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embedTrueTypeFonts="1" saveSubsetFonts="1" autoCompressPictures="0">
  <p:sldMasterIdLst>
    <p:sldMasterId id="2147483704" r:id="rId1"/>
    <p:sldMasterId id="2147483705" r:id="rId2"/>
  </p:sldMasterIdLst>
  <p:notesMasterIdLst>
    <p:notesMasterId r:id="rId6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 id="297" r:id="rId44"/>
    <p:sldId id="298" r:id="rId45"/>
    <p:sldId id="299" r:id="rId46"/>
    <p:sldId id="300" r:id="rId47"/>
    <p:sldId id="301" r:id="rId48"/>
    <p:sldId id="371" r:id="rId49"/>
    <p:sldId id="373" r:id="rId50"/>
    <p:sldId id="374" r:id="rId51"/>
    <p:sldId id="375" r:id="rId52"/>
    <p:sldId id="376" r:id="rId53"/>
    <p:sldId id="377" r:id="rId54"/>
    <p:sldId id="378" r:id="rId55"/>
    <p:sldId id="1744" r:id="rId56"/>
    <p:sldId id="1745" r:id="rId57"/>
    <p:sldId id="1746" r:id="rId58"/>
    <p:sldId id="306" r:id="rId59"/>
  </p:sldIdLst>
  <p:sldSz cx="12192000" cy="6858000"/>
  <p:notesSz cx="6858000" cy="9144000"/>
  <p:embeddedFontLst>
    <p:embeddedFont>
      <p:font typeface="Aharoni" panose="02010803020104030203" pitchFamily="2" charset="-79"/>
      <p:bold r:id="rId61"/>
    </p:embeddedFont>
    <p:embeddedFont>
      <p:font typeface="Amatic SC" panose="00000500000000000000" pitchFamily="2" charset="-79"/>
      <p:regular r:id="rId62"/>
      <p:bold r:id="rId63"/>
    </p:embeddedFont>
    <p:embeddedFont>
      <p:font typeface="Calibri" panose="020F0502020204030204" pitchFamily="34" charset="0"/>
      <p:regular r:id="rId64"/>
      <p:bold r:id="rId65"/>
      <p:italic r:id="rId66"/>
      <p:boldItalic r:id="rId67"/>
    </p:embeddedFont>
    <p:embeddedFont>
      <p:font typeface="Didact Gothic" panose="00000500000000000000" pitchFamily="2" charset="0"/>
      <p:regular r:id="rId68"/>
    </p:embeddedFont>
    <p:embeddedFont>
      <p:font typeface="Lato" panose="020F0502020204030203" pitchFamily="34" charset="0"/>
      <p:regular r:id="rId69"/>
      <p:bold r:id="rId70"/>
      <p:italic r:id="rId71"/>
      <p:boldItalic r:id="rId72"/>
    </p:embeddedFont>
    <p:embeddedFont>
      <p:font typeface="Lato Black" panose="020F0502020204030203" pitchFamily="34" charset="0"/>
      <p:bold r:id="rId73"/>
      <p:boldItalic r:id="rId74"/>
    </p:embeddedFont>
    <p:embeddedFont>
      <p:font typeface="Open Sans Light" panose="020B0306030504020204" pitchFamily="34" charset="0"/>
      <p:regular r:id="rId75"/>
      <p:italic r:id="rId76"/>
    </p:embeddedFont>
    <p:embeddedFont>
      <p:font typeface="Raleway" pitchFamily="2" charset="0"/>
      <p:regular r:id="rId77"/>
      <p:bold r:id="rId78"/>
      <p:italic r:id="rId79"/>
      <p:boldItalic r:id="rId80"/>
    </p:embeddedFont>
    <p:embeddedFont>
      <p:font typeface="Roboto" panose="02000000000000000000" pitchFamily="2" charset="0"/>
      <p:regular r:id="rId81"/>
      <p:bold r:id="rId82"/>
      <p:italic r:id="rId83"/>
      <p:boldItalic r:id="rId84"/>
    </p:embeddedFont>
    <p:embeddedFont>
      <p:font typeface="Roboto Medium" panose="02000000000000000000" pitchFamily="2" charset="0"/>
      <p:regular r:id="rId85"/>
      <p:bold r:id="rId86"/>
      <p:italic r:id="rId87"/>
      <p:boldItalic r:id="rId88"/>
    </p:embeddedFont>
    <p:embeddedFont>
      <p:font typeface="Roboto Thin" panose="02000000000000000000" pitchFamily="2" charset="0"/>
      <p:regular r:id="rId89"/>
      <p:bold r:id="rId90"/>
      <p:italic r:id="rId91"/>
      <p:boldItalic r:id="rId9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771" autoAdjust="0"/>
    <p:restoredTop sz="94061" autoAdjust="0"/>
  </p:normalViewPr>
  <p:slideViewPr>
    <p:cSldViewPr snapToGrid="0">
      <p:cViewPr varScale="1">
        <p:scale>
          <a:sx n="66" d="100"/>
          <a:sy n="66" d="100"/>
        </p:scale>
        <p:origin x="744" y="6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font" Target="fonts/font3.fntdata"/><Relationship Id="rId68" Type="http://schemas.openxmlformats.org/officeDocument/2006/relationships/font" Target="fonts/font8.fntdata"/><Relationship Id="rId84" Type="http://schemas.openxmlformats.org/officeDocument/2006/relationships/font" Target="fonts/font24.fntdata"/><Relationship Id="rId89" Type="http://schemas.openxmlformats.org/officeDocument/2006/relationships/font" Target="fonts/font29.fntdata"/><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font" Target="fonts/font14.fntdata"/><Relationship Id="rId79" Type="http://schemas.openxmlformats.org/officeDocument/2006/relationships/font" Target="fonts/font19.fntdata"/><Relationship Id="rId5" Type="http://schemas.openxmlformats.org/officeDocument/2006/relationships/slide" Target="slides/slide3.xml"/><Relationship Id="rId90" Type="http://schemas.openxmlformats.org/officeDocument/2006/relationships/font" Target="fonts/font30.fntdata"/><Relationship Id="rId95" Type="http://schemas.openxmlformats.org/officeDocument/2006/relationships/theme" Target="theme/theme1.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font" Target="fonts/font4.fntdata"/><Relationship Id="rId69" Type="http://schemas.openxmlformats.org/officeDocument/2006/relationships/font" Target="fonts/font9.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font" Target="fonts/font12.fntdata"/><Relationship Id="rId80" Type="http://schemas.openxmlformats.org/officeDocument/2006/relationships/font" Target="fonts/font20.fntdata"/><Relationship Id="rId85" Type="http://schemas.openxmlformats.org/officeDocument/2006/relationships/font" Target="fonts/font25.fntdata"/><Relationship Id="rId93" Type="http://schemas.openxmlformats.org/officeDocument/2006/relationships/presProps" Target="pres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font" Target="fonts/font7.fntdata"/><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font" Target="fonts/font2.fntdata"/><Relationship Id="rId70" Type="http://schemas.openxmlformats.org/officeDocument/2006/relationships/font" Target="fonts/font10.fntdata"/><Relationship Id="rId75" Type="http://schemas.openxmlformats.org/officeDocument/2006/relationships/font" Target="fonts/font15.fntdata"/><Relationship Id="rId83" Type="http://schemas.openxmlformats.org/officeDocument/2006/relationships/font" Target="fonts/font23.fntdata"/><Relationship Id="rId88" Type="http://schemas.openxmlformats.org/officeDocument/2006/relationships/font" Target="fonts/font28.fntdata"/><Relationship Id="rId91" Type="http://schemas.openxmlformats.org/officeDocument/2006/relationships/font" Target="fonts/font31.fntdata"/><Relationship Id="rId9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65" Type="http://schemas.openxmlformats.org/officeDocument/2006/relationships/font" Target="fonts/font5.fntdata"/><Relationship Id="rId73" Type="http://schemas.openxmlformats.org/officeDocument/2006/relationships/font" Target="fonts/font13.fntdata"/><Relationship Id="rId78" Type="http://schemas.openxmlformats.org/officeDocument/2006/relationships/font" Target="fonts/font18.fntdata"/><Relationship Id="rId81" Type="http://schemas.openxmlformats.org/officeDocument/2006/relationships/font" Target="fonts/font21.fntdata"/><Relationship Id="rId86" Type="http://schemas.openxmlformats.org/officeDocument/2006/relationships/font" Target="fonts/font26.fntdata"/><Relationship Id="rId9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font" Target="fonts/font16.fntdata"/><Relationship Id="rId7" Type="http://schemas.openxmlformats.org/officeDocument/2006/relationships/slide" Target="slides/slide5.xml"/><Relationship Id="rId71" Type="http://schemas.openxmlformats.org/officeDocument/2006/relationships/font" Target="fonts/font11.fntdata"/><Relationship Id="rId92" Type="http://schemas.openxmlformats.org/officeDocument/2006/relationships/font" Target="fonts/font32.fntdata"/><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font" Target="fonts/font6.fntdata"/><Relationship Id="rId87" Type="http://schemas.openxmlformats.org/officeDocument/2006/relationships/font" Target="fonts/font27.fntdata"/><Relationship Id="rId61" Type="http://schemas.openxmlformats.org/officeDocument/2006/relationships/font" Target="fonts/font1.fntdata"/><Relationship Id="rId82" Type="http://schemas.openxmlformats.org/officeDocument/2006/relationships/font" Target="fonts/font22.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font" Target="fonts/font17.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45" name="Google Shape;24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5"/>
        <p:cNvGrpSpPr/>
        <p:nvPr/>
      </p:nvGrpSpPr>
      <p:grpSpPr>
        <a:xfrm>
          <a:off x="0" y="0"/>
          <a:ext cx="0" cy="0"/>
          <a:chOff x="0" y="0"/>
          <a:chExt cx="0" cy="0"/>
        </a:xfrm>
      </p:grpSpPr>
      <p:sp>
        <p:nvSpPr>
          <p:cNvPr id="716" name="Google Shape;716;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7" name="Google Shape;71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742" name="Google Shape;742;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9"/>
        <p:cNvGrpSpPr/>
        <p:nvPr/>
      </p:nvGrpSpPr>
      <p:grpSpPr>
        <a:xfrm>
          <a:off x="0" y="0"/>
          <a:ext cx="0" cy="0"/>
          <a:chOff x="0" y="0"/>
          <a:chExt cx="0" cy="0"/>
        </a:xfrm>
      </p:grpSpPr>
      <p:sp>
        <p:nvSpPr>
          <p:cNvPr id="770" name="Google Shape;770;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1" name="Google Shape;77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
        <p:cNvGrpSpPr/>
        <p:nvPr/>
      </p:nvGrpSpPr>
      <p:grpSpPr>
        <a:xfrm>
          <a:off x="0" y="0"/>
          <a:ext cx="0" cy="0"/>
          <a:chOff x="0" y="0"/>
          <a:chExt cx="0" cy="0"/>
        </a:xfrm>
      </p:grpSpPr>
      <p:sp>
        <p:nvSpPr>
          <p:cNvPr id="788" name="Google Shape;788;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89" name="Google Shape;789;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8"/>
        <p:cNvGrpSpPr/>
        <p:nvPr/>
      </p:nvGrpSpPr>
      <p:grpSpPr>
        <a:xfrm>
          <a:off x="0" y="0"/>
          <a:ext cx="0" cy="0"/>
          <a:chOff x="0" y="0"/>
          <a:chExt cx="0" cy="0"/>
        </a:xfrm>
      </p:grpSpPr>
      <p:sp>
        <p:nvSpPr>
          <p:cNvPr id="799" name="Google Shape;79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0" name="Google Shape;80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0"/>
        <p:cNvGrpSpPr/>
        <p:nvPr/>
      </p:nvGrpSpPr>
      <p:grpSpPr>
        <a:xfrm>
          <a:off x="0" y="0"/>
          <a:ext cx="0" cy="0"/>
          <a:chOff x="0" y="0"/>
          <a:chExt cx="0" cy="0"/>
        </a:xfrm>
      </p:grpSpPr>
      <p:sp>
        <p:nvSpPr>
          <p:cNvPr id="831" name="Google Shape;831;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2" name="Google Shape;83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4"/>
        <p:cNvGrpSpPr/>
        <p:nvPr/>
      </p:nvGrpSpPr>
      <p:grpSpPr>
        <a:xfrm>
          <a:off x="0" y="0"/>
          <a:ext cx="0" cy="0"/>
          <a:chOff x="0" y="0"/>
          <a:chExt cx="0" cy="0"/>
        </a:xfrm>
      </p:grpSpPr>
      <p:sp>
        <p:nvSpPr>
          <p:cNvPr id="845" name="Google Shape;84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46" name="Google Shape;84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9"/>
        <p:cNvGrpSpPr/>
        <p:nvPr/>
      </p:nvGrpSpPr>
      <p:grpSpPr>
        <a:xfrm>
          <a:off x="0" y="0"/>
          <a:ext cx="0" cy="0"/>
          <a:chOff x="0" y="0"/>
          <a:chExt cx="0" cy="0"/>
        </a:xfrm>
      </p:grpSpPr>
      <p:sp>
        <p:nvSpPr>
          <p:cNvPr id="860" name="Google Shape;860;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61" name="Google Shape;86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4"/>
        <p:cNvGrpSpPr/>
        <p:nvPr/>
      </p:nvGrpSpPr>
      <p:grpSpPr>
        <a:xfrm>
          <a:off x="0" y="0"/>
          <a:ext cx="0" cy="0"/>
          <a:chOff x="0" y="0"/>
          <a:chExt cx="0" cy="0"/>
        </a:xfrm>
      </p:grpSpPr>
      <p:sp>
        <p:nvSpPr>
          <p:cNvPr id="885" name="Google Shape;885;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86" name="Google Shape;886;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9"/>
        <p:cNvGrpSpPr/>
        <p:nvPr/>
      </p:nvGrpSpPr>
      <p:grpSpPr>
        <a:xfrm>
          <a:off x="0" y="0"/>
          <a:ext cx="0" cy="0"/>
          <a:chOff x="0" y="0"/>
          <a:chExt cx="0" cy="0"/>
        </a:xfrm>
      </p:grpSpPr>
      <p:sp>
        <p:nvSpPr>
          <p:cNvPr id="890" name="Google Shape;890;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1" name="Google Shape;89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263" name="Google Shape;26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7"/>
        <p:cNvGrpSpPr/>
        <p:nvPr/>
      </p:nvGrpSpPr>
      <p:grpSpPr>
        <a:xfrm>
          <a:off x="0" y="0"/>
          <a:ext cx="0" cy="0"/>
          <a:chOff x="0" y="0"/>
          <a:chExt cx="0" cy="0"/>
        </a:xfrm>
      </p:grpSpPr>
      <p:sp>
        <p:nvSpPr>
          <p:cNvPr id="908" name="Google Shape;90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09" name="Google Shape;90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6"/>
        <p:cNvGrpSpPr/>
        <p:nvPr/>
      </p:nvGrpSpPr>
      <p:grpSpPr>
        <a:xfrm>
          <a:off x="0" y="0"/>
          <a:ext cx="0" cy="0"/>
          <a:chOff x="0" y="0"/>
          <a:chExt cx="0" cy="0"/>
        </a:xfrm>
      </p:grpSpPr>
      <p:sp>
        <p:nvSpPr>
          <p:cNvPr id="917" name="Google Shape;917;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18" name="Google Shape;918;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7"/>
        <p:cNvGrpSpPr/>
        <p:nvPr/>
      </p:nvGrpSpPr>
      <p:grpSpPr>
        <a:xfrm>
          <a:off x="0" y="0"/>
          <a:ext cx="0" cy="0"/>
          <a:chOff x="0" y="0"/>
          <a:chExt cx="0" cy="0"/>
        </a:xfrm>
      </p:grpSpPr>
      <p:sp>
        <p:nvSpPr>
          <p:cNvPr id="1068" name="Google Shape;1068;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69" name="Google Shape;106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2"/>
        <p:cNvGrpSpPr/>
        <p:nvPr/>
      </p:nvGrpSpPr>
      <p:grpSpPr>
        <a:xfrm>
          <a:off x="0" y="0"/>
          <a:ext cx="0" cy="0"/>
          <a:chOff x="0" y="0"/>
          <a:chExt cx="0" cy="0"/>
        </a:xfrm>
      </p:grpSpPr>
      <p:sp>
        <p:nvSpPr>
          <p:cNvPr id="1083" name="Google Shape;1083;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84" name="Google Shape;108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3"/>
        <p:cNvGrpSpPr/>
        <p:nvPr/>
      </p:nvGrpSpPr>
      <p:grpSpPr>
        <a:xfrm>
          <a:off x="0" y="0"/>
          <a:ext cx="0" cy="0"/>
          <a:chOff x="0" y="0"/>
          <a:chExt cx="0" cy="0"/>
        </a:xfrm>
      </p:grpSpPr>
      <p:sp>
        <p:nvSpPr>
          <p:cNvPr id="1114" name="Google Shape;1114;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15" name="Google Shape;111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5"/>
        <p:cNvGrpSpPr/>
        <p:nvPr/>
      </p:nvGrpSpPr>
      <p:grpSpPr>
        <a:xfrm>
          <a:off x="0" y="0"/>
          <a:ext cx="0" cy="0"/>
          <a:chOff x="0" y="0"/>
          <a:chExt cx="0" cy="0"/>
        </a:xfrm>
      </p:grpSpPr>
      <p:sp>
        <p:nvSpPr>
          <p:cNvPr id="1136" name="Google Shape;1136;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7" name="Google Shape;1137;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9"/>
        <p:cNvGrpSpPr/>
        <p:nvPr/>
      </p:nvGrpSpPr>
      <p:grpSpPr>
        <a:xfrm>
          <a:off x="0" y="0"/>
          <a:ext cx="0" cy="0"/>
          <a:chOff x="0" y="0"/>
          <a:chExt cx="0" cy="0"/>
        </a:xfrm>
      </p:grpSpPr>
      <p:sp>
        <p:nvSpPr>
          <p:cNvPr id="1160" name="Google Shape;1160;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1" name="Google Shape;1161;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95" name="Google Shape;1195;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
        <p:cNvGrpSpPr/>
        <p:nvPr/>
      </p:nvGrpSpPr>
      <p:grpSpPr>
        <a:xfrm>
          <a:off x="0" y="0"/>
          <a:ext cx="0" cy="0"/>
          <a:chOff x="0" y="0"/>
          <a:chExt cx="0" cy="0"/>
        </a:xfrm>
      </p:grpSpPr>
      <p:sp>
        <p:nvSpPr>
          <p:cNvPr id="1225" name="Google Shape;1225;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6" name="Google Shape;1226;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7"/>
        <p:cNvGrpSpPr/>
        <p:nvPr/>
      </p:nvGrpSpPr>
      <p:grpSpPr>
        <a:xfrm>
          <a:off x="0" y="0"/>
          <a:ext cx="0" cy="0"/>
          <a:chOff x="0" y="0"/>
          <a:chExt cx="0" cy="0"/>
        </a:xfrm>
      </p:grpSpPr>
      <p:sp>
        <p:nvSpPr>
          <p:cNvPr id="1238" name="Google Shape;1238;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39" name="Google Shape;1239;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4"/>
        <p:cNvGrpSpPr/>
        <p:nvPr/>
      </p:nvGrpSpPr>
      <p:grpSpPr>
        <a:xfrm>
          <a:off x="0" y="0"/>
          <a:ext cx="0" cy="0"/>
          <a:chOff x="0" y="0"/>
          <a:chExt cx="0" cy="0"/>
        </a:xfrm>
      </p:grpSpPr>
      <p:sp>
        <p:nvSpPr>
          <p:cNvPr id="1285" name="Google Shape;128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86" name="Google Shape;1286;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1"/>
        <p:cNvGrpSpPr/>
        <p:nvPr/>
      </p:nvGrpSpPr>
      <p:grpSpPr>
        <a:xfrm>
          <a:off x="0" y="0"/>
          <a:ext cx="0" cy="0"/>
          <a:chOff x="0" y="0"/>
          <a:chExt cx="0" cy="0"/>
        </a:xfrm>
      </p:grpSpPr>
      <p:sp>
        <p:nvSpPr>
          <p:cNvPr id="1322" name="Google Shape;1322;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23" name="Google Shape;1323;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2"/>
        <p:cNvGrpSpPr/>
        <p:nvPr/>
      </p:nvGrpSpPr>
      <p:grpSpPr>
        <a:xfrm>
          <a:off x="0" y="0"/>
          <a:ext cx="0" cy="0"/>
          <a:chOff x="0" y="0"/>
          <a:chExt cx="0" cy="0"/>
        </a:xfrm>
      </p:grpSpPr>
      <p:sp>
        <p:nvSpPr>
          <p:cNvPr id="1343" name="Google Shape;1343;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44" name="Google Shape;1344;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5"/>
        <p:cNvGrpSpPr/>
        <p:nvPr/>
      </p:nvGrpSpPr>
      <p:grpSpPr>
        <a:xfrm>
          <a:off x="0" y="0"/>
          <a:ext cx="0" cy="0"/>
          <a:chOff x="0" y="0"/>
          <a:chExt cx="0" cy="0"/>
        </a:xfrm>
      </p:grpSpPr>
      <p:sp>
        <p:nvSpPr>
          <p:cNvPr id="1356" name="Google Shape;1356;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7" name="Google Shape;1357;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8"/>
        <p:cNvGrpSpPr/>
        <p:nvPr/>
      </p:nvGrpSpPr>
      <p:grpSpPr>
        <a:xfrm>
          <a:off x="0" y="0"/>
          <a:ext cx="0" cy="0"/>
          <a:chOff x="0" y="0"/>
          <a:chExt cx="0" cy="0"/>
        </a:xfrm>
      </p:grpSpPr>
      <p:sp>
        <p:nvSpPr>
          <p:cNvPr id="1379" name="Google Shape;1379;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0" name="Google Shape;1380;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2"/>
        <p:cNvGrpSpPr/>
        <p:nvPr/>
      </p:nvGrpSpPr>
      <p:grpSpPr>
        <a:xfrm>
          <a:off x="0" y="0"/>
          <a:ext cx="0" cy="0"/>
          <a:chOff x="0" y="0"/>
          <a:chExt cx="0" cy="0"/>
        </a:xfrm>
      </p:grpSpPr>
      <p:sp>
        <p:nvSpPr>
          <p:cNvPr id="1403" name="Google Shape;1403;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04" name="Google Shape;140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3"/>
        <p:cNvGrpSpPr/>
        <p:nvPr/>
      </p:nvGrpSpPr>
      <p:grpSpPr>
        <a:xfrm>
          <a:off x="0" y="0"/>
          <a:ext cx="0" cy="0"/>
          <a:chOff x="0" y="0"/>
          <a:chExt cx="0" cy="0"/>
        </a:xfrm>
      </p:grpSpPr>
      <p:sp>
        <p:nvSpPr>
          <p:cNvPr id="1414" name="Google Shape;1414;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15" name="Google Shape;1415;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4"/>
        <p:cNvGrpSpPr/>
        <p:nvPr/>
      </p:nvGrpSpPr>
      <p:grpSpPr>
        <a:xfrm>
          <a:off x="0" y="0"/>
          <a:ext cx="0" cy="0"/>
          <a:chOff x="0" y="0"/>
          <a:chExt cx="0" cy="0"/>
        </a:xfrm>
      </p:grpSpPr>
      <p:sp>
        <p:nvSpPr>
          <p:cNvPr id="1425" name="Google Shape;1425;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26" name="Google Shape;1426;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2"/>
        <p:cNvGrpSpPr/>
        <p:nvPr/>
      </p:nvGrpSpPr>
      <p:grpSpPr>
        <a:xfrm>
          <a:off x="0" y="0"/>
          <a:ext cx="0" cy="0"/>
          <a:chOff x="0" y="0"/>
          <a:chExt cx="0" cy="0"/>
        </a:xfrm>
      </p:grpSpPr>
      <p:sp>
        <p:nvSpPr>
          <p:cNvPr id="1443" name="Google Shape;1443;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44" name="Google Shape;1444;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1"/>
        <p:cNvGrpSpPr/>
        <p:nvPr/>
      </p:nvGrpSpPr>
      <p:grpSpPr>
        <a:xfrm>
          <a:off x="0" y="0"/>
          <a:ext cx="0" cy="0"/>
          <a:chOff x="0" y="0"/>
          <a:chExt cx="0" cy="0"/>
        </a:xfrm>
      </p:grpSpPr>
      <p:sp>
        <p:nvSpPr>
          <p:cNvPr id="1482" name="Google Shape;1482;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3" name="Google Shape;1483;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1"/>
        <p:cNvGrpSpPr/>
        <p:nvPr/>
      </p:nvGrpSpPr>
      <p:grpSpPr>
        <a:xfrm>
          <a:off x="0" y="0"/>
          <a:ext cx="0" cy="0"/>
          <a:chOff x="0" y="0"/>
          <a:chExt cx="0" cy="0"/>
        </a:xfrm>
      </p:grpSpPr>
      <p:sp>
        <p:nvSpPr>
          <p:cNvPr id="552" name="Google Shape;55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3" name="Google Shape;55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2"/>
        <p:cNvGrpSpPr/>
        <p:nvPr/>
      </p:nvGrpSpPr>
      <p:grpSpPr>
        <a:xfrm>
          <a:off x="0" y="0"/>
          <a:ext cx="0" cy="0"/>
          <a:chOff x="0" y="0"/>
          <a:chExt cx="0" cy="0"/>
        </a:xfrm>
      </p:grpSpPr>
      <p:sp>
        <p:nvSpPr>
          <p:cNvPr id="1513" name="Google Shape;1513;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4" name="Google Shape;1514;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4"/>
        <p:cNvGrpSpPr/>
        <p:nvPr/>
      </p:nvGrpSpPr>
      <p:grpSpPr>
        <a:xfrm>
          <a:off x="0" y="0"/>
          <a:ext cx="0" cy="0"/>
          <a:chOff x="0" y="0"/>
          <a:chExt cx="0" cy="0"/>
        </a:xfrm>
      </p:grpSpPr>
      <p:sp>
        <p:nvSpPr>
          <p:cNvPr id="1535" name="Google Shape;1535;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36" name="Google Shape;1536;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7"/>
        <p:cNvGrpSpPr/>
        <p:nvPr/>
      </p:nvGrpSpPr>
      <p:grpSpPr>
        <a:xfrm>
          <a:off x="0" y="0"/>
          <a:ext cx="0" cy="0"/>
          <a:chOff x="0" y="0"/>
          <a:chExt cx="0" cy="0"/>
        </a:xfrm>
      </p:grpSpPr>
      <p:sp>
        <p:nvSpPr>
          <p:cNvPr id="1558" name="Google Shape;1558;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59" name="Google Shape;1559;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4"/>
        <p:cNvGrpSpPr/>
        <p:nvPr/>
      </p:nvGrpSpPr>
      <p:grpSpPr>
        <a:xfrm>
          <a:off x="0" y="0"/>
          <a:ext cx="0" cy="0"/>
          <a:chOff x="0" y="0"/>
          <a:chExt cx="0" cy="0"/>
        </a:xfrm>
      </p:grpSpPr>
      <p:sp>
        <p:nvSpPr>
          <p:cNvPr id="1575" name="Google Shape;1575;p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6" name="Google Shape;1576;p4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200"/>
              <a:buFont typeface="Calibri"/>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8"/>
        <p:cNvGrpSpPr/>
        <p:nvPr/>
      </p:nvGrpSpPr>
      <p:grpSpPr>
        <a:xfrm>
          <a:off x="0" y="0"/>
          <a:ext cx="0" cy="0"/>
          <a:chOff x="0" y="0"/>
          <a:chExt cx="0" cy="0"/>
        </a:xfrm>
      </p:grpSpPr>
      <p:sp>
        <p:nvSpPr>
          <p:cNvPr id="1589" name="Google Shape;1589;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90" name="Google Shape;1590;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3"/>
        <p:cNvGrpSpPr/>
        <p:nvPr/>
      </p:nvGrpSpPr>
      <p:grpSpPr>
        <a:xfrm>
          <a:off x="0" y="0"/>
          <a:ext cx="0" cy="0"/>
          <a:chOff x="0" y="0"/>
          <a:chExt cx="0" cy="0"/>
        </a:xfrm>
      </p:grpSpPr>
      <p:sp>
        <p:nvSpPr>
          <p:cNvPr id="1814" name="Google Shape;1814;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15" name="Google Shape;1815;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9"/>
        <p:cNvGrpSpPr/>
        <p:nvPr/>
      </p:nvGrpSpPr>
      <p:grpSpPr>
        <a:xfrm>
          <a:off x="0" y="0"/>
          <a:ext cx="0" cy="0"/>
          <a:chOff x="0" y="0"/>
          <a:chExt cx="0" cy="0"/>
        </a:xfrm>
      </p:grpSpPr>
      <p:sp>
        <p:nvSpPr>
          <p:cNvPr id="1840" name="Google Shape;1840;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41" name="Google Shape;1841;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0"/>
        <p:cNvGrpSpPr/>
        <p:nvPr/>
      </p:nvGrpSpPr>
      <p:grpSpPr>
        <a:xfrm>
          <a:off x="0" y="0"/>
          <a:ext cx="0" cy="0"/>
          <a:chOff x="0" y="0"/>
          <a:chExt cx="0" cy="0"/>
        </a:xfrm>
      </p:grpSpPr>
      <p:sp>
        <p:nvSpPr>
          <p:cNvPr id="581" name="Google Shape;581;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582" name="Google Shape;58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54</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20"/>
        <p:cNvGrpSpPr/>
        <p:nvPr/>
      </p:nvGrpSpPr>
      <p:grpSpPr>
        <a:xfrm>
          <a:off x="0" y="0"/>
          <a:ext cx="0" cy="0"/>
          <a:chOff x="0" y="0"/>
          <a:chExt cx="0" cy="0"/>
        </a:xfrm>
      </p:grpSpPr>
      <p:sp>
        <p:nvSpPr>
          <p:cNvPr id="9621" name="Google Shape;9621;g176abbfc273_2_222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622" name="Google Shape;9622;g176abbfc273_2_222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02"/>
        <p:cNvGrpSpPr/>
        <p:nvPr/>
      </p:nvGrpSpPr>
      <p:grpSpPr>
        <a:xfrm>
          <a:off x="0" y="0"/>
          <a:ext cx="0" cy="0"/>
          <a:chOff x="0" y="0"/>
          <a:chExt cx="0" cy="0"/>
        </a:xfrm>
      </p:grpSpPr>
      <p:sp>
        <p:nvSpPr>
          <p:cNvPr id="12403" name="Google Shape;12403;ge25dcd4bc2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04" name="Google Shape;12404;ge25dcd4bc2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1" name="Google Shape;611;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0" name="Google Shape;64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7"/>
        <p:cNvGrpSpPr/>
        <p:nvPr/>
      </p:nvGrpSpPr>
      <p:grpSpPr>
        <a:xfrm>
          <a:off x="0" y="0"/>
          <a:ext cx="0" cy="0"/>
          <a:chOff x="0" y="0"/>
          <a:chExt cx="0" cy="0"/>
        </a:xfrm>
      </p:grpSpPr>
      <p:sp>
        <p:nvSpPr>
          <p:cNvPr id="668" name="Google Shape;66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9" name="Google Shape;66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0" name="Google Shape;70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20_Blank">
  <p:cSld name="20_Blank">
    <p:spTree>
      <p:nvGrpSpPr>
        <p:cNvPr id="1" name="Shape 15"/>
        <p:cNvGrpSpPr/>
        <p:nvPr/>
      </p:nvGrpSpPr>
      <p:grpSpPr>
        <a:xfrm>
          <a:off x="0" y="0"/>
          <a:ext cx="0" cy="0"/>
          <a:chOff x="0" y="0"/>
          <a:chExt cx="0" cy="0"/>
        </a:xfrm>
      </p:grpSpPr>
      <p:sp>
        <p:nvSpPr>
          <p:cNvPr id="16" name="Google Shape;16;p2"/>
          <p:cNvSpPr>
            <a:spLocks noGrp="1"/>
          </p:cNvSpPr>
          <p:nvPr>
            <p:ph type="pic" idx="2"/>
          </p:nvPr>
        </p:nvSpPr>
        <p:spPr>
          <a:xfrm>
            <a:off x="409575" y="1333500"/>
            <a:ext cx="4559300" cy="4191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4_Custom Layout">
  <p:cSld name="14_Custom Layout">
    <p:spTree>
      <p:nvGrpSpPr>
        <p:cNvPr id="1" name="Shape 54"/>
        <p:cNvGrpSpPr/>
        <p:nvPr/>
      </p:nvGrpSpPr>
      <p:grpSpPr>
        <a:xfrm>
          <a:off x="0" y="0"/>
          <a:ext cx="0" cy="0"/>
          <a:chOff x="0" y="0"/>
          <a:chExt cx="0" cy="0"/>
        </a:xfrm>
      </p:grpSpPr>
      <p:sp>
        <p:nvSpPr>
          <p:cNvPr id="55" name="Google Shape;55;p11"/>
          <p:cNvSpPr>
            <a:spLocks noGrp="1"/>
          </p:cNvSpPr>
          <p:nvPr>
            <p:ph type="pic" idx="2"/>
          </p:nvPr>
        </p:nvSpPr>
        <p:spPr>
          <a:xfrm rot="325581">
            <a:off x="6213068" y="707958"/>
            <a:ext cx="4318000" cy="5442083"/>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6"/>
        <p:cNvGrpSpPr/>
        <p:nvPr/>
      </p:nvGrpSpPr>
      <p:grpSpPr>
        <a:xfrm>
          <a:off x="0" y="0"/>
          <a:ext cx="0" cy="0"/>
          <a:chOff x="0" y="0"/>
          <a:chExt cx="0" cy="0"/>
        </a:xfrm>
      </p:grpSpPr>
      <p:sp>
        <p:nvSpPr>
          <p:cNvPr id="57" name="Google Shape;57;p1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8" name="Google Shape;58;p1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59" name="Google Shape;59;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2"/>
        <p:cNvGrpSpPr/>
        <p:nvPr/>
      </p:nvGrpSpPr>
      <p:grpSpPr>
        <a:xfrm>
          <a:off x="0" y="0"/>
          <a:ext cx="0" cy="0"/>
          <a:chOff x="0" y="0"/>
          <a:chExt cx="0" cy="0"/>
        </a:xfrm>
      </p:grpSpPr>
      <p:sp>
        <p:nvSpPr>
          <p:cNvPr id="63" name="Google Shape;63;p1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1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5" name="Google Shape;65;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1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71" name="Google Shape;7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1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1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8" name="Google Shape;78;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0" name="Google Shape;80;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3" name="Google Shape;83;p1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4" name="Google Shape;84;p1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5" name="Google Shape;85;p1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6" name="Google Shape;86;p1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8" name="Google Shape;88;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0"/>
        <p:cNvGrpSpPr/>
        <p:nvPr/>
      </p:nvGrpSpPr>
      <p:grpSpPr>
        <a:xfrm>
          <a:off x="0" y="0"/>
          <a:ext cx="0" cy="0"/>
          <a:chOff x="0" y="0"/>
          <a:chExt cx="0" cy="0"/>
        </a:xfrm>
      </p:grpSpPr>
      <p:sp>
        <p:nvSpPr>
          <p:cNvPr id="91" name="Google Shape;91;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2" name="Google Shape;92;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3" name="Google Shape;93;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4" name="Google Shape;94;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5" name="Google Shape;95;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6" name="Google Shape;9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97"/>
        <p:cNvGrpSpPr/>
        <p:nvPr/>
      </p:nvGrpSpPr>
      <p:grpSpPr>
        <a:xfrm>
          <a:off x="0" y="0"/>
          <a:ext cx="0" cy="0"/>
          <a:chOff x="0" y="0"/>
          <a:chExt cx="0" cy="0"/>
        </a:xfrm>
      </p:grpSpPr>
      <p:sp>
        <p:nvSpPr>
          <p:cNvPr id="98" name="Google Shape;98;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9" name="Google Shape;99;p18"/>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00" name="Google Shape;100;p1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01" name="Google Shape;101;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2" name="Google Shape;102;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3" name="Google Shape;10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04"/>
        <p:cNvGrpSpPr/>
        <p:nvPr/>
      </p:nvGrpSpPr>
      <p:grpSpPr>
        <a:xfrm>
          <a:off x="0" y="0"/>
          <a:ext cx="0" cy="0"/>
          <a:chOff x="0" y="0"/>
          <a:chExt cx="0" cy="0"/>
        </a:xfrm>
      </p:grpSpPr>
      <p:sp>
        <p:nvSpPr>
          <p:cNvPr id="105" name="Google Shape;105;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1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8" name="Google Shape;108;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9" name="Google Shape;10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0"/>
        <p:cNvGrpSpPr/>
        <p:nvPr/>
      </p:nvGrpSpPr>
      <p:grpSpPr>
        <a:xfrm>
          <a:off x="0" y="0"/>
          <a:ext cx="0" cy="0"/>
          <a:chOff x="0" y="0"/>
          <a:chExt cx="0" cy="0"/>
        </a:xfrm>
      </p:grpSpPr>
      <p:sp>
        <p:nvSpPr>
          <p:cNvPr id="111" name="Google Shape;111;p2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2" name="Google Shape;112;p2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3" name="Google Shape;113;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4" name="Google Shape;114;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5" name="Google Shape;11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Custom Layout">
  <p:cSld name="Custom Layout">
    <p:spTree>
      <p:nvGrpSpPr>
        <p:cNvPr id="1" name="Shape 17"/>
        <p:cNvGrpSpPr/>
        <p:nvPr/>
      </p:nvGrpSpPr>
      <p:grpSpPr>
        <a:xfrm>
          <a:off x="0" y="0"/>
          <a:ext cx="0" cy="0"/>
          <a:chOff x="0" y="0"/>
          <a:chExt cx="0" cy="0"/>
        </a:xfrm>
      </p:grpSpPr>
      <p:sp>
        <p:nvSpPr>
          <p:cNvPr id="18" name="Google Shape;18;p3"/>
          <p:cNvSpPr>
            <a:spLocks noGrp="1"/>
          </p:cNvSpPr>
          <p:nvPr>
            <p:ph type="pic" idx="2"/>
          </p:nvPr>
        </p:nvSpPr>
        <p:spPr>
          <a:xfrm>
            <a:off x="884237" y="1111250"/>
            <a:ext cx="2168525" cy="2168525"/>
          </a:xfrm>
          <a:prstGeom prst="ellipse">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9" name="Google Shape;19;p3"/>
          <p:cNvSpPr txBox="1">
            <a:spLocks noGrp="1"/>
          </p:cNvSpPr>
          <p:nvPr>
            <p:ph type="body" idx="1"/>
          </p:nvPr>
        </p:nvSpPr>
        <p:spPr>
          <a:xfrm>
            <a:off x="5686425" y="1133475"/>
            <a:ext cx="5210175" cy="4800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116"/>
        <p:cNvGrpSpPr/>
        <p:nvPr/>
      </p:nvGrpSpPr>
      <p:grpSpPr>
        <a:xfrm>
          <a:off x="0" y="0"/>
          <a:ext cx="0" cy="0"/>
          <a:chOff x="0" y="0"/>
          <a:chExt cx="0" cy="0"/>
        </a:xfrm>
      </p:grpSpPr>
      <p:sp>
        <p:nvSpPr>
          <p:cNvPr id="117" name="Google Shape;117;p21"/>
          <p:cNvSpPr>
            <a:spLocks noGrp="1"/>
          </p:cNvSpPr>
          <p:nvPr>
            <p:ph type="pic" idx="2"/>
          </p:nvPr>
        </p:nvSpPr>
        <p:spPr>
          <a:xfrm>
            <a:off x="2172212" y="197961"/>
            <a:ext cx="7528904" cy="639727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2_Blank">
  <p:cSld name="2_Blank">
    <p:spTree>
      <p:nvGrpSpPr>
        <p:cNvPr id="1" name="Shape 118"/>
        <p:cNvGrpSpPr/>
        <p:nvPr/>
      </p:nvGrpSpPr>
      <p:grpSpPr>
        <a:xfrm>
          <a:off x="0" y="0"/>
          <a:ext cx="0" cy="0"/>
          <a:chOff x="0" y="0"/>
          <a:chExt cx="0" cy="0"/>
        </a:xfrm>
      </p:grpSpPr>
      <p:sp>
        <p:nvSpPr>
          <p:cNvPr id="119" name="Google Shape;119;p22"/>
          <p:cNvSpPr>
            <a:spLocks noGrp="1"/>
          </p:cNvSpPr>
          <p:nvPr>
            <p:ph type="pic" idx="2"/>
          </p:nvPr>
        </p:nvSpPr>
        <p:spPr>
          <a:xfrm>
            <a:off x="410199" y="365406"/>
            <a:ext cx="11357359" cy="3975857"/>
          </a:xfrm>
          <a:prstGeom prst="wedgeRoundRectCallout">
            <a:avLst>
              <a:gd name="adj1" fmla="val -21059"/>
              <a:gd name="adj2" fmla="val 67659"/>
              <a:gd name="adj3" fmla="val 16667"/>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3_Blank">
  <p:cSld name="3_Blank">
    <p:spTree>
      <p:nvGrpSpPr>
        <p:cNvPr id="1" name="Shape 120"/>
        <p:cNvGrpSpPr/>
        <p:nvPr/>
      </p:nvGrpSpPr>
      <p:grpSpPr>
        <a:xfrm>
          <a:off x="0" y="0"/>
          <a:ext cx="0" cy="0"/>
          <a:chOff x="0" y="0"/>
          <a:chExt cx="0" cy="0"/>
        </a:xfrm>
      </p:grpSpPr>
      <p:sp>
        <p:nvSpPr>
          <p:cNvPr id="121" name="Google Shape;121;p23"/>
          <p:cNvSpPr>
            <a:spLocks noGrp="1"/>
          </p:cNvSpPr>
          <p:nvPr>
            <p:ph type="pic" idx="2"/>
          </p:nvPr>
        </p:nvSpPr>
        <p:spPr>
          <a:xfrm>
            <a:off x="489397" y="322592"/>
            <a:ext cx="6116502" cy="6116502"/>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7_Blank">
  <p:cSld name="7_Blank">
    <p:spTree>
      <p:nvGrpSpPr>
        <p:cNvPr id="1" name="Shape 122"/>
        <p:cNvGrpSpPr/>
        <p:nvPr/>
      </p:nvGrpSpPr>
      <p:grpSpPr>
        <a:xfrm>
          <a:off x="0" y="0"/>
          <a:ext cx="0" cy="0"/>
          <a:chOff x="0" y="0"/>
          <a:chExt cx="0" cy="0"/>
        </a:xfrm>
      </p:grpSpPr>
      <p:sp>
        <p:nvSpPr>
          <p:cNvPr id="123" name="Google Shape;123;p24"/>
          <p:cNvSpPr>
            <a:spLocks noGrp="1"/>
          </p:cNvSpPr>
          <p:nvPr>
            <p:ph type="pic" idx="2"/>
          </p:nvPr>
        </p:nvSpPr>
        <p:spPr>
          <a:xfrm>
            <a:off x="421029" y="331138"/>
            <a:ext cx="6116502" cy="6116502"/>
          </a:xfrm>
          <a:prstGeom prst="flowChartDelay">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6_Blank">
  <p:cSld name="6_Blank">
    <p:spTree>
      <p:nvGrpSpPr>
        <p:cNvPr id="1" name="Shape 124"/>
        <p:cNvGrpSpPr/>
        <p:nvPr/>
      </p:nvGrpSpPr>
      <p:grpSpPr>
        <a:xfrm>
          <a:off x="0" y="0"/>
          <a:ext cx="0" cy="0"/>
          <a:chOff x="0" y="0"/>
          <a:chExt cx="0" cy="0"/>
        </a:xfrm>
      </p:grpSpPr>
      <p:sp>
        <p:nvSpPr>
          <p:cNvPr id="125" name="Google Shape;125;p25"/>
          <p:cNvSpPr>
            <a:spLocks noGrp="1"/>
          </p:cNvSpPr>
          <p:nvPr>
            <p:ph type="pic" idx="2"/>
          </p:nvPr>
        </p:nvSpPr>
        <p:spPr>
          <a:xfrm>
            <a:off x="311640" y="279862"/>
            <a:ext cx="11584105" cy="5501813"/>
          </a:xfrm>
          <a:prstGeom prst="flowChartOffpage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17_Blank">
  <p:cSld name="17_Blank">
    <p:spTree>
      <p:nvGrpSpPr>
        <p:cNvPr id="1" name="Shape 126"/>
        <p:cNvGrpSpPr/>
        <p:nvPr/>
      </p:nvGrpSpPr>
      <p:grpSpPr>
        <a:xfrm>
          <a:off x="0" y="0"/>
          <a:ext cx="0" cy="0"/>
          <a:chOff x="0" y="0"/>
          <a:chExt cx="0" cy="0"/>
        </a:xfrm>
      </p:grpSpPr>
      <p:sp>
        <p:nvSpPr>
          <p:cNvPr id="127" name="Google Shape;127;p26"/>
          <p:cNvSpPr>
            <a:spLocks noGrp="1"/>
          </p:cNvSpPr>
          <p:nvPr>
            <p:ph type="pic" idx="2"/>
          </p:nvPr>
        </p:nvSpPr>
        <p:spPr>
          <a:xfrm>
            <a:off x="0" y="888050"/>
            <a:ext cx="12192000" cy="3025924"/>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27_Blank">
  <p:cSld name="27_Blank">
    <p:spTree>
      <p:nvGrpSpPr>
        <p:cNvPr id="1" name="Shape 128"/>
        <p:cNvGrpSpPr/>
        <p:nvPr/>
      </p:nvGrpSpPr>
      <p:grpSpPr>
        <a:xfrm>
          <a:off x="0" y="0"/>
          <a:ext cx="0" cy="0"/>
          <a:chOff x="0" y="0"/>
          <a:chExt cx="0" cy="0"/>
        </a:xfrm>
      </p:grpSpPr>
      <p:sp>
        <p:nvSpPr>
          <p:cNvPr id="129" name="Google Shape;129;p27"/>
          <p:cNvSpPr>
            <a:spLocks noGrp="1"/>
          </p:cNvSpPr>
          <p:nvPr>
            <p:ph type="pic" idx="2"/>
          </p:nvPr>
        </p:nvSpPr>
        <p:spPr>
          <a:xfrm>
            <a:off x="0" y="0"/>
            <a:ext cx="12192000" cy="6858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8_Blank">
  <p:cSld name="18_Blank">
    <p:spTree>
      <p:nvGrpSpPr>
        <p:cNvPr id="1" name="Shape 130"/>
        <p:cNvGrpSpPr/>
        <p:nvPr/>
      </p:nvGrpSpPr>
      <p:grpSpPr>
        <a:xfrm>
          <a:off x="0" y="0"/>
          <a:ext cx="0" cy="0"/>
          <a:chOff x="0" y="0"/>
          <a:chExt cx="0" cy="0"/>
        </a:xfrm>
      </p:grpSpPr>
      <p:sp>
        <p:nvSpPr>
          <p:cNvPr id="131" name="Google Shape;131;p28"/>
          <p:cNvSpPr>
            <a:spLocks noGrp="1"/>
          </p:cNvSpPr>
          <p:nvPr>
            <p:ph type="pic" idx="2"/>
          </p:nvPr>
        </p:nvSpPr>
        <p:spPr>
          <a:xfrm>
            <a:off x="0" y="0"/>
            <a:ext cx="12192000" cy="6858000"/>
          </a:xfrm>
          <a:prstGeom prst="parallelogram">
            <a:avLst>
              <a:gd name="adj" fmla="val 94191"/>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16_Blank">
  <p:cSld name="16_Blank">
    <p:spTree>
      <p:nvGrpSpPr>
        <p:cNvPr id="1" name="Shape 132"/>
        <p:cNvGrpSpPr/>
        <p:nvPr/>
      </p:nvGrpSpPr>
      <p:grpSpPr>
        <a:xfrm>
          <a:off x="0" y="0"/>
          <a:ext cx="0" cy="0"/>
          <a:chOff x="0" y="0"/>
          <a:chExt cx="0" cy="0"/>
        </a:xfrm>
      </p:grpSpPr>
      <p:sp>
        <p:nvSpPr>
          <p:cNvPr id="133" name="Google Shape;133;p29"/>
          <p:cNvSpPr>
            <a:spLocks noGrp="1"/>
          </p:cNvSpPr>
          <p:nvPr>
            <p:ph type="pic" idx="2"/>
          </p:nvPr>
        </p:nvSpPr>
        <p:spPr>
          <a:xfrm>
            <a:off x="303947" y="242257"/>
            <a:ext cx="11584105" cy="5501813"/>
          </a:xfrm>
          <a:prstGeom prst="flowChartPreparation">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15_Blank">
  <p:cSld name="15_Blank">
    <p:spTree>
      <p:nvGrpSpPr>
        <p:cNvPr id="1" name="Shape 134"/>
        <p:cNvGrpSpPr/>
        <p:nvPr/>
      </p:nvGrpSpPr>
      <p:grpSpPr>
        <a:xfrm>
          <a:off x="0" y="0"/>
          <a:ext cx="0" cy="0"/>
          <a:chOff x="0" y="0"/>
          <a:chExt cx="0" cy="0"/>
        </a:xfrm>
      </p:grpSpPr>
      <p:sp>
        <p:nvSpPr>
          <p:cNvPr id="135" name="Google Shape;135;p30"/>
          <p:cNvSpPr>
            <a:spLocks noGrp="1"/>
          </p:cNvSpPr>
          <p:nvPr>
            <p:ph type="pic" idx="2"/>
          </p:nvPr>
        </p:nvSpPr>
        <p:spPr>
          <a:xfrm>
            <a:off x="205099" y="143129"/>
            <a:ext cx="11584105" cy="5501813"/>
          </a:xfrm>
          <a:prstGeom prst="flowChartDecision">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6_Blank">
  <p:cSld name="26_Blank">
    <p:spTree>
      <p:nvGrpSpPr>
        <p:cNvPr id="1" name="Shape 20"/>
        <p:cNvGrpSpPr/>
        <p:nvPr/>
      </p:nvGrpSpPr>
      <p:grpSpPr>
        <a:xfrm>
          <a:off x="0" y="0"/>
          <a:ext cx="0" cy="0"/>
          <a:chOff x="0" y="0"/>
          <a:chExt cx="0" cy="0"/>
        </a:xfrm>
      </p:grpSpPr>
      <p:sp>
        <p:nvSpPr>
          <p:cNvPr id="21" name="Google Shape;21;p4"/>
          <p:cNvSpPr>
            <a:spLocks noGrp="1"/>
          </p:cNvSpPr>
          <p:nvPr>
            <p:ph type="pic" idx="2"/>
          </p:nvPr>
        </p:nvSpPr>
        <p:spPr>
          <a:xfrm>
            <a:off x="7150100" y="1297414"/>
            <a:ext cx="2527300" cy="3807986"/>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14_Blank">
  <p:cSld name="14_Blank">
    <p:spTree>
      <p:nvGrpSpPr>
        <p:cNvPr id="1" name="Shape 136"/>
        <p:cNvGrpSpPr/>
        <p:nvPr/>
      </p:nvGrpSpPr>
      <p:grpSpPr>
        <a:xfrm>
          <a:off x="0" y="0"/>
          <a:ext cx="0" cy="0"/>
          <a:chOff x="0" y="0"/>
          <a:chExt cx="0" cy="0"/>
        </a:xfrm>
      </p:grpSpPr>
      <p:sp>
        <p:nvSpPr>
          <p:cNvPr id="137" name="Google Shape;137;p31"/>
          <p:cNvSpPr>
            <a:spLocks noGrp="1"/>
          </p:cNvSpPr>
          <p:nvPr>
            <p:ph type="pic" idx="2"/>
          </p:nvPr>
        </p:nvSpPr>
        <p:spPr>
          <a:xfrm>
            <a:off x="3277032" y="536235"/>
            <a:ext cx="7561682" cy="3591383"/>
          </a:xfrm>
          <a:prstGeom prst="wedgeEllipseCallout">
            <a:avLst>
              <a:gd name="adj1" fmla="val -20833"/>
              <a:gd name="adj2" fmla="val 6250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4_Blank">
  <p:cSld name="4_Blank">
    <p:spTree>
      <p:nvGrpSpPr>
        <p:cNvPr id="1" name="Shape 138"/>
        <p:cNvGrpSpPr/>
        <p:nvPr/>
      </p:nvGrpSpPr>
      <p:grpSpPr>
        <a:xfrm>
          <a:off x="0" y="0"/>
          <a:ext cx="0" cy="0"/>
          <a:chOff x="0" y="0"/>
          <a:chExt cx="0" cy="0"/>
        </a:xfrm>
      </p:grpSpPr>
      <p:sp>
        <p:nvSpPr>
          <p:cNvPr id="139" name="Google Shape;139;p32"/>
          <p:cNvSpPr>
            <a:spLocks noGrp="1"/>
          </p:cNvSpPr>
          <p:nvPr>
            <p:ph type="pic" idx="2"/>
          </p:nvPr>
        </p:nvSpPr>
        <p:spPr>
          <a:xfrm flipH="1">
            <a:off x="2939219" y="322591"/>
            <a:ext cx="8915920" cy="6206395"/>
          </a:xfrm>
          <a:prstGeom prst="homePlate">
            <a:avLst>
              <a:gd name="adj" fmla="val 5000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9_Blank">
  <p:cSld name="9_Blank">
    <p:spTree>
      <p:nvGrpSpPr>
        <p:cNvPr id="1" name="Shape 140"/>
        <p:cNvGrpSpPr/>
        <p:nvPr/>
      </p:nvGrpSpPr>
      <p:grpSpPr>
        <a:xfrm>
          <a:off x="0" y="0"/>
          <a:ext cx="0" cy="0"/>
          <a:chOff x="0" y="0"/>
          <a:chExt cx="0" cy="0"/>
        </a:xfrm>
      </p:grpSpPr>
      <p:sp>
        <p:nvSpPr>
          <p:cNvPr id="141" name="Google Shape;141;p33"/>
          <p:cNvSpPr>
            <a:spLocks noGrp="1"/>
          </p:cNvSpPr>
          <p:nvPr>
            <p:ph type="pic" idx="2"/>
          </p:nvPr>
        </p:nvSpPr>
        <p:spPr>
          <a:xfrm>
            <a:off x="3734069" y="292519"/>
            <a:ext cx="4723862" cy="4723862"/>
          </a:xfrm>
          <a:prstGeom prst="diamond">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10_Blank">
  <p:cSld name="10_Blank">
    <p:spTree>
      <p:nvGrpSpPr>
        <p:cNvPr id="1" name="Shape 142"/>
        <p:cNvGrpSpPr/>
        <p:nvPr/>
      </p:nvGrpSpPr>
      <p:grpSpPr>
        <a:xfrm>
          <a:off x="0" y="0"/>
          <a:ext cx="0" cy="0"/>
          <a:chOff x="0" y="0"/>
          <a:chExt cx="0" cy="0"/>
        </a:xfrm>
      </p:grpSpPr>
      <p:sp>
        <p:nvSpPr>
          <p:cNvPr id="143" name="Google Shape;143;p34"/>
          <p:cNvSpPr>
            <a:spLocks noGrp="1"/>
          </p:cNvSpPr>
          <p:nvPr>
            <p:ph type="pic" idx="2"/>
          </p:nvPr>
        </p:nvSpPr>
        <p:spPr>
          <a:xfrm>
            <a:off x="397099" y="393106"/>
            <a:ext cx="11385210" cy="4802737"/>
          </a:xfrm>
          <a:prstGeom prst="round2SameRect">
            <a:avLst>
              <a:gd name="adj1" fmla="val 16667"/>
              <a:gd name="adj2" fmla="val 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5_Blank">
  <p:cSld name="5_Blank">
    <p:spTree>
      <p:nvGrpSpPr>
        <p:cNvPr id="1" name="Shape 144"/>
        <p:cNvGrpSpPr/>
        <p:nvPr/>
      </p:nvGrpSpPr>
      <p:grpSpPr>
        <a:xfrm>
          <a:off x="0" y="0"/>
          <a:ext cx="0" cy="0"/>
          <a:chOff x="0" y="0"/>
          <a:chExt cx="0" cy="0"/>
        </a:xfrm>
      </p:grpSpPr>
      <p:sp>
        <p:nvSpPr>
          <p:cNvPr id="145" name="Google Shape;145;p35"/>
          <p:cNvSpPr>
            <a:spLocks noGrp="1"/>
          </p:cNvSpPr>
          <p:nvPr>
            <p:ph type="pic" idx="2"/>
          </p:nvPr>
        </p:nvSpPr>
        <p:spPr>
          <a:xfrm>
            <a:off x="393108" y="317716"/>
            <a:ext cx="11425727" cy="5237050"/>
          </a:xfrm>
          <a:prstGeom prst="plaque">
            <a:avLst>
              <a:gd name="adj" fmla="val 25609"/>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8_Blank">
  <p:cSld name="8_Blank">
    <p:spTree>
      <p:nvGrpSpPr>
        <p:cNvPr id="1" name="Shape 146"/>
        <p:cNvGrpSpPr/>
        <p:nvPr/>
      </p:nvGrpSpPr>
      <p:grpSpPr>
        <a:xfrm>
          <a:off x="0" y="0"/>
          <a:ext cx="0" cy="0"/>
          <a:chOff x="0" y="0"/>
          <a:chExt cx="0" cy="0"/>
        </a:xfrm>
      </p:grpSpPr>
      <p:sp>
        <p:nvSpPr>
          <p:cNvPr id="147" name="Google Shape;147;p36"/>
          <p:cNvSpPr>
            <a:spLocks noGrp="1"/>
          </p:cNvSpPr>
          <p:nvPr>
            <p:ph type="pic" idx="2"/>
          </p:nvPr>
        </p:nvSpPr>
        <p:spPr>
          <a:xfrm>
            <a:off x="1641743" y="381000"/>
            <a:ext cx="8908514" cy="4838700"/>
          </a:xfrm>
          <a:prstGeom prst="bracePai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11_Blank">
  <p:cSld name="11_Blank">
    <p:spTree>
      <p:nvGrpSpPr>
        <p:cNvPr id="1" name="Shape 148"/>
        <p:cNvGrpSpPr/>
        <p:nvPr/>
      </p:nvGrpSpPr>
      <p:grpSpPr>
        <a:xfrm>
          <a:off x="0" y="0"/>
          <a:ext cx="0" cy="0"/>
          <a:chOff x="0" y="0"/>
          <a:chExt cx="0" cy="0"/>
        </a:xfrm>
      </p:grpSpPr>
      <p:sp>
        <p:nvSpPr>
          <p:cNvPr id="149" name="Google Shape;149;p37"/>
          <p:cNvSpPr>
            <a:spLocks noGrp="1"/>
          </p:cNvSpPr>
          <p:nvPr>
            <p:ph type="pic" idx="2"/>
          </p:nvPr>
        </p:nvSpPr>
        <p:spPr>
          <a:xfrm>
            <a:off x="465464" y="370749"/>
            <a:ext cx="11261073" cy="6116502"/>
          </a:xfrm>
          <a:prstGeom prst="cloud">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12_Blank">
  <p:cSld name="12_Blank">
    <p:spTree>
      <p:nvGrpSpPr>
        <p:cNvPr id="1" name="Shape 150"/>
        <p:cNvGrpSpPr/>
        <p:nvPr/>
      </p:nvGrpSpPr>
      <p:grpSpPr>
        <a:xfrm>
          <a:off x="0" y="0"/>
          <a:ext cx="0" cy="0"/>
          <a:chOff x="0" y="0"/>
          <a:chExt cx="0" cy="0"/>
        </a:xfrm>
      </p:grpSpPr>
      <p:sp>
        <p:nvSpPr>
          <p:cNvPr id="151" name="Google Shape;151;p38"/>
          <p:cNvSpPr>
            <a:spLocks noGrp="1"/>
          </p:cNvSpPr>
          <p:nvPr>
            <p:ph type="pic" idx="2"/>
          </p:nvPr>
        </p:nvSpPr>
        <p:spPr>
          <a:xfrm>
            <a:off x="632389" y="567069"/>
            <a:ext cx="5930781" cy="5723861"/>
          </a:xfrm>
          <a:prstGeom prst="round2DiagRect">
            <a:avLst>
              <a:gd name="adj1" fmla="val 16667"/>
              <a:gd name="adj2" fmla="val 0"/>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13_Blank">
  <p:cSld name="13_Blank">
    <p:spTree>
      <p:nvGrpSpPr>
        <p:cNvPr id="1" name="Shape 152"/>
        <p:cNvGrpSpPr/>
        <p:nvPr/>
      </p:nvGrpSpPr>
      <p:grpSpPr>
        <a:xfrm>
          <a:off x="0" y="0"/>
          <a:ext cx="0" cy="0"/>
          <a:chOff x="0" y="0"/>
          <a:chExt cx="0" cy="0"/>
        </a:xfrm>
      </p:grpSpPr>
      <p:sp>
        <p:nvSpPr>
          <p:cNvPr id="153" name="Google Shape;153;p39"/>
          <p:cNvSpPr>
            <a:spLocks noGrp="1"/>
          </p:cNvSpPr>
          <p:nvPr>
            <p:ph type="pic" idx="2"/>
          </p:nvPr>
        </p:nvSpPr>
        <p:spPr>
          <a:xfrm>
            <a:off x="264919" y="242328"/>
            <a:ext cx="5930781" cy="6449029"/>
          </a:xfrm>
          <a:prstGeom prst="flowChartOffpage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19_Blank">
  <p:cSld name="19_Blank">
    <p:spTree>
      <p:nvGrpSpPr>
        <p:cNvPr id="1" name="Shape 154"/>
        <p:cNvGrpSpPr/>
        <p:nvPr/>
      </p:nvGrpSpPr>
      <p:grpSpPr>
        <a:xfrm>
          <a:off x="0" y="0"/>
          <a:ext cx="0" cy="0"/>
          <a:chOff x="0" y="0"/>
          <a:chExt cx="0" cy="0"/>
        </a:xfrm>
      </p:grpSpPr>
      <p:sp>
        <p:nvSpPr>
          <p:cNvPr id="155" name="Google Shape;155;p40"/>
          <p:cNvSpPr>
            <a:spLocks noGrp="1"/>
          </p:cNvSpPr>
          <p:nvPr>
            <p:ph type="pic" idx="2"/>
          </p:nvPr>
        </p:nvSpPr>
        <p:spPr>
          <a:xfrm>
            <a:off x="0" y="0"/>
            <a:ext cx="12192000" cy="68580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16_Custom Layout">
  <p:cSld name="16_Custom Layout">
    <p:spTree>
      <p:nvGrpSpPr>
        <p:cNvPr id="1" name="Shape 22"/>
        <p:cNvGrpSpPr/>
        <p:nvPr/>
      </p:nvGrpSpPr>
      <p:grpSpPr>
        <a:xfrm>
          <a:off x="0" y="0"/>
          <a:ext cx="0" cy="0"/>
          <a:chOff x="0" y="0"/>
          <a:chExt cx="0" cy="0"/>
        </a:xfrm>
      </p:grpSpPr>
      <p:sp>
        <p:nvSpPr>
          <p:cNvPr id="23" name="Google Shape;23;p5"/>
          <p:cNvSpPr>
            <a:spLocks noGrp="1"/>
          </p:cNvSpPr>
          <p:nvPr>
            <p:ph type="pic" idx="2"/>
          </p:nvPr>
        </p:nvSpPr>
        <p:spPr>
          <a:xfrm>
            <a:off x="275840" y="1842453"/>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4" name="Google Shape;24;p5"/>
          <p:cNvSpPr>
            <a:spLocks noGrp="1"/>
          </p:cNvSpPr>
          <p:nvPr>
            <p:ph type="pic" idx="3"/>
          </p:nvPr>
        </p:nvSpPr>
        <p:spPr>
          <a:xfrm>
            <a:off x="3254372" y="1842449"/>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5" name="Google Shape;25;p5"/>
          <p:cNvSpPr>
            <a:spLocks noGrp="1"/>
          </p:cNvSpPr>
          <p:nvPr>
            <p:ph type="pic" idx="4"/>
          </p:nvPr>
        </p:nvSpPr>
        <p:spPr>
          <a:xfrm>
            <a:off x="6232904" y="1842450"/>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6" name="Google Shape;26;p5"/>
          <p:cNvSpPr>
            <a:spLocks noGrp="1"/>
          </p:cNvSpPr>
          <p:nvPr>
            <p:ph type="pic" idx="5"/>
          </p:nvPr>
        </p:nvSpPr>
        <p:spPr>
          <a:xfrm>
            <a:off x="9211436" y="1842451"/>
            <a:ext cx="2704724" cy="317309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21_Blank">
  <p:cSld name="21_Blank">
    <p:spTree>
      <p:nvGrpSpPr>
        <p:cNvPr id="1" name="Shape 156"/>
        <p:cNvGrpSpPr/>
        <p:nvPr/>
      </p:nvGrpSpPr>
      <p:grpSpPr>
        <a:xfrm>
          <a:off x="0" y="0"/>
          <a:ext cx="0" cy="0"/>
          <a:chOff x="0" y="0"/>
          <a:chExt cx="0" cy="0"/>
        </a:xfrm>
      </p:grpSpPr>
      <p:sp>
        <p:nvSpPr>
          <p:cNvPr id="157" name="Google Shape;157;p41"/>
          <p:cNvSpPr>
            <a:spLocks noGrp="1"/>
          </p:cNvSpPr>
          <p:nvPr>
            <p:ph type="pic" idx="2"/>
          </p:nvPr>
        </p:nvSpPr>
        <p:spPr>
          <a:xfrm>
            <a:off x="2984501" y="1085260"/>
            <a:ext cx="6108700" cy="3982039"/>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25_Blank">
  <p:cSld name="25_Blank">
    <p:spTree>
      <p:nvGrpSpPr>
        <p:cNvPr id="1" name="Shape 158"/>
        <p:cNvGrpSpPr/>
        <p:nvPr/>
      </p:nvGrpSpPr>
      <p:grpSpPr>
        <a:xfrm>
          <a:off x="0" y="0"/>
          <a:ext cx="0" cy="0"/>
          <a:chOff x="0" y="0"/>
          <a:chExt cx="0" cy="0"/>
        </a:xfrm>
      </p:grpSpPr>
      <p:sp>
        <p:nvSpPr>
          <p:cNvPr id="159" name="Google Shape;159;p42"/>
          <p:cNvSpPr>
            <a:spLocks noGrp="1"/>
          </p:cNvSpPr>
          <p:nvPr>
            <p:ph type="pic" idx="2"/>
          </p:nvPr>
        </p:nvSpPr>
        <p:spPr>
          <a:xfrm>
            <a:off x="4165600" y="1843514"/>
            <a:ext cx="3797300" cy="2474486"/>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23_Blank">
  <p:cSld name="23_Blank">
    <p:spTree>
      <p:nvGrpSpPr>
        <p:cNvPr id="1" name="Shape 160"/>
        <p:cNvGrpSpPr/>
        <p:nvPr/>
      </p:nvGrpSpPr>
      <p:grpSpPr>
        <a:xfrm>
          <a:off x="0" y="0"/>
          <a:ext cx="0" cy="0"/>
          <a:chOff x="0" y="0"/>
          <a:chExt cx="0" cy="0"/>
        </a:xfrm>
      </p:grpSpPr>
      <p:sp>
        <p:nvSpPr>
          <p:cNvPr id="161" name="Google Shape;161;p43"/>
          <p:cNvSpPr>
            <a:spLocks noGrp="1"/>
          </p:cNvSpPr>
          <p:nvPr>
            <p:ph type="pic" idx="2"/>
          </p:nvPr>
        </p:nvSpPr>
        <p:spPr>
          <a:xfrm>
            <a:off x="1929" y="369238"/>
            <a:ext cx="7526202" cy="6116502"/>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22_Blank">
  <p:cSld name="22_Blank">
    <p:spTree>
      <p:nvGrpSpPr>
        <p:cNvPr id="1" name="Shape 162"/>
        <p:cNvGrpSpPr/>
        <p:nvPr/>
      </p:nvGrpSpPr>
      <p:grpSpPr>
        <a:xfrm>
          <a:off x="0" y="0"/>
          <a:ext cx="0" cy="0"/>
          <a:chOff x="0" y="0"/>
          <a:chExt cx="0" cy="0"/>
        </a:xfrm>
      </p:grpSpPr>
      <p:sp>
        <p:nvSpPr>
          <p:cNvPr id="163" name="Google Shape;163;p44"/>
          <p:cNvSpPr>
            <a:spLocks noGrp="1"/>
          </p:cNvSpPr>
          <p:nvPr>
            <p:ph type="pic" idx="2"/>
          </p:nvPr>
        </p:nvSpPr>
        <p:spPr>
          <a:xfrm>
            <a:off x="0" y="0"/>
            <a:ext cx="12192000" cy="4673600"/>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24_Blank">
  <p:cSld name="24_Blank">
    <p:spTree>
      <p:nvGrpSpPr>
        <p:cNvPr id="1" name="Shape 164"/>
        <p:cNvGrpSpPr/>
        <p:nvPr/>
      </p:nvGrpSpPr>
      <p:grpSpPr>
        <a:xfrm>
          <a:off x="0" y="0"/>
          <a:ext cx="0" cy="0"/>
          <a:chOff x="0" y="0"/>
          <a:chExt cx="0" cy="0"/>
        </a:xfrm>
      </p:grpSpPr>
      <p:sp>
        <p:nvSpPr>
          <p:cNvPr id="165" name="Google Shape;165;p45"/>
          <p:cNvSpPr>
            <a:spLocks noGrp="1"/>
          </p:cNvSpPr>
          <p:nvPr>
            <p:ph type="pic" idx="2"/>
          </p:nvPr>
        </p:nvSpPr>
        <p:spPr>
          <a:xfrm>
            <a:off x="8885329" y="2274811"/>
            <a:ext cx="2840402" cy="2308378"/>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72"/>
        <p:cNvGrpSpPr/>
        <p:nvPr/>
      </p:nvGrpSpPr>
      <p:grpSpPr>
        <a:xfrm>
          <a:off x="0" y="0"/>
          <a:ext cx="0" cy="0"/>
          <a:chOff x="0" y="0"/>
          <a:chExt cx="0" cy="0"/>
        </a:xfrm>
      </p:grpSpPr>
      <p:sp>
        <p:nvSpPr>
          <p:cNvPr id="173" name="Google Shape;173;p4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4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5" name="Google Shape;175;p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6" name="Google Shape;176;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7"/>
        <p:cNvGrpSpPr/>
        <p:nvPr/>
      </p:nvGrpSpPr>
      <p:grpSpPr>
        <a:xfrm>
          <a:off x="0" y="0"/>
          <a:ext cx="0" cy="0"/>
          <a:chOff x="0" y="0"/>
          <a:chExt cx="0" cy="0"/>
        </a:xfrm>
      </p:grpSpPr>
      <p:sp>
        <p:nvSpPr>
          <p:cNvPr id="178" name="Google Shape;178;p4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79" name="Google Shape;179;p4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0" name="Google Shape;180;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1_Blank">
  <p:cSld name="1_Blank">
    <p:spTree>
      <p:nvGrpSpPr>
        <p:cNvPr id="1" name="Shape 181"/>
        <p:cNvGrpSpPr/>
        <p:nvPr/>
      </p:nvGrpSpPr>
      <p:grpSpPr>
        <a:xfrm>
          <a:off x="0" y="0"/>
          <a:ext cx="0" cy="0"/>
          <a:chOff x="0" y="0"/>
          <a:chExt cx="0" cy="0"/>
        </a:xfrm>
      </p:grpSpPr>
      <p:sp>
        <p:nvSpPr>
          <p:cNvPr id="182" name="Google Shape;182;p49"/>
          <p:cNvSpPr>
            <a:spLocks noGrp="1"/>
          </p:cNvSpPr>
          <p:nvPr>
            <p:ph type="pic" idx="2"/>
          </p:nvPr>
        </p:nvSpPr>
        <p:spPr>
          <a:xfrm>
            <a:off x="2172212" y="197961"/>
            <a:ext cx="7528904" cy="639727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3"/>
        <p:cNvGrpSpPr/>
        <p:nvPr/>
      </p:nvGrpSpPr>
      <p:grpSpPr>
        <a:xfrm>
          <a:off x="0" y="0"/>
          <a:ext cx="0" cy="0"/>
          <a:chOff x="0" y="0"/>
          <a:chExt cx="0" cy="0"/>
        </a:xfrm>
      </p:grpSpPr>
      <p:sp>
        <p:nvSpPr>
          <p:cNvPr id="184" name="Google Shape;184;p5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5" name="Google Shape;185;p5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6" name="Google Shape;186;p5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7" name="Google Shape;187;p5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88" name="Google Shape;188;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9"/>
        <p:cNvGrpSpPr/>
        <p:nvPr/>
      </p:nvGrpSpPr>
      <p:grpSpPr>
        <a:xfrm>
          <a:off x="0" y="0"/>
          <a:ext cx="0" cy="0"/>
          <a:chOff x="0" y="0"/>
          <a:chExt cx="0" cy="0"/>
        </a:xfrm>
      </p:grpSpPr>
      <p:sp>
        <p:nvSpPr>
          <p:cNvPr id="190" name="Google Shape;190;p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1" name="Google Shape;191;p5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3" name="Google Shape;193;p5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4" name="Google Shape;194;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6_Custom Layout">
  <p:cSld name="6_Custom Layout">
    <p:spTree>
      <p:nvGrpSpPr>
        <p:cNvPr id="1" name="Shape 27"/>
        <p:cNvGrpSpPr/>
        <p:nvPr/>
      </p:nvGrpSpPr>
      <p:grpSpPr>
        <a:xfrm>
          <a:off x="0" y="0"/>
          <a:ext cx="0" cy="0"/>
          <a:chOff x="0" y="0"/>
          <a:chExt cx="0" cy="0"/>
        </a:xfrm>
      </p:grpSpPr>
      <p:sp>
        <p:nvSpPr>
          <p:cNvPr id="28" name="Google Shape;28;p6"/>
          <p:cNvSpPr>
            <a:spLocks noGrp="1"/>
          </p:cNvSpPr>
          <p:nvPr>
            <p:ph type="pic" idx="2"/>
          </p:nvPr>
        </p:nvSpPr>
        <p:spPr>
          <a:xfrm>
            <a:off x="1344000" y="2277000"/>
            <a:ext cx="3383987" cy="3383987"/>
          </a:xfrm>
          <a:prstGeom prst="flowChartConnector">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29" name="Google Shape;29;p6"/>
          <p:cNvSpPr txBox="1">
            <a:spLocks noGrp="1"/>
          </p:cNvSpPr>
          <p:nvPr>
            <p:ph type="body" idx="1"/>
          </p:nvPr>
        </p:nvSpPr>
        <p:spPr>
          <a:xfrm>
            <a:off x="840000" y="765000"/>
            <a:ext cx="4464000" cy="108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000"/>
              <a:buFont typeface="Calibri"/>
              <a:buNone/>
              <a:defRPr sz="40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0" name="Google Shape;30;p6"/>
          <p:cNvSpPr txBox="1">
            <a:spLocks noGrp="1"/>
          </p:cNvSpPr>
          <p:nvPr>
            <p:ph type="body" idx="3"/>
          </p:nvPr>
        </p:nvSpPr>
        <p:spPr>
          <a:xfrm>
            <a:off x="5808000" y="2398875"/>
            <a:ext cx="5616575" cy="4541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800"/>
              <a:buFont typeface="Calibri"/>
              <a:buNone/>
              <a:defRPr>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6"/>
          <p:cNvSpPr txBox="1">
            <a:spLocks noGrp="1"/>
          </p:cNvSpPr>
          <p:nvPr>
            <p:ph type="body" idx="4"/>
          </p:nvPr>
        </p:nvSpPr>
        <p:spPr>
          <a:xfrm>
            <a:off x="5808000" y="2896425"/>
            <a:ext cx="5616575" cy="72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1400"/>
              <a:buFont typeface="Calibri"/>
              <a:buNone/>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6"/>
          <p:cNvSpPr txBox="1">
            <a:spLocks noGrp="1"/>
          </p:cNvSpPr>
          <p:nvPr>
            <p:ph type="body" idx="5"/>
          </p:nvPr>
        </p:nvSpPr>
        <p:spPr>
          <a:xfrm>
            <a:off x="1488000" y="5942837"/>
            <a:ext cx="3383987" cy="300300"/>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1400"/>
              <a:buFont typeface="Calibri"/>
              <a:buNone/>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6"/>
          <p:cNvSpPr txBox="1">
            <a:spLocks noGrp="1"/>
          </p:cNvSpPr>
          <p:nvPr>
            <p:ph type="body" idx="6"/>
          </p:nvPr>
        </p:nvSpPr>
        <p:spPr>
          <a:xfrm>
            <a:off x="5808000" y="3939450"/>
            <a:ext cx="5616575" cy="4541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800"/>
              <a:buFont typeface="Calibri"/>
              <a:buNone/>
              <a:defRPr>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6"/>
          <p:cNvSpPr txBox="1">
            <a:spLocks noGrp="1"/>
          </p:cNvSpPr>
          <p:nvPr>
            <p:ph type="body" idx="7"/>
          </p:nvPr>
        </p:nvSpPr>
        <p:spPr>
          <a:xfrm>
            <a:off x="5808000" y="4437000"/>
            <a:ext cx="5616575" cy="720000"/>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1400"/>
              <a:buFont typeface="Calibri"/>
              <a:buNone/>
              <a:defRPr sz="14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5"/>
        <p:cNvGrpSpPr/>
        <p:nvPr/>
      </p:nvGrpSpPr>
      <p:grpSpPr>
        <a:xfrm>
          <a:off x="0" y="0"/>
          <a:ext cx="0" cy="0"/>
          <a:chOff x="0" y="0"/>
          <a:chExt cx="0" cy="0"/>
        </a:xfrm>
      </p:grpSpPr>
      <p:sp>
        <p:nvSpPr>
          <p:cNvPr id="196" name="Google Shape;196;p5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7" name="Google Shape;197;p5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198" name="Google Shape;198;p5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9" name="Google Shape;199;p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0" name="Google Shape;200;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1"/>
        <p:cNvGrpSpPr/>
        <p:nvPr/>
      </p:nvGrpSpPr>
      <p:grpSpPr>
        <a:xfrm>
          <a:off x="0" y="0"/>
          <a:ext cx="0" cy="0"/>
          <a:chOff x="0" y="0"/>
          <a:chExt cx="0" cy="0"/>
        </a:xfrm>
      </p:grpSpPr>
      <p:sp>
        <p:nvSpPr>
          <p:cNvPr id="202" name="Google Shape;202;p5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3" name="Google Shape;203;p5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4" name="Google Shape;204;p5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5" name="Google Shape;205;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6" name="Google Shape;206;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7" name="Google Shape;207;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8"/>
        <p:cNvGrpSpPr/>
        <p:nvPr/>
      </p:nvGrpSpPr>
      <p:grpSpPr>
        <a:xfrm>
          <a:off x="0" y="0"/>
          <a:ext cx="0" cy="0"/>
          <a:chOff x="0" y="0"/>
          <a:chExt cx="0" cy="0"/>
        </a:xfrm>
      </p:grpSpPr>
      <p:sp>
        <p:nvSpPr>
          <p:cNvPr id="209" name="Google Shape;209;p5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0" name="Google Shape;210;p5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1" name="Google Shape;211;p5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2" name="Google Shape;212;p5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213" name="Google Shape;213;p5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14" name="Google Shape;214;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5" name="Google Shape;215;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6" name="Google Shape;216;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17"/>
        <p:cNvGrpSpPr/>
        <p:nvPr/>
      </p:nvGrpSpPr>
      <p:grpSpPr>
        <a:xfrm>
          <a:off x="0" y="0"/>
          <a:ext cx="0" cy="0"/>
          <a:chOff x="0" y="0"/>
          <a:chExt cx="0" cy="0"/>
        </a:xfrm>
      </p:grpSpPr>
      <p:sp>
        <p:nvSpPr>
          <p:cNvPr id="218" name="Google Shape;218;p55"/>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9" name="Google Shape;219;p55"/>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220" name="Google Shape;220;p55"/>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1" name="Google Shape;221;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2" name="Google Shape;222;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3" name="Google Shape;223;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24"/>
        <p:cNvGrpSpPr/>
        <p:nvPr/>
      </p:nvGrpSpPr>
      <p:grpSpPr>
        <a:xfrm>
          <a:off x="0" y="0"/>
          <a:ext cx="0" cy="0"/>
          <a:chOff x="0" y="0"/>
          <a:chExt cx="0" cy="0"/>
        </a:xfrm>
      </p:grpSpPr>
      <p:sp>
        <p:nvSpPr>
          <p:cNvPr id="225" name="Google Shape;225;p5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6" name="Google Shape;226;p56"/>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27" name="Google Shape;227;p56"/>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228" name="Google Shape;228;p5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9" name="Google Shape;229;p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0" name="Google Shape;230;p5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1"/>
        <p:cNvGrpSpPr/>
        <p:nvPr/>
      </p:nvGrpSpPr>
      <p:grpSpPr>
        <a:xfrm>
          <a:off x="0" y="0"/>
          <a:ext cx="0" cy="0"/>
          <a:chOff x="0" y="0"/>
          <a:chExt cx="0" cy="0"/>
        </a:xfrm>
      </p:grpSpPr>
      <p:sp>
        <p:nvSpPr>
          <p:cNvPr id="232" name="Google Shape;232;p5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3" name="Google Shape;233;p57"/>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4" name="Google Shape;234;p5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5" name="Google Shape;235;p5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36" name="Google Shape;236;p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37"/>
        <p:cNvGrpSpPr/>
        <p:nvPr/>
      </p:nvGrpSpPr>
      <p:grpSpPr>
        <a:xfrm>
          <a:off x="0" y="0"/>
          <a:ext cx="0" cy="0"/>
          <a:chOff x="0" y="0"/>
          <a:chExt cx="0" cy="0"/>
        </a:xfrm>
      </p:grpSpPr>
      <p:sp>
        <p:nvSpPr>
          <p:cNvPr id="238" name="Google Shape;238;p58"/>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9" name="Google Shape;239;p58"/>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0" name="Google Shape;240;p5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1" name="Google Shape;241;p5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42" name="Google Shape;242;p5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3906350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5"/>
        <p:cNvGrpSpPr/>
        <p:nvPr/>
      </p:nvGrpSpPr>
      <p:grpSpPr>
        <a:xfrm>
          <a:off x="0" y="0"/>
          <a:ext cx="0" cy="0"/>
          <a:chOff x="0" y="0"/>
          <a:chExt cx="0" cy="0"/>
        </a:xfrm>
      </p:grpSpPr>
      <p:sp>
        <p:nvSpPr>
          <p:cNvPr id="36" name="Google Shape;36;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7" name="Google Shape;37;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5_Custom Layout">
  <p:cSld name="5_Custom Layout">
    <p:spTree>
      <p:nvGrpSpPr>
        <p:cNvPr id="1" name="Shape 39"/>
        <p:cNvGrpSpPr/>
        <p:nvPr/>
      </p:nvGrpSpPr>
      <p:grpSpPr>
        <a:xfrm>
          <a:off x="0" y="0"/>
          <a:ext cx="0" cy="0"/>
          <a:chOff x="0" y="0"/>
          <a:chExt cx="0" cy="0"/>
        </a:xfrm>
      </p:grpSpPr>
      <p:sp>
        <p:nvSpPr>
          <p:cNvPr id="40" name="Google Shape;40;p8"/>
          <p:cNvSpPr>
            <a:spLocks noGrp="1"/>
          </p:cNvSpPr>
          <p:nvPr>
            <p:ph type="pic" idx="2"/>
          </p:nvPr>
        </p:nvSpPr>
        <p:spPr>
          <a:xfrm>
            <a:off x="776688"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1" name="Google Shape;41;p8"/>
          <p:cNvSpPr>
            <a:spLocks noGrp="1"/>
          </p:cNvSpPr>
          <p:nvPr>
            <p:ph type="pic" idx="3"/>
          </p:nvPr>
        </p:nvSpPr>
        <p:spPr>
          <a:xfrm>
            <a:off x="3504000"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2" name="Google Shape;42;p8"/>
          <p:cNvSpPr>
            <a:spLocks noGrp="1"/>
          </p:cNvSpPr>
          <p:nvPr>
            <p:ph type="pic" idx="4"/>
          </p:nvPr>
        </p:nvSpPr>
        <p:spPr>
          <a:xfrm>
            <a:off x="6231312"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3" name="Google Shape;43;p8"/>
          <p:cNvSpPr>
            <a:spLocks noGrp="1"/>
          </p:cNvSpPr>
          <p:nvPr>
            <p:ph type="pic" idx="5"/>
          </p:nvPr>
        </p:nvSpPr>
        <p:spPr>
          <a:xfrm>
            <a:off x="8958624" y="1125000"/>
            <a:ext cx="2449513" cy="2447925"/>
          </a:xfrm>
          <a:prstGeom prst="flowChartConnector">
            <a:avLst/>
          </a:prstGeom>
          <a:no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8"/>
          <p:cNvSpPr txBox="1">
            <a:spLocks noGrp="1"/>
          </p:cNvSpPr>
          <p:nvPr>
            <p:ph type="body" idx="1"/>
          </p:nvPr>
        </p:nvSpPr>
        <p:spPr>
          <a:xfrm>
            <a:off x="709126" y="4451350"/>
            <a:ext cx="10711543" cy="1846813"/>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4800"/>
              <a:buNone/>
              <a:defRPr sz="4800" b="1">
                <a:solidFill>
                  <a:schemeClr val="lt1"/>
                </a:solidFill>
                <a:latin typeface="Raleway"/>
                <a:ea typeface="Raleway"/>
                <a:cs typeface="Raleway"/>
                <a:sym typeface="Raleway"/>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5"/>
        <p:cNvGrpSpPr/>
        <p:nvPr/>
      </p:nvGrpSpPr>
      <p:grpSpPr>
        <a:xfrm>
          <a:off x="0" y="0"/>
          <a:ext cx="0" cy="0"/>
          <a:chOff x="0" y="0"/>
          <a:chExt cx="0" cy="0"/>
        </a:xfrm>
      </p:grpSpPr>
      <p:sp>
        <p:nvSpPr>
          <p:cNvPr id="46" name="Google Shape;46;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7_Custom Layout">
  <p:cSld name="7_Custom Layout">
    <p:spTree>
      <p:nvGrpSpPr>
        <p:cNvPr id="1" name="Shape 50"/>
        <p:cNvGrpSpPr/>
        <p:nvPr/>
      </p:nvGrpSpPr>
      <p:grpSpPr>
        <a:xfrm>
          <a:off x="0" y="0"/>
          <a:ext cx="0" cy="0"/>
          <a:chOff x="0" y="0"/>
          <a:chExt cx="0" cy="0"/>
        </a:xfrm>
      </p:grpSpPr>
      <p:sp>
        <p:nvSpPr>
          <p:cNvPr id="51" name="Google Shape;51;p10"/>
          <p:cNvSpPr>
            <a:spLocks noGrp="1"/>
          </p:cNvSpPr>
          <p:nvPr>
            <p:ph type="pic" idx="2"/>
          </p:nvPr>
        </p:nvSpPr>
        <p:spPr>
          <a:xfrm>
            <a:off x="622911" y="879186"/>
            <a:ext cx="5099632" cy="5099628"/>
          </a:xfrm>
          <a:prstGeom prst="flowChartConnector">
            <a:avLst/>
          </a:prstGeom>
          <a:solidFill>
            <a:schemeClr val="lt1"/>
          </a:solidFill>
          <a:ln>
            <a:noFill/>
          </a:ln>
        </p:spPr>
        <p:txBody>
          <a:bodyPr spcFirstLastPara="1" wrap="square" lIns="91425" tIns="45700" rIns="91425" bIns="45700" anchor="t" anchorCtr="0">
            <a:noAutofit/>
          </a:bodyPr>
          <a:lstStyle>
            <a:lvl1pPr marR="0" lvl="0" algn="l" rtl="0">
              <a:lnSpc>
                <a:spcPct val="90000"/>
              </a:lnSpc>
              <a:spcBef>
                <a:spcPts val="10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52" name="Google Shape;52;p10"/>
          <p:cNvSpPr txBox="1">
            <a:spLocks noGrp="1"/>
          </p:cNvSpPr>
          <p:nvPr>
            <p:ph type="body" idx="1"/>
          </p:nvPr>
        </p:nvSpPr>
        <p:spPr>
          <a:xfrm>
            <a:off x="5996591" y="1911838"/>
            <a:ext cx="6195409" cy="1250603"/>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4000"/>
              <a:buFont typeface="Calibri"/>
              <a:buNone/>
              <a:defRPr sz="4000">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0"/>
          <p:cNvSpPr txBox="1">
            <a:spLocks noGrp="1"/>
          </p:cNvSpPr>
          <p:nvPr>
            <p:ph type="body" idx="3"/>
          </p:nvPr>
        </p:nvSpPr>
        <p:spPr>
          <a:xfrm>
            <a:off x="6207095" y="3989894"/>
            <a:ext cx="5616575" cy="454125"/>
          </a:xfrm>
          <a:prstGeom prst="rect">
            <a:avLst/>
          </a:prstGeom>
          <a:noFill/>
          <a:ln>
            <a:noFill/>
          </a:ln>
        </p:spPr>
        <p:txBody>
          <a:bodyPr spcFirstLastPara="1" wrap="square" lIns="91425" tIns="45700" rIns="91425" bIns="45700" anchor="t" anchorCtr="0">
            <a:noAutofit/>
          </a:bodyPr>
          <a:lstStyle>
            <a:lvl1pPr marL="457200" lvl="0" indent="-228600" algn="l">
              <a:lnSpc>
                <a:spcPct val="90000"/>
              </a:lnSpc>
              <a:spcBef>
                <a:spcPts val="1000"/>
              </a:spcBef>
              <a:spcAft>
                <a:spcPts val="0"/>
              </a:spcAft>
              <a:buClr>
                <a:schemeClr val="lt1"/>
              </a:buClr>
              <a:buSzPts val="2800"/>
              <a:buFont typeface="Calibri"/>
              <a:buNone/>
              <a:defRPr>
                <a:solidFill>
                  <a:schemeClr val="lt1"/>
                </a:solidFill>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slideLayout" Target="../slideLayouts/slideLayout57.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171616"/>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 id="2147483675" r:id="rId28"/>
    <p:sldLayoutId id="2147483676" r:id="rId29"/>
    <p:sldLayoutId id="2147483677" r:id="rId30"/>
    <p:sldLayoutId id="2147483678" r:id="rId31"/>
    <p:sldLayoutId id="2147483679" r:id="rId32"/>
    <p:sldLayoutId id="2147483680" r:id="rId33"/>
    <p:sldLayoutId id="2147483681" r:id="rId34"/>
    <p:sldLayoutId id="2147483682" r:id="rId35"/>
    <p:sldLayoutId id="2147483683" r:id="rId36"/>
    <p:sldLayoutId id="2147483684" r:id="rId37"/>
    <p:sldLayoutId id="2147483685" r:id="rId38"/>
    <p:sldLayoutId id="2147483686" r:id="rId39"/>
    <p:sldLayoutId id="2147483687" r:id="rId40"/>
    <p:sldLayoutId id="2147483688" r:id="rId41"/>
    <p:sldLayoutId id="2147483689" r:id="rId42"/>
    <p:sldLayoutId id="2147483690" r:id="rId43"/>
    <p:sldLayoutId id="2147483691" r:id="rId4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171616"/>
        </a:solidFill>
        <a:effectLst/>
      </p:bgPr>
    </p:bg>
    <p:spTree>
      <p:nvGrpSpPr>
        <p:cNvPr id="1" name="Shape 166"/>
        <p:cNvGrpSpPr/>
        <p:nvPr/>
      </p:nvGrpSpPr>
      <p:grpSpPr>
        <a:xfrm>
          <a:off x="0" y="0"/>
          <a:ext cx="0" cy="0"/>
          <a:chOff x="0" y="0"/>
          <a:chExt cx="0" cy="0"/>
        </a:xfrm>
      </p:grpSpPr>
      <p:sp>
        <p:nvSpPr>
          <p:cNvPr id="167" name="Google Shape;167;p4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68" name="Google Shape;168;p4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69" name="Google Shape;169;p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0" name="Google Shape;170;p4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1" name="Google Shape;171;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92" r:id="rId1"/>
    <p:sldLayoutId id="2147483693" r:id="rId2"/>
    <p:sldLayoutId id="2147483694" r:id="rId3"/>
    <p:sldLayoutId id="2147483695" r:id="rId4"/>
    <p:sldLayoutId id="2147483696" r:id="rId5"/>
    <p:sldLayoutId id="2147483697" r:id="rId6"/>
    <p:sldLayoutId id="2147483698" r:id="rId7"/>
    <p:sldLayoutId id="2147483699" r:id="rId8"/>
    <p:sldLayoutId id="2147483700" r:id="rId9"/>
    <p:sldLayoutId id="2147483701" r:id="rId10"/>
    <p:sldLayoutId id="2147483702" r:id="rId11"/>
    <p:sldLayoutId id="2147483703" r:id="rId12"/>
    <p:sldLayoutId id="2147483707"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16.jpg"/><Relationship Id="rId5" Type="http://schemas.openxmlformats.org/officeDocument/2006/relationships/image" Target="../media/image15.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3.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 Id="rId9"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_rels/slide1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8.xml"/><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9.xml"/><Relationship Id="rId1" Type="http://schemas.openxmlformats.org/officeDocument/2006/relationships/slideLayout" Target="../slideLayouts/slideLayout8.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0.xml"/><Relationship Id="rId1" Type="http://schemas.openxmlformats.org/officeDocument/2006/relationships/slideLayout" Target="../slideLayouts/slideLayout9.xml"/></Relationships>
</file>

<file path=ppt/slides/_rels/slide21.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8.png"/><Relationship Id="rId7"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8.xml"/><Relationship Id="rId6" Type="http://schemas.openxmlformats.org/officeDocument/2006/relationships/image" Target="../media/image26.png"/><Relationship Id="rId5" Type="http://schemas.openxmlformats.org/officeDocument/2006/relationships/image" Target="../media/image13.png"/><Relationship Id="rId4" Type="http://schemas.openxmlformats.org/officeDocument/2006/relationships/image" Target="../media/image39.png"/><Relationship Id="rId9" Type="http://schemas.openxmlformats.org/officeDocument/2006/relationships/image" Target="../media/image6.png"/></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8.xml"/><Relationship Id="rId6" Type="http://schemas.openxmlformats.org/officeDocument/2006/relationships/image" Target="../media/image40.png"/><Relationship Id="rId5" Type="http://schemas.openxmlformats.org/officeDocument/2006/relationships/image" Target="../media/image26.png"/><Relationship Id="rId4" Type="http://schemas.openxmlformats.org/officeDocument/2006/relationships/image" Target="../media/image13.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8.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45.pn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6.png"/><Relationship Id="rId4" Type="http://schemas.openxmlformats.org/officeDocument/2006/relationships/image" Target="../media/image14.png"/></Relationships>
</file>

<file path=ppt/slides/_rels/slide2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image" Target="../media/image3.png"/><Relationship Id="rId5" Type="http://schemas.openxmlformats.org/officeDocument/2006/relationships/image" Target="../media/image14.png"/><Relationship Id="rId4" Type="http://schemas.openxmlformats.org/officeDocument/2006/relationships/image" Target="../media/image47.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0.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31.xml"/><Relationship Id="rId1" Type="http://schemas.openxmlformats.org/officeDocument/2006/relationships/slideLayout" Target="../slideLayouts/slideLayout10.xml"/><Relationship Id="rId6" Type="http://schemas.openxmlformats.org/officeDocument/2006/relationships/image" Target="../media/image51.jpg"/><Relationship Id="rId5" Type="http://schemas.openxmlformats.org/officeDocument/2006/relationships/image" Target="../media/image50.png"/><Relationship Id="rId4" Type="http://schemas.openxmlformats.org/officeDocument/2006/relationships/image" Target="../media/image49.png"/></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38.png"/><Relationship Id="rId5" Type="http://schemas.openxmlformats.org/officeDocument/2006/relationships/image" Target="../media/image26.png"/><Relationship Id="rId4" Type="http://schemas.openxmlformats.org/officeDocument/2006/relationships/image" Target="../media/image13.png"/></Relationships>
</file>

<file path=ppt/slides/_rels/slide3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6.xml"/><Relationship Id="rId5" Type="http://schemas.openxmlformats.org/officeDocument/2006/relationships/image" Target="../media/image54.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4.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5.xml"/><Relationship Id="rId1" Type="http://schemas.openxmlformats.org/officeDocument/2006/relationships/slideLayout" Target="../slideLayouts/slideLayout8.xml"/><Relationship Id="rId5" Type="http://schemas.openxmlformats.org/officeDocument/2006/relationships/image" Target="../media/image26.png"/><Relationship Id="rId4" Type="http://schemas.openxmlformats.org/officeDocument/2006/relationships/image" Target="../media/image56.png"/></Relationships>
</file>

<file path=ppt/slides/_rels/slide36.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6.xml"/><Relationship Id="rId1" Type="http://schemas.openxmlformats.org/officeDocument/2006/relationships/slideLayout" Target="../slideLayouts/slideLayout8.xml"/><Relationship Id="rId4" Type="http://schemas.openxmlformats.org/officeDocument/2006/relationships/image" Target="../media/image26.png"/></Relationships>
</file>

<file path=ppt/slides/_rels/slide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37.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3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8.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3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image" Target="../media/image54.png"/><Relationship Id="rId2" Type="http://schemas.openxmlformats.org/officeDocument/2006/relationships/notesSlide" Target="../notesSlides/notesSlide40.xml"/><Relationship Id="rId1" Type="http://schemas.openxmlformats.org/officeDocument/2006/relationships/slideLayout" Target="../slideLayouts/slideLayout8.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5.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2.xml"/><Relationship Id="rId1" Type="http://schemas.openxmlformats.org/officeDocument/2006/relationships/slideLayout" Target="../slideLayouts/slideLayout46.xml"/><Relationship Id="rId6" Type="http://schemas.openxmlformats.org/officeDocument/2006/relationships/image" Target="../media/image14.png"/><Relationship Id="rId5" Type="http://schemas.openxmlformats.org/officeDocument/2006/relationships/image" Target="../media/image62.png"/><Relationship Id="rId4" Type="http://schemas.openxmlformats.org/officeDocument/2006/relationships/image" Target="../media/image61.png"/></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6.xml"/><Relationship Id="rId6" Type="http://schemas.openxmlformats.org/officeDocument/2006/relationships/image" Target="../media/image63.png"/><Relationship Id="rId5" Type="http://schemas.openxmlformats.org/officeDocument/2006/relationships/hyperlink" Target="https://www.myfreeslides.com/" TargetMode="External"/><Relationship Id="rId4" Type="http://schemas.openxmlformats.org/officeDocument/2006/relationships/image" Target="../media/image14.png"/></Relationships>
</file>

<file path=ppt/slides/_rels/slide44.xml.rels><?xml version="1.0" encoding="UTF-8" standalone="yes"?>
<Relationships xmlns="http://schemas.openxmlformats.org/package/2006/relationships"><Relationship Id="rId3" Type="http://schemas.openxmlformats.org/officeDocument/2006/relationships/hyperlink" Target="https://www.myfreeslides.com/" TargetMode="External"/><Relationship Id="rId2" Type="http://schemas.openxmlformats.org/officeDocument/2006/relationships/notesSlide" Target="../notesSlides/notesSlide44.xml"/><Relationship Id="rId1" Type="http://schemas.openxmlformats.org/officeDocument/2006/relationships/slideLayout" Target="../slideLayouts/slideLayout46.xml"/><Relationship Id="rId4" Type="http://schemas.openxmlformats.org/officeDocument/2006/relationships/image" Target="../media/image63.png"/></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6.xml"/></Relationships>
</file>

<file path=ppt/slides/_rels/slide4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6.xml"/><Relationship Id="rId1" Type="http://schemas.openxmlformats.org/officeDocument/2006/relationships/slideLayout" Target="../slideLayouts/slideLayout47.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5.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5.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6.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6.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4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46.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57.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6.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5.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5.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png"/><Relationship Id="rId7"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openxmlformats.org/officeDocument/2006/relationships/image" Target="../media/image11.jpg"/><Relationship Id="rId5" Type="http://schemas.openxmlformats.org/officeDocument/2006/relationships/image" Target="../media/image10.jpg"/><Relationship Id="rId4" Type="http://schemas.openxmlformats.org/officeDocument/2006/relationships/image" Target="../media/image9.jpg"/><Relationship Id="rId9"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59" descr="A close up of a logo&#10;&#10;Description automatically generated"/>
          <p:cNvPicPr preferRelativeResize="0"/>
          <p:nvPr/>
        </p:nvPicPr>
        <p:blipFill rotWithShape="1">
          <a:blip r:embed="rId3">
            <a:alphaModFix amt="39000"/>
          </a:blip>
          <a:srcRect/>
          <a:stretch/>
        </p:blipFill>
        <p:spPr>
          <a:xfrm>
            <a:off x="60202" y="30524"/>
            <a:ext cx="12052245" cy="6779388"/>
          </a:xfrm>
          <a:prstGeom prst="rect">
            <a:avLst/>
          </a:prstGeom>
          <a:solidFill>
            <a:srgbClr val="171616">
              <a:alpha val="0"/>
            </a:srgbClr>
          </a:solidFill>
          <a:ln>
            <a:noFill/>
          </a:ln>
        </p:spPr>
      </p:pic>
      <p:sp>
        <p:nvSpPr>
          <p:cNvPr id="248" name="Google Shape;248;p59"/>
          <p:cNvSpPr/>
          <p:nvPr/>
        </p:nvSpPr>
        <p:spPr>
          <a:xfrm>
            <a:off x="11459497" y="5409743"/>
            <a:ext cx="600863" cy="600864"/>
          </a:xfrm>
          <a:custGeom>
            <a:avLst/>
            <a:gdLst/>
            <a:ahLst/>
            <a:cxnLst/>
            <a:rect l="l" t="t" r="r" b="b"/>
            <a:pathLst>
              <a:path w="653825" h="653826" extrusionOk="0">
                <a:moveTo>
                  <a:pt x="0" y="0"/>
                </a:moveTo>
                <a:lnTo>
                  <a:pt x="653825" y="0"/>
                </a:lnTo>
                <a:lnTo>
                  <a:pt x="653825" y="653826"/>
                </a:lnTo>
                <a:close/>
              </a:path>
            </a:pathLst>
          </a:cu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B Nazanin" panose="00000700000000000000" pitchFamily="2" charset="-78"/>
              <a:sym typeface="Calibri"/>
            </a:endParaRPr>
          </a:p>
        </p:txBody>
      </p:sp>
      <p:sp>
        <p:nvSpPr>
          <p:cNvPr id="249" name="Google Shape;249;p59"/>
          <p:cNvSpPr/>
          <p:nvPr/>
        </p:nvSpPr>
        <p:spPr>
          <a:xfrm>
            <a:off x="0" y="5274598"/>
            <a:ext cx="12192000" cy="1583381"/>
          </a:xfrm>
          <a:prstGeom prst="snip1Rect">
            <a:avLst>
              <a:gd name="adj" fmla="val 50000"/>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B Nazanin" panose="00000700000000000000" pitchFamily="2" charset="-78"/>
              <a:sym typeface="Calibri"/>
            </a:endParaRPr>
          </a:p>
        </p:txBody>
      </p:sp>
      <p:sp>
        <p:nvSpPr>
          <p:cNvPr id="250" name="Google Shape;250;p59"/>
          <p:cNvSpPr txBox="1"/>
          <p:nvPr/>
        </p:nvSpPr>
        <p:spPr>
          <a:xfrm>
            <a:off x="-109292" y="5465505"/>
            <a:ext cx="12145047" cy="769441"/>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fa-IR" sz="4400" b="0" i="0" u="none" strike="noStrike" cap="none" dirty="0">
                <a:solidFill>
                  <a:schemeClr val="lt1"/>
                </a:solidFill>
                <a:latin typeface="Aharoni"/>
                <a:ea typeface="Aharoni"/>
                <a:cs typeface="B Nazanin" panose="00000700000000000000" pitchFamily="2" charset="-78"/>
                <a:sym typeface="Aharoni"/>
              </a:rPr>
              <a:t>تم : خواص مکانیکی </a:t>
            </a:r>
            <a:r>
              <a:rPr lang="fa-IR" sz="4400" b="0" i="0" u="none" strike="noStrike" cap="none" dirty="0">
                <a:solidFill>
                  <a:srgbClr val="FFC000"/>
                </a:solidFill>
                <a:latin typeface="Aharoni"/>
                <a:ea typeface="Aharoni"/>
                <a:cs typeface="B Nazanin" panose="00000700000000000000" pitchFamily="2" charset="-78"/>
                <a:sym typeface="Aharoni"/>
              </a:rPr>
              <a:t>جامدات</a:t>
            </a:r>
            <a:r>
              <a:rPr lang="fa-IR" sz="4400" b="0" i="0" u="none" strike="noStrike" cap="none" dirty="0">
                <a:solidFill>
                  <a:schemeClr val="lt1"/>
                </a:solidFill>
                <a:latin typeface="Aharoni"/>
                <a:ea typeface="Aharoni"/>
                <a:cs typeface="B Nazanin" panose="00000700000000000000" pitchFamily="2" charset="-78"/>
                <a:sym typeface="Aharoni"/>
              </a:rPr>
              <a:t> و </a:t>
            </a:r>
            <a:r>
              <a:rPr lang="fa-IR" sz="4400" b="0" i="0" u="none" strike="noStrike" cap="none" dirty="0">
                <a:solidFill>
                  <a:srgbClr val="FFC000"/>
                </a:solidFill>
                <a:latin typeface="Aharoni"/>
                <a:ea typeface="Aharoni"/>
                <a:cs typeface="B Nazanin" panose="00000700000000000000" pitchFamily="2" charset="-78"/>
                <a:sym typeface="Aharoni"/>
              </a:rPr>
              <a:t>سیالات</a:t>
            </a:r>
            <a:endParaRPr sz="4400" b="0" i="0" u="none" strike="noStrike" cap="none" dirty="0">
              <a:solidFill>
                <a:srgbClr val="FFC000"/>
              </a:solidFill>
              <a:latin typeface="Aharoni"/>
              <a:ea typeface="Aharoni"/>
              <a:cs typeface="B Nazanin" panose="00000700000000000000" pitchFamily="2" charset="-78"/>
              <a:sym typeface="Aharoni"/>
            </a:endParaRPr>
          </a:p>
        </p:txBody>
      </p:sp>
      <p:sp>
        <p:nvSpPr>
          <p:cNvPr id="251" name="Google Shape;251;p59"/>
          <p:cNvSpPr txBox="1"/>
          <p:nvPr/>
        </p:nvSpPr>
        <p:spPr>
          <a:xfrm>
            <a:off x="1444522" y="6290708"/>
            <a:ext cx="10063542" cy="369332"/>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FFFFFF"/>
              </a:buClr>
              <a:buSzPts val="1800"/>
              <a:buFont typeface="Calibri"/>
              <a:buNone/>
            </a:pPr>
            <a:r>
              <a:rPr lang="fa-IR" sz="1800" b="0" i="0" u="none" strike="noStrike" cap="none" dirty="0">
                <a:solidFill>
                  <a:srgbClr val="FFFFFF"/>
                </a:solidFill>
                <a:latin typeface="Calibri"/>
                <a:ea typeface="Calibri"/>
                <a:cs typeface="B Nazanin" panose="000007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700000000000000" pitchFamily="2" charset="-78"/>
            </a:endParaRPr>
          </a:p>
        </p:txBody>
      </p:sp>
      <p:sp>
        <p:nvSpPr>
          <p:cNvPr id="252" name="Google Shape;252;p59"/>
          <p:cNvSpPr/>
          <p:nvPr/>
        </p:nvSpPr>
        <p:spPr>
          <a:xfrm>
            <a:off x="11399768" y="221796"/>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sp>
        <p:nvSpPr>
          <p:cNvPr id="253" name="Google Shape;253;p59"/>
          <p:cNvSpPr/>
          <p:nvPr/>
        </p:nvSpPr>
        <p:spPr>
          <a:xfrm>
            <a:off x="11769054" y="221796"/>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grpSp>
        <p:nvGrpSpPr>
          <p:cNvPr id="254" name="Google Shape;254;p59"/>
          <p:cNvGrpSpPr/>
          <p:nvPr/>
        </p:nvGrpSpPr>
        <p:grpSpPr>
          <a:xfrm rot="5400000">
            <a:off x="5947667" y="-1218889"/>
            <a:ext cx="296666" cy="3148069"/>
            <a:chOff x="160205" y="1887156"/>
            <a:chExt cx="296666" cy="3148069"/>
          </a:xfrm>
        </p:grpSpPr>
        <p:sp>
          <p:nvSpPr>
            <p:cNvPr id="255" name="Google Shape;255;p59"/>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sp>
          <p:nvSpPr>
            <p:cNvPr id="256" name="Google Shape;256;p59"/>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700000000000000" pitchFamily="2" charset="-78"/>
                <a:sym typeface="Calibri"/>
              </a:endParaRPr>
            </a:p>
          </p:txBody>
        </p:sp>
        <p:cxnSp>
          <p:nvCxnSpPr>
            <p:cNvPr id="257" name="Google Shape;257;p59"/>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grpSp>
        <p:nvGrpSpPr>
          <p:cNvPr id="258" name="Google Shape;258;p59"/>
          <p:cNvGrpSpPr/>
          <p:nvPr/>
        </p:nvGrpSpPr>
        <p:grpSpPr>
          <a:xfrm>
            <a:off x="4184350" y="783288"/>
            <a:ext cx="3736731" cy="4391478"/>
            <a:chOff x="4184350" y="783288"/>
            <a:chExt cx="3736731" cy="4391478"/>
          </a:xfrm>
        </p:grpSpPr>
        <p:sp>
          <p:nvSpPr>
            <p:cNvPr id="259" name="Google Shape;259;p59"/>
            <p:cNvSpPr/>
            <p:nvPr/>
          </p:nvSpPr>
          <p:spPr>
            <a:xfrm>
              <a:off x="4184350" y="783288"/>
              <a:ext cx="3736731" cy="4391478"/>
            </a:xfrm>
            <a:prstGeom prst="rect">
              <a:avLst/>
            </a:prstGeom>
            <a:solidFill>
              <a:schemeClr val="accent1"/>
            </a:solidFill>
            <a:ln w="12700" cap="flat" cmpd="sng">
              <a:solidFill>
                <a:srgbClr val="31538F"/>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B Nazanin" panose="00000700000000000000" pitchFamily="2" charset="-78"/>
                <a:sym typeface="Calibri"/>
              </a:endParaRPr>
            </a:p>
          </p:txBody>
        </p:sp>
        <p:pic>
          <p:nvPicPr>
            <p:cNvPr id="260" name="Google Shape;260;p59"/>
            <p:cNvPicPr preferRelativeResize="0"/>
            <p:nvPr/>
          </p:nvPicPr>
          <p:blipFill rotWithShape="1">
            <a:blip r:embed="rId4">
              <a:alphaModFix/>
            </a:blip>
            <a:srcRect/>
            <a:stretch/>
          </p:blipFill>
          <p:spPr>
            <a:xfrm>
              <a:off x="4592394" y="877238"/>
              <a:ext cx="3173657" cy="4108231"/>
            </a:xfrm>
            <a:prstGeom prst="rect">
              <a:avLst/>
            </a:prstGeom>
            <a:noFill/>
            <a:ln>
              <a:noFill/>
            </a:ln>
          </p:spPr>
        </p:pic>
      </p:grpSp>
    </p:spTree>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52"/>
                                        </p:tgtEl>
                                        <p:attrNameLst>
                                          <p:attrName>style.visibility</p:attrName>
                                        </p:attrNameLst>
                                      </p:cBhvr>
                                      <p:to>
                                        <p:strVal val="visible"/>
                                      </p:to>
                                    </p:set>
                                    <p:animEffect transition="in" filter="fade">
                                      <p:cBhvr>
                                        <p:cTn id="7" dur="1000"/>
                                        <p:tgtEl>
                                          <p:spTgt spid="252"/>
                                        </p:tgtEl>
                                      </p:cBhvr>
                                    </p:animEffect>
                                  </p:childTnLst>
                                </p:cTn>
                              </p:par>
                              <p:par>
                                <p:cTn id="8" presetID="10" presetClass="entr" presetSubtype="0" fill="hold" nodeType="withEffect">
                                  <p:stCondLst>
                                    <p:cond delay="500"/>
                                  </p:stCondLst>
                                  <p:childTnLst>
                                    <p:set>
                                      <p:cBhvr>
                                        <p:cTn id="9" dur="1" fill="hold">
                                          <p:stCondLst>
                                            <p:cond delay="0"/>
                                          </p:stCondLst>
                                        </p:cTn>
                                        <p:tgtEl>
                                          <p:spTgt spid="253"/>
                                        </p:tgtEl>
                                        <p:attrNameLst>
                                          <p:attrName>style.visibility</p:attrName>
                                        </p:attrNameLst>
                                      </p:cBhvr>
                                      <p:to>
                                        <p:strVal val="visible"/>
                                      </p:to>
                                    </p:set>
                                    <p:animEffect transition="in" filter="fade">
                                      <p:cBhvr>
                                        <p:cTn id="10" dur="1000"/>
                                        <p:tgtEl>
                                          <p:spTgt spid="2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18"/>
        <p:cNvGrpSpPr/>
        <p:nvPr/>
      </p:nvGrpSpPr>
      <p:grpSpPr>
        <a:xfrm>
          <a:off x="0" y="0"/>
          <a:ext cx="0" cy="0"/>
          <a:chOff x="0" y="0"/>
          <a:chExt cx="0" cy="0"/>
        </a:xfrm>
      </p:grpSpPr>
      <p:sp>
        <p:nvSpPr>
          <p:cNvPr id="719" name="Google Shape;719;p68"/>
          <p:cNvSpPr txBox="1">
            <a:spLocks noGrp="1"/>
          </p:cNvSpPr>
          <p:nvPr>
            <p:ph type="body" idx="5"/>
          </p:nvPr>
        </p:nvSpPr>
        <p:spPr>
          <a:xfrm>
            <a:off x="1450193" y="5627610"/>
            <a:ext cx="3383987" cy="300300"/>
          </a:xfrm>
          <a:prstGeom prst="rect">
            <a:avLst/>
          </a:prstGeom>
          <a:noFill/>
          <a:ln>
            <a:noFill/>
          </a:ln>
        </p:spPr>
        <p:txBody>
          <a:bodyPr spcFirstLastPara="1" wrap="square" lIns="91425" tIns="45700" rIns="91425" bIns="45700" anchor="t" anchorCtr="0">
            <a:noAutofit/>
          </a:bodyPr>
          <a:lstStyle/>
          <a:p>
            <a:pPr marL="0" lvl="0" indent="0" rtl="1">
              <a:spcBef>
                <a:spcPts val="0"/>
              </a:spcBef>
              <a:buSzPts val="1100"/>
            </a:pPr>
            <a:r>
              <a:rPr lang="fa-IR" sz="1100" dirty="0">
                <a:cs typeface="B Nazanin" panose="00000400000000000000" pitchFamily="2" charset="-78"/>
              </a:rPr>
              <a:t>مشتری بسیار خوشحال است</a:t>
            </a:r>
            <a:endParaRPr sz="1100" dirty="0">
              <a:cs typeface="B Nazanin" panose="00000400000000000000" pitchFamily="2" charset="-78"/>
            </a:endParaRPr>
          </a:p>
        </p:txBody>
      </p:sp>
      <p:sp>
        <p:nvSpPr>
          <p:cNvPr id="720" name="Google Shape;720;p68"/>
          <p:cNvSpPr/>
          <p:nvPr/>
        </p:nvSpPr>
        <p:spPr>
          <a:xfrm>
            <a:off x="6324600" y="2462955"/>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1" name="Google Shape;721;p68"/>
          <p:cNvSpPr/>
          <p:nvPr/>
        </p:nvSpPr>
        <p:spPr>
          <a:xfrm>
            <a:off x="6324600" y="2462955"/>
            <a:ext cx="2390775"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2" name="Google Shape;722;p68"/>
          <p:cNvSpPr/>
          <p:nvPr/>
        </p:nvSpPr>
        <p:spPr>
          <a:xfrm>
            <a:off x="6324600" y="3120180"/>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3" name="Google Shape;723;p68"/>
          <p:cNvSpPr/>
          <p:nvPr/>
        </p:nvSpPr>
        <p:spPr>
          <a:xfrm>
            <a:off x="6324601" y="3120180"/>
            <a:ext cx="1181100"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4" name="Google Shape;724;p68"/>
          <p:cNvSpPr/>
          <p:nvPr/>
        </p:nvSpPr>
        <p:spPr>
          <a:xfrm>
            <a:off x="6324600" y="3777405"/>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5" name="Google Shape;725;p68"/>
          <p:cNvSpPr/>
          <p:nvPr/>
        </p:nvSpPr>
        <p:spPr>
          <a:xfrm>
            <a:off x="6324601" y="3777405"/>
            <a:ext cx="289560"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6" name="Google Shape;726;p68"/>
          <p:cNvSpPr/>
          <p:nvPr/>
        </p:nvSpPr>
        <p:spPr>
          <a:xfrm>
            <a:off x="6324600" y="4434630"/>
            <a:ext cx="4504350" cy="285750"/>
          </a:xfrm>
          <a:prstGeom prst="rect">
            <a:avLst/>
          </a:prstGeom>
          <a:solidFill>
            <a:schemeClr val="lt2"/>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7" name="Google Shape;727;p68"/>
          <p:cNvSpPr/>
          <p:nvPr/>
        </p:nvSpPr>
        <p:spPr>
          <a:xfrm>
            <a:off x="6324600" y="4434630"/>
            <a:ext cx="4057650" cy="28575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28" name="Google Shape;728;p68"/>
          <p:cNvSpPr txBox="1"/>
          <p:nvPr/>
        </p:nvSpPr>
        <p:spPr>
          <a:xfrm>
            <a:off x="5280880" y="2462955"/>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50%</a:t>
            </a:r>
            <a:endParaRPr>
              <a:cs typeface="B Nazanin" panose="00000400000000000000" pitchFamily="2" charset="-78"/>
            </a:endParaRPr>
          </a:p>
        </p:txBody>
      </p:sp>
      <p:sp>
        <p:nvSpPr>
          <p:cNvPr id="729" name="Google Shape;729;p68"/>
          <p:cNvSpPr txBox="1"/>
          <p:nvPr/>
        </p:nvSpPr>
        <p:spPr>
          <a:xfrm>
            <a:off x="5280880" y="3120180"/>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25%</a:t>
            </a:r>
            <a:endParaRPr>
              <a:cs typeface="B Nazanin" panose="00000400000000000000" pitchFamily="2" charset="-78"/>
            </a:endParaRPr>
          </a:p>
        </p:txBody>
      </p:sp>
      <p:sp>
        <p:nvSpPr>
          <p:cNvPr id="730" name="Google Shape;730;p68"/>
          <p:cNvSpPr txBox="1"/>
          <p:nvPr/>
        </p:nvSpPr>
        <p:spPr>
          <a:xfrm>
            <a:off x="5280880" y="3777405"/>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10%</a:t>
            </a:r>
            <a:endParaRPr>
              <a:cs typeface="B Nazanin" panose="00000400000000000000" pitchFamily="2" charset="-78"/>
            </a:endParaRPr>
          </a:p>
        </p:txBody>
      </p:sp>
      <p:sp>
        <p:nvSpPr>
          <p:cNvPr id="731" name="Google Shape;731;p68"/>
          <p:cNvSpPr txBox="1"/>
          <p:nvPr/>
        </p:nvSpPr>
        <p:spPr>
          <a:xfrm>
            <a:off x="5280880" y="4364842"/>
            <a:ext cx="732494" cy="346013"/>
          </a:xfrm>
          <a:prstGeom prst="rect">
            <a:avLst/>
          </a:prstGeom>
          <a:noFill/>
          <a:ln>
            <a:noFill/>
          </a:ln>
        </p:spPr>
        <p:txBody>
          <a:bodyPr spcFirstLastPara="1" wrap="square" lIns="91425" tIns="45700" rIns="91425" bIns="45700" anchor="t" anchorCtr="0">
            <a:noAutofit/>
          </a:bodyPr>
          <a:lstStyle/>
          <a:p>
            <a:pPr marL="0" marR="0" lvl="0" indent="0" algn="r" rtl="1">
              <a:lnSpc>
                <a:spcPct val="70000"/>
              </a:lnSpc>
              <a:spcBef>
                <a:spcPts val="0"/>
              </a:spcBef>
              <a:spcAft>
                <a:spcPts val="0"/>
              </a:spcAft>
              <a:buClr>
                <a:srgbClr val="FFFFFF"/>
              </a:buClr>
              <a:buSzPts val="2220"/>
              <a:buFont typeface="Calibri"/>
              <a:buNone/>
            </a:pPr>
            <a:r>
              <a:rPr lang="en-GB" sz="2220" b="1" i="0" u="none" strike="noStrike" cap="none">
                <a:solidFill>
                  <a:srgbClr val="FFFFFF"/>
                </a:solidFill>
                <a:latin typeface="Calibri"/>
                <a:ea typeface="Calibri"/>
                <a:cs typeface="B Nazanin" panose="00000400000000000000" pitchFamily="2" charset="-78"/>
                <a:sym typeface="Calibri"/>
              </a:rPr>
              <a:t>90%</a:t>
            </a:r>
            <a:endParaRPr>
              <a:cs typeface="B Nazanin" panose="00000400000000000000" pitchFamily="2" charset="-78"/>
            </a:endParaRPr>
          </a:p>
        </p:txBody>
      </p:sp>
      <p:sp>
        <p:nvSpPr>
          <p:cNvPr id="732" name="Google Shape;732;p68"/>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733" name="Google Shape;733;p68"/>
          <p:cNvPicPr preferRelativeResize="0"/>
          <p:nvPr/>
        </p:nvPicPr>
        <p:blipFill rotWithShape="1">
          <a:blip r:embed="rId3">
            <a:alphaModFix/>
          </a:blip>
          <a:srcRect/>
          <a:stretch/>
        </p:blipFill>
        <p:spPr>
          <a:xfrm>
            <a:off x="10081799" y="5568014"/>
            <a:ext cx="1486201" cy="862956"/>
          </a:xfrm>
          <a:prstGeom prst="rect">
            <a:avLst/>
          </a:prstGeom>
          <a:noFill/>
          <a:ln>
            <a:noFill/>
          </a:ln>
        </p:spPr>
      </p:pic>
      <p:pic>
        <p:nvPicPr>
          <p:cNvPr id="734" name="Google Shape;734;p68"/>
          <p:cNvPicPr preferRelativeResize="0"/>
          <p:nvPr/>
        </p:nvPicPr>
        <p:blipFill rotWithShape="1">
          <a:blip r:embed="rId4">
            <a:alphaModFix/>
          </a:blip>
          <a:srcRect/>
          <a:stretch/>
        </p:blipFill>
        <p:spPr>
          <a:xfrm>
            <a:off x="10721673" y="697451"/>
            <a:ext cx="904018" cy="139080"/>
          </a:xfrm>
          <a:prstGeom prst="rect">
            <a:avLst/>
          </a:prstGeom>
          <a:noFill/>
          <a:ln>
            <a:noFill/>
          </a:ln>
        </p:spPr>
      </p:pic>
      <p:sp>
        <p:nvSpPr>
          <p:cNvPr id="735" name="Google Shape;735;p68"/>
          <p:cNvSpPr/>
          <p:nvPr/>
        </p:nvSpPr>
        <p:spPr>
          <a:xfrm rot="-1944089">
            <a:off x="8983428" y="733883"/>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36" name="Google Shape;736;p68"/>
          <p:cNvSpPr/>
          <p:nvPr/>
        </p:nvSpPr>
        <p:spPr>
          <a:xfrm rot="-4151906">
            <a:off x="9315900" y="1131079"/>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737" name="Google Shape;737;p68" descr="Research"/>
          <p:cNvPicPr preferRelativeResize="0"/>
          <p:nvPr/>
        </p:nvPicPr>
        <p:blipFill rotWithShape="1">
          <a:blip r:embed="rId5">
            <a:alphaModFix/>
          </a:blip>
          <a:srcRect/>
          <a:stretch/>
        </p:blipFill>
        <p:spPr>
          <a:xfrm>
            <a:off x="9432860" y="5075647"/>
            <a:ext cx="1167490" cy="1167490"/>
          </a:xfrm>
          <a:prstGeom prst="rect">
            <a:avLst/>
          </a:prstGeom>
          <a:noFill/>
          <a:ln>
            <a:noFill/>
          </a:ln>
        </p:spPr>
      </p:pic>
      <p:sp>
        <p:nvSpPr>
          <p:cNvPr id="738" name="Google Shape;738;p68"/>
          <p:cNvSpPr txBox="1"/>
          <p:nvPr/>
        </p:nvSpPr>
        <p:spPr>
          <a:xfrm>
            <a:off x="566309" y="203193"/>
            <a:ext cx="7544970"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برخی از آمار</a:t>
            </a:r>
            <a:endParaRPr dirty="0">
              <a:cs typeface="B Nazanin" panose="00000400000000000000" pitchFamily="2" charset="-78"/>
            </a:endParaRPr>
          </a:p>
        </p:txBody>
      </p:sp>
      <p:pic>
        <p:nvPicPr>
          <p:cNvPr id="739" name="Google Shape;739;p68" descr="A close up of a map&#10;&#10;Description automatically generated"/>
          <p:cNvPicPr preferRelativeResize="0">
            <a:picLocks noGrp="1"/>
          </p:cNvPicPr>
          <p:nvPr>
            <p:ph type="pic" idx="2"/>
          </p:nvPr>
        </p:nvPicPr>
        <p:blipFill rotWithShape="1">
          <a:blip r:embed="rId6">
            <a:alphaModFix/>
          </a:blip>
          <a:srcRect l="11851" r="11851"/>
          <a:stretch/>
        </p:blipFill>
        <p:spPr>
          <a:xfrm>
            <a:off x="1450192" y="1946683"/>
            <a:ext cx="3383987" cy="3383987"/>
          </a:xfrm>
          <a:prstGeom prst="flowChartConnector">
            <a:avLst/>
          </a:prstGeom>
          <a:solidFill>
            <a:schemeClr val="lt1"/>
          </a:solid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34"/>
                                        </p:tgtEl>
                                        <p:attrNameLst>
                                          <p:attrName>style.visibility</p:attrName>
                                        </p:attrNameLst>
                                      </p:cBhvr>
                                      <p:to>
                                        <p:strVal val="visible"/>
                                      </p:to>
                                    </p:set>
                                    <p:animEffect transition="in" filter="fade">
                                      <p:cBhvr>
                                        <p:cTn id="7" dur="500"/>
                                        <p:tgtEl>
                                          <p:spTgt spid="7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43"/>
        <p:cNvGrpSpPr/>
        <p:nvPr/>
      </p:nvGrpSpPr>
      <p:grpSpPr>
        <a:xfrm>
          <a:off x="0" y="0"/>
          <a:ext cx="0" cy="0"/>
          <a:chOff x="0" y="0"/>
          <a:chExt cx="0" cy="0"/>
        </a:xfrm>
      </p:grpSpPr>
      <p:sp>
        <p:nvSpPr>
          <p:cNvPr id="744" name="Google Shape;744;p69"/>
          <p:cNvSpPr txBox="1"/>
          <p:nvPr/>
        </p:nvSpPr>
        <p:spPr>
          <a:xfrm>
            <a:off x="-3635257" y="150012"/>
            <a:ext cx="11418469"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4800" dirty="0">
                <a:solidFill>
                  <a:schemeClr val="lt1"/>
                </a:solidFill>
                <a:latin typeface="Aharoni"/>
                <a:ea typeface="Aharoni"/>
                <a:cs typeface="B Nazanin" panose="00000700000000000000" pitchFamily="2" charset="-78"/>
                <a:sym typeface="Aharoni"/>
              </a:rPr>
              <a:t>عنوان را در اینجا فهرست کنید</a:t>
            </a:r>
            <a:endParaRPr sz="4800" dirty="0">
              <a:cs typeface="B Nazanin" panose="00000700000000000000" pitchFamily="2" charset="-78"/>
            </a:endParaRPr>
          </a:p>
        </p:txBody>
      </p:sp>
      <p:sp>
        <p:nvSpPr>
          <p:cNvPr id="745" name="Google Shape;745;p69"/>
          <p:cNvSpPr txBox="1"/>
          <p:nvPr/>
        </p:nvSpPr>
        <p:spPr>
          <a:xfrm>
            <a:off x="549608" y="1746574"/>
            <a:ext cx="8320555" cy="5016758"/>
          </a:xfrm>
          <a:prstGeom prst="rect">
            <a:avLst/>
          </a:prstGeom>
          <a:noFill/>
          <a:ln>
            <a:noFill/>
          </a:ln>
        </p:spPr>
        <p:txBody>
          <a:bodyPr spcFirstLastPara="1" wrap="square" lIns="91425" tIns="45700" rIns="91425" bIns="45700" anchor="t" anchorCtr="0">
            <a:noAutofit/>
          </a:bodyPr>
          <a:lstStyle/>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a:t>
            </a:r>
          </a:p>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تا زمانی که خیلی سرگرم کننده باشد. چت کردن</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فلش ها</a:t>
            </a:r>
          </a:p>
          <a:p>
            <a:pPr marL="285750" lvl="0" indent="-285750" algn="r" rtl="1">
              <a:buClr>
                <a:srgbClr val="FFFFFF"/>
              </a:buClr>
              <a:buSzPts val="2000"/>
              <a:buFont typeface="Noto Sans Symbols"/>
              <a:buChar char="✔"/>
            </a:pP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دریاچه عاقلانه</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بزرگترین رونوس و</a:t>
            </a:r>
            <a:r>
              <a:rPr lang="en-GB" sz="2000" dirty="0">
                <a:solidFill>
                  <a:srgbClr val="FFFFFF"/>
                </a:solidFill>
                <a:latin typeface="Raleway"/>
                <a:ea typeface="Raleway"/>
                <a:cs typeface="B Nazanin" panose="00000400000000000000" pitchFamily="2" charset="-78"/>
                <a:sym typeface="Raleway"/>
              </a:rPr>
              <a:t>.</a:t>
            </a:r>
            <a:endParaRPr dirty="0">
              <a:cs typeface="B Nazanin" panose="00000400000000000000" pitchFamily="2" charset="-78"/>
            </a:endParaRPr>
          </a:p>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نتیجه مخمر یاس </a:t>
            </a:r>
          </a:p>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خنده دار</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بازیکنان را سرمایه گذاری می کند پیگیری خواهد شد.</a:t>
            </a:r>
          </a:p>
          <a:p>
            <a:pPr marL="285750" lvl="0" indent="-285750" algn="r" rtl="1">
              <a:buClr>
                <a:srgbClr val="FFFFFF"/>
              </a:buClr>
              <a:buSzPts val="2000"/>
              <a:buFont typeface="Noto Sans Symbols"/>
              <a:buChar char="✔"/>
            </a:pP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a:t>
            </a:r>
            <a:r>
              <a:rPr lang="en-GB" sz="2000" dirty="0">
                <a:solidFill>
                  <a:srgbClr val="FFFFFF"/>
                </a:solidFill>
                <a:latin typeface="Raleway"/>
                <a:ea typeface="Raleway"/>
                <a:cs typeface="B Nazanin" panose="00000400000000000000" pitchFamily="2" charset="-78"/>
                <a:sym typeface="Raleway"/>
              </a:rPr>
              <a:t>. </a:t>
            </a:r>
            <a:endParaRPr dirty="0">
              <a:cs typeface="B Nazanin" panose="00000400000000000000" pitchFamily="2" charset="-78"/>
            </a:endParaRPr>
          </a:p>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تا زمانی که خیلی سرگرم کننده باشد. چت کردن</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فلش ها</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دریاچه عاقلانه</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بزرگترین رونوس و</a:t>
            </a:r>
          </a:p>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نتیجه آئنیاس تخمیر</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خنده دار</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بازیکنان را سرمایه گذاری می کند پیگیری خواهد شد.</a:t>
            </a:r>
          </a:p>
          <a:p>
            <a:pPr marL="285750" lvl="0" indent="-285750" algn="r" rtl="1">
              <a:buClr>
                <a:srgbClr val="FFFFFF"/>
              </a:buClr>
              <a:buSzPts val="2000"/>
              <a:buFont typeface="Noto Sans Symbols"/>
              <a:buChar char="✔"/>
            </a:pP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a:t>
            </a:r>
          </a:p>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تا زمانی که خیلی سرگرم کننده باشد. چت کردن</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فلش ها</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دریاچه عاقلانه</a:t>
            </a:r>
          </a:p>
          <a:p>
            <a:pPr marL="285750" lvl="0" indent="-285750" algn="r" rtl="1">
              <a:buClr>
                <a:srgbClr val="FFFFFF"/>
              </a:buClr>
              <a:buSzPts val="2000"/>
              <a:buFont typeface="Noto Sans Symbols"/>
              <a:buChar char="✔"/>
            </a:pP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اما بزرگترین خرناس</a:t>
            </a: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و</a:t>
            </a:r>
          </a:p>
          <a:p>
            <a:pPr marL="285750" lvl="0" indent="-285750" algn="r" rtl="1">
              <a:buClr>
                <a:srgbClr val="FFFFFF"/>
              </a:buClr>
              <a:buSzPts val="2000"/>
              <a:buFont typeface="Noto Sans Symbols"/>
              <a:buChar char="✔"/>
            </a:pPr>
            <a:r>
              <a:rPr lang="fa-IR" sz="2000" dirty="0">
                <a:solidFill>
                  <a:srgbClr val="FFFFFF"/>
                </a:solidFill>
                <a:latin typeface="Raleway"/>
                <a:ea typeface="Raleway"/>
                <a:cs typeface="B Nazanin" panose="00000400000000000000" pitchFamily="2" charset="-78"/>
                <a:sym typeface="Raleway"/>
              </a:rPr>
              <a:t>مخمر یاس</a:t>
            </a:r>
          </a:p>
          <a:p>
            <a:pPr marL="285750" lvl="0" indent="-285750" algn="r" rtl="1">
              <a:buClr>
                <a:srgbClr val="FFFFFF"/>
              </a:buClr>
              <a:buSzPts val="2000"/>
              <a:buFont typeface="Noto Sans Symbols"/>
              <a:buChar char="✔"/>
            </a:pPr>
            <a:r>
              <a:rPr lang="en-GB" sz="2000" dirty="0">
                <a:solidFill>
                  <a:srgbClr val="FFFFFF"/>
                </a:solidFill>
                <a:latin typeface="Raleway"/>
                <a:ea typeface="Raleway"/>
                <a:cs typeface="B Nazanin" panose="00000400000000000000" pitchFamily="2" charset="-78"/>
                <a:sym typeface="Raleway"/>
              </a:rPr>
              <a:t> </a:t>
            </a:r>
            <a:r>
              <a:rPr lang="fa-IR" sz="2000" dirty="0">
                <a:solidFill>
                  <a:srgbClr val="FFFFFF"/>
                </a:solidFill>
                <a:latin typeface="Raleway"/>
                <a:ea typeface="Raleway"/>
                <a:cs typeface="B Nazanin" panose="00000400000000000000" pitchFamily="2" charset="-78"/>
                <a:sym typeface="Raleway"/>
              </a:rPr>
              <a:t>این یک نتیجه عجیب است، اما بازیکنان واقعی آن را دنبال خواهند کرد.</a:t>
            </a:r>
            <a:endParaRPr dirty="0">
              <a:cs typeface="B Nazanin" panose="00000400000000000000" pitchFamily="2" charset="-78"/>
            </a:endParaRPr>
          </a:p>
          <a:p>
            <a:pPr marL="285750" marR="0" lvl="0" indent="-158750" algn="r" rtl="1">
              <a:spcBef>
                <a:spcPts val="0"/>
              </a:spcBef>
              <a:spcAft>
                <a:spcPts val="0"/>
              </a:spcAft>
              <a:buClr>
                <a:schemeClr val="dk1"/>
              </a:buClr>
              <a:buSzPts val="2000"/>
              <a:buFont typeface="Noto Sans Symbols"/>
              <a:buNone/>
            </a:pPr>
            <a:endParaRPr sz="2000" i="0" u="none" strike="noStrike" cap="none" dirty="0">
              <a:solidFill>
                <a:srgbClr val="FFFFFF"/>
              </a:solidFill>
              <a:latin typeface="Raleway"/>
              <a:ea typeface="Raleway"/>
              <a:cs typeface="B Nazanin" panose="00000400000000000000" pitchFamily="2" charset="-78"/>
              <a:sym typeface="Raleway"/>
            </a:endParaRPr>
          </a:p>
        </p:txBody>
      </p:sp>
      <p:pic>
        <p:nvPicPr>
          <p:cNvPr id="746" name="Google Shape;746;p69"/>
          <p:cNvPicPr preferRelativeResize="0"/>
          <p:nvPr/>
        </p:nvPicPr>
        <p:blipFill rotWithShape="1">
          <a:blip r:embed="rId3">
            <a:alphaModFix/>
          </a:blip>
          <a:srcRect/>
          <a:stretch/>
        </p:blipFill>
        <p:spPr>
          <a:xfrm>
            <a:off x="7721337" y="437059"/>
            <a:ext cx="904018" cy="139080"/>
          </a:xfrm>
          <a:prstGeom prst="rect">
            <a:avLst/>
          </a:prstGeom>
          <a:noFill/>
          <a:ln>
            <a:noFill/>
          </a:ln>
        </p:spPr>
      </p:pic>
      <p:sp>
        <p:nvSpPr>
          <p:cNvPr id="747" name="Google Shape;747;p69"/>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748" name="Google Shape;748;p69"/>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grpSp>
        <p:nvGrpSpPr>
          <p:cNvPr id="749" name="Google Shape;749;p69"/>
          <p:cNvGrpSpPr/>
          <p:nvPr/>
        </p:nvGrpSpPr>
        <p:grpSpPr>
          <a:xfrm>
            <a:off x="7674076" y="0"/>
            <a:ext cx="7112000" cy="7564319"/>
            <a:chOff x="11134271" y="0"/>
            <a:chExt cx="7112000" cy="7564319"/>
          </a:xfrm>
        </p:grpSpPr>
        <p:sp>
          <p:nvSpPr>
            <p:cNvPr id="750" name="Google Shape;750;p69"/>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751" name="Google Shape;751;p69"/>
            <p:cNvGrpSpPr/>
            <p:nvPr/>
          </p:nvGrpSpPr>
          <p:grpSpPr>
            <a:xfrm>
              <a:off x="11134271" y="0"/>
              <a:ext cx="7112000" cy="7564319"/>
              <a:chOff x="11298629" y="0"/>
              <a:chExt cx="7112000" cy="7564319"/>
            </a:xfrm>
          </p:grpSpPr>
          <p:pic>
            <p:nvPicPr>
              <p:cNvPr id="752" name="Google Shape;752;p69"/>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753" name="Google Shape;753;p69"/>
              <p:cNvGrpSpPr/>
              <p:nvPr/>
            </p:nvGrpSpPr>
            <p:grpSpPr>
              <a:xfrm>
                <a:off x="12913007" y="107307"/>
                <a:ext cx="2678964" cy="6391178"/>
                <a:chOff x="9389497" y="107307"/>
                <a:chExt cx="2678964" cy="6391178"/>
              </a:xfrm>
            </p:grpSpPr>
            <p:grpSp>
              <p:nvGrpSpPr>
                <p:cNvPr id="754" name="Google Shape;754;p69"/>
                <p:cNvGrpSpPr/>
                <p:nvPr/>
              </p:nvGrpSpPr>
              <p:grpSpPr>
                <a:xfrm>
                  <a:off x="9389497" y="1270651"/>
                  <a:ext cx="1283154" cy="1307828"/>
                  <a:chOff x="6126313" y="-78262"/>
                  <a:chExt cx="1108418" cy="1129732"/>
                </a:xfrm>
              </p:grpSpPr>
              <p:sp>
                <p:nvSpPr>
                  <p:cNvPr id="755" name="Google Shape;755;p69"/>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6" name="Google Shape;756;p69"/>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7" name="Google Shape;757;p69"/>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8" name="Google Shape;758;p69"/>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9" name="Google Shape;759;p69"/>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60" name="Google Shape;760;p69"/>
                <p:cNvGrpSpPr/>
                <p:nvPr/>
              </p:nvGrpSpPr>
              <p:grpSpPr>
                <a:xfrm>
                  <a:off x="10466606" y="1946952"/>
                  <a:ext cx="1550408" cy="1956255"/>
                  <a:chOff x="6196243" y="1879082"/>
                  <a:chExt cx="974176" cy="1229184"/>
                </a:xfrm>
              </p:grpSpPr>
              <p:sp>
                <p:nvSpPr>
                  <p:cNvPr id="761" name="Google Shape;761;p69"/>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2" name="Google Shape;762;p69"/>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63" name="Google Shape;763;p69"/>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4" name="Google Shape;764;p69"/>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765" name="Google Shape;765;p69"/>
          <p:cNvGrpSpPr/>
          <p:nvPr/>
        </p:nvGrpSpPr>
        <p:grpSpPr>
          <a:xfrm rot="10800000">
            <a:off x="11574499" y="1924565"/>
            <a:ext cx="296666" cy="3148069"/>
            <a:chOff x="160205" y="1887156"/>
            <a:chExt cx="296666" cy="3148069"/>
          </a:xfrm>
        </p:grpSpPr>
        <p:sp>
          <p:nvSpPr>
            <p:cNvPr id="766" name="Google Shape;766;p69"/>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767" name="Google Shape;767;p69"/>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cxnSp>
          <p:nvCxnSpPr>
            <p:cNvPr id="768" name="Google Shape;768;p69"/>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46"/>
                                        </p:tgtEl>
                                        <p:attrNameLst>
                                          <p:attrName>style.visibility</p:attrName>
                                        </p:attrNameLst>
                                      </p:cBhvr>
                                      <p:to>
                                        <p:strVal val="visible"/>
                                      </p:to>
                                    </p:set>
                                    <p:animEffect transition="in" filter="fade">
                                      <p:cBhvr>
                                        <p:cTn id="7" dur="500"/>
                                        <p:tgtEl>
                                          <p:spTgt spid="746"/>
                                        </p:tgtEl>
                                      </p:cBhvr>
                                    </p:animEffect>
                                  </p:childTnLst>
                                </p:cTn>
                              </p:par>
                              <p:par>
                                <p:cTn id="8" presetID="10" presetClass="entr" presetSubtype="0" fill="hold" nodeType="withEffect">
                                  <p:stCondLst>
                                    <p:cond delay="250"/>
                                  </p:stCondLst>
                                  <p:childTnLst>
                                    <p:set>
                                      <p:cBhvr>
                                        <p:cTn id="9" dur="1" fill="hold">
                                          <p:stCondLst>
                                            <p:cond delay="0"/>
                                          </p:stCondLst>
                                        </p:cTn>
                                        <p:tgtEl>
                                          <p:spTgt spid="747"/>
                                        </p:tgtEl>
                                        <p:attrNameLst>
                                          <p:attrName>style.visibility</p:attrName>
                                        </p:attrNameLst>
                                      </p:cBhvr>
                                      <p:to>
                                        <p:strVal val="visible"/>
                                      </p:to>
                                    </p:set>
                                    <p:animEffect transition="in" filter="fade">
                                      <p:cBhvr>
                                        <p:cTn id="10" dur="1000"/>
                                        <p:tgtEl>
                                          <p:spTgt spid="747"/>
                                        </p:tgtEl>
                                      </p:cBhvr>
                                    </p:animEffect>
                                  </p:childTnLst>
                                </p:cTn>
                              </p:par>
                              <p:par>
                                <p:cTn id="11" presetID="10" presetClass="entr" presetSubtype="0" fill="hold" nodeType="withEffect">
                                  <p:stCondLst>
                                    <p:cond delay="500"/>
                                  </p:stCondLst>
                                  <p:childTnLst>
                                    <p:set>
                                      <p:cBhvr>
                                        <p:cTn id="12" dur="1" fill="hold">
                                          <p:stCondLst>
                                            <p:cond delay="0"/>
                                          </p:stCondLst>
                                        </p:cTn>
                                        <p:tgtEl>
                                          <p:spTgt spid="748"/>
                                        </p:tgtEl>
                                        <p:attrNameLst>
                                          <p:attrName>style.visibility</p:attrName>
                                        </p:attrNameLst>
                                      </p:cBhvr>
                                      <p:to>
                                        <p:strVal val="visible"/>
                                      </p:to>
                                    </p:set>
                                    <p:animEffect transition="in" filter="fade">
                                      <p:cBhvr>
                                        <p:cTn id="13" dur="1000"/>
                                        <p:tgtEl>
                                          <p:spTgt spid="7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72"/>
        <p:cNvGrpSpPr/>
        <p:nvPr/>
      </p:nvGrpSpPr>
      <p:grpSpPr>
        <a:xfrm>
          <a:off x="0" y="0"/>
          <a:ext cx="0" cy="0"/>
          <a:chOff x="0" y="0"/>
          <a:chExt cx="0" cy="0"/>
        </a:xfrm>
      </p:grpSpPr>
      <p:sp>
        <p:nvSpPr>
          <p:cNvPr id="773" name="Google Shape;773;p70"/>
          <p:cNvSpPr txBox="1"/>
          <p:nvPr/>
        </p:nvSpPr>
        <p:spPr>
          <a:xfrm>
            <a:off x="755493" y="3244902"/>
            <a:ext cx="3330457" cy="2308324"/>
          </a:xfrm>
          <a:prstGeom prst="rect">
            <a:avLst/>
          </a:prstGeom>
          <a:noFill/>
          <a:ln>
            <a:noFill/>
          </a:ln>
        </p:spPr>
        <p:txBody>
          <a:bodyPr spcFirstLastPara="1" wrap="square" lIns="91425" tIns="45700" rIns="91425" bIns="45700" anchor="t" anchorCtr="0">
            <a:noAutofit/>
          </a:bodyPr>
          <a:lstStyle/>
          <a:p>
            <a:pPr lvl="0" algn="r" rtl="1">
              <a:buClr>
                <a:srgbClr val="FFFFFF"/>
              </a:buClr>
              <a:buSzPts val="1800"/>
            </a:pPr>
            <a:r>
              <a:rPr lang="fa-IR" sz="1800" dirty="0">
                <a:solidFill>
                  <a:srgbClr val="FFFFFF"/>
                </a:solidFill>
                <a:latin typeface="Raleway"/>
                <a:ea typeface="Raleway"/>
                <a:cs typeface="B Nazanin" panose="00000400000000000000" pitchFamily="2" charset="-78"/>
                <a:sym typeface="Raleway"/>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774" name="Google Shape;774;p70"/>
          <p:cNvSpPr txBox="1"/>
          <p:nvPr/>
        </p:nvSpPr>
        <p:spPr>
          <a:xfrm>
            <a:off x="4495217" y="3244902"/>
            <a:ext cx="3330457" cy="2031325"/>
          </a:xfrm>
          <a:prstGeom prst="rect">
            <a:avLst/>
          </a:prstGeom>
          <a:noFill/>
          <a:ln>
            <a:noFill/>
          </a:ln>
        </p:spPr>
        <p:txBody>
          <a:bodyPr spcFirstLastPara="1" wrap="square" lIns="91425" tIns="45700" rIns="91425" bIns="45700" anchor="t" anchorCtr="0">
            <a:noAutofit/>
          </a:bodyPr>
          <a:lstStyle/>
          <a:p>
            <a:pPr lvl="0" algn="r" rtl="1">
              <a:buClr>
                <a:srgbClr val="FFFFFF"/>
              </a:buClr>
              <a:buSzPts val="1800"/>
            </a:pPr>
            <a:r>
              <a:rPr lang="fa-IR" sz="1800" dirty="0">
                <a:solidFill>
                  <a:srgbClr val="FFFFFF"/>
                </a:solidFill>
                <a:latin typeface="Raleway"/>
                <a:ea typeface="Raleway"/>
                <a:cs typeface="B Nazanin" panose="00000400000000000000" pitchFamily="2" charset="-78"/>
                <a:sym typeface="Raleway"/>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775" name="Google Shape;775;p70"/>
          <p:cNvSpPr txBox="1"/>
          <p:nvPr/>
        </p:nvSpPr>
        <p:spPr>
          <a:xfrm>
            <a:off x="8234941" y="3244902"/>
            <a:ext cx="3330457" cy="2031325"/>
          </a:xfrm>
          <a:prstGeom prst="rect">
            <a:avLst/>
          </a:prstGeom>
          <a:noFill/>
          <a:ln>
            <a:noFill/>
          </a:ln>
        </p:spPr>
        <p:txBody>
          <a:bodyPr spcFirstLastPara="1" wrap="square" lIns="91425" tIns="45700" rIns="91425" bIns="45700" anchor="t" anchorCtr="0">
            <a:noAutofit/>
          </a:bodyPr>
          <a:lstStyle/>
          <a:p>
            <a:pPr lvl="0" algn="r" rtl="1">
              <a:buClr>
                <a:srgbClr val="FFFFFF"/>
              </a:buClr>
              <a:buSzPts val="1800"/>
            </a:pPr>
            <a:r>
              <a:rPr lang="fa-IR" sz="1800" dirty="0">
                <a:solidFill>
                  <a:srgbClr val="FFFFFF"/>
                </a:solidFill>
                <a:latin typeface="Raleway"/>
                <a:ea typeface="Raleway"/>
                <a:cs typeface="B Nazanin" panose="00000400000000000000" pitchFamily="2" charset="-78"/>
                <a:sym typeface="Raleway"/>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pic>
        <p:nvPicPr>
          <p:cNvPr id="776" name="Google Shape;776;p70" descr="Document"/>
          <p:cNvPicPr preferRelativeResize="0"/>
          <p:nvPr/>
        </p:nvPicPr>
        <p:blipFill rotWithShape="1">
          <a:blip r:embed="rId3">
            <a:alphaModFix/>
          </a:blip>
          <a:srcRect/>
          <a:stretch/>
        </p:blipFill>
        <p:spPr>
          <a:xfrm>
            <a:off x="1987533" y="2061647"/>
            <a:ext cx="866376" cy="866374"/>
          </a:xfrm>
          <a:prstGeom prst="rect">
            <a:avLst/>
          </a:prstGeom>
          <a:noFill/>
          <a:ln>
            <a:noFill/>
          </a:ln>
        </p:spPr>
      </p:pic>
      <p:pic>
        <p:nvPicPr>
          <p:cNvPr id="777" name="Google Shape;777;p70" descr="Gears"/>
          <p:cNvPicPr preferRelativeResize="0"/>
          <p:nvPr/>
        </p:nvPicPr>
        <p:blipFill rotWithShape="1">
          <a:blip r:embed="rId4">
            <a:alphaModFix/>
          </a:blip>
          <a:srcRect/>
          <a:stretch/>
        </p:blipFill>
        <p:spPr>
          <a:xfrm>
            <a:off x="9383880" y="1979788"/>
            <a:ext cx="1032578" cy="1032578"/>
          </a:xfrm>
          <a:prstGeom prst="rect">
            <a:avLst/>
          </a:prstGeom>
          <a:noFill/>
          <a:ln>
            <a:noFill/>
          </a:ln>
        </p:spPr>
      </p:pic>
      <p:pic>
        <p:nvPicPr>
          <p:cNvPr id="778" name="Google Shape;778;p70"/>
          <p:cNvPicPr preferRelativeResize="0"/>
          <p:nvPr/>
        </p:nvPicPr>
        <p:blipFill rotWithShape="1">
          <a:blip r:embed="rId5">
            <a:alphaModFix/>
          </a:blip>
          <a:srcRect/>
          <a:stretch/>
        </p:blipFill>
        <p:spPr>
          <a:xfrm>
            <a:off x="7206947" y="6073308"/>
            <a:ext cx="904018" cy="139080"/>
          </a:xfrm>
          <a:prstGeom prst="rect">
            <a:avLst/>
          </a:prstGeom>
          <a:noFill/>
          <a:ln>
            <a:noFill/>
          </a:ln>
        </p:spPr>
      </p:pic>
      <p:pic>
        <p:nvPicPr>
          <p:cNvPr id="779" name="Google Shape;779;p70"/>
          <p:cNvPicPr preferRelativeResize="0"/>
          <p:nvPr/>
        </p:nvPicPr>
        <p:blipFill rotWithShape="1">
          <a:blip r:embed="rId6">
            <a:alphaModFix/>
          </a:blip>
          <a:srcRect/>
          <a:stretch/>
        </p:blipFill>
        <p:spPr>
          <a:xfrm>
            <a:off x="9727738" y="555936"/>
            <a:ext cx="1814718" cy="1053708"/>
          </a:xfrm>
          <a:prstGeom prst="rect">
            <a:avLst/>
          </a:prstGeom>
          <a:noFill/>
          <a:ln>
            <a:noFill/>
          </a:ln>
        </p:spPr>
      </p:pic>
      <p:sp>
        <p:nvSpPr>
          <p:cNvPr id="780" name="Google Shape;780;p70"/>
          <p:cNvSpPr/>
          <p:nvPr/>
        </p:nvSpPr>
        <p:spPr>
          <a:xfrm>
            <a:off x="345907"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781" name="Google Shape;781;p70" descr="Open quotation mark"/>
          <p:cNvPicPr preferRelativeResize="0"/>
          <p:nvPr/>
        </p:nvPicPr>
        <p:blipFill rotWithShape="1">
          <a:blip r:embed="rId7">
            <a:alphaModFix/>
          </a:blip>
          <a:srcRect/>
          <a:stretch/>
        </p:blipFill>
        <p:spPr>
          <a:xfrm>
            <a:off x="11108198" y="900453"/>
            <a:ext cx="914400" cy="914400"/>
          </a:xfrm>
          <a:prstGeom prst="rect">
            <a:avLst/>
          </a:prstGeom>
          <a:noFill/>
          <a:ln>
            <a:noFill/>
          </a:ln>
        </p:spPr>
      </p:pic>
      <p:grpSp>
        <p:nvGrpSpPr>
          <p:cNvPr id="782" name="Google Shape;782;p70"/>
          <p:cNvGrpSpPr/>
          <p:nvPr/>
        </p:nvGrpSpPr>
        <p:grpSpPr>
          <a:xfrm>
            <a:off x="5704838" y="2108200"/>
            <a:ext cx="715665" cy="899207"/>
            <a:chOff x="5704838" y="2023602"/>
            <a:chExt cx="782995" cy="983805"/>
          </a:xfrm>
        </p:grpSpPr>
        <p:sp>
          <p:nvSpPr>
            <p:cNvPr id="783" name="Google Shape;783;p70"/>
            <p:cNvSpPr/>
            <p:nvPr/>
          </p:nvSpPr>
          <p:spPr>
            <a:xfrm>
              <a:off x="5887399" y="2566083"/>
              <a:ext cx="597852" cy="439511"/>
            </a:xfrm>
            <a:custGeom>
              <a:avLst/>
              <a:gdLst/>
              <a:ahLst/>
              <a:cxnLst/>
              <a:rect l="l" t="t" r="r" b="b"/>
              <a:pathLst>
                <a:path w="597852" h="439511" extrusionOk="0">
                  <a:moveTo>
                    <a:pt x="557079" y="81366"/>
                  </a:moveTo>
                  <a:lnTo>
                    <a:pt x="392702" y="0"/>
                  </a:lnTo>
                  <a:lnTo>
                    <a:pt x="33950" y="178759"/>
                  </a:lnTo>
                  <a:lnTo>
                    <a:pt x="253" y="359163"/>
                  </a:lnTo>
                  <a:cubicBezTo>
                    <a:pt x="-3856" y="427379"/>
                    <a:pt x="42580" y="458200"/>
                    <a:pt x="103810" y="427790"/>
                  </a:cubicBezTo>
                  <a:lnTo>
                    <a:pt x="549682" y="205471"/>
                  </a:lnTo>
                  <a:cubicBezTo>
                    <a:pt x="610912" y="174650"/>
                    <a:pt x="614200" y="118762"/>
                    <a:pt x="557079" y="81366"/>
                  </a:cubicBezTo>
                  <a:close/>
                </a:path>
              </a:pathLst>
            </a:custGeom>
            <a:solidFill>
              <a:srgbClr val="00B0F0"/>
            </a:solidFill>
            <a:ln w="9525" cap="flat" cmpd="sng">
              <a:solidFill>
                <a:srgbClr val="FFFFFF"/>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84" name="Google Shape;784;p70"/>
            <p:cNvSpPr/>
            <p:nvPr/>
          </p:nvSpPr>
          <p:spPr>
            <a:xfrm>
              <a:off x="5704838" y="2023602"/>
              <a:ext cx="229606" cy="136920"/>
            </a:xfrm>
            <a:custGeom>
              <a:avLst/>
              <a:gdLst/>
              <a:ahLst/>
              <a:cxnLst/>
              <a:rect l="l" t="t" r="r" b="b"/>
              <a:pathLst>
                <a:path w="229606" h="136920" extrusionOk="0">
                  <a:moveTo>
                    <a:pt x="227196" y="12367"/>
                  </a:moveTo>
                  <a:cubicBezTo>
                    <a:pt x="232949" y="23462"/>
                    <a:pt x="228017" y="37434"/>
                    <a:pt x="216511" y="43188"/>
                  </a:cubicBezTo>
                  <a:lnTo>
                    <a:pt x="33642" y="134417"/>
                  </a:lnTo>
                  <a:cubicBezTo>
                    <a:pt x="22136" y="140170"/>
                    <a:pt x="8164" y="135649"/>
                    <a:pt x="2411" y="124554"/>
                  </a:cubicBezTo>
                  <a:lnTo>
                    <a:pt x="2411" y="124554"/>
                  </a:lnTo>
                  <a:cubicBezTo>
                    <a:pt x="-3343" y="113459"/>
                    <a:pt x="1589" y="99487"/>
                    <a:pt x="13095" y="93733"/>
                  </a:cubicBezTo>
                  <a:lnTo>
                    <a:pt x="195964" y="2504"/>
                  </a:lnTo>
                  <a:cubicBezTo>
                    <a:pt x="207881" y="-3249"/>
                    <a:pt x="221853" y="1272"/>
                    <a:pt x="227196" y="12367"/>
                  </a:cubicBezTo>
                  <a:lnTo>
                    <a:pt x="227196" y="12367"/>
                  </a:lnTo>
                  <a:close/>
                </a:path>
              </a:pathLst>
            </a:custGeom>
            <a:noFill/>
            <a:ln w="11225" cap="rnd"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785" name="Google Shape;785;p70"/>
            <p:cNvSpPr/>
            <p:nvPr/>
          </p:nvSpPr>
          <p:spPr>
            <a:xfrm>
              <a:off x="5752041" y="2073776"/>
              <a:ext cx="735792" cy="933631"/>
            </a:xfrm>
            <a:custGeom>
              <a:avLst/>
              <a:gdLst/>
              <a:ahLst/>
              <a:cxnLst/>
              <a:rect l="l" t="t" r="r" b="b"/>
              <a:pathLst>
                <a:path w="735792" h="933631" extrusionOk="0">
                  <a:moveTo>
                    <a:pt x="694902" y="572441"/>
                  </a:moveTo>
                  <a:lnTo>
                    <a:pt x="354642" y="396969"/>
                  </a:lnTo>
                  <a:lnTo>
                    <a:pt x="156569" y="0"/>
                  </a:lnTo>
                  <a:lnTo>
                    <a:pt x="0" y="78079"/>
                  </a:lnTo>
                  <a:lnTo>
                    <a:pt x="198074" y="475459"/>
                  </a:lnTo>
                  <a:lnTo>
                    <a:pt x="133556" y="852703"/>
                  </a:lnTo>
                  <a:cubicBezTo>
                    <a:pt x="129447" y="921330"/>
                    <a:pt x="176294" y="952562"/>
                    <a:pt x="237935" y="921741"/>
                  </a:cubicBezTo>
                  <a:lnTo>
                    <a:pt x="687094" y="697778"/>
                  </a:lnTo>
                  <a:cubicBezTo>
                    <a:pt x="748735" y="666958"/>
                    <a:pt x="752434" y="610659"/>
                    <a:pt x="694902" y="572441"/>
                  </a:cubicBezTo>
                  <a:close/>
                </a:path>
              </a:pathLst>
            </a:custGeom>
            <a:noFill/>
            <a:ln w="11525" cap="rnd"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786" name="Google Shape;786;p70"/>
          <p:cNvSpPr txBox="1"/>
          <p:nvPr/>
        </p:nvSpPr>
        <p:spPr>
          <a:xfrm>
            <a:off x="1492313" y="263110"/>
            <a:ext cx="7356944"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از آیکون ها استفاده کنید</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778"/>
                                        </p:tgtEl>
                                        <p:attrNameLst>
                                          <p:attrName>style.visibility</p:attrName>
                                        </p:attrNameLst>
                                      </p:cBhvr>
                                      <p:to>
                                        <p:strVal val="visible"/>
                                      </p:to>
                                    </p:set>
                                    <p:animEffect transition="in" filter="fade">
                                      <p:cBhvr>
                                        <p:cTn id="7" dur="500"/>
                                        <p:tgtEl>
                                          <p:spTgt spid="7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90"/>
        <p:cNvGrpSpPr/>
        <p:nvPr/>
      </p:nvGrpSpPr>
      <p:grpSpPr>
        <a:xfrm>
          <a:off x="0" y="0"/>
          <a:ext cx="0" cy="0"/>
          <a:chOff x="0" y="0"/>
          <a:chExt cx="0" cy="0"/>
        </a:xfrm>
      </p:grpSpPr>
      <p:pic>
        <p:nvPicPr>
          <p:cNvPr id="791" name="Google Shape;791;p71" descr="Africa"/>
          <p:cNvPicPr preferRelativeResize="0"/>
          <p:nvPr/>
        </p:nvPicPr>
        <p:blipFill rotWithShape="1">
          <a:blip r:embed="rId3">
            <a:alphaModFix/>
          </a:blip>
          <a:srcRect/>
          <a:stretch/>
        </p:blipFill>
        <p:spPr>
          <a:xfrm>
            <a:off x="7159611" y="561927"/>
            <a:ext cx="2300389" cy="2300389"/>
          </a:xfrm>
          <a:prstGeom prst="rect">
            <a:avLst/>
          </a:prstGeom>
          <a:noFill/>
          <a:ln>
            <a:noFill/>
          </a:ln>
        </p:spPr>
      </p:pic>
      <p:pic>
        <p:nvPicPr>
          <p:cNvPr id="792" name="Google Shape;792;p71" descr="Antarctica"/>
          <p:cNvPicPr preferRelativeResize="0"/>
          <p:nvPr/>
        </p:nvPicPr>
        <p:blipFill rotWithShape="1">
          <a:blip r:embed="rId4">
            <a:alphaModFix/>
          </a:blip>
          <a:srcRect/>
          <a:stretch/>
        </p:blipFill>
        <p:spPr>
          <a:xfrm>
            <a:off x="9772314" y="561927"/>
            <a:ext cx="2137902" cy="2137902"/>
          </a:xfrm>
          <a:prstGeom prst="rect">
            <a:avLst/>
          </a:prstGeom>
          <a:noFill/>
          <a:ln>
            <a:noFill/>
          </a:ln>
        </p:spPr>
      </p:pic>
      <p:pic>
        <p:nvPicPr>
          <p:cNvPr id="793" name="Google Shape;793;p71" descr="Asia"/>
          <p:cNvPicPr preferRelativeResize="0"/>
          <p:nvPr/>
        </p:nvPicPr>
        <p:blipFill rotWithShape="1">
          <a:blip r:embed="rId5">
            <a:alphaModFix/>
          </a:blip>
          <a:srcRect/>
          <a:stretch/>
        </p:blipFill>
        <p:spPr>
          <a:xfrm>
            <a:off x="4537007" y="3633859"/>
            <a:ext cx="3117985" cy="3117985"/>
          </a:xfrm>
          <a:prstGeom prst="rect">
            <a:avLst/>
          </a:prstGeom>
          <a:noFill/>
          <a:ln>
            <a:noFill/>
          </a:ln>
        </p:spPr>
      </p:pic>
      <p:pic>
        <p:nvPicPr>
          <p:cNvPr id="794" name="Google Shape;794;p71" descr="Australia"/>
          <p:cNvPicPr preferRelativeResize="0"/>
          <p:nvPr/>
        </p:nvPicPr>
        <p:blipFill rotWithShape="1">
          <a:blip r:embed="rId6">
            <a:alphaModFix/>
          </a:blip>
          <a:srcRect/>
          <a:stretch/>
        </p:blipFill>
        <p:spPr>
          <a:xfrm>
            <a:off x="8558150" y="3633859"/>
            <a:ext cx="3226756" cy="3226756"/>
          </a:xfrm>
          <a:prstGeom prst="rect">
            <a:avLst/>
          </a:prstGeom>
          <a:noFill/>
          <a:ln>
            <a:noFill/>
          </a:ln>
        </p:spPr>
      </p:pic>
      <p:pic>
        <p:nvPicPr>
          <p:cNvPr id="795" name="Google Shape;795;p71" descr="Europe"/>
          <p:cNvPicPr preferRelativeResize="0"/>
          <p:nvPr/>
        </p:nvPicPr>
        <p:blipFill rotWithShape="1">
          <a:blip r:embed="rId7">
            <a:alphaModFix/>
          </a:blip>
          <a:srcRect/>
          <a:stretch/>
        </p:blipFill>
        <p:spPr>
          <a:xfrm>
            <a:off x="699656" y="3559325"/>
            <a:ext cx="3117985" cy="3117985"/>
          </a:xfrm>
          <a:prstGeom prst="rect">
            <a:avLst/>
          </a:prstGeom>
          <a:noFill/>
          <a:ln>
            <a:noFill/>
          </a:ln>
        </p:spPr>
      </p:pic>
      <p:pic>
        <p:nvPicPr>
          <p:cNvPr id="796" name="Google Shape;796;p71" descr="North America"/>
          <p:cNvPicPr preferRelativeResize="0"/>
          <p:nvPr/>
        </p:nvPicPr>
        <p:blipFill rotWithShape="1">
          <a:blip r:embed="rId8">
            <a:alphaModFix/>
          </a:blip>
          <a:srcRect/>
          <a:stretch/>
        </p:blipFill>
        <p:spPr>
          <a:xfrm>
            <a:off x="407094" y="-328268"/>
            <a:ext cx="4313705" cy="4313705"/>
          </a:xfrm>
          <a:prstGeom prst="rect">
            <a:avLst/>
          </a:prstGeom>
          <a:noFill/>
          <a:ln>
            <a:noFill/>
          </a:ln>
        </p:spPr>
      </p:pic>
      <p:pic>
        <p:nvPicPr>
          <p:cNvPr id="797" name="Google Shape;797;p71" descr="South America"/>
          <p:cNvPicPr preferRelativeResize="0"/>
          <p:nvPr/>
        </p:nvPicPr>
        <p:blipFill rotWithShape="1">
          <a:blip r:embed="rId9">
            <a:alphaModFix/>
          </a:blip>
          <a:srcRect/>
          <a:stretch/>
        </p:blipFill>
        <p:spPr>
          <a:xfrm>
            <a:off x="4537007" y="561927"/>
            <a:ext cx="2533313" cy="2533313"/>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01"/>
        <p:cNvGrpSpPr/>
        <p:nvPr/>
      </p:nvGrpSpPr>
      <p:grpSpPr>
        <a:xfrm>
          <a:off x="0" y="0"/>
          <a:ext cx="0" cy="0"/>
          <a:chOff x="0" y="0"/>
          <a:chExt cx="0" cy="0"/>
        </a:xfrm>
      </p:grpSpPr>
      <p:grpSp>
        <p:nvGrpSpPr>
          <p:cNvPr id="802" name="Google Shape;802;p72"/>
          <p:cNvGrpSpPr/>
          <p:nvPr/>
        </p:nvGrpSpPr>
        <p:grpSpPr>
          <a:xfrm>
            <a:off x="1039151" y="954901"/>
            <a:ext cx="3315772" cy="4948207"/>
            <a:chOff x="1118224" y="283725"/>
            <a:chExt cx="2090826" cy="4076400"/>
          </a:xfrm>
        </p:grpSpPr>
        <p:sp>
          <p:nvSpPr>
            <p:cNvPr id="803" name="Google Shape;803;p72"/>
            <p:cNvSpPr/>
            <p:nvPr/>
          </p:nvSpPr>
          <p:spPr>
            <a:xfrm>
              <a:off x="1178650" y="283725"/>
              <a:ext cx="2030400" cy="4076400"/>
            </a:xfrm>
            <a:prstGeom prst="rect">
              <a:avLst/>
            </a:prstGeom>
            <a:solidFill>
              <a:srgbClr val="7F7F7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04" name="Google Shape;804;p72"/>
            <p:cNvSpPr/>
            <p:nvPr/>
          </p:nvSpPr>
          <p:spPr>
            <a:xfrm>
              <a:off x="1118224" y="341749"/>
              <a:ext cx="2048100" cy="2490600"/>
            </a:xfrm>
            <a:prstGeom prst="rect">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05" name="Google Shape;805;p72"/>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lvl="0" algn="ctr" rtl="1">
                <a:buSzPts val="1600"/>
              </a:pPr>
              <a:r>
                <a:rPr lang="fa-IR" sz="1600" dirty="0">
                  <a:latin typeface="Roboto Medium"/>
                  <a:ea typeface="Roboto Medium"/>
                  <a:cs typeface="B Nazanin" panose="00000400000000000000" pitchFamily="2" charset="-78"/>
                  <a:sym typeface="Roboto Medium"/>
                </a:rPr>
                <a:t>در خود دردناک است</a:t>
              </a:r>
              <a:endParaRPr sz="1600" b="0" i="0" u="none" strike="noStrike" cap="none" dirty="0">
                <a:solidFill>
                  <a:srgbClr val="000000"/>
                </a:solidFill>
                <a:latin typeface="Roboto Medium"/>
                <a:ea typeface="Roboto Medium"/>
                <a:cs typeface="B Nazanin" panose="00000400000000000000" pitchFamily="2" charset="-78"/>
                <a:sym typeface="Roboto Medium"/>
              </a:endParaRPr>
            </a:p>
          </p:txBody>
        </p:sp>
        <p:sp>
          <p:nvSpPr>
            <p:cNvPr id="806" name="Google Shape;806;p72"/>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lvl="0" algn="r" rtl="1">
                <a:lnSpc>
                  <a:spcPct val="115000"/>
                </a:lnSpc>
                <a:buSzPts val="1067"/>
              </a:pPr>
              <a:r>
                <a:rPr lang="fa-IR" sz="1067" dirty="0">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sz="1067" b="0" i="0" u="none" strike="noStrike" cap="none" dirty="0">
                <a:solidFill>
                  <a:srgbClr val="000000"/>
                </a:solidFill>
                <a:latin typeface="Roboto"/>
                <a:ea typeface="Roboto"/>
                <a:cs typeface="B Nazanin" panose="00000400000000000000" pitchFamily="2" charset="-78"/>
                <a:sym typeface="Roboto"/>
              </a:endParaRPr>
            </a:p>
          </p:txBody>
        </p:sp>
        <p:sp>
          <p:nvSpPr>
            <p:cNvPr id="807" name="Google Shape;807;p72"/>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marR="0" lvl="0" indent="0" algn="ctr" rtl="1">
                <a:lnSpc>
                  <a:spcPct val="100000"/>
                </a:lnSpc>
                <a:spcBef>
                  <a:spcPts val="0"/>
                </a:spcBef>
                <a:spcAft>
                  <a:spcPts val="0"/>
                </a:spcAft>
                <a:buClr>
                  <a:srgbClr val="000000"/>
                </a:buClr>
                <a:buSzPts val="5333"/>
                <a:buFont typeface="Roboto"/>
                <a:buNone/>
              </a:pPr>
              <a:r>
                <a:rPr lang="en-GB" sz="5333" b="1" i="0" u="none" strike="noStrike" cap="none">
                  <a:solidFill>
                    <a:srgbClr val="000000"/>
                  </a:solidFill>
                  <a:latin typeface="Roboto"/>
                  <a:ea typeface="Roboto"/>
                  <a:cs typeface="B Nazanin" panose="00000400000000000000" pitchFamily="2" charset="-78"/>
                  <a:sym typeface="Roboto"/>
                </a:rPr>
                <a:t>45</a:t>
              </a:r>
              <a:r>
                <a:rPr lang="en-GB" sz="5333" b="0" i="0" u="none" strike="noStrike" cap="none">
                  <a:solidFill>
                    <a:srgbClr val="000000"/>
                  </a:solidFill>
                  <a:latin typeface="Roboto Thin"/>
                  <a:ea typeface="Roboto Thin"/>
                  <a:cs typeface="B Nazanin" panose="00000400000000000000" pitchFamily="2" charset="-78"/>
                  <a:sym typeface="Roboto Thin"/>
                </a:rPr>
                <a:t>%</a:t>
              </a:r>
              <a:endParaRPr sz="5333" b="0" i="0" u="none" strike="noStrike" cap="none">
                <a:solidFill>
                  <a:srgbClr val="000000"/>
                </a:solidFill>
                <a:latin typeface="Roboto Thin"/>
                <a:ea typeface="Roboto Thin"/>
                <a:cs typeface="B Nazanin" panose="00000400000000000000" pitchFamily="2" charset="-78"/>
                <a:sym typeface="Roboto Thin"/>
              </a:endParaRPr>
            </a:p>
          </p:txBody>
        </p:sp>
        <p:sp>
          <p:nvSpPr>
            <p:cNvPr id="808" name="Google Shape;808;p72"/>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09" name="Google Shape;809;p72"/>
            <p:cNvSpPr/>
            <p:nvPr/>
          </p:nvSpPr>
          <p:spPr>
            <a:xfrm>
              <a:off x="1118308" y="3172455"/>
              <a:ext cx="2030400" cy="1085400"/>
            </a:xfrm>
            <a:prstGeom prst="rect">
              <a:avLst/>
            </a:prstGeom>
            <a:noFill/>
            <a:ln>
              <a:noFill/>
            </a:ln>
          </p:spPr>
          <p:txBody>
            <a:bodyPr spcFirstLastPara="1" wrap="square" lIns="121900" tIns="121900" rIns="121900" bIns="121900" anchor="t" anchorCtr="0">
              <a:noAutofit/>
            </a:bodyPr>
            <a:lstStyle/>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تا درد خنده یک در بسته است</a:t>
              </a:r>
            </a:p>
            <a:p>
              <a:pPr marL="609585" lvl="0" indent="-372524" algn="r" rtl="1">
                <a:lnSpc>
                  <a:spcPct val="115000"/>
                </a:lnSpc>
                <a:buClr>
                  <a:srgbClr val="FFFFFF"/>
                </a:buClr>
                <a:buSzPts val="800"/>
                <a:buFont typeface="Roboto"/>
                <a:buChar char="●"/>
              </a:pPr>
              <a:r>
                <a:rPr lang="en-GB" sz="1067" dirty="0">
                  <a:solidFill>
                    <a:srgbClr val="FFFFFF"/>
                  </a:solidFill>
                  <a:latin typeface="Roboto"/>
                  <a:ea typeface="Roboto"/>
                  <a:cs typeface="B Nazanin" panose="00000400000000000000" pitchFamily="2" charset="-78"/>
                  <a:sym typeface="Roboto"/>
                </a:rPr>
                <a:t>Pharetra </a:t>
              </a:r>
              <a:r>
                <a:rPr lang="fa-IR" sz="1067" dirty="0">
                  <a:solidFill>
                    <a:srgbClr val="FFFFFF"/>
                  </a:solidFill>
                  <a:latin typeface="Roboto"/>
                  <a:ea typeface="Roboto"/>
                  <a:cs typeface="B Nazanin" panose="00000400000000000000" pitchFamily="2" charset="-78"/>
                  <a:sym typeface="Roboto"/>
                </a:rPr>
                <a:t>سوگوار ماشه است</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یک فروشگاه مواد غذایی یا رستوران در آخر هفته</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ا دوستانت زحمت نده</a:t>
              </a:r>
              <a:endParaRPr lang="fa-IR" sz="933" dirty="0">
                <a:solidFill>
                  <a:srgbClr val="FFFFFF"/>
                </a:solidFill>
                <a:latin typeface="Roboto"/>
                <a:ea typeface="Roboto"/>
                <a:cs typeface="B Nazanin" panose="00000400000000000000" pitchFamily="2" charset="-78"/>
                <a:sym typeface="Roboto"/>
              </a:endParaRPr>
            </a:p>
          </p:txBody>
        </p:sp>
      </p:grpSp>
      <p:grpSp>
        <p:nvGrpSpPr>
          <p:cNvPr id="810" name="Google Shape;810;p72"/>
          <p:cNvGrpSpPr/>
          <p:nvPr/>
        </p:nvGrpSpPr>
        <p:grpSpPr>
          <a:xfrm>
            <a:off x="4438109" y="954901"/>
            <a:ext cx="3315772" cy="4948207"/>
            <a:chOff x="1118224" y="283725"/>
            <a:chExt cx="2090826" cy="4076400"/>
          </a:xfrm>
        </p:grpSpPr>
        <p:sp>
          <p:nvSpPr>
            <p:cNvPr id="811" name="Google Shape;811;p72"/>
            <p:cNvSpPr/>
            <p:nvPr/>
          </p:nvSpPr>
          <p:spPr>
            <a:xfrm>
              <a:off x="1178650" y="283725"/>
              <a:ext cx="2030400" cy="4076400"/>
            </a:xfrm>
            <a:prstGeom prst="rect">
              <a:avLst/>
            </a:prstGeom>
            <a:solidFill>
              <a:srgbClr val="595959"/>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12" name="Google Shape;812;p72"/>
            <p:cNvSpPr/>
            <p:nvPr/>
          </p:nvSpPr>
          <p:spPr>
            <a:xfrm>
              <a:off x="1118224" y="341749"/>
              <a:ext cx="2048100" cy="2490600"/>
            </a:xfrm>
            <a:prstGeom prst="rect">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13" name="Google Shape;813;p72"/>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lvl="0" algn="ctr" rtl="1">
                <a:buSzPts val="1600"/>
              </a:pPr>
              <a:r>
                <a:rPr lang="fa-IR" sz="1600" dirty="0">
                  <a:latin typeface="Roboto Medium"/>
                  <a:ea typeface="Roboto Medium"/>
                  <a:cs typeface="B Nazanin" panose="00000400000000000000" pitchFamily="2" charset="-78"/>
                  <a:sym typeface="Roboto Medium"/>
                </a:rPr>
                <a:t>در خود دردناک است</a:t>
              </a:r>
              <a:endParaRPr sz="1600" b="0" i="0" u="none" strike="noStrike" cap="none" dirty="0">
                <a:solidFill>
                  <a:srgbClr val="000000"/>
                </a:solidFill>
                <a:latin typeface="Roboto Medium"/>
                <a:ea typeface="Roboto Medium"/>
                <a:cs typeface="B Nazanin" panose="00000400000000000000" pitchFamily="2" charset="-78"/>
                <a:sym typeface="Roboto Medium"/>
              </a:endParaRPr>
            </a:p>
          </p:txBody>
        </p:sp>
        <p:sp>
          <p:nvSpPr>
            <p:cNvPr id="814" name="Google Shape;814;p72"/>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lvl="0" algn="r" rtl="1">
                <a:lnSpc>
                  <a:spcPct val="115000"/>
                </a:lnSpc>
                <a:buSzPts val="1067"/>
              </a:pPr>
              <a:r>
                <a:rPr lang="fa-IR" sz="1067" dirty="0">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sz="933" b="0" i="0" u="none" strike="noStrike" cap="none" dirty="0">
                <a:solidFill>
                  <a:srgbClr val="000000"/>
                </a:solidFill>
                <a:latin typeface="Roboto"/>
                <a:ea typeface="Roboto"/>
                <a:cs typeface="B Nazanin" panose="00000400000000000000" pitchFamily="2" charset="-78"/>
                <a:sym typeface="Roboto"/>
              </a:endParaRPr>
            </a:p>
          </p:txBody>
        </p:sp>
        <p:sp>
          <p:nvSpPr>
            <p:cNvPr id="815" name="Google Shape;815;p72"/>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marR="0" lvl="0" indent="0" algn="ctr" rtl="1">
                <a:lnSpc>
                  <a:spcPct val="100000"/>
                </a:lnSpc>
                <a:spcBef>
                  <a:spcPts val="0"/>
                </a:spcBef>
                <a:spcAft>
                  <a:spcPts val="0"/>
                </a:spcAft>
                <a:buClr>
                  <a:srgbClr val="000000"/>
                </a:buClr>
                <a:buSzPts val="5333"/>
                <a:buFont typeface="Roboto"/>
                <a:buNone/>
              </a:pPr>
              <a:r>
                <a:rPr lang="en-GB" sz="5333" b="1" i="0" u="none" strike="noStrike" cap="none">
                  <a:solidFill>
                    <a:srgbClr val="000000"/>
                  </a:solidFill>
                  <a:latin typeface="Roboto"/>
                  <a:ea typeface="Roboto"/>
                  <a:cs typeface="B Nazanin" panose="00000400000000000000" pitchFamily="2" charset="-78"/>
                  <a:sym typeface="Roboto"/>
                </a:rPr>
                <a:t>28</a:t>
              </a:r>
              <a:r>
                <a:rPr lang="en-GB" sz="5333" b="0" i="0" u="none" strike="noStrike" cap="none">
                  <a:solidFill>
                    <a:srgbClr val="000000"/>
                  </a:solidFill>
                  <a:latin typeface="Roboto Thin"/>
                  <a:ea typeface="Roboto Thin"/>
                  <a:cs typeface="B Nazanin" panose="00000400000000000000" pitchFamily="2" charset="-78"/>
                  <a:sym typeface="Roboto Thin"/>
                </a:rPr>
                <a:t>%</a:t>
              </a:r>
              <a:endParaRPr sz="5333" b="0" i="0" u="none" strike="noStrike" cap="none">
                <a:solidFill>
                  <a:srgbClr val="000000"/>
                </a:solidFill>
                <a:latin typeface="Roboto Thin"/>
                <a:ea typeface="Roboto Thin"/>
                <a:cs typeface="B Nazanin" panose="00000400000000000000" pitchFamily="2" charset="-78"/>
                <a:sym typeface="Roboto Thin"/>
              </a:endParaRPr>
            </a:p>
          </p:txBody>
        </p:sp>
        <p:sp>
          <p:nvSpPr>
            <p:cNvPr id="816" name="Google Shape;816;p72"/>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17" name="Google Shape;817;p72"/>
            <p:cNvSpPr/>
            <p:nvPr/>
          </p:nvSpPr>
          <p:spPr>
            <a:xfrm>
              <a:off x="1118308" y="3172455"/>
              <a:ext cx="2030400" cy="1085400"/>
            </a:xfrm>
            <a:prstGeom prst="rect">
              <a:avLst/>
            </a:prstGeom>
            <a:noFill/>
            <a:ln>
              <a:noFill/>
            </a:ln>
          </p:spPr>
          <p:txBody>
            <a:bodyPr spcFirstLastPara="1" wrap="square" lIns="121900" tIns="121900" rIns="121900" bIns="121900" anchor="t" anchorCtr="0">
              <a:noAutofit/>
            </a:bodyPr>
            <a:lstStyle/>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تا درد خنده یک در بسته است</a:t>
              </a:r>
            </a:p>
            <a:p>
              <a:pPr marL="609585" lvl="0" indent="-372524" algn="r" rtl="1">
                <a:lnSpc>
                  <a:spcPct val="115000"/>
                </a:lnSpc>
                <a:buClr>
                  <a:srgbClr val="FFFFFF"/>
                </a:buClr>
                <a:buSzPts val="800"/>
                <a:buFont typeface="Roboto"/>
                <a:buChar char="●"/>
              </a:pPr>
              <a:r>
                <a:rPr lang="en-GB" sz="1067" dirty="0">
                  <a:solidFill>
                    <a:srgbClr val="FFFFFF"/>
                  </a:solidFill>
                  <a:latin typeface="Roboto"/>
                  <a:ea typeface="Roboto"/>
                  <a:cs typeface="B Nazanin" panose="00000400000000000000" pitchFamily="2" charset="-78"/>
                  <a:sym typeface="Roboto"/>
                </a:rPr>
                <a:t>Pharetra </a:t>
              </a:r>
              <a:r>
                <a:rPr lang="fa-IR" sz="1067" dirty="0">
                  <a:solidFill>
                    <a:srgbClr val="FFFFFF"/>
                  </a:solidFill>
                  <a:latin typeface="Roboto"/>
                  <a:ea typeface="Roboto"/>
                  <a:cs typeface="B Nazanin" panose="00000400000000000000" pitchFamily="2" charset="-78"/>
                  <a:sym typeface="Roboto"/>
                </a:rPr>
                <a:t>سوگوار ماشه است</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یک فروشگاه مواد غذایی یا رستوران در آخر هفته</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ا دوستانت زحمت نده</a:t>
              </a:r>
              <a:endParaRPr lang="fa-IR" sz="933" dirty="0">
                <a:solidFill>
                  <a:srgbClr val="FFFFFF"/>
                </a:solidFill>
                <a:latin typeface="Roboto"/>
                <a:ea typeface="Roboto"/>
                <a:cs typeface="B Nazanin" panose="00000400000000000000" pitchFamily="2" charset="-78"/>
                <a:sym typeface="Roboto"/>
              </a:endParaRPr>
            </a:p>
          </p:txBody>
        </p:sp>
      </p:grpSp>
      <p:grpSp>
        <p:nvGrpSpPr>
          <p:cNvPr id="818" name="Google Shape;818;p72"/>
          <p:cNvGrpSpPr/>
          <p:nvPr/>
        </p:nvGrpSpPr>
        <p:grpSpPr>
          <a:xfrm>
            <a:off x="7837067" y="954901"/>
            <a:ext cx="3315772" cy="4948207"/>
            <a:chOff x="1118224" y="283725"/>
            <a:chExt cx="2090826" cy="4076400"/>
          </a:xfrm>
        </p:grpSpPr>
        <p:sp>
          <p:nvSpPr>
            <p:cNvPr id="819" name="Google Shape;819;p72"/>
            <p:cNvSpPr/>
            <p:nvPr/>
          </p:nvSpPr>
          <p:spPr>
            <a:xfrm>
              <a:off x="1178650" y="283725"/>
              <a:ext cx="2030400" cy="4076400"/>
            </a:xfrm>
            <a:prstGeom prst="rect">
              <a:avLst/>
            </a:prstGeom>
            <a:solidFill>
              <a:srgbClr val="3F3F3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20" name="Google Shape;820;p72"/>
            <p:cNvSpPr/>
            <p:nvPr/>
          </p:nvSpPr>
          <p:spPr>
            <a:xfrm>
              <a:off x="1118224" y="341749"/>
              <a:ext cx="2048100" cy="2490600"/>
            </a:xfrm>
            <a:prstGeom prst="rect">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21" name="Google Shape;821;p72"/>
            <p:cNvSpPr/>
            <p:nvPr/>
          </p:nvSpPr>
          <p:spPr>
            <a:xfrm>
              <a:off x="1233923" y="1225061"/>
              <a:ext cx="1815000" cy="608100"/>
            </a:xfrm>
            <a:prstGeom prst="rect">
              <a:avLst/>
            </a:prstGeom>
            <a:noFill/>
            <a:ln>
              <a:noFill/>
            </a:ln>
          </p:spPr>
          <p:txBody>
            <a:bodyPr spcFirstLastPara="1" wrap="square" lIns="121900" tIns="121900" rIns="121900" bIns="121900" anchor="t" anchorCtr="0">
              <a:noAutofit/>
            </a:bodyPr>
            <a:lstStyle/>
            <a:p>
              <a:pPr lvl="0" algn="ctr" rtl="1">
                <a:buSzPts val="1600"/>
              </a:pPr>
              <a:r>
                <a:rPr lang="fa-IR" sz="1600" dirty="0">
                  <a:latin typeface="Roboto Medium"/>
                  <a:ea typeface="Roboto Medium"/>
                  <a:cs typeface="B Nazanin" panose="00000400000000000000" pitchFamily="2" charset="-78"/>
                  <a:sym typeface="Roboto Medium"/>
                </a:rPr>
                <a:t>در خود دردناک است</a:t>
              </a:r>
              <a:endParaRPr sz="1600" b="0" i="0" u="none" strike="noStrike" cap="none" dirty="0">
                <a:solidFill>
                  <a:srgbClr val="000000"/>
                </a:solidFill>
                <a:latin typeface="Roboto Medium"/>
                <a:ea typeface="Roboto Medium"/>
                <a:cs typeface="B Nazanin" panose="00000400000000000000" pitchFamily="2" charset="-78"/>
                <a:sym typeface="Roboto Medium"/>
              </a:endParaRPr>
            </a:p>
          </p:txBody>
        </p:sp>
        <p:sp>
          <p:nvSpPr>
            <p:cNvPr id="822" name="Google Shape;822;p72"/>
            <p:cNvSpPr/>
            <p:nvPr/>
          </p:nvSpPr>
          <p:spPr>
            <a:xfrm>
              <a:off x="1233923" y="1846625"/>
              <a:ext cx="1815000" cy="829800"/>
            </a:xfrm>
            <a:prstGeom prst="rect">
              <a:avLst/>
            </a:prstGeom>
            <a:noFill/>
            <a:ln>
              <a:noFill/>
            </a:ln>
          </p:spPr>
          <p:txBody>
            <a:bodyPr spcFirstLastPara="1" wrap="square" lIns="121900" tIns="121900" rIns="121900" bIns="121900" anchor="t" anchorCtr="0">
              <a:noAutofit/>
            </a:bodyPr>
            <a:lstStyle/>
            <a:p>
              <a:pPr lvl="0" algn="r" rtl="1">
                <a:lnSpc>
                  <a:spcPct val="115000"/>
                </a:lnSpc>
                <a:buSzPts val="1067"/>
              </a:pPr>
              <a:r>
                <a:rPr lang="fa-IR" sz="1067" dirty="0">
                  <a:latin typeface="Roboto"/>
                  <a:ea typeface="Roboto"/>
                  <a:cs typeface="B Nazanin" panose="00000400000000000000" pitchFamily="2" charset="-78"/>
                  <a:sym typeface="Roboto"/>
                </a:rPr>
                <a:t>قالب پاورپوينت حرفه ای ، قابل ویرایش ، جهت استفاده در جلسات دفاع رساله ، پایان نامه ، پروپوزال و سمینار و .... می باشد.</a:t>
              </a:r>
              <a:endParaRPr sz="933" b="0" i="0" u="none" strike="noStrike" cap="none" dirty="0">
                <a:solidFill>
                  <a:srgbClr val="000000"/>
                </a:solidFill>
                <a:latin typeface="Roboto"/>
                <a:ea typeface="Roboto"/>
                <a:cs typeface="B Nazanin" panose="00000400000000000000" pitchFamily="2" charset="-78"/>
                <a:sym typeface="Roboto"/>
              </a:endParaRPr>
            </a:p>
          </p:txBody>
        </p:sp>
        <p:sp>
          <p:nvSpPr>
            <p:cNvPr id="823" name="Google Shape;823;p72"/>
            <p:cNvSpPr/>
            <p:nvPr/>
          </p:nvSpPr>
          <p:spPr>
            <a:xfrm>
              <a:off x="1233850" y="470600"/>
              <a:ext cx="1815000" cy="675000"/>
            </a:xfrm>
            <a:prstGeom prst="rect">
              <a:avLst/>
            </a:prstGeom>
            <a:noFill/>
            <a:ln>
              <a:noFill/>
            </a:ln>
          </p:spPr>
          <p:txBody>
            <a:bodyPr spcFirstLastPara="1" wrap="square" lIns="121900" tIns="121900" rIns="121900" bIns="121900" anchor="t" anchorCtr="0">
              <a:noAutofit/>
            </a:bodyPr>
            <a:lstStyle/>
            <a:p>
              <a:pPr marL="0" marR="0" lvl="0" indent="0" algn="ctr" rtl="1">
                <a:lnSpc>
                  <a:spcPct val="100000"/>
                </a:lnSpc>
                <a:spcBef>
                  <a:spcPts val="0"/>
                </a:spcBef>
                <a:spcAft>
                  <a:spcPts val="0"/>
                </a:spcAft>
                <a:buClr>
                  <a:srgbClr val="000000"/>
                </a:buClr>
                <a:buSzPts val="5333"/>
                <a:buFont typeface="Roboto"/>
                <a:buNone/>
              </a:pPr>
              <a:r>
                <a:rPr lang="en-GB" sz="5333" b="1" i="0" u="none" strike="noStrike" cap="none">
                  <a:solidFill>
                    <a:srgbClr val="000000"/>
                  </a:solidFill>
                  <a:latin typeface="Roboto"/>
                  <a:ea typeface="Roboto"/>
                  <a:cs typeface="B Nazanin" panose="00000400000000000000" pitchFamily="2" charset="-78"/>
                  <a:sym typeface="Roboto"/>
                </a:rPr>
                <a:t>36</a:t>
              </a:r>
              <a:r>
                <a:rPr lang="en-GB" sz="5333" b="0" i="0" u="none" strike="noStrike" cap="none">
                  <a:solidFill>
                    <a:srgbClr val="000000"/>
                  </a:solidFill>
                  <a:latin typeface="Roboto Thin"/>
                  <a:ea typeface="Roboto Thin"/>
                  <a:cs typeface="B Nazanin" panose="00000400000000000000" pitchFamily="2" charset="-78"/>
                  <a:sym typeface="Roboto Thin"/>
                </a:rPr>
                <a:t>%</a:t>
              </a:r>
              <a:endParaRPr sz="5333" b="0" i="0" u="none" strike="noStrike" cap="none">
                <a:solidFill>
                  <a:srgbClr val="000000"/>
                </a:solidFill>
                <a:latin typeface="Roboto Thin"/>
                <a:ea typeface="Roboto Thin"/>
                <a:cs typeface="B Nazanin" panose="00000400000000000000" pitchFamily="2" charset="-78"/>
                <a:sym typeface="Roboto Thin"/>
              </a:endParaRPr>
            </a:p>
          </p:txBody>
        </p:sp>
        <p:sp>
          <p:nvSpPr>
            <p:cNvPr id="824" name="Google Shape;824;p72"/>
            <p:cNvSpPr/>
            <p:nvPr/>
          </p:nvSpPr>
          <p:spPr>
            <a:xfrm rot="5400000">
              <a:off x="1938871" y="2785391"/>
              <a:ext cx="389100" cy="278100"/>
            </a:xfrm>
            <a:prstGeom prst="rightArrow">
              <a:avLst>
                <a:gd name="adj1" fmla="val 34239"/>
                <a:gd name="adj2" fmla="val 57035"/>
              </a:avLst>
            </a:prstGeom>
            <a:solidFill>
              <a:srgbClr val="FFFFFF"/>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825" name="Google Shape;825;p72"/>
            <p:cNvSpPr/>
            <p:nvPr/>
          </p:nvSpPr>
          <p:spPr>
            <a:xfrm>
              <a:off x="1118308" y="3172455"/>
              <a:ext cx="2030400" cy="1085400"/>
            </a:xfrm>
            <a:prstGeom prst="rect">
              <a:avLst/>
            </a:prstGeom>
            <a:noFill/>
            <a:ln>
              <a:noFill/>
            </a:ln>
          </p:spPr>
          <p:txBody>
            <a:bodyPr spcFirstLastPara="1" wrap="square" lIns="121900" tIns="121900" rIns="121900" bIns="121900" anchor="t" anchorCtr="0">
              <a:noAutofit/>
            </a:bodyPr>
            <a:lstStyle/>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تا درد خنده یک در بسته است</a:t>
              </a:r>
            </a:p>
            <a:p>
              <a:pPr marL="609585" lvl="0" indent="-372524" algn="r" rtl="1">
                <a:lnSpc>
                  <a:spcPct val="115000"/>
                </a:lnSpc>
                <a:buClr>
                  <a:srgbClr val="FFFFFF"/>
                </a:buClr>
                <a:buSzPts val="800"/>
                <a:buFont typeface="Roboto"/>
                <a:buChar char="●"/>
              </a:pPr>
              <a:r>
                <a:rPr lang="en-GB" sz="1067" dirty="0">
                  <a:solidFill>
                    <a:srgbClr val="FFFFFF"/>
                  </a:solidFill>
                  <a:latin typeface="Roboto"/>
                  <a:ea typeface="Roboto"/>
                  <a:cs typeface="B Nazanin" panose="00000400000000000000" pitchFamily="2" charset="-78"/>
                  <a:sym typeface="Roboto"/>
                </a:rPr>
                <a:t>Pharetra </a:t>
              </a:r>
              <a:r>
                <a:rPr lang="fa-IR" sz="1067" dirty="0">
                  <a:solidFill>
                    <a:srgbClr val="FFFFFF"/>
                  </a:solidFill>
                  <a:latin typeface="Roboto"/>
                  <a:ea typeface="Roboto"/>
                  <a:cs typeface="B Nazanin" panose="00000400000000000000" pitchFamily="2" charset="-78"/>
                  <a:sym typeface="Roboto"/>
                </a:rPr>
                <a:t>سوگوار ماشه است</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یک فروشگاه مواد غذایی یا رستوران در آخر هفته</a:t>
              </a:r>
            </a:p>
            <a:p>
              <a:pPr marL="609585" lvl="0" indent="-372524" algn="r" rtl="1">
                <a:lnSpc>
                  <a:spcPct val="115000"/>
                </a:lnSpc>
                <a:buClr>
                  <a:srgbClr val="FFFFFF"/>
                </a:buClr>
                <a:buSzPts val="800"/>
                <a:buFont typeface="Roboto"/>
                <a:buChar char="●"/>
              </a:pPr>
              <a:r>
                <a:rPr lang="fa-IR" sz="1067" dirty="0">
                  <a:solidFill>
                    <a:srgbClr val="FFFFFF"/>
                  </a:solidFill>
                  <a:latin typeface="Roboto"/>
                  <a:ea typeface="Roboto"/>
                  <a:cs typeface="B Nazanin" panose="00000400000000000000" pitchFamily="2" charset="-78"/>
                  <a:sym typeface="Roboto"/>
                </a:rPr>
                <a:t>با دوستانت زحمت نده</a:t>
              </a:r>
              <a:endParaRPr sz="933" b="0" i="0" u="none" strike="noStrike" cap="none" dirty="0">
                <a:solidFill>
                  <a:srgbClr val="FFFFFF"/>
                </a:solidFill>
                <a:latin typeface="Roboto"/>
                <a:ea typeface="Roboto"/>
                <a:cs typeface="B Nazanin" panose="00000400000000000000" pitchFamily="2" charset="-78"/>
                <a:sym typeface="Roboto"/>
              </a:endParaRPr>
            </a:p>
          </p:txBody>
        </p:sp>
      </p:grpSp>
      <p:pic>
        <p:nvPicPr>
          <p:cNvPr id="826" name="Google Shape;826;p72"/>
          <p:cNvPicPr preferRelativeResize="0"/>
          <p:nvPr/>
        </p:nvPicPr>
        <p:blipFill rotWithShape="1">
          <a:blip r:embed="rId3">
            <a:alphaModFix/>
          </a:blip>
          <a:srcRect/>
          <a:stretch/>
        </p:blipFill>
        <p:spPr>
          <a:xfrm>
            <a:off x="6862471" y="6247454"/>
            <a:ext cx="904018" cy="139080"/>
          </a:xfrm>
          <a:prstGeom prst="rect">
            <a:avLst/>
          </a:prstGeom>
          <a:noFill/>
          <a:ln>
            <a:noFill/>
          </a:ln>
        </p:spPr>
      </p:pic>
      <p:sp>
        <p:nvSpPr>
          <p:cNvPr id="827" name="Google Shape;827;p72"/>
          <p:cNvSpPr/>
          <p:nvPr/>
        </p:nvSpPr>
        <p:spPr>
          <a:xfrm rot="-1944089">
            <a:off x="10313013" y="271342"/>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28" name="Google Shape;828;p72"/>
          <p:cNvSpPr/>
          <p:nvPr/>
        </p:nvSpPr>
        <p:spPr>
          <a:xfrm rot="-1944089">
            <a:off x="9989672" y="502201"/>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29" name="Google Shape;829;p72"/>
          <p:cNvSpPr/>
          <p:nvPr/>
        </p:nvSpPr>
        <p:spPr>
          <a:xfrm>
            <a:off x="345907"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802"/>
                                        </p:tgtEl>
                                        <p:attrNameLst>
                                          <p:attrName>style.visibility</p:attrName>
                                        </p:attrNameLst>
                                      </p:cBhvr>
                                      <p:to>
                                        <p:strVal val="visible"/>
                                      </p:to>
                                    </p:set>
                                    <p:animEffect transition="in" filter="fade">
                                      <p:cBhvr>
                                        <p:cTn id="7" dur="1000"/>
                                        <p:tgtEl>
                                          <p:spTgt spid="802"/>
                                        </p:tgtEl>
                                      </p:cBhvr>
                                    </p:animEffect>
                                  </p:childTnLst>
                                </p:cTn>
                              </p:par>
                              <p:par>
                                <p:cTn id="8" presetID="10" presetClass="entr" presetSubtype="0" fill="hold" nodeType="withEffect">
                                  <p:stCondLst>
                                    <p:cond delay="500"/>
                                  </p:stCondLst>
                                  <p:childTnLst>
                                    <p:set>
                                      <p:cBhvr>
                                        <p:cTn id="9" dur="1" fill="hold">
                                          <p:stCondLst>
                                            <p:cond delay="0"/>
                                          </p:stCondLst>
                                        </p:cTn>
                                        <p:tgtEl>
                                          <p:spTgt spid="810"/>
                                        </p:tgtEl>
                                        <p:attrNameLst>
                                          <p:attrName>style.visibility</p:attrName>
                                        </p:attrNameLst>
                                      </p:cBhvr>
                                      <p:to>
                                        <p:strVal val="visible"/>
                                      </p:to>
                                    </p:set>
                                    <p:animEffect transition="in" filter="fade">
                                      <p:cBhvr>
                                        <p:cTn id="10" dur="1000"/>
                                        <p:tgtEl>
                                          <p:spTgt spid="810"/>
                                        </p:tgtEl>
                                      </p:cBhvr>
                                    </p:animEffect>
                                  </p:childTnLst>
                                </p:cTn>
                              </p:par>
                              <p:par>
                                <p:cTn id="11" presetID="10" presetClass="entr" presetSubtype="0" fill="hold" nodeType="withEffect">
                                  <p:stCondLst>
                                    <p:cond delay="750"/>
                                  </p:stCondLst>
                                  <p:childTnLst>
                                    <p:set>
                                      <p:cBhvr>
                                        <p:cTn id="12" dur="1" fill="hold">
                                          <p:stCondLst>
                                            <p:cond delay="0"/>
                                          </p:stCondLst>
                                        </p:cTn>
                                        <p:tgtEl>
                                          <p:spTgt spid="818"/>
                                        </p:tgtEl>
                                        <p:attrNameLst>
                                          <p:attrName>style.visibility</p:attrName>
                                        </p:attrNameLst>
                                      </p:cBhvr>
                                      <p:to>
                                        <p:strVal val="visible"/>
                                      </p:to>
                                    </p:set>
                                    <p:animEffect transition="in" filter="fade">
                                      <p:cBhvr>
                                        <p:cTn id="13" dur="1000"/>
                                        <p:tgtEl>
                                          <p:spTgt spid="818"/>
                                        </p:tgtEl>
                                      </p:cBhvr>
                                    </p:animEffect>
                                  </p:childTnLst>
                                </p:cTn>
                              </p:par>
                              <p:par>
                                <p:cTn id="14" presetID="10" presetClass="entr" presetSubtype="0" fill="hold" nodeType="withEffect">
                                  <p:stCondLst>
                                    <p:cond delay="250"/>
                                  </p:stCondLst>
                                  <p:childTnLst>
                                    <p:set>
                                      <p:cBhvr>
                                        <p:cTn id="15" dur="1" fill="hold">
                                          <p:stCondLst>
                                            <p:cond delay="0"/>
                                          </p:stCondLst>
                                        </p:cTn>
                                        <p:tgtEl>
                                          <p:spTgt spid="826"/>
                                        </p:tgtEl>
                                        <p:attrNameLst>
                                          <p:attrName>style.visibility</p:attrName>
                                        </p:attrNameLst>
                                      </p:cBhvr>
                                      <p:to>
                                        <p:strVal val="visible"/>
                                      </p:to>
                                    </p:set>
                                    <p:animEffect transition="in" filter="fade">
                                      <p:cBhvr>
                                        <p:cTn id="16" dur="500"/>
                                        <p:tgtEl>
                                          <p:spTgt spid="8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833"/>
        <p:cNvGrpSpPr/>
        <p:nvPr/>
      </p:nvGrpSpPr>
      <p:grpSpPr>
        <a:xfrm>
          <a:off x="0" y="0"/>
          <a:ext cx="0" cy="0"/>
          <a:chOff x="0" y="0"/>
          <a:chExt cx="0" cy="0"/>
        </a:xfrm>
      </p:grpSpPr>
      <p:sp>
        <p:nvSpPr>
          <p:cNvPr id="834" name="Google Shape;834;p73"/>
          <p:cNvSpPr txBox="1">
            <a:spLocks noGrp="1"/>
          </p:cNvSpPr>
          <p:nvPr>
            <p:ph type="body" idx="1"/>
          </p:nvPr>
        </p:nvSpPr>
        <p:spPr>
          <a:xfrm>
            <a:off x="868048" y="4149655"/>
            <a:ext cx="10711543" cy="1846813"/>
          </a:xfrm>
          <a:prstGeom prst="rect">
            <a:avLst/>
          </a:prstGeom>
          <a:noFill/>
          <a:ln>
            <a:noFill/>
          </a:ln>
        </p:spPr>
        <p:txBody>
          <a:bodyPr spcFirstLastPara="1" wrap="square" lIns="91425" tIns="45700" rIns="91425" bIns="45700" anchor="t" anchorCtr="0">
            <a:noAutofit/>
          </a:bodyPr>
          <a:lstStyle/>
          <a:p>
            <a:pPr marL="0" lvl="0" indent="0" rtl="1">
              <a:lnSpc>
                <a:spcPct val="100000"/>
              </a:lnSpc>
              <a:spcBef>
                <a:spcPts val="0"/>
              </a:spcBef>
              <a:buClr>
                <a:srgbClr val="FFFFFF"/>
              </a:buClr>
              <a:buSzPts val="5000"/>
            </a:pPr>
            <a:r>
              <a:rPr lang="fa-IR" sz="5000" dirty="0">
                <a:solidFill>
                  <a:srgbClr val="FFFFFF"/>
                </a:solidFill>
                <a:cs typeface="B Nazanin" panose="00000400000000000000" pitchFamily="2" charset="-78"/>
              </a:rPr>
              <a:t>عکس های بیشتر</a:t>
            </a:r>
            <a:endParaRPr dirty="0">
              <a:cs typeface="B Nazanin" panose="00000400000000000000" pitchFamily="2" charset="-78"/>
            </a:endParaRPr>
          </a:p>
        </p:txBody>
      </p:sp>
      <p:sp>
        <p:nvSpPr>
          <p:cNvPr id="835" name="Google Shape;835;p73"/>
          <p:cNvSpPr/>
          <p:nvPr/>
        </p:nvSpPr>
        <p:spPr>
          <a:xfrm>
            <a:off x="1231451" y="3538199"/>
            <a:ext cx="473938" cy="473938"/>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36" name="Google Shape;836;p73"/>
          <p:cNvSpPr/>
          <p:nvPr/>
        </p:nvSpPr>
        <p:spPr>
          <a:xfrm>
            <a:off x="868048" y="3181908"/>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37" name="Google Shape;837;p73"/>
          <p:cNvSpPr txBox="1"/>
          <p:nvPr/>
        </p:nvSpPr>
        <p:spPr>
          <a:xfrm>
            <a:off x="758848" y="5118323"/>
            <a:ext cx="10980897" cy="1015663"/>
          </a:xfrm>
          <a:prstGeom prst="rect">
            <a:avLst/>
          </a:prstGeom>
          <a:noFill/>
          <a:ln>
            <a:noFill/>
          </a:ln>
        </p:spPr>
        <p:txBody>
          <a:bodyPr spcFirstLastPara="1" wrap="square" lIns="91425" tIns="45700" rIns="91425" bIns="45700" anchor="t" anchorCtr="0">
            <a:noAutofit/>
          </a:bodyPr>
          <a:lstStyle/>
          <a:p>
            <a:pPr lvl="0" algn="r" rtl="1">
              <a:buClr>
                <a:srgbClr val="FFFFFF"/>
              </a:buClr>
              <a:buSzPts val="2000"/>
            </a:pPr>
            <a:r>
              <a:rPr lang="fa-IR" sz="2000" dirty="0">
                <a:solidFill>
                  <a:srgbClr val="FFFFFF"/>
                </a:solidFill>
                <a:latin typeface="Didact Gothic"/>
                <a:ea typeface="Didact Gothic"/>
                <a:cs typeface="B Nazanin" panose="00000400000000000000" pitchFamily="2" charset="-78"/>
                <a:sym typeface="Didact Gothic"/>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sz="2000" b="0" i="0" u="none" strike="noStrike" cap="none" dirty="0">
              <a:solidFill>
                <a:srgbClr val="FFFFFF"/>
              </a:solidFill>
              <a:latin typeface="Didact Gothic"/>
              <a:ea typeface="Didact Gothic"/>
              <a:cs typeface="B Nazanin" panose="00000400000000000000" pitchFamily="2" charset="-78"/>
              <a:sym typeface="Didact Gothic"/>
            </a:endParaRPr>
          </a:p>
        </p:txBody>
      </p:sp>
      <p:pic>
        <p:nvPicPr>
          <p:cNvPr id="838" name="Google Shape;838;p73"/>
          <p:cNvPicPr preferRelativeResize="0"/>
          <p:nvPr/>
        </p:nvPicPr>
        <p:blipFill rotWithShape="1">
          <a:blip r:embed="rId3">
            <a:alphaModFix/>
          </a:blip>
          <a:srcRect/>
          <a:stretch/>
        </p:blipFill>
        <p:spPr>
          <a:xfrm>
            <a:off x="1253380" y="1268978"/>
            <a:ext cx="904018" cy="139080"/>
          </a:xfrm>
          <a:prstGeom prst="rect">
            <a:avLst/>
          </a:prstGeom>
          <a:noFill/>
          <a:ln>
            <a:noFill/>
          </a:ln>
        </p:spPr>
      </p:pic>
      <p:pic>
        <p:nvPicPr>
          <p:cNvPr id="839" name="Google Shape;839;p73"/>
          <p:cNvPicPr preferRelativeResize="0"/>
          <p:nvPr/>
        </p:nvPicPr>
        <p:blipFill rotWithShape="1">
          <a:blip r:embed="rId3">
            <a:alphaModFix/>
          </a:blip>
          <a:srcRect/>
          <a:stretch/>
        </p:blipFill>
        <p:spPr>
          <a:xfrm>
            <a:off x="9921774" y="4760418"/>
            <a:ext cx="904018" cy="139080"/>
          </a:xfrm>
          <a:prstGeom prst="rect">
            <a:avLst/>
          </a:prstGeom>
          <a:noFill/>
          <a:ln>
            <a:noFill/>
          </a:ln>
        </p:spPr>
      </p:pic>
      <p:sp>
        <p:nvSpPr>
          <p:cNvPr id="840" name="Google Shape;840;p73"/>
          <p:cNvSpPr/>
          <p:nvPr/>
        </p:nvSpPr>
        <p:spPr>
          <a:xfrm rot="-5400000">
            <a:off x="11397951" y="5575011"/>
            <a:ext cx="1296000" cy="292103"/>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841" name="Google Shape;841;p73"/>
          <p:cNvPicPr preferRelativeResize="0">
            <a:picLocks noGrp="1"/>
          </p:cNvPicPr>
          <p:nvPr>
            <p:ph type="pic" idx="2"/>
          </p:nvPr>
        </p:nvPicPr>
        <p:blipFill rotWithShape="1">
          <a:blip r:embed="rId4">
            <a:alphaModFix/>
          </a:blip>
          <a:srcRect l="4936" r="17345"/>
          <a:stretch/>
        </p:blipFill>
        <p:spPr>
          <a:xfrm>
            <a:off x="2138763" y="1125000"/>
            <a:ext cx="2449513" cy="2447925"/>
          </a:xfrm>
          <a:prstGeom prst="flowChartConnector">
            <a:avLst/>
          </a:prstGeom>
          <a:noFill/>
          <a:ln>
            <a:noFill/>
          </a:ln>
        </p:spPr>
      </p:pic>
      <p:pic>
        <p:nvPicPr>
          <p:cNvPr id="842" name="Google Shape;842;p73" descr="A picture containing object&#10;&#10;Description automatically generated"/>
          <p:cNvPicPr preferRelativeResize="0">
            <a:picLocks noGrp="1"/>
          </p:cNvPicPr>
          <p:nvPr>
            <p:ph type="pic" idx="3"/>
          </p:nvPr>
        </p:nvPicPr>
        <p:blipFill rotWithShape="1">
          <a:blip r:embed="rId5">
            <a:alphaModFix/>
          </a:blip>
          <a:srcRect t="32" b="31"/>
          <a:stretch/>
        </p:blipFill>
        <p:spPr>
          <a:xfrm>
            <a:off x="4866075" y="1125000"/>
            <a:ext cx="2449513" cy="2447925"/>
          </a:xfrm>
          <a:prstGeom prst="flowChartConnector">
            <a:avLst/>
          </a:prstGeom>
          <a:noFill/>
          <a:ln>
            <a:noFill/>
          </a:ln>
        </p:spPr>
      </p:pic>
      <p:pic>
        <p:nvPicPr>
          <p:cNvPr id="843" name="Google Shape;843;p73" descr="A picture containing egg, indoor, large, mouse&#10;&#10;Description automatically generated"/>
          <p:cNvPicPr preferRelativeResize="0">
            <a:picLocks noGrp="1"/>
          </p:cNvPicPr>
          <p:nvPr>
            <p:ph type="pic" idx="4"/>
          </p:nvPr>
        </p:nvPicPr>
        <p:blipFill rotWithShape="1">
          <a:blip r:embed="rId6">
            <a:alphaModFix/>
          </a:blip>
          <a:srcRect l="12476" r="12476"/>
          <a:stretch/>
        </p:blipFill>
        <p:spPr>
          <a:xfrm>
            <a:off x="7593387" y="1125000"/>
            <a:ext cx="2449513" cy="2447925"/>
          </a:xfrm>
          <a:prstGeom prst="flowChartConnector">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838"/>
                                        </p:tgtEl>
                                        <p:attrNameLst>
                                          <p:attrName>style.visibility</p:attrName>
                                        </p:attrNameLst>
                                      </p:cBhvr>
                                      <p:to>
                                        <p:strVal val="visible"/>
                                      </p:to>
                                    </p:set>
                                    <p:animEffect transition="in" filter="fade">
                                      <p:cBhvr>
                                        <p:cTn id="7" dur="500"/>
                                        <p:tgtEl>
                                          <p:spTgt spid="838"/>
                                        </p:tgtEl>
                                      </p:cBhvr>
                                    </p:animEffect>
                                  </p:childTnLst>
                                </p:cTn>
                              </p:par>
                              <p:par>
                                <p:cTn id="8" presetID="10" presetClass="entr" presetSubtype="0" fill="hold" nodeType="withEffect">
                                  <p:stCondLst>
                                    <p:cond delay="250"/>
                                  </p:stCondLst>
                                  <p:childTnLst>
                                    <p:set>
                                      <p:cBhvr>
                                        <p:cTn id="9" dur="1" fill="hold">
                                          <p:stCondLst>
                                            <p:cond delay="0"/>
                                          </p:stCondLst>
                                        </p:cTn>
                                        <p:tgtEl>
                                          <p:spTgt spid="839"/>
                                        </p:tgtEl>
                                        <p:attrNameLst>
                                          <p:attrName>style.visibility</p:attrName>
                                        </p:attrNameLst>
                                      </p:cBhvr>
                                      <p:to>
                                        <p:strVal val="visible"/>
                                      </p:to>
                                    </p:set>
                                    <p:animEffect transition="in" filter="fade">
                                      <p:cBhvr>
                                        <p:cTn id="10" dur="500"/>
                                        <p:tgtEl>
                                          <p:spTgt spid="8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847"/>
        <p:cNvGrpSpPr/>
        <p:nvPr/>
      </p:nvGrpSpPr>
      <p:grpSpPr>
        <a:xfrm>
          <a:off x="0" y="0"/>
          <a:ext cx="0" cy="0"/>
          <a:chOff x="0" y="0"/>
          <a:chExt cx="0" cy="0"/>
        </a:xfrm>
      </p:grpSpPr>
      <p:sp>
        <p:nvSpPr>
          <p:cNvPr id="848" name="Google Shape;848;p74"/>
          <p:cNvSpPr txBox="1"/>
          <p:nvPr/>
        </p:nvSpPr>
        <p:spPr>
          <a:xfrm>
            <a:off x="840000" y="1713246"/>
            <a:ext cx="10728000" cy="646331"/>
          </a:xfrm>
          <a:prstGeom prst="rect">
            <a:avLst/>
          </a:prstGeom>
          <a:noFill/>
          <a:ln>
            <a:noFill/>
          </a:ln>
        </p:spPr>
        <p:txBody>
          <a:bodyPr spcFirstLastPara="1" wrap="square" lIns="91425" tIns="45700" rIns="91425" bIns="45700" anchor="t" anchorCtr="0">
            <a:noAutofit/>
          </a:bodyPr>
          <a:lstStyle/>
          <a:p>
            <a:pPr lvl="0" algn="ctr" rtl="1">
              <a:buClr>
                <a:srgbClr val="FFFFFF"/>
              </a:buClr>
              <a:buSzPts val="1800"/>
            </a:pPr>
            <a:r>
              <a:rPr lang="fa-IR" sz="1800"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grpSp>
        <p:nvGrpSpPr>
          <p:cNvPr id="849" name="Google Shape;849;p74"/>
          <p:cNvGrpSpPr/>
          <p:nvPr/>
        </p:nvGrpSpPr>
        <p:grpSpPr>
          <a:xfrm>
            <a:off x="9647361" y="6343743"/>
            <a:ext cx="792039" cy="383757"/>
            <a:chOff x="743484" y="5375305"/>
            <a:chExt cx="1170774" cy="652447"/>
          </a:xfrm>
        </p:grpSpPr>
        <p:sp>
          <p:nvSpPr>
            <p:cNvPr id="850" name="Google Shape;850;p74"/>
            <p:cNvSpPr/>
            <p:nvPr/>
          </p:nvSpPr>
          <p:spPr>
            <a:xfrm>
              <a:off x="743484" y="5375305"/>
              <a:ext cx="1170774" cy="9400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51" name="Google Shape;851;p74"/>
            <p:cNvSpPr/>
            <p:nvPr/>
          </p:nvSpPr>
          <p:spPr>
            <a:xfrm>
              <a:off x="743484" y="5554767"/>
              <a:ext cx="1170774" cy="94003"/>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52" name="Google Shape;852;p74"/>
            <p:cNvSpPr/>
            <p:nvPr/>
          </p:nvSpPr>
          <p:spPr>
            <a:xfrm>
              <a:off x="743484" y="5734229"/>
              <a:ext cx="1170774" cy="94003"/>
            </a:xfrm>
            <a:prstGeom prst="rect">
              <a:avLst/>
            </a:prstGeom>
            <a:solidFill>
              <a:schemeClr val="lt1">
                <a:alpha val="89803"/>
              </a:schemeClr>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53" name="Google Shape;853;p74"/>
            <p:cNvSpPr/>
            <p:nvPr/>
          </p:nvSpPr>
          <p:spPr>
            <a:xfrm>
              <a:off x="743484" y="5933749"/>
              <a:ext cx="1170774" cy="94003"/>
            </a:xfrm>
            <a:prstGeom prst="rect">
              <a:avLst/>
            </a:prstGeom>
            <a:solidFill>
              <a:schemeClr val="lt1">
                <a:alpha val="53725"/>
              </a:schemeClr>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pic>
        <p:nvPicPr>
          <p:cNvPr id="854" name="Google Shape;854;p74"/>
          <p:cNvPicPr preferRelativeResize="0"/>
          <p:nvPr/>
        </p:nvPicPr>
        <p:blipFill rotWithShape="1">
          <a:blip r:embed="rId3">
            <a:alphaModFix/>
          </a:blip>
          <a:srcRect/>
          <a:stretch/>
        </p:blipFill>
        <p:spPr>
          <a:xfrm>
            <a:off x="706316" y="4268003"/>
            <a:ext cx="1814718" cy="1053708"/>
          </a:xfrm>
          <a:prstGeom prst="rect">
            <a:avLst/>
          </a:prstGeom>
          <a:noFill/>
          <a:ln>
            <a:noFill/>
          </a:ln>
        </p:spPr>
      </p:pic>
      <p:pic>
        <p:nvPicPr>
          <p:cNvPr id="855" name="Google Shape;855;p74"/>
          <p:cNvPicPr preferRelativeResize="0"/>
          <p:nvPr/>
        </p:nvPicPr>
        <p:blipFill rotWithShape="1">
          <a:blip r:embed="rId4">
            <a:alphaModFix/>
          </a:blip>
          <a:srcRect/>
          <a:stretch/>
        </p:blipFill>
        <p:spPr>
          <a:xfrm>
            <a:off x="2992561" y="2790387"/>
            <a:ext cx="6654800" cy="2792413"/>
          </a:xfrm>
          <a:prstGeom prst="rect">
            <a:avLst/>
          </a:prstGeom>
          <a:noFill/>
          <a:ln w="19050" cap="flat" cmpd="sng">
            <a:solidFill>
              <a:srgbClr val="FEFEFE"/>
            </a:solidFill>
            <a:prstDash val="solid"/>
            <a:round/>
            <a:headEnd type="none" w="sm" len="sm"/>
            <a:tailEnd type="none" w="sm" len="sm"/>
          </a:ln>
        </p:spPr>
      </p:pic>
      <p:pic>
        <p:nvPicPr>
          <p:cNvPr id="856" name="Google Shape;856;p74" descr="Open quotation mark"/>
          <p:cNvPicPr preferRelativeResize="0"/>
          <p:nvPr/>
        </p:nvPicPr>
        <p:blipFill rotWithShape="1">
          <a:blip r:embed="rId5">
            <a:alphaModFix/>
          </a:blip>
          <a:srcRect/>
          <a:stretch/>
        </p:blipFill>
        <p:spPr>
          <a:xfrm>
            <a:off x="1312853" y="5125600"/>
            <a:ext cx="914400" cy="914400"/>
          </a:xfrm>
          <a:prstGeom prst="rect">
            <a:avLst/>
          </a:prstGeom>
          <a:noFill/>
          <a:ln>
            <a:noFill/>
          </a:ln>
        </p:spPr>
      </p:pic>
      <p:sp>
        <p:nvSpPr>
          <p:cNvPr id="857" name="Google Shape;857;p74"/>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58" name="Google Shape;858;p74"/>
          <p:cNvSpPr txBox="1"/>
          <p:nvPr/>
        </p:nvSpPr>
        <p:spPr>
          <a:xfrm>
            <a:off x="3119293" y="266696"/>
            <a:ext cx="6401335"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اسلاید جدول</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62"/>
        <p:cNvGrpSpPr/>
        <p:nvPr/>
      </p:nvGrpSpPr>
      <p:grpSpPr>
        <a:xfrm>
          <a:off x="0" y="0"/>
          <a:ext cx="0" cy="0"/>
          <a:chOff x="0" y="0"/>
          <a:chExt cx="0" cy="0"/>
        </a:xfrm>
      </p:grpSpPr>
      <p:pic>
        <p:nvPicPr>
          <p:cNvPr id="863" name="Google Shape;863;p75"/>
          <p:cNvPicPr preferRelativeResize="0"/>
          <p:nvPr/>
        </p:nvPicPr>
        <p:blipFill rotWithShape="1">
          <a:blip r:embed="rId3">
            <a:alphaModFix/>
          </a:blip>
          <a:srcRect/>
          <a:stretch/>
        </p:blipFill>
        <p:spPr>
          <a:xfrm>
            <a:off x="1671356" y="1519831"/>
            <a:ext cx="6440196" cy="4141583"/>
          </a:xfrm>
          <a:prstGeom prst="rect">
            <a:avLst/>
          </a:prstGeom>
          <a:noFill/>
          <a:ln>
            <a:noFill/>
          </a:ln>
        </p:spPr>
      </p:pic>
      <p:grpSp>
        <p:nvGrpSpPr>
          <p:cNvPr id="864" name="Google Shape;864;p75"/>
          <p:cNvGrpSpPr/>
          <p:nvPr/>
        </p:nvGrpSpPr>
        <p:grpSpPr>
          <a:xfrm>
            <a:off x="7674076" y="0"/>
            <a:ext cx="7112000" cy="7564319"/>
            <a:chOff x="11134271" y="0"/>
            <a:chExt cx="7112000" cy="7564319"/>
          </a:xfrm>
        </p:grpSpPr>
        <p:sp>
          <p:nvSpPr>
            <p:cNvPr id="865" name="Google Shape;865;p75"/>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866" name="Google Shape;866;p75"/>
            <p:cNvGrpSpPr/>
            <p:nvPr/>
          </p:nvGrpSpPr>
          <p:grpSpPr>
            <a:xfrm>
              <a:off x="11134271" y="0"/>
              <a:ext cx="7112000" cy="7564319"/>
              <a:chOff x="11298629" y="0"/>
              <a:chExt cx="7112000" cy="7564319"/>
            </a:xfrm>
          </p:grpSpPr>
          <p:pic>
            <p:nvPicPr>
              <p:cNvPr id="867" name="Google Shape;867;p75"/>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868" name="Google Shape;868;p75"/>
              <p:cNvGrpSpPr/>
              <p:nvPr/>
            </p:nvGrpSpPr>
            <p:grpSpPr>
              <a:xfrm>
                <a:off x="12913007" y="107307"/>
                <a:ext cx="2678964" cy="6391178"/>
                <a:chOff x="9389497" y="107307"/>
                <a:chExt cx="2678964" cy="6391178"/>
              </a:xfrm>
            </p:grpSpPr>
            <p:grpSp>
              <p:nvGrpSpPr>
                <p:cNvPr id="869" name="Google Shape;869;p75"/>
                <p:cNvGrpSpPr/>
                <p:nvPr/>
              </p:nvGrpSpPr>
              <p:grpSpPr>
                <a:xfrm>
                  <a:off x="9389497" y="1270651"/>
                  <a:ext cx="1283154" cy="1307828"/>
                  <a:chOff x="6126313" y="-78262"/>
                  <a:chExt cx="1108418" cy="1129732"/>
                </a:xfrm>
              </p:grpSpPr>
              <p:sp>
                <p:nvSpPr>
                  <p:cNvPr id="870" name="Google Shape;870;p75"/>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1" name="Google Shape;871;p75"/>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2" name="Google Shape;872;p75"/>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3" name="Google Shape;873;p75"/>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4" name="Google Shape;874;p75"/>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875" name="Google Shape;875;p75"/>
                <p:cNvGrpSpPr/>
                <p:nvPr/>
              </p:nvGrpSpPr>
              <p:grpSpPr>
                <a:xfrm>
                  <a:off x="10466606" y="1946952"/>
                  <a:ext cx="1550408" cy="1956255"/>
                  <a:chOff x="6196243" y="1879082"/>
                  <a:chExt cx="974176" cy="1229184"/>
                </a:xfrm>
              </p:grpSpPr>
              <p:sp>
                <p:nvSpPr>
                  <p:cNvPr id="876" name="Google Shape;876;p75"/>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7" name="Google Shape;877;p75"/>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878" name="Google Shape;878;p75"/>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79" name="Google Shape;879;p75"/>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880" name="Google Shape;880;p75"/>
          <p:cNvGrpSpPr/>
          <p:nvPr/>
        </p:nvGrpSpPr>
        <p:grpSpPr>
          <a:xfrm rot="10800000">
            <a:off x="11574499" y="1924565"/>
            <a:ext cx="296666" cy="3148069"/>
            <a:chOff x="160205" y="1887156"/>
            <a:chExt cx="296666" cy="3148069"/>
          </a:xfrm>
        </p:grpSpPr>
        <p:sp>
          <p:nvSpPr>
            <p:cNvPr id="881" name="Google Shape;881;p75"/>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882" name="Google Shape;882;p75"/>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cxnSp>
          <p:nvCxnSpPr>
            <p:cNvPr id="883" name="Google Shape;883;p75"/>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87"/>
        <p:cNvGrpSpPr/>
        <p:nvPr/>
      </p:nvGrpSpPr>
      <p:grpSpPr>
        <a:xfrm>
          <a:off x="0" y="0"/>
          <a:ext cx="0" cy="0"/>
          <a:chOff x="0" y="0"/>
          <a:chExt cx="0" cy="0"/>
        </a:xfrm>
      </p:grpSpPr>
      <p:pic>
        <p:nvPicPr>
          <p:cNvPr id="888" name="Google Shape;888;p76"/>
          <p:cNvPicPr preferRelativeResize="0"/>
          <p:nvPr/>
        </p:nvPicPr>
        <p:blipFill rotWithShape="1">
          <a:blip r:embed="rId3">
            <a:alphaModFix/>
          </a:blip>
          <a:srcRect/>
          <a:stretch/>
        </p:blipFill>
        <p:spPr>
          <a:xfrm>
            <a:off x="-1" y="0"/>
            <a:ext cx="12192000" cy="6836636"/>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sp>
        <p:nvSpPr>
          <p:cNvPr id="893" name="Google Shape;893;p77"/>
          <p:cNvSpPr/>
          <p:nvPr/>
        </p:nvSpPr>
        <p:spPr>
          <a:xfrm>
            <a:off x="6486171" y="4542904"/>
            <a:ext cx="1224000" cy="1224000"/>
          </a:xfrm>
          <a:prstGeom prst="rect">
            <a:avLst/>
          </a:prstGeom>
          <a:solidFill>
            <a:srgbClr val="7F7F7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5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94" name="Google Shape;894;p77"/>
          <p:cNvSpPr/>
          <p:nvPr/>
        </p:nvSpPr>
        <p:spPr>
          <a:xfrm>
            <a:off x="1374171" y="4542904"/>
            <a:ext cx="1224000" cy="1224000"/>
          </a:xfrm>
          <a:prstGeom prst="rect">
            <a:avLst/>
          </a:prstGeom>
          <a:solidFill>
            <a:srgbClr val="3F3F3F"/>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5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95" name="Google Shape;895;p77"/>
          <p:cNvSpPr/>
          <p:nvPr/>
        </p:nvSpPr>
        <p:spPr>
          <a:xfrm>
            <a:off x="6486171" y="2205000"/>
            <a:ext cx="1224000" cy="1224000"/>
          </a:xfrm>
          <a:prstGeom prst="rect">
            <a:avLst/>
          </a:prstGeom>
          <a:solidFill>
            <a:srgbClr val="262626"/>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5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896" name="Google Shape;896;p77"/>
          <p:cNvSpPr/>
          <p:nvPr/>
        </p:nvSpPr>
        <p:spPr>
          <a:xfrm>
            <a:off x="1374171" y="2205000"/>
            <a:ext cx="1224000" cy="1224000"/>
          </a:xfrm>
          <a:prstGeom prst="rect">
            <a:avLst/>
          </a:prstGeom>
          <a:solidFill>
            <a:srgbClr val="757070"/>
          </a:solidFill>
          <a:ln w="127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5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897" name="Google Shape;897;p77" descr="Lightbulb"/>
          <p:cNvPicPr preferRelativeResize="0"/>
          <p:nvPr/>
        </p:nvPicPr>
        <p:blipFill rotWithShape="1">
          <a:blip r:embed="rId3">
            <a:alphaModFix/>
          </a:blip>
          <a:srcRect/>
          <a:stretch/>
        </p:blipFill>
        <p:spPr>
          <a:xfrm>
            <a:off x="1528971" y="2359800"/>
            <a:ext cx="914400" cy="914400"/>
          </a:xfrm>
          <a:prstGeom prst="rect">
            <a:avLst/>
          </a:prstGeom>
          <a:noFill/>
          <a:ln>
            <a:noFill/>
          </a:ln>
        </p:spPr>
      </p:pic>
      <p:pic>
        <p:nvPicPr>
          <p:cNvPr id="898" name="Google Shape;898;p77" descr="Bullseye"/>
          <p:cNvPicPr preferRelativeResize="0"/>
          <p:nvPr/>
        </p:nvPicPr>
        <p:blipFill rotWithShape="1">
          <a:blip r:embed="rId4">
            <a:alphaModFix/>
          </a:blip>
          <a:srcRect/>
          <a:stretch/>
        </p:blipFill>
        <p:spPr>
          <a:xfrm>
            <a:off x="6666546" y="2376000"/>
            <a:ext cx="914400" cy="914400"/>
          </a:xfrm>
          <a:prstGeom prst="rect">
            <a:avLst/>
          </a:prstGeom>
          <a:noFill/>
          <a:ln>
            <a:noFill/>
          </a:ln>
        </p:spPr>
      </p:pic>
      <p:pic>
        <p:nvPicPr>
          <p:cNvPr id="899" name="Google Shape;899;p77" descr="Gears"/>
          <p:cNvPicPr preferRelativeResize="0"/>
          <p:nvPr/>
        </p:nvPicPr>
        <p:blipFill rotWithShape="1">
          <a:blip r:embed="rId5">
            <a:alphaModFix/>
          </a:blip>
          <a:srcRect/>
          <a:stretch/>
        </p:blipFill>
        <p:spPr>
          <a:xfrm>
            <a:off x="1528971" y="4697704"/>
            <a:ext cx="914400" cy="914400"/>
          </a:xfrm>
          <a:prstGeom prst="rect">
            <a:avLst/>
          </a:prstGeom>
          <a:noFill/>
          <a:ln>
            <a:noFill/>
          </a:ln>
        </p:spPr>
      </p:pic>
      <p:pic>
        <p:nvPicPr>
          <p:cNvPr id="900" name="Google Shape;900;p77" descr="Magnifying glass"/>
          <p:cNvPicPr preferRelativeResize="0"/>
          <p:nvPr/>
        </p:nvPicPr>
        <p:blipFill rotWithShape="1">
          <a:blip r:embed="rId6">
            <a:alphaModFix/>
          </a:blip>
          <a:srcRect/>
          <a:stretch/>
        </p:blipFill>
        <p:spPr>
          <a:xfrm>
            <a:off x="6702171" y="4719304"/>
            <a:ext cx="914400" cy="914400"/>
          </a:xfrm>
          <a:prstGeom prst="rect">
            <a:avLst/>
          </a:prstGeom>
          <a:noFill/>
          <a:ln>
            <a:noFill/>
          </a:ln>
        </p:spPr>
      </p:pic>
      <p:sp>
        <p:nvSpPr>
          <p:cNvPr id="901" name="Google Shape;901;p77"/>
          <p:cNvSpPr txBox="1"/>
          <p:nvPr/>
        </p:nvSpPr>
        <p:spPr>
          <a:xfrm>
            <a:off x="2814171" y="2374200"/>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02" name="Google Shape;902;p77"/>
          <p:cNvSpPr txBox="1"/>
          <p:nvPr/>
        </p:nvSpPr>
        <p:spPr>
          <a:xfrm>
            <a:off x="7998171" y="2374200"/>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03" name="Google Shape;903;p77"/>
          <p:cNvSpPr txBox="1"/>
          <p:nvPr/>
        </p:nvSpPr>
        <p:spPr>
          <a:xfrm>
            <a:off x="2814171" y="4719304"/>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904" name="Google Shape;904;p77"/>
          <p:cNvSpPr txBox="1"/>
          <p:nvPr/>
        </p:nvSpPr>
        <p:spPr>
          <a:xfrm>
            <a:off x="7998171" y="4719304"/>
            <a:ext cx="3168000" cy="900000"/>
          </a:xfrm>
          <a:prstGeom prst="rect">
            <a:avLst/>
          </a:prstGeom>
          <a:noFill/>
          <a:ln>
            <a:noFill/>
          </a:ln>
        </p:spPr>
        <p:txBody>
          <a:bodyPr spcFirstLastPara="1" wrap="square" lIns="91425" tIns="45700" rIns="91425" bIns="45700" anchor="t" anchorCtr="0">
            <a:noAutofit/>
          </a:bodyPr>
          <a:lstStyle/>
          <a:p>
            <a:pPr lvl="0" algn="r" rtl="1">
              <a:lnSpc>
                <a:spcPct val="150000"/>
              </a:lnSpc>
              <a:buClr>
                <a:srgbClr val="FFFFFF"/>
              </a:buClr>
              <a:buSzPts val="1400"/>
            </a:pPr>
            <a:r>
              <a:rPr lang="fa-IR" dirty="0">
                <a:solidFill>
                  <a:srgbClr val="FFFFFF"/>
                </a:solidFill>
                <a:latin typeface="Calibri"/>
                <a:ea typeface="Calibri"/>
                <a:cs typeface="B Nazanin" panose="00000400000000000000" pitchFamily="2" charset="-78"/>
                <a:sym typeface="Calibri"/>
              </a:rPr>
              <a:t>قالب پاورپوينت حرفه ای ، قابل ویرایش ، جهت استفاده در جلسات دفاع رساله ، پایان نامه ، پروپوزال و سمینار و .... می باشد.</a:t>
            </a:r>
            <a:endParaRPr lang="fa-IR" dirty="0">
              <a:cs typeface="B Nazanin" panose="00000400000000000000" pitchFamily="2" charset="-78"/>
            </a:endParaRPr>
          </a:p>
        </p:txBody>
      </p:sp>
      <p:sp>
        <p:nvSpPr>
          <p:cNvPr id="905" name="Google Shape;905;p77"/>
          <p:cNvSpPr/>
          <p:nvPr/>
        </p:nvSpPr>
        <p:spPr>
          <a:xfrm>
            <a:off x="345907"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5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06" name="Google Shape;906;p77"/>
          <p:cNvSpPr txBox="1"/>
          <p:nvPr/>
        </p:nvSpPr>
        <p:spPr>
          <a:xfrm>
            <a:off x="0" y="367821"/>
            <a:ext cx="11418469"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نکات اصلی</a:t>
            </a:r>
            <a:endParaRPr sz="8800" b="0" i="0" u="none" strike="noStrike" cap="none" dirty="0">
              <a:solidFill>
                <a:srgbClr val="FFC000"/>
              </a:solidFill>
              <a:latin typeface="Aharoni"/>
              <a:ea typeface="Aharoni"/>
              <a:cs typeface="B Nazanin" panose="00000400000000000000" pitchFamily="2" charset="-78"/>
              <a:sym typeface="Aharon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264"/>
        <p:cNvGrpSpPr/>
        <p:nvPr/>
      </p:nvGrpSpPr>
      <p:grpSpPr>
        <a:xfrm>
          <a:off x="0" y="0"/>
          <a:ext cx="0" cy="0"/>
          <a:chOff x="0" y="0"/>
          <a:chExt cx="0" cy="0"/>
        </a:xfrm>
      </p:grpSpPr>
      <p:pic>
        <p:nvPicPr>
          <p:cNvPr id="265" name="Google Shape;265;p60"/>
          <p:cNvPicPr preferRelativeResize="0"/>
          <p:nvPr/>
        </p:nvPicPr>
        <p:blipFill rotWithShape="1">
          <a:blip r:embed="rId3">
            <a:alphaModFix/>
          </a:blip>
          <a:srcRect/>
          <a:stretch/>
        </p:blipFill>
        <p:spPr>
          <a:xfrm>
            <a:off x="7986371" y="289975"/>
            <a:ext cx="904018" cy="139080"/>
          </a:xfrm>
          <a:prstGeom prst="rect">
            <a:avLst/>
          </a:prstGeom>
          <a:noFill/>
          <a:ln>
            <a:noFill/>
          </a:ln>
        </p:spPr>
      </p:pic>
      <p:sp>
        <p:nvSpPr>
          <p:cNvPr id="266" name="Google Shape;266;p60"/>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267" name="Google Shape;267;p60"/>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268" name="Google Shape;268;p60"/>
          <p:cNvGrpSpPr/>
          <p:nvPr/>
        </p:nvGrpSpPr>
        <p:grpSpPr>
          <a:xfrm>
            <a:off x="7674076" y="9144"/>
            <a:ext cx="7112000" cy="7564319"/>
            <a:chOff x="11134271" y="0"/>
            <a:chExt cx="7112000" cy="7564319"/>
          </a:xfrm>
        </p:grpSpPr>
        <p:sp>
          <p:nvSpPr>
            <p:cNvPr id="269" name="Google Shape;269;p60"/>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B Nazanin" panose="00000400000000000000" pitchFamily="2" charset="-78"/>
                <a:sym typeface="Calibri"/>
              </a:endParaRPr>
            </a:p>
          </p:txBody>
        </p:sp>
        <p:grpSp>
          <p:nvGrpSpPr>
            <p:cNvPr id="270" name="Google Shape;270;p60"/>
            <p:cNvGrpSpPr/>
            <p:nvPr/>
          </p:nvGrpSpPr>
          <p:grpSpPr>
            <a:xfrm>
              <a:off x="11134271" y="0"/>
              <a:ext cx="7112000" cy="7564319"/>
              <a:chOff x="11298629" y="0"/>
              <a:chExt cx="7112000" cy="7564319"/>
            </a:xfrm>
          </p:grpSpPr>
          <p:pic>
            <p:nvPicPr>
              <p:cNvPr id="271" name="Google Shape;271;p60"/>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272" name="Google Shape;272;p60"/>
              <p:cNvGrpSpPr/>
              <p:nvPr/>
            </p:nvGrpSpPr>
            <p:grpSpPr>
              <a:xfrm>
                <a:off x="12913007" y="107307"/>
                <a:ext cx="2678964" cy="6391178"/>
                <a:chOff x="9389497" y="107307"/>
                <a:chExt cx="2678964" cy="6391178"/>
              </a:xfrm>
            </p:grpSpPr>
            <p:grpSp>
              <p:nvGrpSpPr>
                <p:cNvPr id="273" name="Google Shape;273;p60"/>
                <p:cNvGrpSpPr/>
                <p:nvPr/>
              </p:nvGrpSpPr>
              <p:grpSpPr>
                <a:xfrm>
                  <a:off x="9389497" y="1270651"/>
                  <a:ext cx="1283154" cy="1307828"/>
                  <a:chOff x="6126313" y="-78262"/>
                  <a:chExt cx="1108418" cy="1129732"/>
                </a:xfrm>
              </p:grpSpPr>
              <p:sp>
                <p:nvSpPr>
                  <p:cNvPr id="274" name="Google Shape;274;p60"/>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5" name="Google Shape;275;p60"/>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6" name="Google Shape;276;p60"/>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7" name="Google Shape;277;p60"/>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78" name="Google Shape;278;p60"/>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279" name="Google Shape;279;p60"/>
                <p:cNvGrpSpPr/>
                <p:nvPr/>
              </p:nvGrpSpPr>
              <p:grpSpPr>
                <a:xfrm>
                  <a:off x="10466606" y="1946952"/>
                  <a:ext cx="1550408" cy="1956255"/>
                  <a:chOff x="6196243" y="1879082"/>
                  <a:chExt cx="974176" cy="1229184"/>
                </a:xfrm>
              </p:grpSpPr>
              <p:sp>
                <p:nvSpPr>
                  <p:cNvPr id="280" name="Google Shape;280;p60"/>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1" name="Google Shape;281;p60"/>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282" name="Google Shape;282;p60"/>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3" name="Google Shape;283;p60"/>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284" name="Google Shape;284;p60"/>
          <p:cNvGrpSpPr/>
          <p:nvPr/>
        </p:nvGrpSpPr>
        <p:grpSpPr>
          <a:xfrm flipH="1">
            <a:off x="8691587" y="3015447"/>
            <a:ext cx="3012688" cy="3878509"/>
            <a:chOff x="-2186003" y="5731404"/>
            <a:chExt cx="1509432" cy="1943230"/>
          </a:xfrm>
        </p:grpSpPr>
        <p:grpSp>
          <p:nvGrpSpPr>
            <p:cNvPr id="285" name="Google Shape;285;p60"/>
            <p:cNvGrpSpPr/>
            <p:nvPr/>
          </p:nvGrpSpPr>
          <p:grpSpPr>
            <a:xfrm>
              <a:off x="-2156599" y="7276506"/>
              <a:ext cx="1041239" cy="398128"/>
              <a:chOff x="-297244" y="6668413"/>
              <a:chExt cx="1041239" cy="398128"/>
            </a:xfrm>
          </p:grpSpPr>
          <p:sp>
            <p:nvSpPr>
              <p:cNvPr id="286" name="Google Shape;286;p60"/>
              <p:cNvSpPr/>
              <p:nvPr/>
            </p:nvSpPr>
            <p:spPr>
              <a:xfrm>
                <a:off x="-297244" y="7006004"/>
                <a:ext cx="1041239" cy="60537"/>
              </a:xfrm>
              <a:custGeom>
                <a:avLst/>
                <a:gdLst/>
                <a:ahLst/>
                <a:cxnLst/>
                <a:rect l="l" t="t" r="r" b="b"/>
                <a:pathLst>
                  <a:path w="1041239" h="60537" extrusionOk="0">
                    <a:moveTo>
                      <a:pt x="1041240" y="30269"/>
                    </a:moveTo>
                    <a:cubicBezTo>
                      <a:pt x="1041240" y="46985"/>
                      <a:pt x="808150" y="60537"/>
                      <a:pt x="520620" y="60537"/>
                    </a:cubicBezTo>
                    <a:cubicBezTo>
                      <a:pt x="233089" y="60537"/>
                      <a:pt x="0" y="46985"/>
                      <a:pt x="0" y="30269"/>
                    </a:cubicBezTo>
                    <a:cubicBezTo>
                      <a:pt x="0" y="13552"/>
                      <a:pt x="233089" y="0"/>
                      <a:pt x="520620" y="0"/>
                    </a:cubicBezTo>
                    <a:cubicBezTo>
                      <a:pt x="808150" y="0"/>
                      <a:pt x="1041240" y="13552"/>
                      <a:pt x="1041240" y="30269"/>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7" name="Google Shape;287;p60"/>
              <p:cNvSpPr/>
              <p:nvPr/>
            </p:nvSpPr>
            <p:spPr>
              <a:xfrm>
                <a:off x="-6342" y="6668413"/>
                <a:ext cx="459979" cy="319910"/>
              </a:xfrm>
              <a:custGeom>
                <a:avLst/>
                <a:gdLst/>
                <a:ahLst/>
                <a:cxnLst/>
                <a:rect l="l" t="t" r="r" b="b"/>
                <a:pathLst>
                  <a:path w="459979" h="319910" extrusionOk="0">
                    <a:moveTo>
                      <a:pt x="458030" y="2907"/>
                    </a:moveTo>
                    <a:lnTo>
                      <a:pt x="542" y="2907"/>
                    </a:lnTo>
                    <a:cubicBezTo>
                      <a:pt x="-1188" y="13285"/>
                      <a:pt x="1407" y="23663"/>
                      <a:pt x="5731" y="34040"/>
                    </a:cubicBezTo>
                    <a:cubicBezTo>
                      <a:pt x="20433" y="149926"/>
                      <a:pt x="82699" y="312511"/>
                      <a:pt x="82699" y="312511"/>
                    </a:cubicBezTo>
                    <a:cubicBezTo>
                      <a:pt x="82699" y="312511"/>
                      <a:pt x="115562" y="323754"/>
                      <a:pt x="149290" y="315106"/>
                    </a:cubicBezTo>
                    <a:lnTo>
                      <a:pt x="190802" y="126576"/>
                    </a:lnTo>
                    <a:cubicBezTo>
                      <a:pt x="212422" y="129170"/>
                      <a:pt x="234042" y="129170"/>
                      <a:pt x="255663" y="128306"/>
                    </a:cubicBezTo>
                    <a:lnTo>
                      <a:pt x="297174" y="316836"/>
                    </a:lnTo>
                    <a:cubicBezTo>
                      <a:pt x="331767" y="323754"/>
                      <a:pt x="368954" y="316836"/>
                      <a:pt x="368954" y="316836"/>
                    </a:cubicBezTo>
                    <a:cubicBezTo>
                      <a:pt x="368954" y="316836"/>
                      <a:pt x="443328" y="118793"/>
                      <a:pt x="458030" y="2907"/>
                    </a:cubicBezTo>
                    <a:cubicBezTo>
                      <a:pt x="464084" y="-7471"/>
                      <a:pt x="453706" y="14150"/>
                      <a:pt x="458030" y="2907"/>
                    </a:cubicBezTo>
                    <a:close/>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8" name="Google Shape;288;p60"/>
              <p:cNvSpPr/>
              <p:nvPr/>
            </p:nvSpPr>
            <p:spPr>
              <a:xfrm>
                <a:off x="289101" y="6924435"/>
                <a:ext cx="328630" cy="111741"/>
              </a:xfrm>
              <a:custGeom>
                <a:avLst/>
                <a:gdLst/>
                <a:ahLst/>
                <a:cxnLst/>
                <a:rect l="l" t="t" r="r" b="b"/>
                <a:pathLst>
                  <a:path w="328630" h="111741" extrusionOk="0">
                    <a:moveTo>
                      <a:pt x="0" y="46112"/>
                    </a:moveTo>
                    <a:cubicBezTo>
                      <a:pt x="0" y="46112"/>
                      <a:pt x="865" y="111838"/>
                      <a:pt x="0" y="110973"/>
                    </a:cubicBezTo>
                    <a:cubicBezTo>
                      <a:pt x="16431" y="112703"/>
                      <a:pt x="328631" y="110973"/>
                      <a:pt x="328631" y="110973"/>
                    </a:cubicBezTo>
                    <a:cubicBezTo>
                      <a:pt x="314793" y="2006"/>
                      <a:pt x="116750" y="-36046"/>
                      <a:pt x="26809"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89" name="Google Shape;289;p60"/>
              <p:cNvSpPr/>
              <p:nvPr/>
            </p:nvSpPr>
            <p:spPr>
              <a:xfrm>
                <a:off x="-183088" y="6924435"/>
                <a:ext cx="328630" cy="111741"/>
              </a:xfrm>
              <a:custGeom>
                <a:avLst/>
                <a:gdLst/>
                <a:ahLst/>
                <a:cxnLst/>
                <a:rect l="l" t="t" r="r" b="b"/>
                <a:pathLst>
                  <a:path w="328630" h="111741" extrusionOk="0">
                    <a:moveTo>
                      <a:pt x="328631" y="46112"/>
                    </a:moveTo>
                    <a:cubicBezTo>
                      <a:pt x="328631" y="46112"/>
                      <a:pt x="327766" y="111838"/>
                      <a:pt x="328631" y="110973"/>
                    </a:cubicBezTo>
                    <a:cubicBezTo>
                      <a:pt x="312199" y="112703"/>
                      <a:pt x="0" y="110973"/>
                      <a:pt x="0" y="110973"/>
                    </a:cubicBezTo>
                    <a:cubicBezTo>
                      <a:pt x="13837" y="2006"/>
                      <a:pt x="211880" y="-36046"/>
                      <a:pt x="301821"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290" name="Google Shape;290;p60"/>
            <p:cNvGrpSpPr/>
            <p:nvPr/>
          </p:nvGrpSpPr>
          <p:grpSpPr>
            <a:xfrm>
              <a:off x="-1347996" y="6582370"/>
              <a:ext cx="671425" cy="479265"/>
              <a:chOff x="511359" y="5974277"/>
              <a:chExt cx="671425" cy="479265"/>
            </a:xfrm>
          </p:grpSpPr>
          <p:grpSp>
            <p:nvGrpSpPr>
              <p:cNvPr id="291" name="Google Shape;291;p60"/>
              <p:cNvGrpSpPr/>
              <p:nvPr/>
            </p:nvGrpSpPr>
            <p:grpSpPr>
              <a:xfrm>
                <a:off x="629385" y="6173185"/>
                <a:ext cx="553399" cy="280357"/>
                <a:chOff x="629385" y="6173185"/>
                <a:chExt cx="553399" cy="280357"/>
              </a:xfrm>
            </p:grpSpPr>
            <p:grpSp>
              <p:nvGrpSpPr>
                <p:cNvPr id="292" name="Google Shape;292;p60"/>
                <p:cNvGrpSpPr/>
                <p:nvPr/>
              </p:nvGrpSpPr>
              <p:grpSpPr>
                <a:xfrm>
                  <a:off x="938579" y="6173185"/>
                  <a:ext cx="244205" cy="212080"/>
                  <a:chOff x="938579" y="6173185"/>
                  <a:chExt cx="244205" cy="212080"/>
                </a:xfrm>
              </p:grpSpPr>
              <p:grpSp>
                <p:nvGrpSpPr>
                  <p:cNvPr id="293" name="Google Shape;293;p60"/>
                  <p:cNvGrpSpPr/>
                  <p:nvPr/>
                </p:nvGrpSpPr>
                <p:grpSpPr>
                  <a:xfrm>
                    <a:off x="938579" y="6173185"/>
                    <a:ext cx="244205" cy="212080"/>
                    <a:chOff x="938579" y="6173185"/>
                    <a:chExt cx="244205" cy="212080"/>
                  </a:xfrm>
                </p:grpSpPr>
                <p:sp>
                  <p:nvSpPr>
                    <p:cNvPr id="294" name="Google Shape;294;p60"/>
                    <p:cNvSpPr/>
                    <p:nvPr/>
                  </p:nvSpPr>
                  <p:spPr>
                    <a:xfrm>
                      <a:off x="1067437" y="6241188"/>
                      <a:ext cx="93670" cy="53071"/>
                    </a:xfrm>
                    <a:custGeom>
                      <a:avLst/>
                      <a:gdLst/>
                      <a:ahLst/>
                      <a:cxnLst/>
                      <a:rect l="l" t="t" r="r" b="b"/>
                      <a:pathLst>
                        <a:path w="93670" h="53071" extrusionOk="0">
                          <a:moveTo>
                            <a:pt x="0" y="16749"/>
                          </a:moveTo>
                          <a:cubicBezTo>
                            <a:pt x="12107" y="14155"/>
                            <a:pt x="70050" y="-4871"/>
                            <a:pt x="85617" y="1183"/>
                          </a:cubicBezTo>
                          <a:cubicBezTo>
                            <a:pt x="93400" y="3777"/>
                            <a:pt x="94265" y="12425"/>
                            <a:pt x="93400" y="17614"/>
                          </a:cubicBezTo>
                          <a:lnTo>
                            <a:pt x="10378" y="53072"/>
                          </a:lnTo>
                          <a:lnTo>
                            <a:pt x="0" y="16749"/>
                          </a:ln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5" name="Google Shape;295;p60"/>
                    <p:cNvSpPr/>
                    <p:nvPr/>
                  </p:nvSpPr>
                  <p:spPr>
                    <a:xfrm>
                      <a:off x="1074355" y="6251883"/>
                      <a:ext cx="86481" cy="41511"/>
                    </a:xfrm>
                    <a:custGeom>
                      <a:avLst/>
                      <a:gdLst/>
                      <a:ahLst/>
                      <a:cxnLst/>
                      <a:rect l="l" t="t" r="r" b="b"/>
                      <a:pathLst>
                        <a:path w="86481" h="41511" extrusionOk="0">
                          <a:moveTo>
                            <a:pt x="0" y="28539"/>
                          </a:moveTo>
                          <a:lnTo>
                            <a:pt x="3459" y="41511"/>
                          </a:lnTo>
                          <a:lnTo>
                            <a:pt x="86482" y="6054"/>
                          </a:lnTo>
                          <a:cubicBezTo>
                            <a:pt x="86482" y="4324"/>
                            <a:pt x="86482" y="2594"/>
                            <a:pt x="86482" y="0"/>
                          </a:cubicBezTo>
                          <a:cubicBezTo>
                            <a:pt x="57943" y="8648"/>
                            <a:pt x="28539" y="15567"/>
                            <a:pt x="0" y="28539"/>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6" name="Google Shape;296;p60"/>
                    <p:cNvSpPr/>
                    <p:nvPr/>
                  </p:nvSpPr>
                  <p:spPr>
                    <a:xfrm>
                      <a:off x="938579" y="6173185"/>
                      <a:ext cx="149790" cy="212080"/>
                    </a:xfrm>
                    <a:custGeom>
                      <a:avLst/>
                      <a:gdLst/>
                      <a:ahLst/>
                      <a:cxnLst/>
                      <a:rect l="l" t="t" r="r" b="b"/>
                      <a:pathLst>
                        <a:path w="149790" h="212080" extrusionOk="0">
                          <a:moveTo>
                            <a:pt x="14702" y="191125"/>
                          </a:moveTo>
                          <a:cubicBezTo>
                            <a:pt x="24215" y="221393"/>
                            <a:pt x="108967" y="217934"/>
                            <a:pt x="149614" y="186800"/>
                          </a:cubicBezTo>
                          <a:cubicBezTo>
                            <a:pt x="151343" y="181612"/>
                            <a:pt x="140101" y="97724"/>
                            <a:pt x="128858" y="84752"/>
                          </a:cubicBezTo>
                          <a:cubicBezTo>
                            <a:pt x="121939" y="86482"/>
                            <a:pt x="101184" y="90806"/>
                            <a:pt x="87347" y="81293"/>
                          </a:cubicBezTo>
                          <a:cubicBezTo>
                            <a:pt x="81293" y="76969"/>
                            <a:pt x="84752" y="61402"/>
                            <a:pt x="85617" y="54484"/>
                          </a:cubicBezTo>
                          <a:cubicBezTo>
                            <a:pt x="89076" y="33728"/>
                            <a:pt x="78698" y="8648"/>
                            <a:pt x="60537" y="1729"/>
                          </a:cubicBezTo>
                          <a:cubicBezTo>
                            <a:pt x="55349" y="0"/>
                            <a:pt x="47565" y="-1730"/>
                            <a:pt x="44106" y="3459"/>
                          </a:cubicBezTo>
                          <a:cubicBezTo>
                            <a:pt x="38052" y="10378"/>
                            <a:pt x="46700" y="23350"/>
                            <a:pt x="48430" y="30269"/>
                          </a:cubicBezTo>
                          <a:cubicBezTo>
                            <a:pt x="51024" y="40646"/>
                            <a:pt x="50160" y="51024"/>
                            <a:pt x="45835" y="59672"/>
                          </a:cubicBezTo>
                          <a:cubicBezTo>
                            <a:pt x="39782" y="71780"/>
                            <a:pt x="28539" y="79563"/>
                            <a:pt x="19026" y="87346"/>
                          </a:cubicBezTo>
                          <a:cubicBezTo>
                            <a:pt x="7784" y="95130"/>
                            <a:pt x="0" y="107237"/>
                            <a:pt x="0" y="122804"/>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7" name="Google Shape;297;p60"/>
                    <p:cNvSpPr/>
                    <p:nvPr/>
                  </p:nvSpPr>
                  <p:spPr>
                    <a:xfrm>
                      <a:off x="950686" y="6354797"/>
                      <a:ext cx="136641" cy="30468"/>
                    </a:xfrm>
                    <a:custGeom>
                      <a:avLst/>
                      <a:gdLst/>
                      <a:ahLst/>
                      <a:cxnLst/>
                      <a:rect l="l" t="t" r="r" b="b"/>
                      <a:pathLst>
                        <a:path w="136641" h="30468" extrusionOk="0">
                          <a:moveTo>
                            <a:pt x="0" y="0"/>
                          </a:moveTo>
                          <a:lnTo>
                            <a:pt x="1729" y="9513"/>
                          </a:lnTo>
                          <a:cubicBezTo>
                            <a:pt x="11243" y="39781"/>
                            <a:pt x="95995" y="36322"/>
                            <a:pt x="136641" y="5189"/>
                          </a:cubicBezTo>
                          <a:cubicBezTo>
                            <a:pt x="136641" y="4324"/>
                            <a:pt x="134911" y="8648"/>
                            <a:pt x="134047" y="1729"/>
                          </a:cubicBezTo>
                          <a:cubicBezTo>
                            <a:pt x="108102" y="22485"/>
                            <a:pt x="44970" y="38917"/>
                            <a:pt x="0"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8" name="Google Shape;298;p60"/>
                    <p:cNvSpPr/>
                    <p:nvPr/>
                  </p:nvSpPr>
                  <p:spPr>
                    <a:xfrm>
                      <a:off x="975766" y="6331538"/>
                      <a:ext cx="89940" cy="10286"/>
                    </a:xfrm>
                    <a:custGeom>
                      <a:avLst/>
                      <a:gdLst/>
                      <a:ahLst/>
                      <a:cxnLst/>
                      <a:rect l="l" t="t" r="r" b="b"/>
                      <a:pathLst>
                        <a:path w="89940" h="10286" extrusionOk="0">
                          <a:moveTo>
                            <a:pt x="0" y="10286"/>
                          </a:moveTo>
                          <a:cubicBezTo>
                            <a:pt x="34593" y="-16523"/>
                            <a:pt x="60537" y="19799"/>
                            <a:pt x="89941" y="773"/>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299" name="Google Shape;299;p60"/>
                    <p:cNvSpPr/>
                    <p:nvPr/>
                  </p:nvSpPr>
                  <p:spPr>
                    <a:xfrm>
                      <a:off x="1076949" y="6256742"/>
                      <a:ext cx="105835" cy="67786"/>
                    </a:xfrm>
                    <a:custGeom>
                      <a:avLst/>
                      <a:gdLst/>
                      <a:ahLst/>
                      <a:cxnLst/>
                      <a:rect l="l" t="t" r="r" b="b"/>
                      <a:pathLst>
                        <a:path w="105835" h="67786" extrusionOk="0">
                          <a:moveTo>
                            <a:pt x="865" y="33194"/>
                          </a:moveTo>
                          <a:cubicBezTo>
                            <a:pt x="10378" y="27140"/>
                            <a:pt x="62267" y="6384"/>
                            <a:pt x="76969" y="2060"/>
                          </a:cubicBezTo>
                          <a:cubicBezTo>
                            <a:pt x="84752" y="331"/>
                            <a:pt x="98589" y="-3128"/>
                            <a:pt x="103778" y="6384"/>
                          </a:cubicBezTo>
                          <a:cubicBezTo>
                            <a:pt x="115021" y="28870"/>
                            <a:pt x="76969" y="37518"/>
                            <a:pt x="67456" y="42707"/>
                          </a:cubicBezTo>
                          <a:cubicBezTo>
                            <a:pt x="50160" y="52220"/>
                            <a:pt x="18161" y="60868"/>
                            <a:pt x="0" y="67787"/>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0" name="Google Shape;300;p60"/>
                    <p:cNvSpPr/>
                    <p:nvPr/>
                  </p:nvSpPr>
                  <p:spPr>
                    <a:xfrm>
                      <a:off x="1078679" y="6270044"/>
                      <a:ext cx="103796" cy="53618"/>
                    </a:xfrm>
                    <a:custGeom>
                      <a:avLst/>
                      <a:gdLst/>
                      <a:ahLst/>
                      <a:cxnLst/>
                      <a:rect l="l" t="t" r="r" b="b"/>
                      <a:pathLst>
                        <a:path w="103796" h="53618" extrusionOk="0">
                          <a:moveTo>
                            <a:pt x="3459" y="53619"/>
                          </a:moveTo>
                          <a:cubicBezTo>
                            <a:pt x="21620" y="46700"/>
                            <a:pt x="47565" y="38917"/>
                            <a:pt x="64861" y="29404"/>
                          </a:cubicBezTo>
                          <a:cubicBezTo>
                            <a:pt x="75239" y="24215"/>
                            <a:pt x="104643" y="17296"/>
                            <a:pt x="103778" y="0"/>
                          </a:cubicBezTo>
                          <a:cubicBezTo>
                            <a:pt x="68321" y="7784"/>
                            <a:pt x="33728" y="21620"/>
                            <a:pt x="0" y="36322"/>
                          </a:cubicBezTo>
                          <a:lnTo>
                            <a:pt x="3459" y="53619"/>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1" name="Google Shape;301;p60"/>
                    <p:cNvSpPr/>
                    <p:nvPr/>
                  </p:nvSpPr>
                  <p:spPr>
                    <a:xfrm>
                      <a:off x="1080409" y="6278981"/>
                      <a:ext cx="90622" cy="81869"/>
                    </a:xfrm>
                    <a:custGeom>
                      <a:avLst/>
                      <a:gdLst/>
                      <a:ahLst/>
                      <a:cxnLst/>
                      <a:rect l="l" t="t" r="r" b="b"/>
                      <a:pathLst>
                        <a:path w="90622" h="81869" extrusionOk="0">
                          <a:moveTo>
                            <a:pt x="0" y="36034"/>
                          </a:moveTo>
                          <a:cubicBezTo>
                            <a:pt x="18161" y="25656"/>
                            <a:pt x="49294" y="9225"/>
                            <a:pt x="59672" y="5765"/>
                          </a:cubicBezTo>
                          <a:cubicBezTo>
                            <a:pt x="67456" y="2306"/>
                            <a:pt x="78698" y="-3748"/>
                            <a:pt x="86482" y="3171"/>
                          </a:cubicBezTo>
                          <a:cubicBezTo>
                            <a:pt x="102913" y="18738"/>
                            <a:pt x="65726" y="41223"/>
                            <a:pt x="57078" y="48142"/>
                          </a:cubicBezTo>
                          <a:cubicBezTo>
                            <a:pt x="40646" y="60249"/>
                            <a:pt x="24215" y="72356"/>
                            <a:pt x="6918" y="81869"/>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2" name="Google Shape;302;p60"/>
                    <p:cNvSpPr/>
                    <p:nvPr/>
                  </p:nvSpPr>
                  <p:spPr>
                    <a:xfrm>
                      <a:off x="1085598" y="6282152"/>
                      <a:ext cx="84756" cy="78698"/>
                    </a:xfrm>
                    <a:custGeom>
                      <a:avLst/>
                      <a:gdLst/>
                      <a:ahLst/>
                      <a:cxnLst/>
                      <a:rect l="l" t="t" r="r" b="b"/>
                      <a:pathLst>
                        <a:path w="84756" h="78698" extrusionOk="0">
                          <a:moveTo>
                            <a:pt x="0" y="74374"/>
                          </a:moveTo>
                          <a:lnTo>
                            <a:pt x="865" y="78698"/>
                          </a:lnTo>
                          <a:cubicBezTo>
                            <a:pt x="18161" y="68321"/>
                            <a:pt x="34593" y="57078"/>
                            <a:pt x="51024" y="44971"/>
                          </a:cubicBezTo>
                          <a:cubicBezTo>
                            <a:pt x="59673" y="38052"/>
                            <a:pt x="95995" y="15567"/>
                            <a:pt x="81293" y="0"/>
                          </a:cubicBezTo>
                          <a:cubicBezTo>
                            <a:pt x="87347" y="22485"/>
                            <a:pt x="31133" y="57943"/>
                            <a:pt x="0" y="7437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3" name="Google Shape;303;p60"/>
                    <p:cNvSpPr/>
                    <p:nvPr/>
                  </p:nvSpPr>
                  <p:spPr>
                    <a:xfrm>
                      <a:off x="1071761" y="6263991"/>
                      <a:ext cx="12107" cy="68320"/>
                    </a:xfrm>
                    <a:custGeom>
                      <a:avLst/>
                      <a:gdLst/>
                      <a:ahLst/>
                      <a:cxnLst/>
                      <a:rect l="l" t="t" r="r" b="b"/>
                      <a:pathLst>
                        <a:path w="12107" h="68320" extrusionOk="0">
                          <a:moveTo>
                            <a:pt x="0" y="0"/>
                          </a:moveTo>
                          <a:cubicBezTo>
                            <a:pt x="4324" y="18161"/>
                            <a:pt x="6918" y="50159"/>
                            <a:pt x="12107" y="68320"/>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04" name="Google Shape;304;p60"/>
                  <p:cNvSpPr/>
                  <p:nvPr/>
                </p:nvSpPr>
                <p:spPr>
                  <a:xfrm>
                    <a:off x="1070031" y="6266585"/>
                    <a:ext cx="13339" cy="74374"/>
                  </a:xfrm>
                  <a:custGeom>
                    <a:avLst/>
                    <a:gdLst/>
                    <a:ahLst/>
                    <a:cxnLst/>
                    <a:rect l="l" t="t" r="r" b="b"/>
                    <a:pathLst>
                      <a:path w="13339" h="74374" extrusionOk="0">
                        <a:moveTo>
                          <a:pt x="0" y="0"/>
                        </a:moveTo>
                        <a:cubicBezTo>
                          <a:pt x="8648" y="12107"/>
                          <a:pt x="16431" y="49295"/>
                          <a:pt x="12107" y="74374"/>
                        </a:cubicBezTo>
                        <a:cubicBezTo>
                          <a:pt x="12107" y="74374"/>
                          <a:pt x="3459" y="16431"/>
                          <a:pt x="0"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05" name="Google Shape;305;p60"/>
                <p:cNvSpPr/>
                <p:nvPr/>
              </p:nvSpPr>
              <p:spPr>
                <a:xfrm>
                  <a:off x="629385" y="6285611"/>
                  <a:ext cx="335056" cy="167670"/>
                </a:xfrm>
                <a:custGeom>
                  <a:avLst/>
                  <a:gdLst/>
                  <a:ahLst/>
                  <a:cxnLst/>
                  <a:rect l="l" t="t" r="r" b="b"/>
                  <a:pathLst>
                    <a:path w="335056" h="167670" extrusionOk="0">
                      <a:moveTo>
                        <a:pt x="14291" y="45835"/>
                      </a:moveTo>
                      <a:cubicBezTo>
                        <a:pt x="78288" y="10377"/>
                        <a:pt x="220118" y="4324"/>
                        <a:pt x="308329" y="0"/>
                      </a:cubicBezTo>
                      <a:cubicBezTo>
                        <a:pt x="308329" y="0"/>
                        <a:pt x="346381" y="12972"/>
                        <a:pt x="331679" y="83887"/>
                      </a:cubicBezTo>
                      <a:cubicBezTo>
                        <a:pt x="315248" y="125398"/>
                        <a:pt x="-79109" y="268958"/>
                        <a:pt x="14291" y="45835"/>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6" name="Google Shape;306;p60"/>
                <p:cNvSpPr/>
                <p:nvPr/>
              </p:nvSpPr>
              <p:spPr>
                <a:xfrm>
                  <a:off x="630004" y="6331447"/>
                  <a:ext cx="332790" cy="122095"/>
                </a:xfrm>
                <a:custGeom>
                  <a:avLst/>
                  <a:gdLst/>
                  <a:ahLst/>
                  <a:cxnLst/>
                  <a:rect l="l" t="t" r="r" b="b"/>
                  <a:pathLst>
                    <a:path w="332790" h="122095" extrusionOk="0">
                      <a:moveTo>
                        <a:pt x="14537" y="0"/>
                      </a:moveTo>
                      <a:cubicBezTo>
                        <a:pt x="13673" y="0"/>
                        <a:pt x="13673" y="0"/>
                        <a:pt x="14537" y="0"/>
                      </a:cubicBezTo>
                      <a:cubicBezTo>
                        <a:pt x="-79728" y="223123"/>
                        <a:pt x="314629" y="80428"/>
                        <a:pt x="331925" y="38052"/>
                      </a:cubicBezTo>
                      <a:cubicBezTo>
                        <a:pt x="331925" y="36322"/>
                        <a:pt x="332790" y="34593"/>
                        <a:pt x="332790" y="32863"/>
                      </a:cubicBezTo>
                      <a:cubicBezTo>
                        <a:pt x="290414" y="78698"/>
                        <a:pt x="-60702" y="200638"/>
                        <a:pt x="14537"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07" name="Google Shape;307;p60"/>
              <p:cNvGrpSpPr/>
              <p:nvPr/>
            </p:nvGrpSpPr>
            <p:grpSpPr>
              <a:xfrm>
                <a:off x="511359" y="5974277"/>
                <a:ext cx="252526" cy="420333"/>
                <a:chOff x="511359" y="5974277"/>
                <a:chExt cx="252526" cy="420333"/>
              </a:xfrm>
            </p:grpSpPr>
            <p:sp>
              <p:nvSpPr>
                <p:cNvPr id="308" name="Google Shape;308;p60"/>
                <p:cNvSpPr/>
                <p:nvPr/>
              </p:nvSpPr>
              <p:spPr>
                <a:xfrm>
                  <a:off x="511359" y="5974277"/>
                  <a:ext cx="252526" cy="420333"/>
                </a:xfrm>
                <a:custGeom>
                  <a:avLst/>
                  <a:gdLst/>
                  <a:ahLst/>
                  <a:cxnLst/>
                  <a:rect l="l" t="t" r="r" b="b"/>
                  <a:pathLst>
                    <a:path w="252526" h="420333" extrusionOk="0">
                      <a:moveTo>
                        <a:pt x="31133" y="0"/>
                      </a:moveTo>
                      <a:cubicBezTo>
                        <a:pt x="109832" y="54483"/>
                        <a:pt x="204962" y="185071"/>
                        <a:pt x="252527" y="315658"/>
                      </a:cubicBezTo>
                      <a:cubicBezTo>
                        <a:pt x="252527" y="315658"/>
                        <a:pt x="146154" y="442786"/>
                        <a:pt x="49295" y="416841"/>
                      </a:cubicBezTo>
                      <a:lnTo>
                        <a:pt x="0" y="77834"/>
                      </a:lnTo>
                      <a:lnTo>
                        <a:pt x="3113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09" name="Google Shape;309;p60"/>
                <p:cNvSpPr/>
                <p:nvPr/>
              </p:nvSpPr>
              <p:spPr>
                <a:xfrm>
                  <a:off x="526061" y="5997627"/>
                  <a:ext cx="156531" cy="395754"/>
                </a:xfrm>
                <a:custGeom>
                  <a:avLst/>
                  <a:gdLst/>
                  <a:ahLst/>
                  <a:cxnLst/>
                  <a:rect l="l" t="t" r="r" b="b"/>
                  <a:pathLst>
                    <a:path w="156531" h="395754" extrusionOk="0">
                      <a:moveTo>
                        <a:pt x="16431" y="0"/>
                      </a:moveTo>
                      <a:lnTo>
                        <a:pt x="0" y="54484"/>
                      </a:lnTo>
                      <a:lnTo>
                        <a:pt x="49294" y="393492"/>
                      </a:lnTo>
                      <a:cubicBezTo>
                        <a:pt x="85617" y="403005"/>
                        <a:pt x="125399" y="380520"/>
                        <a:pt x="156532" y="363223"/>
                      </a:cubicBezTo>
                      <a:cubicBezTo>
                        <a:pt x="60537" y="304416"/>
                        <a:pt x="66591" y="129723"/>
                        <a:pt x="16431"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10" name="Google Shape;310;p60"/>
            <p:cNvGrpSpPr/>
            <p:nvPr/>
          </p:nvGrpSpPr>
          <p:grpSpPr>
            <a:xfrm>
              <a:off x="-2186003" y="6601396"/>
              <a:ext cx="253391" cy="538781"/>
              <a:chOff x="-326648" y="5993303"/>
              <a:chExt cx="253391" cy="538781"/>
            </a:xfrm>
          </p:grpSpPr>
          <p:sp>
            <p:nvSpPr>
              <p:cNvPr id="311" name="Google Shape;311;p60"/>
              <p:cNvSpPr/>
              <p:nvPr/>
            </p:nvSpPr>
            <p:spPr>
              <a:xfrm>
                <a:off x="-272164" y="6229359"/>
                <a:ext cx="147883" cy="302725"/>
              </a:xfrm>
              <a:custGeom>
                <a:avLst/>
                <a:gdLst/>
                <a:ahLst/>
                <a:cxnLst/>
                <a:rect l="l" t="t" r="r" b="b"/>
                <a:pathLst>
                  <a:path w="147883" h="302725" extrusionOk="0">
                    <a:moveTo>
                      <a:pt x="0" y="286294"/>
                    </a:moveTo>
                    <a:cubicBezTo>
                      <a:pt x="0" y="286294"/>
                      <a:pt x="19026" y="92574"/>
                      <a:pt x="57943" y="39"/>
                    </a:cubicBezTo>
                    <a:cubicBezTo>
                      <a:pt x="57943" y="39"/>
                      <a:pt x="136641" y="-3420"/>
                      <a:pt x="147884" y="54523"/>
                    </a:cubicBezTo>
                    <a:cubicBezTo>
                      <a:pt x="147884" y="54523"/>
                      <a:pt x="81293" y="302725"/>
                      <a:pt x="81293" y="302725"/>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2" name="Google Shape;312;p60"/>
              <p:cNvSpPr/>
              <p:nvPr/>
            </p:nvSpPr>
            <p:spPr>
              <a:xfrm>
                <a:off x="-214222" y="6229359"/>
                <a:ext cx="89940" cy="301862"/>
              </a:xfrm>
              <a:custGeom>
                <a:avLst/>
                <a:gdLst/>
                <a:ahLst/>
                <a:cxnLst/>
                <a:rect l="l" t="t" r="r" b="b"/>
                <a:pathLst>
                  <a:path w="89940" h="301862" extrusionOk="0">
                    <a:moveTo>
                      <a:pt x="89941" y="54523"/>
                    </a:moveTo>
                    <a:cubicBezTo>
                      <a:pt x="78698" y="-3420"/>
                      <a:pt x="0" y="39"/>
                      <a:pt x="0" y="39"/>
                    </a:cubicBezTo>
                    <a:lnTo>
                      <a:pt x="0" y="39"/>
                    </a:lnTo>
                    <a:cubicBezTo>
                      <a:pt x="17296" y="39"/>
                      <a:pt x="44106" y="6958"/>
                      <a:pt x="53619" y="56252"/>
                    </a:cubicBezTo>
                    <a:cubicBezTo>
                      <a:pt x="53619" y="56252"/>
                      <a:pt x="22485" y="285429"/>
                      <a:pt x="18161" y="300996"/>
                    </a:cubicBezTo>
                    <a:lnTo>
                      <a:pt x="22485" y="301860"/>
                    </a:lnTo>
                    <a:cubicBezTo>
                      <a:pt x="22485" y="302725"/>
                      <a:pt x="89941" y="54523"/>
                      <a:pt x="89941" y="54523"/>
                    </a:cubicBezTo>
                    <a:close/>
                  </a:path>
                </a:pathLst>
              </a:custGeom>
              <a:solidFill>
                <a:srgbClr val="05050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13" name="Google Shape;313;p60"/>
              <p:cNvGrpSpPr/>
              <p:nvPr/>
            </p:nvGrpSpPr>
            <p:grpSpPr>
              <a:xfrm>
                <a:off x="-326648" y="5993303"/>
                <a:ext cx="253391" cy="403933"/>
                <a:chOff x="-326648" y="5993303"/>
                <a:chExt cx="253391" cy="403933"/>
              </a:xfrm>
            </p:grpSpPr>
            <p:sp>
              <p:nvSpPr>
                <p:cNvPr id="314" name="Google Shape;314;p60"/>
                <p:cNvSpPr/>
                <p:nvPr/>
              </p:nvSpPr>
              <p:spPr>
                <a:xfrm>
                  <a:off x="-326648" y="5993303"/>
                  <a:ext cx="252526" cy="403816"/>
                </a:xfrm>
                <a:custGeom>
                  <a:avLst/>
                  <a:gdLst/>
                  <a:ahLst/>
                  <a:cxnLst/>
                  <a:rect l="l" t="t" r="r" b="b"/>
                  <a:pathLst>
                    <a:path w="252526" h="403816" extrusionOk="0">
                      <a:moveTo>
                        <a:pt x="169504" y="0"/>
                      </a:moveTo>
                      <a:cubicBezTo>
                        <a:pt x="115021" y="108967"/>
                        <a:pt x="48430" y="226582"/>
                        <a:pt x="0" y="357170"/>
                      </a:cubicBezTo>
                      <a:cubicBezTo>
                        <a:pt x="0" y="357170"/>
                        <a:pt x="106372" y="423760"/>
                        <a:pt x="203232" y="397816"/>
                      </a:cubicBezTo>
                      <a:lnTo>
                        <a:pt x="252527" y="58808"/>
                      </a:lnTo>
                      <a:lnTo>
                        <a:pt x="169504"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5" name="Google Shape;315;p60"/>
                <p:cNvSpPr/>
                <p:nvPr/>
              </p:nvSpPr>
              <p:spPr>
                <a:xfrm>
                  <a:off x="-228059" y="5997627"/>
                  <a:ext cx="154802" cy="399609"/>
                </a:xfrm>
                <a:custGeom>
                  <a:avLst/>
                  <a:gdLst/>
                  <a:ahLst/>
                  <a:cxnLst/>
                  <a:rect l="l" t="t" r="r" b="b"/>
                  <a:pathLst>
                    <a:path w="154802" h="399609" extrusionOk="0">
                      <a:moveTo>
                        <a:pt x="127128" y="0"/>
                      </a:moveTo>
                      <a:cubicBezTo>
                        <a:pt x="83023" y="125398"/>
                        <a:pt x="24215" y="262905"/>
                        <a:pt x="0" y="392627"/>
                      </a:cubicBezTo>
                      <a:cubicBezTo>
                        <a:pt x="32863" y="400411"/>
                        <a:pt x="70050" y="403005"/>
                        <a:pt x="105508" y="393492"/>
                      </a:cubicBezTo>
                      <a:lnTo>
                        <a:pt x="154802" y="54484"/>
                      </a:lnTo>
                      <a:lnTo>
                        <a:pt x="127128"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16" name="Google Shape;316;p60"/>
            <p:cNvGrpSpPr/>
            <p:nvPr/>
          </p:nvGrpSpPr>
          <p:grpSpPr>
            <a:xfrm>
              <a:off x="-2035354" y="6535670"/>
              <a:ext cx="781562" cy="813966"/>
              <a:chOff x="-175999" y="5927577"/>
              <a:chExt cx="781562" cy="813966"/>
            </a:xfrm>
          </p:grpSpPr>
          <p:grpSp>
            <p:nvGrpSpPr>
              <p:cNvPr id="317" name="Google Shape;317;p60"/>
              <p:cNvGrpSpPr/>
              <p:nvPr/>
            </p:nvGrpSpPr>
            <p:grpSpPr>
              <a:xfrm>
                <a:off x="-125145" y="5927577"/>
                <a:ext cx="667637" cy="534457"/>
                <a:chOff x="-125145" y="5927577"/>
                <a:chExt cx="667637" cy="534457"/>
              </a:xfrm>
            </p:grpSpPr>
            <p:sp>
              <p:nvSpPr>
                <p:cNvPr id="318" name="Google Shape;318;p60"/>
                <p:cNvSpPr/>
                <p:nvPr/>
              </p:nvSpPr>
              <p:spPr>
                <a:xfrm>
                  <a:off x="-125145" y="5955251"/>
                  <a:ext cx="666774" cy="506782"/>
                </a:xfrm>
                <a:custGeom>
                  <a:avLst/>
                  <a:gdLst/>
                  <a:ahLst/>
                  <a:cxnLst/>
                  <a:rect l="l" t="t" r="r" b="b"/>
                  <a:pathLst>
                    <a:path w="666774" h="506782" extrusionOk="0">
                      <a:moveTo>
                        <a:pt x="345927" y="506783"/>
                      </a:moveTo>
                      <a:cubicBezTo>
                        <a:pt x="368412" y="501594"/>
                        <a:pt x="394357" y="467866"/>
                        <a:pt x="425490" y="449705"/>
                      </a:cubicBezTo>
                      <a:cubicBezTo>
                        <a:pt x="543970" y="362358"/>
                        <a:pt x="601913" y="219663"/>
                        <a:pt x="645154" y="82158"/>
                      </a:cubicBezTo>
                      <a:cubicBezTo>
                        <a:pt x="650343" y="56213"/>
                        <a:pt x="648613" y="44971"/>
                        <a:pt x="664180" y="19026"/>
                      </a:cubicBezTo>
                      <a:lnTo>
                        <a:pt x="666774" y="1730"/>
                      </a:lnTo>
                      <a:lnTo>
                        <a:pt x="3459" y="0"/>
                      </a:lnTo>
                      <a:lnTo>
                        <a:pt x="0" y="89941"/>
                      </a:lnTo>
                      <a:cubicBezTo>
                        <a:pt x="79563" y="255986"/>
                        <a:pt x="179882" y="422031"/>
                        <a:pt x="345927" y="506783"/>
                      </a:cubicBezTo>
                      <a:close/>
                    </a:path>
                  </a:pathLst>
                </a:custGeom>
                <a:solidFill>
                  <a:srgbClr val="2467E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19" name="Google Shape;319;p60"/>
                <p:cNvSpPr/>
                <p:nvPr/>
              </p:nvSpPr>
              <p:spPr>
                <a:xfrm>
                  <a:off x="-109579" y="5944873"/>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0" name="Google Shape;320;p60"/>
                <p:cNvSpPr/>
                <p:nvPr/>
              </p:nvSpPr>
              <p:spPr>
                <a:xfrm>
                  <a:off x="236347" y="5944873"/>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1" name="Google Shape;321;p60"/>
                <p:cNvSpPr/>
                <p:nvPr/>
              </p:nvSpPr>
              <p:spPr>
                <a:xfrm>
                  <a:off x="144677" y="6128215"/>
                  <a:ext cx="140965" cy="333819"/>
                </a:xfrm>
                <a:custGeom>
                  <a:avLst/>
                  <a:gdLst/>
                  <a:ahLst/>
                  <a:cxnLst/>
                  <a:rect l="l" t="t" r="r" b="b"/>
                  <a:pathLst>
                    <a:path w="140965" h="333819" extrusionOk="0">
                      <a:moveTo>
                        <a:pt x="140965" y="301821"/>
                      </a:moveTo>
                      <a:lnTo>
                        <a:pt x="86482" y="0"/>
                      </a:lnTo>
                      <a:lnTo>
                        <a:pt x="36322" y="0"/>
                      </a:lnTo>
                      <a:lnTo>
                        <a:pt x="0" y="287984"/>
                      </a:lnTo>
                      <a:cubicBezTo>
                        <a:pt x="22485" y="299227"/>
                        <a:pt x="52754" y="324306"/>
                        <a:pt x="76104" y="333819"/>
                      </a:cubicBezTo>
                      <a:cubicBezTo>
                        <a:pt x="85617" y="333819"/>
                        <a:pt x="131452" y="307010"/>
                        <a:pt x="140965" y="30182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2" name="Google Shape;322;p60"/>
                <p:cNvSpPr/>
                <p:nvPr/>
              </p:nvSpPr>
              <p:spPr>
                <a:xfrm>
                  <a:off x="114408" y="6020112"/>
                  <a:ext cx="205826" cy="183341"/>
                </a:xfrm>
                <a:custGeom>
                  <a:avLst/>
                  <a:gdLst/>
                  <a:ahLst/>
                  <a:cxnLst/>
                  <a:rect l="l" t="t" r="r" b="b"/>
                  <a:pathLst>
                    <a:path w="205826" h="183341" extrusionOk="0">
                      <a:moveTo>
                        <a:pt x="205826" y="91670"/>
                      </a:moveTo>
                      <a:cubicBezTo>
                        <a:pt x="205826" y="141830"/>
                        <a:pt x="159991" y="183341"/>
                        <a:pt x="102913" y="183341"/>
                      </a:cubicBezTo>
                      <a:cubicBezTo>
                        <a:pt x="45835" y="183341"/>
                        <a:pt x="0" y="142695"/>
                        <a:pt x="0" y="91670"/>
                      </a:cubicBezTo>
                      <a:cubicBezTo>
                        <a:pt x="0" y="40647"/>
                        <a:pt x="45835" y="0"/>
                        <a:pt x="102913" y="0"/>
                      </a:cubicBezTo>
                      <a:cubicBezTo>
                        <a:pt x="159991" y="0"/>
                        <a:pt x="205826" y="40647"/>
                        <a:pt x="205826" y="9167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3" name="Google Shape;323;p60"/>
                <p:cNvSpPr/>
                <p:nvPr/>
              </p:nvSpPr>
              <p:spPr>
                <a:xfrm>
                  <a:off x="-109579" y="5927577"/>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4" name="Google Shape;324;p60"/>
                <p:cNvSpPr/>
                <p:nvPr/>
              </p:nvSpPr>
              <p:spPr>
                <a:xfrm>
                  <a:off x="-108714" y="5928442"/>
                  <a:ext cx="193719" cy="225717"/>
                </a:xfrm>
                <a:custGeom>
                  <a:avLst/>
                  <a:gdLst/>
                  <a:ahLst/>
                  <a:cxnLst/>
                  <a:rect l="l" t="t" r="r" b="b"/>
                  <a:pathLst>
                    <a:path w="193719" h="225717" extrusionOk="0">
                      <a:moveTo>
                        <a:pt x="107237" y="225718"/>
                      </a:moveTo>
                      <a:cubicBezTo>
                        <a:pt x="128858" y="185936"/>
                        <a:pt x="159126" y="149614"/>
                        <a:pt x="193719" y="119345"/>
                      </a:cubicBezTo>
                      <a:cubicBezTo>
                        <a:pt x="123669" y="92536"/>
                        <a:pt x="85617" y="49295"/>
                        <a:pt x="41511" y="0"/>
                      </a:cubicBezTo>
                      <a:lnTo>
                        <a:pt x="0" y="24215"/>
                      </a:lnTo>
                      <a:cubicBezTo>
                        <a:pt x="25080" y="127993"/>
                        <a:pt x="67456" y="189395"/>
                        <a:pt x="107237" y="225718"/>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25" name="Google Shape;325;p60"/>
                <p:cNvSpPr/>
                <p:nvPr/>
              </p:nvSpPr>
              <p:spPr>
                <a:xfrm>
                  <a:off x="236347" y="5927577"/>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26" name="Google Shape;326;p60"/>
              <p:cNvGrpSpPr/>
              <p:nvPr/>
            </p:nvGrpSpPr>
            <p:grpSpPr>
              <a:xfrm>
                <a:off x="-175999" y="5951792"/>
                <a:ext cx="781562" cy="789751"/>
                <a:chOff x="-175999" y="5951792"/>
                <a:chExt cx="781562" cy="789751"/>
              </a:xfrm>
            </p:grpSpPr>
            <p:grpSp>
              <p:nvGrpSpPr>
                <p:cNvPr id="327" name="Google Shape;327;p60"/>
                <p:cNvGrpSpPr/>
                <p:nvPr/>
              </p:nvGrpSpPr>
              <p:grpSpPr>
                <a:xfrm>
                  <a:off x="-175999" y="5951792"/>
                  <a:ext cx="781562" cy="789751"/>
                  <a:chOff x="-175999" y="5951792"/>
                  <a:chExt cx="781562" cy="789751"/>
                </a:xfrm>
              </p:grpSpPr>
              <p:grpSp>
                <p:nvGrpSpPr>
                  <p:cNvPr id="328" name="Google Shape;328;p60"/>
                  <p:cNvGrpSpPr/>
                  <p:nvPr/>
                </p:nvGrpSpPr>
                <p:grpSpPr>
                  <a:xfrm>
                    <a:off x="-140712" y="5971682"/>
                    <a:ext cx="743742" cy="769861"/>
                    <a:chOff x="-140712" y="5971682"/>
                    <a:chExt cx="743742" cy="769861"/>
                  </a:xfrm>
                </p:grpSpPr>
                <p:sp>
                  <p:nvSpPr>
                    <p:cNvPr id="329" name="Google Shape;329;p60"/>
                    <p:cNvSpPr/>
                    <p:nvPr/>
                  </p:nvSpPr>
                  <p:spPr>
                    <a:xfrm>
                      <a:off x="-139847" y="5971682"/>
                      <a:ext cx="742877" cy="769861"/>
                    </a:xfrm>
                    <a:custGeom>
                      <a:avLst/>
                      <a:gdLst/>
                      <a:ahLst/>
                      <a:cxnLst/>
                      <a:rect l="l" t="t" r="r" b="b"/>
                      <a:pathLst>
                        <a:path w="742877" h="769861" extrusionOk="0">
                          <a:moveTo>
                            <a:pt x="693583" y="0"/>
                          </a:moveTo>
                          <a:cubicBezTo>
                            <a:pt x="693583" y="77834"/>
                            <a:pt x="561266" y="338144"/>
                            <a:pt x="442786" y="425490"/>
                          </a:cubicBezTo>
                          <a:cubicBezTo>
                            <a:pt x="411653" y="444516"/>
                            <a:pt x="376196" y="490351"/>
                            <a:pt x="360629" y="490351"/>
                          </a:cubicBezTo>
                          <a:cubicBezTo>
                            <a:pt x="194584" y="404735"/>
                            <a:pt x="94265" y="238690"/>
                            <a:pt x="15567" y="73509"/>
                          </a:cubicBezTo>
                          <a:lnTo>
                            <a:pt x="0" y="688395"/>
                          </a:lnTo>
                          <a:cubicBezTo>
                            <a:pt x="0" y="688395"/>
                            <a:pt x="302686" y="879519"/>
                            <a:pt x="742878" y="676287"/>
                          </a:cubicBezTo>
                          <a:lnTo>
                            <a:pt x="69358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0" name="Google Shape;330;p60"/>
                    <p:cNvSpPr/>
                    <p:nvPr/>
                  </p:nvSpPr>
                  <p:spPr>
                    <a:xfrm>
                      <a:off x="-140712" y="6045192"/>
                      <a:ext cx="287984" cy="694448"/>
                    </a:xfrm>
                    <a:custGeom>
                      <a:avLst/>
                      <a:gdLst/>
                      <a:ahLst/>
                      <a:cxnLst/>
                      <a:rect l="l" t="t" r="r" b="b"/>
                      <a:pathLst>
                        <a:path w="287984" h="694448" extrusionOk="0">
                          <a:moveTo>
                            <a:pt x="83887" y="130588"/>
                          </a:moveTo>
                          <a:cubicBezTo>
                            <a:pt x="58807" y="88211"/>
                            <a:pt x="36322" y="44106"/>
                            <a:pt x="15567" y="0"/>
                          </a:cubicBezTo>
                          <a:lnTo>
                            <a:pt x="0" y="614885"/>
                          </a:lnTo>
                          <a:cubicBezTo>
                            <a:pt x="0" y="614885"/>
                            <a:pt x="93400" y="680611"/>
                            <a:pt x="287984" y="694449"/>
                          </a:cubicBezTo>
                          <a:cubicBezTo>
                            <a:pt x="-34593" y="614885"/>
                            <a:pt x="44971" y="271553"/>
                            <a:pt x="83887" y="130588"/>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31" name="Google Shape;331;p60"/>
                  <p:cNvGrpSpPr/>
                  <p:nvPr/>
                </p:nvGrpSpPr>
                <p:grpSpPr>
                  <a:xfrm>
                    <a:off x="-175999" y="5951792"/>
                    <a:ext cx="781562" cy="530132"/>
                    <a:chOff x="-175999" y="5951792"/>
                    <a:chExt cx="781562" cy="530132"/>
                  </a:xfrm>
                </p:grpSpPr>
                <p:grpSp>
                  <p:nvGrpSpPr>
                    <p:cNvPr id="332" name="Google Shape;332;p60"/>
                    <p:cNvGrpSpPr/>
                    <p:nvPr/>
                  </p:nvGrpSpPr>
                  <p:grpSpPr>
                    <a:xfrm>
                      <a:off x="219051" y="5959575"/>
                      <a:ext cx="386512" cy="522349"/>
                      <a:chOff x="219051" y="5959575"/>
                      <a:chExt cx="386512" cy="522349"/>
                    </a:xfrm>
                  </p:grpSpPr>
                  <p:sp>
                    <p:nvSpPr>
                      <p:cNvPr id="333" name="Google Shape;333;p60"/>
                      <p:cNvSpPr/>
                      <p:nvPr/>
                    </p:nvSpPr>
                    <p:spPr>
                      <a:xfrm>
                        <a:off x="219051" y="6031355"/>
                        <a:ext cx="353710" cy="450569"/>
                      </a:xfrm>
                      <a:custGeom>
                        <a:avLst/>
                        <a:gdLst/>
                        <a:ahLst/>
                        <a:cxnLst/>
                        <a:rect l="l" t="t" r="r" b="b"/>
                        <a:pathLst>
                          <a:path w="353710" h="450569" extrusionOk="0">
                            <a:moveTo>
                              <a:pt x="353710" y="87346"/>
                            </a:moveTo>
                            <a:cubicBezTo>
                              <a:pt x="339008" y="64861"/>
                              <a:pt x="326036" y="41511"/>
                              <a:pt x="316523" y="18161"/>
                            </a:cubicBezTo>
                            <a:cubicBezTo>
                              <a:pt x="313064" y="12108"/>
                              <a:pt x="308740" y="6054"/>
                              <a:pt x="305280" y="0"/>
                            </a:cubicBezTo>
                            <a:cubicBezTo>
                              <a:pt x="263769" y="109832"/>
                              <a:pt x="161721" y="336414"/>
                              <a:pt x="0" y="450570"/>
                            </a:cubicBezTo>
                            <a:cubicBezTo>
                              <a:pt x="0" y="450570"/>
                              <a:pt x="265499" y="330360"/>
                              <a:pt x="351980" y="144425"/>
                            </a:cubicBezTo>
                            <a:lnTo>
                              <a:pt x="318253" y="93400"/>
                            </a:lnTo>
                            <a:lnTo>
                              <a:pt x="353710" y="87346"/>
                            </a:ln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4" name="Google Shape;334;p60"/>
                      <p:cNvSpPr/>
                      <p:nvPr/>
                    </p:nvSpPr>
                    <p:spPr>
                      <a:xfrm>
                        <a:off x="219051" y="5959575"/>
                        <a:ext cx="386512" cy="505918"/>
                      </a:xfrm>
                      <a:custGeom>
                        <a:avLst/>
                        <a:gdLst/>
                        <a:ahLst/>
                        <a:cxnLst/>
                        <a:rect l="l" t="t" r="r" b="b"/>
                        <a:pathLst>
                          <a:path w="386512" h="505918" extrusionOk="0">
                            <a:moveTo>
                              <a:pt x="323442" y="0"/>
                            </a:moveTo>
                            <a:cubicBezTo>
                              <a:pt x="307010" y="54483"/>
                              <a:pt x="198043" y="364953"/>
                              <a:pt x="0" y="505918"/>
                            </a:cubicBezTo>
                            <a:cubicBezTo>
                              <a:pt x="0" y="505918"/>
                              <a:pt x="265499" y="385708"/>
                              <a:pt x="351980" y="199773"/>
                            </a:cubicBezTo>
                            <a:lnTo>
                              <a:pt x="318253" y="148749"/>
                            </a:lnTo>
                            <a:lnTo>
                              <a:pt x="369277" y="140100"/>
                            </a:lnTo>
                            <a:cubicBezTo>
                              <a:pt x="369277" y="140100"/>
                              <a:pt x="390897" y="58807"/>
                              <a:pt x="385709" y="55348"/>
                            </a:cubicBezTo>
                            <a:cubicBezTo>
                              <a:pt x="380520" y="50159"/>
                              <a:pt x="323442" y="0"/>
                              <a:pt x="323442"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35" name="Google Shape;335;p60"/>
                    <p:cNvGrpSpPr/>
                    <p:nvPr/>
                  </p:nvGrpSpPr>
                  <p:grpSpPr>
                    <a:xfrm>
                      <a:off x="-175999" y="5951792"/>
                      <a:ext cx="396780" cy="527538"/>
                      <a:chOff x="-175999" y="5951792"/>
                      <a:chExt cx="396780" cy="527538"/>
                    </a:xfrm>
                  </p:grpSpPr>
                  <p:sp>
                    <p:nvSpPr>
                      <p:cNvPr id="336" name="Google Shape;336;p60"/>
                      <p:cNvSpPr/>
                      <p:nvPr/>
                    </p:nvSpPr>
                    <p:spPr>
                      <a:xfrm>
                        <a:off x="-142442" y="6004546"/>
                        <a:ext cx="363223" cy="474784"/>
                      </a:xfrm>
                      <a:custGeom>
                        <a:avLst/>
                        <a:gdLst/>
                        <a:ahLst/>
                        <a:cxnLst/>
                        <a:rect l="l" t="t" r="r" b="b"/>
                        <a:pathLst>
                          <a:path w="363223" h="474784" extrusionOk="0">
                            <a:moveTo>
                              <a:pt x="32863" y="0"/>
                            </a:moveTo>
                            <a:cubicBezTo>
                              <a:pt x="26809" y="18161"/>
                              <a:pt x="21620" y="37187"/>
                              <a:pt x="16432" y="50159"/>
                            </a:cubicBezTo>
                            <a:cubicBezTo>
                              <a:pt x="9513" y="67456"/>
                              <a:pt x="4324" y="85617"/>
                              <a:pt x="0" y="103778"/>
                            </a:cubicBezTo>
                            <a:lnTo>
                              <a:pt x="43241" y="116750"/>
                            </a:lnTo>
                            <a:lnTo>
                              <a:pt x="12108" y="160856"/>
                            </a:lnTo>
                            <a:cubicBezTo>
                              <a:pt x="97725" y="346791"/>
                              <a:pt x="363223" y="474784"/>
                              <a:pt x="363223" y="474784"/>
                            </a:cubicBezTo>
                            <a:cubicBezTo>
                              <a:pt x="191990" y="351980"/>
                              <a:pt x="72645" y="101183"/>
                              <a:pt x="32863"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37" name="Google Shape;337;p60"/>
                      <p:cNvSpPr/>
                      <p:nvPr/>
                    </p:nvSpPr>
                    <p:spPr>
                      <a:xfrm>
                        <a:off x="-175999" y="5951792"/>
                        <a:ext cx="396780" cy="510242"/>
                      </a:xfrm>
                      <a:custGeom>
                        <a:avLst/>
                        <a:gdLst/>
                        <a:ahLst/>
                        <a:cxnLst/>
                        <a:rect l="l" t="t" r="r" b="b"/>
                        <a:pathLst>
                          <a:path w="396780" h="510242" extrusionOk="0">
                            <a:moveTo>
                              <a:pt x="54313" y="0"/>
                            </a:moveTo>
                            <a:cubicBezTo>
                              <a:pt x="69879" y="54483"/>
                              <a:pt x="199602" y="368412"/>
                              <a:pt x="396780" y="510242"/>
                            </a:cubicBezTo>
                            <a:cubicBezTo>
                              <a:pt x="396780" y="510242"/>
                              <a:pt x="131281" y="382249"/>
                              <a:pt x="45665" y="196314"/>
                            </a:cubicBezTo>
                            <a:lnTo>
                              <a:pt x="76798" y="152208"/>
                            </a:lnTo>
                            <a:lnTo>
                              <a:pt x="13666" y="133182"/>
                            </a:lnTo>
                            <a:cubicBezTo>
                              <a:pt x="13666" y="133182"/>
                              <a:pt x="-3630" y="60537"/>
                              <a:pt x="694" y="56213"/>
                            </a:cubicBezTo>
                            <a:cubicBezTo>
                              <a:pt x="5883" y="52754"/>
                              <a:pt x="54313" y="0"/>
                              <a:pt x="54313"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sp>
              <p:nvSpPr>
                <p:cNvPr id="338" name="Google Shape;338;p60"/>
                <p:cNvSpPr/>
                <p:nvPr/>
              </p:nvSpPr>
              <p:spPr>
                <a:xfrm>
                  <a:off x="220781" y="6462034"/>
                  <a:ext cx="864" cy="279335"/>
                </a:xfrm>
                <a:custGeom>
                  <a:avLst/>
                  <a:gdLst/>
                  <a:ahLst/>
                  <a:cxnLst/>
                  <a:rect l="l" t="t" r="r" b="b"/>
                  <a:pathLst>
                    <a:path w="864" h="279335" extrusionOk="0">
                      <a:moveTo>
                        <a:pt x="0" y="0"/>
                      </a:moveTo>
                      <a:lnTo>
                        <a:pt x="865" y="279336"/>
                      </a:lnTo>
                    </a:path>
                  </a:pathLst>
                </a:custGeom>
                <a:noFill/>
                <a:ln w="9525" cap="flat" cmpd="sng">
                  <a:solidFill>
                    <a:srgbClr val="231F2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39" name="Google Shape;339;p60"/>
            <p:cNvGrpSpPr/>
            <p:nvPr/>
          </p:nvGrpSpPr>
          <p:grpSpPr>
            <a:xfrm>
              <a:off x="-2167842" y="7106941"/>
              <a:ext cx="174002" cy="205334"/>
              <a:chOff x="-308487" y="6498848"/>
              <a:chExt cx="174002" cy="205334"/>
            </a:xfrm>
          </p:grpSpPr>
          <p:sp>
            <p:nvSpPr>
              <p:cNvPr id="340" name="Google Shape;340;p60"/>
              <p:cNvSpPr/>
              <p:nvPr/>
            </p:nvSpPr>
            <p:spPr>
              <a:xfrm>
                <a:off x="-308487" y="6597810"/>
                <a:ext cx="93400" cy="106372"/>
              </a:xfrm>
              <a:custGeom>
                <a:avLst/>
                <a:gdLst/>
                <a:ahLst/>
                <a:cxnLst/>
                <a:rect l="l" t="t" r="r" b="b"/>
                <a:pathLst>
                  <a:path w="93400" h="106372" extrusionOk="0">
                    <a:moveTo>
                      <a:pt x="91671" y="29404"/>
                    </a:moveTo>
                    <a:cubicBezTo>
                      <a:pt x="91671" y="19891"/>
                      <a:pt x="92535" y="9513"/>
                      <a:pt x="93400" y="0"/>
                    </a:cubicBezTo>
                    <a:lnTo>
                      <a:pt x="25080" y="12972"/>
                    </a:lnTo>
                    <a:cubicBezTo>
                      <a:pt x="18161" y="12972"/>
                      <a:pt x="12107" y="19026"/>
                      <a:pt x="12107" y="26809"/>
                    </a:cubicBezTo>
                    <a:lnTo>
                      <a:pt x="0" y="92536"/>
                    </a:lnTo>
                    <a:cubicBezTo>
                      <a:pt x="0" y="100319"/>
                      <a:pt x="6054" y="106372"/>
                      <a:pt x="12972" y="106372"/>
                    </a:cubicBezTo>
                    <a:cubicBezTo>
                      <a:pt x="20756" y="106372"/>
                      <a:pt x="29404" y="100319"/>
                      <a:pt x="29404" y="92536"/>
                    </a:cubicBezTo>
                    <a:lnTo>
                      <a:pt x="41511" y="40647"/>
                    </a:lnTo>
                    <a:lnTo>
                      <a:pt x="91671" y="29404"/>
                    </a:ln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41" name="Google Shape;341;p60"/>
              <p:cNvGrpSpPr/>
              <p:nvPr/>
            </p:nvGrpSpPr>
            <p:grpSpPr>
              <a:xfrm>
                <a:off x="-291666" y="6498848"/>
                <a:ext cx="157181" cy="150190"/>
                <a:chOff x="-291666" y="6498848"/>
                <a:chExt cx="157181" cy="150190"/>
              </a:xfrm>
            </p:grpSpPr>
            <p:grpSp>
              <p:nvGrpSpPr>
                <p:cNvPr id="342" name="Google Shape;342;p60"/>
                <p:cNvGrpSpPr/>
                <p:nvPr/>
              </p:nvGrpSpPr>
              <p:grpSpPr>
                <a:xfrm>
                  <a:off x="-217882" y="6498848"/>
                  <a:ext cx="83397" cy="101776"/>
                  <a:chOff x="-217882" y="6498848"/>
                  <a:chExt cx="83397" cy="101776"/>
                </a:xfrm>
              </p:grpSpPr>
              <p:sp>
                <p:nvSpPr>
                  <p:cNvPr id="343" name="Google Shape;343;p60"/>
                  <p:cNvSpPr/>
                  <p:nvPr/>
                </p:nvSpPr>
                <p:spPr>
                  <a:xfrm>
                    <a:off x="-217044" y="6498848"/>
                    <a:ext cx="82559" cy="101724"/>
                  </a:xfrm>
                  <a:custGeom>
                    <a:avLst/>
                    <a:gdLst/>
                    <a:ahLst/>
                    <a:cxnLst/>
                    <a:rect l="l" t="t" r="r" b="b"/>
                    <a:pathLst>
                      <a:path w="82559" h="101724" extrusionOk="0">
                        <a:moveTo>
                          <a:pt x="26173" y="1238"/>
                        </a:moveTo>
                        <a:cubicBezTo>
                          <a:pt x="26173" y="1238"/>
                          <a:pt x="54712" y="22858"/>
                          <a:pt x="59901" y="30641"/>
                        </a:cubicBezTo>
                        <a:cubicBezTo>
                          <a:pt x="61630" y="35830"/>
                          <a:pt x="65954" y="35830"/>
                          <a:pt x="66819" y="61775"/>
                        </a:cubicBezTo>
                        <a:cubicBezTo>
                          <a:pt x="66819" y="66963"/>
                          <a:pt x="68549" y="73017"/>
                          <a:pt x="71143" y="77341"/>
                        </a:cubicBezTo>
                        <a:cubicBezTo>
                          <a:pt x="73738" y="81665"/>
                          <a:pt x="77197" y="84260"/>
                          <a:pt x="79791" y="87719"/>
                        </a:cubicBezTo>
                        <a:cubicBezTo>
                          <a:pt x="81521" y="91178"/>
                          <a:pt x="90169" y="103286"/>
                          <a:pt x="64225" y="101556"/>
                        </a:cubicBezTo>
                        <a:cubicBezTo>
                          <a:pt x="51252" y="98097"/>
                          <a:pt x="23578" y="90314"/>
                          <a:pt x="23578" y="55721"/>
                        </a:cubicBezTo>
                        <a:cubicBezTo>
                          <a:pt x="21849" y="53991"/>
                          <a:pt x="-2366" y="46208"/>
                          <a:pt x="228" y="19399"/>
                        </a:cubicBezTo>
                        <a:cubicBezTo>
                          <a:pt x="2823" y="8156"/>
                          <a:pt x="-10150" y="-3952"/>
                          <a:pt x="26173" y="12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44" name="Google Shape;344;p60"/>
                  <p:cNvSpPr/>
                  <p:nvPr/>
                </p:nvSpPr>
                <p:spPr>
                  <a:xfrm>
                    <a:off x="-217882" y="6502680"/>
                    <a:ext cx="81493" cy="97944"/>
                  </a:xfrm>
                  <a:custGeom>
                    <a:avLst/>
                    <a:gdLst/>
                    <a:ahLst/>
                    <a:cxnLst/>
                    <a:rect l="l" t="t" r="r" b="b"/>
                    <a:pathLst>
                      <a:path w="81493" h="97944" extrusionOk="0">
                        <a:moveTo>
                          <a:pt x="66792" y="95130"/>
                        </a:moveTo>
                        <a:cubicBezTo>
                          <a:pt x="53819" y="91670"/>
                          <a:pt x="26145" y="83887"/>
                          <a:pt x="26145" y="49295"/>
                        </a:cubicBezTo>
                        <a:cubicBezTo>
                          <a:pt x="24416" y="47565"/>
                          <a:pt x="201" y="39781"/>
                          <a:pt x="2795" y="12972"/>
                        </a:cubicBezTo>
                        <a:cubicBezTo>
                          <a:pt x="3660" y="8648"/>
                          <a:pt x="6254" y="4324"/>
                          <a:pt x="10579" y="0"/>
                        </a:cubicBezTo>
                        <a:cubicBezTo>
                          <a:pt x="5390" y="4324"/>
                          <a:pt x="1930" y="10378"/>
                          <a:pt x="201" y="15567"/>
                        </a:cubicBezTo>
                        <a:cubicBezTo>
                          <a:pt x="-2394" y="42376"/>
                          <a:pt x="20956" y="50159"/>
                          <a:pt x="23551" y="51889"/>
                        </a:cubicBezTo>
                        <a:cubicBezTo>
                          <a:pt x="23551" y="87346"/>
                          <a:pt x="50360" y="94265"/>
                          <a:pt x="64197" y="97724"/>
                        </a:cubicBezTo>
                        <a:cubicBezTo>
                          <a:pt x="75440" y="98589"/>
                          <a:pt x="79764" y="96860"/>
                          <a:pt x="81494" y="93400"/>
                        </a:cubicBezTo>
                        <a:cubicBezTo>
                          <a:pt x="79764" y="95130"/>
                          <a:pt x="74575" y="95994"/>
                          <a:pt x="66792" y="95130"/>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45" name="Google Shape;345;p60"/>
                <p:cNvGrpSpPr/>
                <p:nvPr/>
              </p:nvGrpSpPr>
              <p:grpSpPr>
                <a:xfrm>
                  <a:off x="-291666" y="6498942"/>
                  <a:ext cx="152683" cy="150096"/>
                  <a:chOff x="-291666" y="6498942"/>
                  <a:chExt cx="152683" cy="150096"/>
                </a:xfrm>
              </p:grpSpPr>
              <p:grpSp>
                <p:nvGrpSpPr>
                  <p:cNvPr id="346" name="Google Shape;346;p60"/>
                  <p:cNvGrpSpPr/>
                  <p:nvPr/>
                </p:nvGrpSpPr>
                <p:grpSpPr>
                  <a:xfrm>
                    <a:off x="-291666" y="6588297"/>
                    <a:ext cx="152683" cy="60741"/>
                    <a:chOff x="-291666" y="6588297"/>
                    <a:chExt cx="152683" cy="60741"/>
                  </a:xfrm>
                </p:grpSpPr>
                <p:grpSp>
                  <p:nvGrpSpPr>
                    <p:cNvPr id="347" name="Google Shape;347;p60"/>
                    <p:cNvGrpSpPr/>
                    <p:nvPr/>
                  </p:nvGrpSpPr>
                  <p:grpSpPr>
                    <a:xfrm>
                      <a:off x="-291666" y="6589535"/>
                      <a:ext cx="70039" cy="58639"/>
                      <a:chOff x="-291666" y="6589535"/>
                      <a:chExt cx="70039" cy="58639"/>
                    </a:xfrm>
                  </p:grpSpPr>
                  <p:sp>
                    <p:nvSpPr>
                      <p:cNvPr id="348" name="Google Shape;348;p60"/>
                      <p:cNvSpPr/>
                      <p:nvPr/>
                    </p:nvSpPr>
                    <p:spPr>
                      <a:xfrm>
                        <a:off x="-291666" y="6589535"/>
                        <a:ext cx="70039" cy="58639"/>
                      </a:xfrm>
                      <a:custGeom>
                        <a:avLst/>
                        <a:gdLst/>
                        <a:ahLst/>
                        <a:cxnLst/>
                        <a:rect l="l" t="t" r="r" b="b"/>
                        <a:pathLst>
                          <a:path w="70039" h="58639" extrusionOk="0">
                            <a:moveTo>
                              <a:pt x="66202" y="43733"/>
                            </a:moveTo>
                            <a:cubicBezTo>
                              <a:pt x="69662" y="50652"/>
                              <a:pt x="73121" y="53246"/>
                              <a:pt x="65337" y="56705"/>
                            </a:cubicBezTo>
                            <a:lnTo>
                              <a:pt x="64473" y="56705"/>
                            </a:lnTo>
                            <a:cubicBezTo>
                              <a:pt x="56689" y="60165"/>
                              <a:pt x="40258" y="59300"/>
                              <a:pt x="36798" y="51516"/>
                            </a:cubicBezTo>
                            <a:lnTo>
                              <a:pt x="1341" y="20383"/>
                            </a:lnTo>
                            <a:cubicBezTo>
                              <a:pt x="-2118" y="13464"/>
                              <a:pt x="1341" y="4816"/>
                              <a:pt x="9124" y="1357"/>
                            </a:cubicBezTo>
                            <a:lnTo>
                              <a:pt x="9124" y="1357"/>
                            </a:lnTo>
                            <a:cubicBezTo>
                              <a:pt x="16908" y="-2102"/>
                              <a:pt x="25556" y="1357"/>
                              <a:pt x="29015" y="8276"/>
                            </a:cubicBezTo>
                            <a:lnTo>
                              <a:pt x="66202" y="4373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49" name="Google Shape;349;p60"/>
                      <p:cNvSpPr/>
                      <p:nvPr/>
                    </p:nvSpPr>
                    <p:spPr>
                      <a:xfrm>
                        <a:off x="-291666" y="6590027"/>
                        <a:ext cx="62742" cy="57558"/>
                      </a:xfrm>
                      <a:custGeom>
                        <a:avLst/>
                        <a:gdLst/>
                        <a:ahLst/>
                        <a:cxnLst/>
                        <a:rect l="l" t="t" r="r" b="b"/>
                        <a:pathLst>
                          <a:path w="62742" h="57558" extrusionOk="0">
                            <a:moveTo>
                              <a:pt x="38528" y="51024"/>
                            </a:moveTo>
                            <a:lnTo>
                              <a:pt x="3070" y="19891"/>
                            </a:lnTo>
                            <a:cubicBezTo>
                              <a:pt x="-389" y="12972"/>
                              <a:pt x="3070"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8"/>
                              <a:pt x="62743" y="56213"/>
                            </a:cubicBezTo>
                            <a:cubicBezTo>
                              <a:pt x="54960" y="58808"/>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50" name="Google Shape;350;p60"/>
                    <p:cNvGrpSpPr/>
                    <p:nvPr/>
                  </p:nvGrpSpPr>
                  <p:grpSpPr>
                    <a:xfrm>
                      <a:off x="-263992" y="6590399"/>
                      <a:ext cx="70856" cy="58639"/>
                      <a:chOff x="-263992" y="6590399"/>
                      <a:chExt cx="70856" cy="58639"/>
                    </a:xfrm>
                  </p:grpSpPr>
                  <p:sp>
                    <p:nvSpPr>
                      <p:cNvPr id="351" name="Google Shape;351;p60"/>
                      <p:cNvSpPr/>
                      <p:nvPr/>
                    </p:nvSpPr>
                    <p:spPr>
                      <a:xfrm>
                        <a:off x="-263992" y="6590399"/>
                        <a:ext cx="70856" cy="58639"/>
                      </a:xfrm>
                      <a:custGeom>
                        <a:avLst/>
                        <a:gdLst/>
                        <a:ahLst/>
                        <a:cxnLst/>
                        <a:rect l="l" t="t" r="r" b="b"/>
                        <a:pathLst>
                          <a:path w="70856" h="58639" extrusionOk="0">
                            <a:moveTo>
                              <a:pt x="67932" y="45463"/>
                            </a:moveTo>
                            <a:cubicBezTo>
                              <a:pt x="71391" y="52381"/>
                              <a:pt x="73121" y="53246"/>
                              <a:pt x="65337" y="56705"/>
                            </a:cubicBezTo>
                            <a:lnTo>
                              <a:pt x="64473" y="56705"/>
                            </a:lnTo>
                            <a:cubicBezTo>
                              <a:pt x="56689" y="60164"/>
                              <a:pt x="40258" y="59300"/>
                              <a:pt x="36798" y="51516"/>
                            </a:cubicBezTo>
                            <a:lnTo>
                              <a:pt x="1341" y="20383"/>
                            </a:lnTo>
                            <a:cubicBezTo>
                              <a:pt x="-2118" y="13465"/>
                              <a:pt x="1341" y="4816"/>
                              <a:pt x="9124" y="1357"/>
                            </a:cubicBezTo>
                            <a:lnTo>
                              <a:pt x="9124" y="1357"/>
                            </a:lnTo>
                            <a:cubicBezTo>
                              <a:pt x="16908" y="-2102"/>
                              <a:pt x="25556" y="1357"/>
                              <a:pt x="29015" y="8275"/>
                            </a:cubicBezTo>
                            <a:lnTo>
                              <a:pt x="67932" y="4546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2" name="Google Shape;352;p60"/>
                      <p:cNvSpPr/>
                      <p:nvPr/>
                    </p:nvSpPr>
                    <p:spPr>
                      <a:xfrm>
                        <a:off x="-263992" y="6590892"/>
                        <a:ext cx="62742" cy="57558"/>
                      </a:xfrm>
                      <a:custGeom>
                        <a:avLst/>
                        <a:gdLst/>
                        <a:ahLst/>
                        <a:cxnLst/>
                        <a:rect l="l" t="t" r="r" b="b"/>
                        <a:pathLst>
                          <a:path w="62742" h="57558" extrusionOk="0">
                            <a:moveTo>
                              <a:pt x="38528" y="51024"/>
                            </a:moveTo>
                            <a:lnTo>
                              <a:pt x="3071" y="19891"/>
                            </a:lnTo>
                            <a:cubicBezTo>
                              <a:pt x="-389" y="12972"/>
                              <a:pt x="3071"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7"/>
                              <a:pt x="62743" y="56213"/>
                            </a:cubicBezTo>
                            <a:cubicBezTo>
                              <a:pt x="54095" y="58807"/>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53" name="Google Shape;353;p60"/>
                    <p:cNvGrpSpPr/>
                    <p:nvPr/>
                  </p:nvGrpSpPr>
                  <p:grpSpPr>
                    <a:xfrm>
                      <a:off x="-231994" y="6588297"/>
                      <a:ext cx="93011" cy="58175"/>
                      <a:chOff x="-231994" y="6588297"/>
                      <a:chExt cx="93011" cy="58175"/>
                    </a:xfrm>
                  </p:grpSpPr>
                  <p:sp>
                    <p:nvSpPr>
                      <p:cNvPr id="354" name="Google Shape;354;p60"/>
                      <p:cNvSpPr/>
                      <p:nvPr/>
                    </p:nvSpPr>
                    <p:spPr>
                      <a:xfrm>
                        <a:off x="-231994" y="6588297"/>
                        <a:ext cx="93011" cy="58174"/>
                      </a:xfrm>
                      <a:custGeom>
                        <a:avLst/>
                        <a:gdLst/>
                        <a:ahLst/>
                        <a:cxnLst/>
                        <a:rect l="l" t="t" r="r" b="b"/>
                        <a:pathLst>
                          <a:path w="93011" h="58174" extrusionOk="0">
                            <a:moveTo>
                              <a:pt x="93012" y="31998"/>
                            </a:moveTo>
                            <a:cubicBezTo>
                              <a:pt x="75715" y="24215"/>
                              <a:pt x="64472" y="28539"/>
                              <a:pt x="58419" y="27674"/>
                            </a:cubicBezTo>
                            <a:lnTo>
                              <a:pt x="37663" y="6919"/>
                            </a:lnTo>
                            <a:cubicBezTo>
                              <a:pt x="34204" y="0"/>
                              <a:pt x="16907" y="-1730"/>
                              <a:pt x="9124" y="1729"/>
                            </a:cubicBezTo>
                            <a:cubicBezTo>
                              <a:pt x="1341" y="5189"/>
                              <a:pt x="-2118" y="13837"/>
                              <a:pt x="1341" y="20755"/>
                            </a:cubicBezTo>
                            <a:lnTo>
                              <a:pt x="36798" y="51889"/>
                            </a:lnTo>
                            <a:cubicBezTo>
                              <a:pt x="41987" y="63132"/>
                              <a:pt x="61878" y="56213"/>
                              <a:pt x="68797" y="54484"/>
                            </a:cubicBezTo>
                            <a:cubicBezTo>
                              <a:pt x="85228" y="48430"/>
                              <a:pt x="93012" y="34593"/>
                              <a:pt x="93012" y="3199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5" name="Google Shape;355;p60"/>
                      <p:cNvSpPr/>
                      <p:nvPr/>
                    </p:nvSpPr>
                    <p:spPr>
                      <a:xfrm>
                        <a:off x="-227194" y="6588297"/>
                        <a:ext cx="88211" cy="48429"/>
                      </a:xfrm>
                      <a:custGeom>
                        <a:avLst/>
                        <a:gdLst/>
                        <a:ahLst/>
                        <a:cxnLst/>
                        <a:rect l="l" t="t" r="r" b="b"/>
                        <a:pathLst>
                          <a:path w="88211" h="48429" extrusionOk="0">
                            <a:moveTo>
                              <a:pt x="88211" y="31998"/>
                            </a:moveTo>
                            <a:cubicBezTo>
                              <a:pt x="70915" y="24215"/>
                              <a:pt x="59672" y="28539"/>
                              <a:pt x="53619" y="27674"/>
                            </a:cubicBezTo>
                            <a:lnTo>
                              <a:pt x="32863" y="6919"/>
                            </a:lnTo>
                            <a:cubicBezTo>
                              <a:pt x="29404" y="0"/>
                              <a:pt x="12972" y="-1730"/>
                              <a:pt x="5189" y="1729"/>
                            </a:cubicBezTo>
                            <a:cubicBezTo>
                              <a:pt x="2594" y="2595"/>
                              <a:pt x="865" y="4324"/>
                              <a:pt x="0" y="6053"/>
                            </a:cubicBezTo>
                            <a:cubicBezTo>
                              <a:pt x="865" y="5189"/>
                              <a:pt x="1730" y="5189"/>
                              <a:pt x="2594" y="4324"/>
                            </a:cubicBezTo>
                            <a:cubicBezTo>
                              <a:pt x="10378" y="865"/>
                              <a:pt x="29404" y="1729"/>
                              <a:pt x="32863" y="9513"/>
                            </a:cubicBezTo>
                            <a:lnTo>
                              <a:pt x="51889" y="31133"/>
                            </a:lnTo>
                            <a:cubicBezTo>
                              <a:pt x="57078" y="31133"/>
                              <a:pt x="68321" y="27674"/>
                              <a:pt x="86482" y="35457"/>
                            </a:cubicBezTo>
                            <a:cubicBezTo>
                              <a:pt x="86482" y="37187"/>
                              <a:pt x="83023" y="42376"/>
                              <a:pt x="77834" y="48430"/>
                            </a:cubicBezTo>
                            <a:cubicBezTo>
                              <a:pt x="83887" y="41511"/>
                              <a:pt x="88211" y="33728"/>
                              <a:pt x="88211" y="3199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56" name="Google Shape;356;p60"/>
                      <p:cNvSpPr/>
                      <p:nvPr/>
                    </p:nvSpPr>
                    <p:spPr>
                      <a:xfrm>
                        <a:off x="-231355" y="6595216"/>
                        <a:ext cx="92372" cy="51256"/>
                      </a:xfrm>
                      <a:custGeom>
                        <a:avLst/>
                        <a:gdLst/>
                        <a:ahLst/>
                        <a:cxnLst/>
                        <a:rect l="l" t="t" r="r" b="b"/>
                        <a:pathLst>
                          <a:path w="92372" h="51256" extrusionOk="0">
                            <a:moveTo>
                              <a:pt x="70752" y="44105"/>
                            </a:moveTo>
                            <a:cubicBezTo>
                              <a:pt x="63833" y="45835"/>
                              <a:pt x="43943" y="52754"/>
                              <a:pt x="38754" y="41511"/>
                            </a:cubicBezTo>
                            <a:lnTo>
                              <a:pt x="3296" y="10378"/>
                            </a:lnTo>
                            <a:cubicBezTo>
                              <a:pt x="1567" y="6918"/>
                              <a:pt x="1567" y="3459"/>
                              <a:pt x="2431" y="0"/>
                            </a:cubicBezTo>
                            <a:cubicBezTo>
                              <a:pt x="-163" y="4324"/>
                              <a:pt x="-1028" y="9513"/>
                              <a:pt x="1567" y="13837"/>
                            </a:cubicBezTo>
                            <a:lnTo>
                              <a:pt x="37024" y="44971"/>
                            </a:lnTo>
                            <a:cubicBezTo>
                              <a:pt x="42213" y="56213"/>
                              <a:pt x="62104" y="49295"/>
                              <a:pt x="69022" y="47565"/>
                            </a:cubicBezTo>
                            <a:cubicBezTo>
                              <a:pt x="83724" y="41511"/>
                              <a:pt x="91508" y="30269"/>
                              <a:pt x="92372" y="25945"/>
                            </a:cubicBezTo>
                            <a:cubicBezTo>
                              <a:pt x="88913" y="31133"/>
                              <a:pt x="81995" y="39781"/>
                              <a:pt x="70752" y="44105"/>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57" name="Google Shape;357;p60"/>
                  <p:cNvGrpSpPr/>
                  <p:nvPr/>
                </p:nvGrpSpPr>
                <p:grpSpPr>
                  <a:xfrm>
                    <a:off x="-291046" y="6498942"/>
                    <a:ext cx="102769" cy="110111"/>
                    <a:chOff x="-291046" y="6498942"/>
                    <a:chExt cx="102769" cy="110111"/>
                  </a:xfrm>
                </p:grpSpPr>
                <p:grpSp>
                  <p:nvGrpSpPr>
                    <p:cNvPr id="358" name="Google Shape;358;p60"/>
                    <p:cNvGrpSpPr/>
                    <p:nvPr/>
                  </p:nvGrpSpPr>
                  <p:grpSpPr>
                    <a:xfrm>
                      <a:off x="-291046" y="6498942"/>
                      <a:ext cx="102769" cy="110111"/>
                      <a:chOff x="-291046" y="6498942"/>
                      <a:chExt cx="102769" cy="110111"/>
                    </a:xfrm>
                  </p:grpSpPr>
                  <p:sp>
                    <p:nvSpPr>
                      <p:cNvPr id="359" name="Google Shape;359;p60"/>
                      <p:cNvSpPr/>
                      <p:nvPr/>
                    </p:nvSpPr>
                    <p:spPr>
                      <a:xfrm>
                        <a:off x="-291046" y="6498942"/>
                        <a:ext cx="102769" cy="110111"/>
                      </a:xfrm>
                      <a:custGeom>
                        <a:avLst/>
                        <a:gdLst/>
                        <a:ahLst/>
                        <a:cxnLst/>
                        <a:rect l="l" t="t" r="r" b="b"/>
                        <a:pathLst>
                          <a:path w="102769" h="110111" extrusionOk="0">
                            <a:moveTo>
                              <a:pt x="18017" y="16711"/>
                            </a:moveTo>
                            <a:cubicBezTo>
                              <a:pt x="18017" y="16711"/>
                              <a:pt x="-7927" y="110111"/>
                              <a:pt x="2450" y="110111"/>
                            </a:cubicBezTo>
                            <a:cubicBezTo>
                              <a:pt x="50015" y="109246"/>
                              <a:pt x="100175" y="98004"/>
                              <a:pt x="100175" y="98004"/>
                            </a:cubicBezTo>
                            <a:cubicBezTo>
                              <a:pt x="97580" y="98868"/>
                              <a:pt x="99310" y="-11828"/>
                              <a:pt x="102769" y="16711"/>
                            </a:cubicBezTo>
                            <a:cubicBezTo>
                              <a:pt x="100175" y="2874"/>
                              <a:pt x="88932" y="-12693"/>
                              <a:pt x="18017" y="1671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0" name="Google Shape;360;p60"/>
                      <p:cNvSpPr/>
                      <p:nvPr/>
                    </p:nvSpPr>
                    <p:spPr>
                      <a:xfrm>
                        <a:off x="-194431" y="6550752"/>
                        <a:ext cx="2694" cy="47923"/>
                      </a:xfrm>
                      <a:custGeom>
                        <a:avLst/>
                        <a:gdLst/>
                        <a:ahLst/>
                        <a:cxnLst/>
                        <a:rect l="l" t="t" r="r" b="b"/>
                        <a:pathLst>
                          <a:path w="2694" h="47923" extrusionOk="0">
                            <a:moveTo>
                              <a:pt x="965" y="358"/>
                            </a:moveTo>
                            <a:cubicBezTo>
                              <a:pt x="-1630" y="28032"/>
                              <a:pt x="1830" y="47923"/>
                              <a:pt x="1830" y="47923"/>
                            </a:cubicBezTo>
                            <a:lnTo>
                              <a:pt x="2695" y="46194"/>
                            </a:lnTo>
                            <a:cubicBezTo>
                              <a:pt x="2695" y="46194"/>
                              <a:pt x="965" y="24573"/>
                              <a:pt x="1830" y="1223"/>
                            </a:cubicBezTo>
                            <a:cubicBezTo>
                              <a:pt x="1830" y="358"/>
                              <a:pt x="965" y="-506"/>
                              <a:pt x="965" y="35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61" name="Google Shape;361;p60"/>
                    <p:cNvSpPr/>
                    <p:nvPr/>
                  </p:nvSpPr>
                  <p:spPr>
                    <a:xfrm>
                      <a:off x="-288596" y="6598675"/>
                      <a:ext cx="91670" cy="10377"/>
                    </a:xfrm>
                    <a:custGeom>
                      <a:avLst/>
                      <a:gdLst/>
                      <a:ahLst/>
                      <a:cxnLst/>
                      <a:rect l="l" t="t" r="r" b="b"/>
                      <a:pathLst>
                        <a:path w="91670" h="10377" extrusionOk="0">
                          <a:moveTo>
                            <a:pt x="0" y="9513"/>
                          </a:moveTo>
                          <a:cubicBezTo>
                            <a:pt x="3459" y="6919"/>
                            <a:pt x="8648" y="5189"/>
                            <a:pt x="12972" y="5189"/>
                          </a:cubicBezTo>
                          <a:cubicBezTo>
                            <a:pt x="18161" y="5189"/>
                            <a:pt x="22485" y="6919"/>
                            <a:pt x="26809" y="9513"/>
                          </a:cubicBezTo>
                          <a:lnTo>
                            <a:pt x="25945" y="9513"/>
                          </a:lnTo>
                          <a:cubicBezTo>
                            <a:pt x="28539" y="7784"/>
                            <a:pt x="30269" y="6054"/>
                            <a:pt x="32863" y="5189"/>
                          </a:cubicBezTo>
                          <a:cubicBezTo>
                            <a:pt x="35458" y="4324"/>
                            <a:pt x="38052" y="3459"/>
                            <a:pt x="40647" y="2595"/>
                          </a:cubicBezTo>
                          <a:cubicBezTo>
                            <a:pt x="46700" y="1730"/>
                            <a:pt x="51889" y="2595"/>
                            <a:pt x="57078" y="5189"/>
                          </a:cubicBezTo>
                          <a:lnTo>
                            <a:pt x="56213" y="5189"/>
                          </a:lnTo>
                          <a:cubicBezTo>
                            <a:pt x="57078" y="5189"/>
                            <a:pt x="58808" y="3459"/>
                            <a:pt x="60537" y="3459"/>
                          </a:cubicBezTo>
                          <a:cubicBezTo>
                            <a:pt x="62267" y="2595"/>
                            <a:pt x="63132" y="2595"/>
                            <a:pt x="64861" y="1730"/>
                          </a:cubicBezTo>
                          <a:cubicBezTo>
                            <a:pt x="68321" y="865"/>
                            <a:pt x="70915" y="0"/>
                            <a:pt x="74374" y="0"/>
                          </a:cubicBezTo>
                          <a:cubicBezTo>
                            <a:pt x="77834" y="0"/>
                            <a:pt x="80428" y="865"/>
                            <a:pt x="83887" y="1730"/>
                          </a:cubicBezTo>
                          <a:cubicBezTo>
                            <a:pt x="86482" y="2595"/>
                            <a:pt x="89076" y="4324"/>
                            <a:pt x="91671" y="6919"/>
                          </a:cubicBezTo>
                          <a:cubicBezTo>
                            <a:pt x="86482" y="3459"/>
                            <a:pt x="80428" y="865"/>
                            <a:pt x="74374" y="865"/>
                          </a:cubicBezTo>
                          <a:cubicBezTo>
                            <a:pt x="70915" y="865"/>
                            <a:pt x="68321" y="1730"/>
                            <a:pt x="65726" y="2595"/>
                          </a:cubicBezTo>
                          <a:cubicBezTo>
                            <a:pt x="63996" y="3459"/>
                            <a:pt x="63132" y="3459"/>
                            <a:pt x="61402" y="4324"/>
                          </a:cubicBezTo>
                          <a:cubicBezTo>
                            <a:pt x="59672" y="5189"/>
                            <a:pt x="58808" y="6054"/>
                            <a:pt x="57078" y="6054"/>
                          </a:cubicBezTo>
                          <a:lnTo>
                            <a:pt x="57078" y="6054"/>
                          </a:lnTo>
                          <a:lnTo>
                            <a:pt x="57078" y="6054"/>
                          </a:lnTo>
                          <a:cubicBezTo>
                            <a:pt x="51889" y="3459"/>
                            <a:pt x="46700" y="2595"/>
                            <a:pt x="41511" y="3459"/>
                          </a:cubicBezTo>
                          <a:cubicBezTo>
                            <a:pt x="38917" y="3459"/>
                            <a:pt x="36322" y="4324"/>
                            <a:pt x="33728" y="6054"/>
                          </a:cubicBezTo>
                          <a:cubicBezTo>
                            <a:pt x="31133" y="6919"/>
                            <a:pt x="28539" y="8648"/>
                            <a:pt x="26809" y="10378"/>
                          </a:cubicBezTo>
                          <a:lnTo>
                            <a:pt x="26809" y="10378"/>
                          </a:lnTo>
                          <a:lnTo>
                            <a:pt x="26809" y="10378"/>
                          </a:lnTo>
                          <a:cubicBezTo>
                            <a:pt x="23350" y="7784"/>
                            <a:pt x="18161" y="6054"/>
                            <a:pt x="13837" y="6054"/>
                          </a:cubicBezTo>
                          <a:cubicBezTo>
                            <a:pt x="8648" y="5189"/>
                            <a:pt x="3459" y="6919"/>
                            <a:pt x="0" y="9513"/>
                          </a:cubicBezTo>
                          <a:close/>
                        </a:path>
                      </a:pathLst>
                    </a:custGeom>
                    <a:solidFill>
                      <a:srgbClr val="FFFFFF">
                        <a:alpha val="11764"/>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sp>
            <p:nvSpPr>
              <p:cNvPr id="362" name="Google Shape;362;p60"/>
              <p:cNvSpPr/>
              <p:nvPr/>
            </p:nvSpPr>
            <p:spPr>
              <a:xfrm>
                <a:off x="-191736" y="6587432"/>
                <a:ext cx="53618" cy="96859"/>
              </a:xfrm>
              <a:custGeom>
                <a:avLst/>
                <a:gdLst/>
                <a:ahLst/>
                <a:cxnLst/>
                <a:rect l="l" t="t" r="r" b="b"/>
                <a:pathLst>
                  <a:path w="53618" h="96859" extrusionOk="0">
                    <a:moveTo>
                      <a:pt x="52754" y="12972"/>
                    </a:moveTo>
                    <a:cubicBezTo>
                      <a:pt x="52754" y="12972"/>
                      <a:pt x="52754" y="12972"/>
                      <a:pt x="52754" y="12972"/>
                    </a:cubicBezTo>
                    <a:cubicBezTo>
                      <a:pt x="52754" y="12108"/>
                      <a:pt x="52754" y="12108"/>
                      <a:pt x="52754" y="11243"/>
                    </a:cubicBezTo>
                    <a:cubicBezTo>
                      <a:pt x="52754" y="11243"/>
                      <a:pt x="52754" y="10378"/>
                      <a:pt x="52754" y="10378"/>
                    </a:cubicBezTo>
                    <a:cubicBezTo>
                      <a:pt x="52754" y="9513"/>
                      <a:pt x="52754" y="8648"/>
                      <a:pt x="51889" y="8648"/>
                    </a:cubicBezTo>
                    <a:cubicBezTo>
                      <a:pt x="51889" y="8648"/>
                      <a:pt x="51889" y="8648"/>
                      <a:pt x="51889" y="7784"/>
                    </a:cubicBezTo>
                    <a:cubicBezTo>
                      <a:pt x="50159" y="3459"/>
                      <a:pt x="46700" y="865"/>
                      <a:pt x="42376" y="0"/>
                    </a:cubicBezTo>
                    <a:cubicBezTo>
                      <a:pt x="42376" y="0"/>
                      <a:pt x="42376" y="0"/>
                      <a:pt x="42376" y="0"/>
                    </a:cubicBezTo>
                    <a:cubicBezTo>
                      <a:pt x="41511" y="0"/>
                      <a:pt x="41511" y="0"/>
                      <a:pt x="40646" y="0"/>
                    </a:cubicBezTo>
                    <a:cubicBezTo>
                      <a:pt x="40646" y="0"/>
                      <a:pt x="39782" y="0"/>
                      <a:pt x="39782" y="0"/>
                    </a:cubicBezTo>
                    <a:cubicBezTo>
                      <a:pt x="39782" y="0"/>
                      <a:pt x="39782" y="0"/>
                      <a:pt x="39782" y="0"/>
                    </a:cubicBezTo>
                    <a:cubicBezTo>
                      <a:pt x="39782" y="0"/>
                      <a:pt x="39782" y="0"/>
                      <a:pt x="39782" y="0"/>
                    </a:cubicBezTo>
                    <a:cubicBezTo>
                      <a:pt x="39782" y="0"/>
                      <a:pt x="39782" y="0"/>
                      <a:pt x="39782" y="0"/>
                    </a:cubicBezTo>
                    <a:lnTo>
                      <a:pt x="38917" y="0"/>
                    </a:lnTo>
                    <a:cubicBezTo>
                      <a:pt x="38052" y="0"/>
                      <a:pt x="37187" y="0"/>
                      <a:pt x="36322" y="865"/>
                    </a:cubicBezTo>
                    <a:lnTo>
                      <a:pt x="0" y="6918"/>
                    </a:lnTo>
                    <a:cubicBezTo>
                      <a:pt x="0" y="7784"/>
                      <a:pt x="865" y="10378"/>
                      <a:pt x="865" y="11243"/>
                    </a:cubicBezTo>
                    <a:cubicBezTo>
                      <a:pt x="7783" y="19026"/>
                      <a:pt x="19026" y="31998"/>
                      <a:pt x="18161" y="31998"/>
                    </a:cubicBezTo>
                    <a:lnTo>
                      <a:pt x="19891" y="31998"/>
                    </a:lnTo>
                    <a:lnTo>
                      <a:pt x="19026" y="83023"/>
                    </a:lnTo>
                    <a:cubicBezTo>
                      <a:pt x="19026" y="90806"/>
                      <a:pt x="31998" y="96860"/>
                      <a:pt x="39782" y="96860"/>
                    </a:cubicBezTo>
                    <a:cubicBezTo>
                      <a:pt x="39782" y="96860"/>
                      <a:pt x="46700" y="95995"/>
                      <a:pt x="46700" y="95995"/>
                    </a:cubicBezTo>
                    <a:cubicBezTo>
                      <a:pt x="53619" y="95995"/>
                      <a:pt x="53619" y="90806"/>
                      <a:pt x="53619" y="83023"/>
                    </a:cubicBezTo>
                    <a:lnTo>
                      <a:pt x="52754" y="12972"/>
                    </a:lnTo>
                    <a:cubicBezTo>
                      <a:pt x="52754" y="12972"/>
                      <a:pt x="52754" y="12972"/>
                      <a:pt x="52754" y="12972"/>
                    </a:cubicBez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63" name="Google Shape;363;p60"/>
            <p:cNvGrpSpPr/>
            <p:nvPr/>
          </p:nvGrpSpPr>
          <p:grpSpPr>
            <a:xfrm>
              <a:off x="-2130159" y="5731404"/>
              <a:ext cx="970829" cy="1023640"/>
              <a:chOff x="-270804" y="5123311"/>
              <a:chExt cx="970829" cy="1023640"/>
            </a:xfrm>
          </p:grpSpPr>
          <p:sp>
            <p:nvSpPr>
              <p:cNvPr id="364" name="Google Shape;364;p60"/>
              <p:cNvSpPr/>
              <p:nvPr/>
            </p:nvSpPr>
            <p:spPr>
              <a:xfrm>
                <a:off x="-225918" y="5123311"/>
                <a:ext cx="862326" cy="501579"/>
              </a:xfrm>
              <a:custGeom>
                <a:avLst/>
                <a:gdLst/>
                <a:ahLst/>
                <a:cxnLst/>
                <a:rect l="l" t="t" r="r" b="b"/>
                <a:pathLst>
                  <a:path w="862326" h="501579" extrusionOk="0">
                    <a:moveTo>
                      <a:pt x="785708" y="199758"/>
                    </a:moveTo>
                    <a:cubicBezTo>
                      <a:pt x="731224" y="-64875"/>
                      <a:pt x="80881" y="-49309"/>
                      <a:pt x="28992" y="145275"/>
                    </a:cubicBezTo>
                    <a:cubicBezTo>
                      <a:pt x="21209" y="174679"/>
                      <a:pt x="23803" y="201488"/>
                      <a:pt x="33317" y="223974"/>
                    </a:cubicBezTo>
                    <a:cubicBezTo>
                      <a:pt x="-11654" y="293159"/>
                      <a:pt x="-4735" y="389154"/>
                      <a:pt x="16885" y="464393"/>
                    </a:cubicBezTo>
                    <a:cubicBezTo>
                      <a:pt x="16885" y="464393"/>
                      <a:pt x="47154" y="472176"/>
                      <a:pt x="62720" y="485148"/>
                    </a:cubicBezTo>
                    <a:cubicBezTo>
                      <a:pt x="57531" y="396072"/>
                      <a:pt x="112880" y="348507"/>
                      <a:pt x="166498" y="284511"/>
                    </a:cubicBezTo>
                    <a:cubicBezTo>
                      <a:pt x="285843" y="242135"/>
                      <a:pt x="668957" y="152194"/>
                      <a:pt x="723441" y="293159"/>
                    </a:cubicBezTo>
                    <a:cubicBezTo>
                      <a:pt x="775330" y="341589"/>
                      <a:pt x="812517" y="432395"/>
                      <a:pt x="813382" y="501580"/>
                    </a:cubicBezTo>
                    <a:cubicBezTo>
                      <a:pt x="828084" y="487743"/>
                      <a:pt x="833272" y="487743"/>
                      <a:pt x="852299" y="480824"/>
                    </a:cubicBezTo>
                    <a:lnTo>
                      <a:pt x="849704" y="478230"/>
                    </a:lnTo>
                    <a:cubicBezTo>
                      <a:pt x="872189" y="386559"/>
                      <a:pt x="872189" y="263755"/>
                      <a:pt x="785708" y="199758"/>
                    </a:cubicBezTo>
                    <a:close/>
                  </a:path>
                </a:pathLst>
              </a:custGeom>
              <a:solidFill>
                <a:srgbClr val="02020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65" name="Google Shape;365;p60"/>
              <p:cNvGrpSpPr/>
              <p:nvPr/>
            </p:nvGrpSpPr>
            <p:grpSpPr>
              <a:xfrm>
                <a:off x="-270804" y="5145782"/>
                <a:ext cx="970829" cy="1001169"/>
                <a:chOff x="-270804" y="5145782"/>
                <a:chExt cx="970829" cy="1001169"/>
              </a:xfrm>
            </p:grpSpPr>
            <p:grpSp>
              <p:nvGrpSpPr>
                <p:cNvPr id="366" name="Google Shape;366;p60"/>
                <p:cNvGrpSpPr/>
                <p:nvPr/>
              </p:nvGrpSpPr>
              <p:grpSpPr>
                <a:xfrm>
                  <a:off x="-270804" y="5145782"/>
                  <a:ext cx="970829" cy="1001169"/>
                  <a:chOff x="-270804" y="5145782"/>
                  <a:chExt cx="970829" cy="1001169"/>
                </a:xfrm>
              </p:grpSpPr>
              <p:sp>
                <p:nvSpPr>
                  <p:cNvPr id="367" name="Google Shape;367;p60"/>
                  <p:cNvSpPr/>
                  <p:nvPr/>
                </p:nvSpPr>
                <p:spPr>
                  <a:xfrm>
                    <a:off x="-270804" y="5216178"/>
                    <a:ext cx="877744" cy="930773"/>
                  </a:xfrm>
                  <a:custGeom>
                    <a:avLst/>
                    <a:gdLst/>
                    <a:ahLst/>
                    <a:cxnLst/>
                    <a:rect l="l" t="t" r="r" b="b"/>
                    <a:pathLst>
                      <a:path w="877744" h="930773" extrusionOk="0">
                        <a:moveTo>
                          <a:pt x="864321" y="582541"/>
                        </a:moveTo>
                        <a:cubicBezTo>
                          <a:pt x="863456" y="562650"/>
                          <a:pt x="862592" y="541030"/>
                          <a:pt x="859132" y="517679"/>
                        </a:cubicBezTo>
                        <a:cubicBezTo>
                          <a:pt x="855673" y="491735"/>
                          <a:pt x="857403" y="458872"/>
                          <a:pt x="859132" y="424279"/>
                        </a:cubicBezTo>
                        <a:cubicBezTo>
                          <a:pt x="871240" y="236614"/>
                          <a:pt x="757084" y="43760"/>
                          <a:pt x="564230" y="6573"/>
                        </a:cubicBezTo>
                        <a:cubicBezTo>
                          <a:pt x="466505" y="-12453"/>
                          <a:pt x="336783" y="10897"/>
                          <a:pt x="250301" y="62786"/>
                        </a:cubicBezTo>
                        <a:cubicBezTo>
                          <a:pt x="138740" y="129377"/>
                          <a:pt x="113660" y="273801"/>
                          <a:pt x="106741" y="398335"/>
                        </a:cubicBezTo>
                        <a:cubicBezTo>
                          <a:pt x="106741" y="398335"/>
                          <a:pt x="105877" y="397470"/>
                          <a:pt x="105877" y="397470"/>
                        </a:cubicBezTo>
                        <a:cubicBezTo>
                          <a:pt x="86851" y="361148"/>
                          <a:pt x="1234" y="394876"/>
                          <a:pt x="369" y="439846"/>
                        </a:cubicBezTo>
                        <a:cubicBezTo>
                          <a:pt x="-4820" y="483087"/>
                          <a:pt x="45340" y="610215"/>
                          <a:pt x="111930" y="600702"/>
                        </a:cubicBezTo>
                        <a:cubicBezTo>
                          <a:pt x="85986" y="703615"/>
                          <a:pt x="88580" y="873984"/>
                          <a:pt x="395591" y="897334"/>
                        </a:cubicBezTo>
                        <a:cubicBezTo>
                          <a:pt x="404239" y="897334"/>
                          <a:pt x="496774" y="972573"/>
                          <a:pt x="588445" y="897334"/>
                        </a:cubicBezTo>
                        <a:lnTo>
                          <a:pt x="586715" y="895605"/>
                        </a:lnTo>
                        <a:cubicBezTo>
                          <a:pt x="625632" y="890416"/>
                          <a:pt x="661089" y="882632"/>
                          <a:pt x="693953" y="871390"/>
                        </a:cubicBezTo>
                        <a:cubicBezTo>
                          <a:pt x="898914" y="810853"/>
                          <a:pt x="890266" y="669022"/>
                          <a:pt x="864321" y="58254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8" name="Google Shape;368;p60"/>
                  <p:cNvSpPr/>
                  <p:nvPr/>
                </p:nvSpPr>
                <p:spPr>
                  <a:xfrm>
                    <a:off x="513954" y="5766721"/>
                    <a:ext cx="5188" cy="1729"/>
                  </a:xfrm>
                  <a:custGeom>
                    <a:avLst/>
                    <a:gdLst/>
                    <a:ahLst/>
                    <a:cxnLst/>
                    <a:rect l="l" t="t" r="r" b="b"/>
                    <a:pathLst>
                      <a:path w="5188" h="1729" extrusionOk="0">
                        <a:moveTo>
                          <a:pt x="5189" y="1729"/>
                        </a:moveTo>
                        <a:cubicBezTo>
                          <a:pt x="3459" y="865"/>
                          <a:pt x="1729" y="865"/>
                          <a:pt x="0" y="0"/>
                        </a:cubicBezTo>
                        <a:cubicBezTo>
                          <a:pt x="1729" y="865"/>
                          <a:pt x="3459" y="865"/>
                          <a:pt x="5189" y="1729"/>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69" name="Google Shape;369;p60"/>
                  <p:cNvSpPr/>
                  <p:nvPr/>
                </p:nvSpPr>
                <p:spPr>
                  <a:xfrm>
                    <a:off x="-270012" y="5210990"/>
                    <a:ext cx="838450" cy="903387"/>
                  </a:xfrm>
                  <a:custGeom>
                    <a:avLst/>
                    <a:gdLst/>
                    <a:ahLst/>
                    <a:cxnLst/>
                    <a:rect l="l" t="t" r="r" b="b"/>
                    <a:pathLst>
                      <a:path w="838450" h="903387" extrusionOk="0">
                        <a:moveTo>
                          <a:pt x="265941" y="532381"/>
                        </a:moveTo>
                        <a:cubicBezTo>
                          <a:pt x="160434" y="529787"/>
                          <a:pt x="150056" y="337797"/>
                          <a:pt x="173406" y="275531"/>
                        </a:cubicBezTo>
                        <a:cubicBezTo>
                          <a:pt x="195891" y="212399"/>
                          <a:pt x="220106" y="160510"/>
                          <a:pt x="303129" y="109486"/>
                        </a:cubicBezTo>
                        <a:cubicBezTo>
                          <a:pt x="479551" y="42894"/>
                          <a:pt x="704404" y="52408"/>
                          <a:pt x="838450" y="263423"/>
                        </a:cubicBezTo>
                        <a:cubicBezTo>
                          <a:pt x="797804" y="138024"/>
                          <a:pt x="700944" y="32517"/>
                          <a:pt x="564303" y="6573"/>
                        </a:cubicBezTo>
                        <a:cubicBezTo>
                          <a:pt x="466579" y="-12453"/>
                          <a:pt x="336856" y="10897"/>
                          <a:pt x="250375" y="62786"/>
                        </a:cubicBezTo>
                        <a:cubicBezTo>
                          <a:pt x="138813" y="129376"/>
                          <a:pt x="114598" y="279855"/>
                          <a:pt x="108545" y="404388"/>
                        </a:cubicBezTo>
                        <a:cubicBezTo>
                          <a:pt x="108545" y="404388"/>
                          <a:pt x="110274" y="410442"/>
                          <a:pt x="108545" y="404388"/>
                        </a:cubicBezTo>
                        <a:cubicBezTo>
                          <a:pt x="89519" y="363742"/>
                          <a:pt x="6496" y="400929"/>
                          <a:pt x="442" y="440710"/>
                        </a:cubicBezTo>
                        <a:cubicBezTo>
                          <a:pt x="-4746" y="483951"/>
                          <a:pt x="35900" y="607621"/>
                          <a:pt x="112004" y="606755"/>
                        </a:cubicBezTo>
                        <a:cubicBezTo>
                          <a:pt x="90383" y="693237"/>
                          <a:pt x="64439" y="875714"/>
                          <a:pt x="395664" y="903388"/>
                        </a:cubicBezTo>
                        <a:cubicBezTo>
                          <a:pt x="86924" y="829878"/>
                          <a:pt x="169947" y="551407"/>
                          <a:pt x="265941" y="532381"/>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0" name="Google Shape;370;p60"/>
                  <p:cNvSpPr/>
                  <p:nvPr/>
                </p:nvSpPr>
                <p:spPr>
                  <a:xfrm>
                    <a:off x="543835" y="5613685"/>
                    <a:ext cx="156190" cy="218164"/>
                  </a:xfrm>
                  <a:custGeom>
                    <a:avLst/>
                    <a:gdLst/>
                    <a:ahLst/>
                    <a:cxnLst/>
                    <a:rect l="l" t="t" r="r" b="b"/>
                    <a:pathLst>
                      <a:path w="156190" h="218164" extrusionOk="0">
                        <a:moveTo>
                          <a:pt x="26332" y="214438"/>
                        </a:moveTo>
                        <a:cubicBezTo>
                          <a:pt x="4711" y="201466"/>
                          <a:pt x="1252" y="168603"/>
                          <a:pt x="387" y="146117"/>
                        </a:cubicBezTo>
                        <a:cubicBezTo>
                          <a:pt x="-3072" y="99418"/>
                          <a:pt x="16819" y="44069"/>
                          <a:pt x="53141" y="13801"/>
                        </a:cubicBezTo>
                        <a:cubicBezTo>
                          <a:pt x="73897" y="-21657"/>
                          <a:pt x="157784" y="17260"/>
                          <a:pt x="156054" y="62231"/>
                        </a:cubicBezTo>
                        <a:cubicBezTo>
                          <a:pt x="159514" y="108066"/>
                          <a:pt x="96382" y="242113"/>
                          <a:pt x="26332" y="2144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1" name="Google Shape;371;p60"/>
                  <p:cNvSpPr/>
                  <p:nvPr/>
                </p:nvSpPr>
                <p:spPr>
                  <a:xfrm>
                    <a:off x="-145036" y="5314063"/>
                    <a:ext cx="1729" cy="1223"/>
                  </a:xfrm>
                  <a:custGeom>
                    <a:avLst/>
                    <a:gdLst/>
                    <a:ahLst/>
                    <a:cxnLst/>
                    <a:rect l="l" t="t" r="r" b="b"/>
                    <a:pathLst>
                      <a:path w="1729" h="1223" extrusionOk="0">
                        <a:moveTo>
                          <a:pt x="1730" y="358"/>
                        </a:moveTo>
                        <a:cubicBezTo>
                          <a:pt x="865" y="358"/>
                          <a:pt x="865" y="1223"/>
                          <a:pt x="0" y="1223"/>
                        </a:cubicBezTo>
                        <a:cubicBezTo>
                          <a:pt x="865" y="358"/>
                          <a:pt x="1730" y="-506"/>
                          <a:pt x="1730" y="358"/>
                        </a:cubicBezTo>
                        <a:close/>
                      </a:path>
                    </a:pathLst>
                  </a:custGeom>
                  <a:solidFill>
                    <a:srgbClr val="4E21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72" name="Google Shape;372;p60"/>
                  <p:cNvGrpSpPr/>
                  <p:nvPr/>
                </p:nvGrpSpPr>
                <p:grpSpPr>
                  <a:xfrm>
                    <a:off x="-225053" y="5145782"/>
                    <a:ext cx="862522" cy="488621"/>
                    <a:chOff x="-225053" y="5145782"/>
                    <a:chExt cx="862522" cy="488621"/>
                  </a:xfrm>
                </p:grpSpPr>
                <p:sp>
                  <p:nvSpPr>
                    <p:cNvPr id="373" name="Google Shape;373;p60"/>
                    <p:cNvSpPr/>
                    <p:nvPr/>
                  </p:nvSpPr>
                  <p:spPr>
                    <a:xfrm>
                      <a:off x="302938" y="5145782"/>
                      <a:ext cx="334531" cy="488621"/>
                    </a:xfrm>
                    <a:custGeom>
                      <a:avLst/>
                      <a:gdLst/>
                      <a:ahLst/>
                      <a:cxnLst/>
                      <a:rect l="l" t="t" r="r" b="b"/>
                      <a:pathLst>
                        <a:path w="334531" h="488621" extrusionOk="0">
                          <a:moveTo>
                            <a:pt x="257716" y="186801"/>
                          </a:moveTo>
                          <a:cubicBezTo>
                            <a:pt x="236960" y="85617"/>
                            <a:pt x="128858" y="25080"/>
                            <a:pt x="0" y="0"/>
                          </a:cubicBezTo>
                          <a:cubicBezTo>
                            <a:pt x="49295" y="21620"/>
                            <a:pt x="330360" y="108967"/>
                            <a:pt x="155667" y="234366"/>
                          </a:cubicBezTo>
                          <a:cubicBezTo>
                            <a:pt x="173828" y="245608"/>
                            <a:pt x="188530" y="260310"/>
                            <a:pt x="195449" y="280201"/>
                          </a:cubicBezTo>
                          <a:cubicBezTo>
                            <a:pt x="247338" y="328631"/>
                            <a:pt x="284525" y="419436"/>
                            <a:pt x="285390" y="488622"/>
                          </a:cubicBezTo>
                          <a:cubicBezTo>
                            <a:pt x="300092" y="474785"/>
                            <a:pt x="305281" y="474785"/>
                            <a:pt x="324306" y="467866"/>
                          </a:cubicBezTo>
                          <a:lnTo>
                            <a:pt x="321712" y="465272"/>
                          </a:lnTo>
                          <a:cubicBezTo>
                            <a:pt x="344197" y="372737"/>
                            <a:pt x="345062" y="249932"/>
                            <a:pt x="257716" y="186801"/>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4" name="Google Shape;374;p60"/>
                    <p:cNvSpPr/>
                    <p:nvPr/>
                  </p:nvSpPr>
                  <p:spPr>
                    <a:xfrm>
                      <a:off x="-225053" y="5146647"/>
                      <a:ext cx="235683" cy="471325"/>
                    </a:xfrm>
                    <a:custGeom>
                      <a:avLst/>
                      <a:gdLst/>
                      <a:ahLst/>
                      <a:cxnLst/>
                      <a:rect l="l" t="t" r="r" b="b"/>
                      <a:pathLst>
                        <a:path w="235683" h="471325" extrusionOk="0">
                          <a:moveTo>
                            <a:pt x="159580" y="96860"/>
                          </a:moveTo>
                          <a:cubicBezTo>
                            <a:pt x="171687" y="53619"/>
                            <a:pt x="199361" y="22485"/>
                            <a:pt x="235684" y="0"/>
                          </a:cubicBezTo>
                          <a:cubicBezTo>
                            <a:pt x="130176" y="21620"/>
                            <a:pt x="46289" y="66591"/>
                            <a:pt x="28992" y="131452"/>
                          </a:cubicBezTo>
                          <a:cubicBezTo>
                            <a:pt x="21209" y="160856"/>
                            <a:pt x="23803" y="187665"/>
                            <a:pt x="33317" y="210150"/>
                          </a:cubicBezTo>
                          <a:cubicBezTo>
                            <a:pt x="-11654" y="279336"/>
                            <a:pt x="-4735" y="375330"/>
                            <a:pt x="16885" y="450570"/>
                          </a:cubicBezTo>
                          <a:cubicBezTo>
                            <a:pt x="16885" y="450570"/>
                            <a:pt x="47154" y="458353"/>
                            <a:pt x="62720" y="471325"/>
                          </a:cubicBezTo>
                          <a:cubicBezTo>
                            <a:pt x="57531" y="382249"/>
                            <a:pt x="76557" y="339873"/>
                            <a:pt x="112880" y="228311"/>
                          </a:cubicBezTo>
                          <a:cubicBezTo>
                            <a:pt x="112880" y="228311"/>
                            <a:pt x="119798" y="198908"/>
                            <a:pt x="158715" y="166910"/>
                          </a:cubicBezTo>
                          <a:cubicBezTo>
                            <a:pt x="77422" y="155667"/>
                            <a:pt x="135365" y="189395"/>
                            <a:pt x="159580" y="96860"/>
                          </a:cubicBezTo>
                          <a:close/>
                        </a:path>
                      </a:pathLst>
                    </a:custGeom>
                    <a:solidFill>
                      <a:srgbClr val="231F20">
                        <a:alpha val="2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75" name="Google Shape;375;p60"/>
                  <p:cNvGrpSpPr/>
                  <p:nvPr/>
                </p:nvGrpSpPr>
                <p:grpSpPr>
                  <a:xfrm>
                    <a:off x="-230405" y="5661941"/>
                    <a:ext cx="872402" cy="93537"/>
                    <a:chOff x="-230405" y="5661941"/>
                    <a:chExt cx="872402" cy="93537"/>
                  </a:xfrm>
                </p:grpSpPr>
                <p:sp>
                  <p:nvSpPr>
                    <p:cNvPr id="376" name="Google Shape;376;p60"/>
                    <p:cNvSpPr/>
                    <p:nvPr/>
                  </p:nvSpPr>
                  <p:spPr>
                    <a:xfrm>
                      <a:off x="605644" y="5683968"/>
                      <a:ext cx="36353" cy="71510"/>
                    </a:xfrm>
                    <a:custGeom>
                      <a:avLst/>
                      <a:gdLst/>
                      <a:ahLst/>
                      <a:cxnLst/>
                      <a:rect l="l" t="t" r="r" b="b"/>
                      <a:pathLst>
                        <a:path w="36353" h="71510" extrusionOk="0">
                          <a:moveTo>
                            <a:pt x="10358" y="71510"/>
                          </a:moveTo>
                          <a:cubicBezTo>
                            <a:pt x="11223" y="71510"/>
                            <a:pt x="27654" y="33459"/>
                            <a:pt x="25924" y="29135"/>
                          </a:cubicBezTo>
                          <a:cubicBezTo>
                            <a:pt x="22465" y="18757"/>
                            <a:pt x="20736" y="24811"/>
                            <a:pt x="12952" y="23081"/>
                          </a:cubicBezTo>
                          <a:cubicBezTo>
                            <a:pt x="5169" y="20486"/>
                            <a:pt x="-2614" y="22216"/>
                            <a:pt x="845" y="10973"/>
                          </a:cubicBezTo>
                          <a:cubicBezTo>
                            <a:pt x="2575" y="4920"/>
                            <a:pt x="9493" y="2325"/>
                            <a:pt x="14682" y="596"/>
                          </a:cubicBezTo>
                          <a:cubicBezTo>
                            <a:pt x="56193" y="-7188"/>
                            <a:pt x="28519" y="63727"/>
                            <a:pt x="10358" y="7151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77" name="Google Shape;377;p60"/>
                    <p:cNvSpPr/>
                    <p:nvPr/>
                  </p:nvSpPr>
                  <p:spPr>
                    <a:xfrm>
                      <a:off x="-230405" y="5661941"/>
                      <a:ext cx="35762" cy="71916"/>
                    </a:xfrm>
                    <a:custGeom>
                      <a:avLst/>
                      <a:gdLst/>
                      <a:ahLst/>
                      <a:cxnLst/>
                      <a:rect l="l" t="t" r="r" b="b"/>
                      <a:pathLst>
                        <a:path w="35762" h="71916" extrusionOk="0">
                          <a:moveTo>
                            <a:pt x="23102" y="71916"/>
                          </a:moveTo>
                          <a:cubicBezTo>
                            <a:pt x="22238" y="71916"/>
                            <a:pt x="7536" y="32999"/>
                            <a:pt x="9265" y="28675"/>
                          </a:cubicBezTo>
                          <a:cubicBezTo>
                            <a:pt x="13589" y="18298"/>
                            <a:pt x="14454" y="24351"/>
                            <a:pt x="22238" y="22622"/>
                          </a:cubicBezTo>
                          <a:cubicBezTo>
                            <a:pt x="30886" y="20892"/>
                            <a:pt x="37804" y="22622"/>
                            <a:pt x="35210" y="11379"/>
                          </a:cubicBezTo>
                          <a:cubicBezTo>
                            <a:pt x="34345" y="5326"/>
                            <a:pt x="27426" y="1866"/>
                            <a:pt x="22238" y="1002"/>
                          </a:cubicBezTo>
                          <a:cubicBezTo>
                            <a:pt x="-18409" y="-9376"/>
                            <a:pt x="5806" y="64133"/>
                            <a:pt x="23102" y="71916"/>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78" name="Google Shape;378;p60"/>
                  <p:cNvGrpSpPr/>
                  <p:nvPr/>
                </p:nvGrpSpPr>
                <p:grpSpPr>
                  <a:xfrm>
                    <a:off x="-157144" y="5505526"/>
                    <a:ext cx="738553" cy="557827"/>
                    <a:chOff x="-157144" y="5505526"/>
                    <a:chExt cx="738553" cy="557827"/>
                  </a:xfrm>
                </p:grpSpPr>
                <p:sp>
                  <p:nvSpPr>
                    <p:cNvPr id="379" name="Google Shape;379;p60"/>
                    <p:cNvSpPr/>
                    <p:nvPr/>
                  </p:nvSpPr>
                  <p:spPr>
                    <a:xfrm>
                      <a:off x="129909" y="5773640"/>
                      <a:ext cx="171299" cy="108985"/>
                    </a:xfrm>
                    <a:custGeom>
                      <a:avLst/>
                      <a:gdLst/>
                      <a:ahLst/>
                      <a:cxnLst/>
                      <a:rect l="l" t="t" r="r" b="b"/>
                      <a:pathLst>
                        <a:path w="171299" h="108985" extrusionOk="0">
                          <a:moveTo>
                            <a:pt x="103843" y="88211"/>
                          </a:moveTo>
                          <a:cubicBezTo>
                            <a:pt x="55414" y="89076"/>
                            <a:pt x="15632" y="59672"/>
                            <a:pt x="14767" y="22485"/>
                          </a:cubicBezTo>
                          <a:cubicBezTo>
                            <a:pt x="14767" y="14702"/>
                            <a:pt x="16497" y="6918"/>
                            <a:pt x="19091" y="0"/>
                          </a:cubicBezTo>
                          <a:cubicBezTo>
                            <a:pt x="6984" y="12107"/>
                            <a:pt x="-799" y="26809"/>
                            <a:pt x="65" y="43241"/>
                          </a:cubicBezTo>
                          <a:cubicBezTo>
                            <a:pt x="930" y="80428"/>
                            <a:pt x="40712" y="109832"/>
                            <a:pt x="89142" y="108967"/>
                          </a:cubicBezTo>
                          <a:cubicBezTo>
                            <a:pt x="127194" y="108102"/>
                            <a:pt x="159192" y="89076"/>
                            <a:pt x="171299" y="62267"/>
                          </a:cubicBezTo>
                          <a:cubicBezTo>
                            <a:pt x="154868" y="77834"/>
                            <a:pt x="130653" y="88211"/>
                            <a:pt x="103843" y="88211"/>
                          </a:cubicBezTo>
                          <a:close/>
                        </a:path>
                      </a:pathLst>
                    </a:custGeom>
                    <a:solidFill>
                      <a:srgbClr val="E2BF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80" name="Google Shape;380;p60"/>
                    <p:cNvGrpSpPr/>
                    <p:nvPr/>
                  </p:nvGrpSpPr>
                  <p:grpSpPr>
                    <a:xfrm>
                      <a:off x="-55960" y="5505526"/>
                      <a:ext cx="518889" cy="83042"/>
                      <a:chOff x="-55960" y="5505526"/>
                      <a:chExt cx="518889" cy="83042"/>
                    </a:xfrm>
                  </p:grpSpPr>
                  <p:sp>
                    <p:nvSpPr>
                      <p:cNvPr id="381" name="Google Shape;381;p60"/>
                      <p:cNvSpPr/>
                      <p:nvPr/>
                    </p:nvSpPr>
                    <p:spPr>
                      <a:xfrm>
                        <a:off x="309196" y="5505526"/>
                        <a:ext cx="153733" cy="64881"/>
                      </a:xfrm>
                      <a:custGeom>
                        <a:avLst/>
                        <a:gdLst/>
                        <a:ahLst/>
                        <a:cxnLst/>
                        <a:rect l="l" t="t" r="r" b="b"/>
                        <a:pathLst>
                          <a:path w="153733" h="64881" extrusionOk="0">
                            <a:moveTo>
                              <a:pt x="153734" y="64882"/>
                            </a:moveTo>
                            <a:cubicBezTo>
                              <a:pt x="112222" y="16451"/>
                              <a:pt x="68117" y="-11222"/>
                              <a:pt x="7580" y="4344"/>
                            </a:cubicBezTo>
                            <a:cubicBezTo>
                              <a:pt x="-1069" y="11263"/>
                              <a:pt x="-4528" y="32883"/>
                              <a:pt x="9309" y="47585"/>
                            </a:cubicBezTo>
                            <a:cubicBezTo>
                              <a:pt x="36119" y="46720"/>
                              <a:pt x="68982" y="23370"/>
                              <a:pt x="153734" y="64882"/>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82" name="Google Shape;382;p60"/>
                      <p:cNvSpPr/>
                      <p:nvPr/>
                    </p:nvSpPr>
                    <p:spPr>
                      <a:xfrm>
                        <a:off x="-55960" y="5507244"/>
                        <a:ext cx="147048" cy="81324"/>
                      </a:xfrm>
                      <a:custGeom>
                        <a:avLst/>
                        <a:gdLst/>
                        <a:ahLst/>
                        <a:cxnLst/>
                        <a:rect l="l" t="t" r="r" b="b"/>
                        <a:pathLst>
                          <a:path w="147048" h="81324" extrusionOk="0">
                            <a:moveTo>
                              <a:pt x="0" y="81324"/>
                            </a:moveTo>
                            <a:cubicBezTo>
                              <a:pt x="34593" y="27706"/>
                              <a:pt x="75239" y="-6022"/>
                              <a:pt x="136641" y="896"/>
                            </a:cubicBezTo>
                            <a:cubicBezTo>
                              <a:pt x="146154" y="6085"/>
                              <a:pt x="152208" y="27706"/>
                              <a:pt x="140965" y="43273"/>
                            </a:cubicBezTo>
                            <a:cubicBezTo>
                              <a:pt x="115021" y="47597"/>
                              <a:pt x="78698" y="29435"/>
                              <a:pt x="0" y="8132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383" name="Google Shape;383;p60"/>
                    <p:cNvGrpSpPr/>
                    <p:nvPr/>
                  </p:nvGrpSpPr>
                  <p:grpSpPr>
                    <a:xfrm>
                      <a:off x="-27437" y="5626600"/>
                      <a:ext cx="153969" cy="122844"/>
                      <a:chOff x="-27437" y="5626600"/>
                      <a:chExt cx="153969" cy="122844"/>
                    </a:xfrm>
                  </p:grpSpPr>
                  <p:sp>
                    <p:nvSpPr>
                      <p:cNvPr id="384" name="Google Shape;384;p60"/>
                      <p:cNvSpPr/>
                      <p:nvPr/>
                    </p:nvSpPr>
                    <p:spPr>
                      <a:xfrm>
                        <a:off x="-27437" y="5626600"/>
                        <a:ext cx="153969" cy="122844"/>
                      </a:xfrm>
                      <a:custGeom>
                        <a:avLst/>
                        <a:gdLst/>
                        <a:ahLst/>
                        <a:cxnLst/>
                        <a:rect l="l" t="t" r="r" b="b"/>
                        <a:pathLst>
                          <a:path w="153969" h="122844" extrusionOk="0">
                            <a:moveTo>
                              <a:pt x="153954" y="63152"/>
                            </a:moveTo>
                            <a:cubicBezTo>
                              <a:pt x="153089" y="96880"/>
                              <a:pt x="117631" y="123689"/>
                              <a:pt x="75255" y="122825"/>
                            </a:cubicBezTo>
                            <a:cubicBezTo>
                              <a:pt x="32879" y="121959"/>
                              <a:pt x="-849" y="93421"/>
                              <a:pt x="16" y="59692"/>
                            </a:cubicBezTo>
                            <a:cubicBezTo>
                              <a:pt x="881" y="25965"/>
                              <a:pt x="36338"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85" name="Google Shape;385;p60"/>
                      <p:cNvGrpSpPr/>
                      <p:nvPr/>
                    </p:nvGrpSpPr>
                    <p:grpSpPr>
                      <a:xfrm>
                        <a:off x="16684" y="5648241"/>
                        <a:ext cx="78729" cy="79563"/>
                        <a:chOff x="16684" y="5648241"/>
                        <a:chExt cx="78729" cy="79563"/>
                      </a:xfrm>
                    </p:grpSpPr>
                    <p:sp>
                      <p:nvSpPr>
                        <p:cNvPr id="386" name="Google Shape;386;p60"/>
                        <p:cNvSpPr/>
                        <p:nvPr/>
                      </p:nvSpPr>
                      <p:spPr>
                        <a:xfrm>
                          <a:off x="16684" y="5648241"/>
                          <a:ext cx="78729" cy="79563"/>
                        </a:xfrm>
                        <a:custGeom>
                          <a:avLst/>
                          <a:gdLst/>
                          <a:ahLst/>
                          <a:cxnLst/>
                          <a:rect l="l" t="t" r="r" b="b"/>
                          <a:pathLst>
                            <a:path w="78729" h="79563" extrusionOk="0">
                              <a:moveTo>
                                <a:pt x="78698" y="40647"/>
                              </a:moveTo>
                              <a:cubicBezTo>
                                <a:pt x="77834" y="62267"/>
                                <a:pt x="60537" y="79563"/>
                                <a:pt x="38917" y="79563"/>
                              </a:cubicBezTo>
                              <a:cubicBezTo>
                                <a:pt x="17296" y="78698"/>
                                <a:pt x="0" y="61402"/>
                                <a:pt x="0" y="38917"/>
                              </a:cubicBezTo>
                              <a:cubicBezTo>
                                <a:pt x="0" y="17296"/>
                                <a:pt x="18161" y="0"/>
                                <a:pt x="39781" y="0"/>
                              </a:cubicBezTo>
                              <a:cubicBezTo>
                                <a:pt x="62267" y="865"/>
                                <a:pt x="79563" y="19026"/>
                                <a:pt x="78698" y="40647"/>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87" name="Google Shape;387;p60"/>
                        <p:cNvSpPr/>
                        <p:nvPr/>
                      </p:nvSpPr>
                      <p:spPr>
                        <a:xfrm>
                          <a:off x="56356" y="5665202"/>
                          <a:ext cx="25524" cy="25749"/>
                        </a:xfrm>
                        <a:custGeom>
                          <a:avLst/>
                          <a:gdLst/>
                          <a:ahLst/>
                          <a:cxnLst/>
                          <a:rect l="l" t="t" r="r" b="b"/>
                          <a:pathLst>
                            <a:path w="25524" h="25749" extrusionOk="0">
                              <a:moveTo>
                                <a:pt x="25190" y="15037"/>
                              </a:moveTo>
                              <a:cubicBezTo>
                                <a:pt x="24325" y="21956"/>
                                <a:pt x="17406" y="27144"/>
                                <a:pt x="10488" y="25415"/>
                              </a:cubicBezTo>
                              <a:cubicBezTo>
                                <a:pt x="3569" y="24550"/>
                                <a:pt x="-755" y="17632"/>
                                <a:pt x="110" y="10713"/>
                              </a:cubicBezTo>
                              <a:cubicBezTo>
                                <a:pt x="974" y="3794"/>
                                <a:pt x="7893" y="-1394"/>
                                <a:pt x="14812" y="335"/>
                              </a:cubicBezTo>
                              <a:cubicBezTo>
                                <a:pt x="21730" y="2065"/>
                                <a:pt x="26919" y="8118"/>
                                <a:pt x="25190" y="15037"/>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nvGrpSpPr>
                    <p:cNvPr id="388" name="Google Shape;388;p60"/>
                    <p:cNvGrpSpPr/>
                    <p:nvPr/>
                  </p:nvGrpSpPr>
                  <p:grpSpPr>
                    <a:xfrm>
                      <a:off x="303787" y="5635248"/>
                      <a:ext cx="153970" cy="122844"/>
                      <a:chOff x="303787" y="5635248"/>
                      <a:chExt cx="153970" cy="122844"/>
                    </a:xfrm>
                  </p:grpSpPr>
                  <p:sp>
                    <p:nvSpPr>
                      <p:cNvPr id="389" name="Google Shape;389;p60"/>
                      <p:cNvSpPr/>
                      <p:nvPr/>
                    </p:nvSpPr>
                    <p:spPr>
                      <a:xfrm>
                        <a:off x="303787" y="5635248"/>
                        <a:ext cx="153970" cy="122844"/>
                      </a:xfrm>
                      <a:custGeom>
                        <a:avLst/>
                        <a:gdLst/>
                        <a:ahLst/>
                        <a:cxnLst/>
                        <a:rect l="l" t="t" r="r" b="b"/>
                        <a:pathLst>
                          <a:path w="153970" h="122844" extrusionOk="0">
                            <a:moveTo>
                              <a:pt x="153954" y="63152"/>
                            </a:moveTo>
                            <a:cubicBezTo>
                              <a:pt x="153089" y="96880"/>
                              <a:pt x="117631" y="123689"/>
                              <a:pt x="75255" y="122825"/>
                            </a:cubicBezTo>
                            <a:cubicBezTo>
                              <a:pt x="32879" y="121959"/>
                              <a:pt x="-849" y="93421"/>
                              <a:pt x="16" y="59692"/>
                            </a:cubicBezTo>
                            <a:cubicBezTo>
                              <a:pt x="881" y="25965"/>
                              <a:pt x="36339"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90" name="Google Shape;390;p60"/>
                      <p:cNvGrpSpPr/>
                      <p:nvPr/>
                    </p:nvGrpSpPr>
                    <p:grpSpPr>
                      <a:xfrm>
                        <a:off x="330581" y="5656858"/>
                        <a:ext cx="78760" cy="78760"/>
                        <a:chOff x="330581" y="5656858"/>
                        <a:chExt cx="78760" cy="78760"/>
                      </a:xfrm>
                    </p:grpSpPr>
                    <p:sp>
                      <p:nvSpPr>
                        <p:cNvPr id="391" name="Google Shape;391;p60"/>
                        <p:cNvSpPr/>
                        <p:nvPr/>
                      </p:nvSpPr>
                      <p:spPr>
                        <a:xfrm>
                          <a:off x="330581" y="5656858"/>
                          <a:ext cx="78760" cy="78760"/>
                        </a:xfrm>
                        <a:custGeom>
                          <a:avLst/>
                          <a:gdLst/>
                          <a:ahLst/>
                          <a:cxnLst/>
                          <a:rect l="l" t="t" r="r" b="b"/>
                          <a:pathLst>
                            <a:path w="78760" h="78760" extrusionOk="0">
                              <a:moveTo>
                                <a:pt x="31" y="38083"/>
                              </a:moveTo>
                              <a:cubicBezTo>
                                <a:pt x="-834" y="59703"/>
                                <a:pt x="16463" y="77865"/>
                                <a:pt x="38083" y="78729"/>
                              </a:cubicBezTo>
                              <a:cubicBezTo>
                                <a:pt x="59703" y="79594"/>
                                <a:pt x="77865" y="62298"/>
                                <a:pt x="78730" y="40678"/>
                              </a:cubicBezTo>
                              <a:cubicBezTo>
                                <a:pt x="79594" y="19057"/>
                                <a:pt x="62298" y="896"/>
                                <a:pt x="40678" y="31"/>
                              </a:cubicBezTo>
                              <a:cubicBezTo>
                                <a:pt x="19057" y="-834"/>
                                <a:pt x="896" y="16462"/>
                                <a:pt x="31" y="38083"/>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2" name="Google Shape;392;p60"/>
                        <p:cNvSpPr/>
                        <p:nvPr/>
                      </p:nvSpPr>
                      <p:spPr>
                        <a:xfrm>
                          <a:off x="370300" y="5673226"/>
                          <a:ext cx="26133" cy="26133"/>
                        </a:xfrm>
                        <a:custGeom>
                          <a:avLst/>
                          <a:gdLst/>
                          <a:ahLst/>
                          <a:cxnLst/>
                          <a:rect l="l" t="t" r="r" b="b"/>
                          <a:pathLst>
                            <a:path w="26133" h="26133" extrusionOk="0">
                              <a:moveTo>
                                <a:pt x="94" y="14796"/>
                              </a:moveTo>
                              <a:cubicBezTo>
                                <a:pt x="959" y="21715"/>
                                <a:pt x="7013" y="26904"/>
                                <a:pt x="14796" y="26039"/>
                              </a:cubicBezTo>
                              <a:cubicBezTo>
                                <a:pt x="21715" y="25174"/>
                                <a:pt x="26904" y="19120"/>
                                <a:pt x="26039" y="11337"/>
                              </a:cubicBezTo>
                              <a:cubicBezTo>
                                <a:pt x="25174" y="4418"/>
                                <a:pt x="19120" y="-770"/>
                                <a:pt x="11337" y="94"/>
                              </a:cubicBezTo>
                              <a:cubicBezTo>
                                <a:pt x="4418" y="959"/>
                                <a:pt x="-771" y="7878"/>
                                <a:pt x="94" y="147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sp>
                  <p:nvSpPr>
                    <p:cNvPr id="393" name="Google Shape;393;p60"/>
                    <p:cNvSpPr/>
                    <p:nvPr/>
                  </p:nvSpPr>
                  <p:spPr>
                    <a:xfrm>
                      <a:off x="185323" y="6034236"/>
                      <a:ext cx="89082" cy="29117"/>
                    </a:xfrm>
                    <a:custGeom>
                      <a:avLst/>
                      <a:gdLst/>
                      <a:ahLst/>
                      <a:cxnLst/>
                      <a:rect l="l" t="t" r="r" b="b"/>
                      <a:pathLst>
                        <a:path w="89082" h="29117" extrusionOk="0">
                          <a:moveTo>
                            <a:pt x="89076" y="29117"/>
                          </a:moveTo>
                          <a:cubicBezTo>
                            <a:pt x="89941" y="-6341"/>
                            <a:pt x="6054" y="-10665"/>
                            <a:pt x="0" y="23063"/>
                          </a:cubicBezTo>
                          <a:cubicBezTo>
                            <a:pt x="0" y="23063"/>
                            <a:pt x="56213" y="-9800"/>
                            <a:pt x="89076" y="29117"/>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394" name="Google Shape;394;p60"/>
                    <p:cNvGrpSpPr/>
                    <p:nvPr/>
                  </p:nvGrpSpPr>
                  <p:grpSpPr>
                    <a:xfrm>
                      <a:off x="57330" y="5872228"/>
                      <a:ext cx="333819" cy="151983"/>
                      <a:chOff x="57330" y="5872228"/>
                      <a:chExt cx="333819" cy="151983"/>
                    </a:xfrm>
                  </p:grpSpPr>
                  <p:sp>
                    <p:nvSpPr>
                      <p:cNvPr id="395" name="Google Shape;395;p60"/>
                      <p:cNvSpPr/>
                      <p:nvPr/>
                    </p:nvSpPr>
                    <p:spPr>
                      <a:xfrm>
                        <a:off x="57330" y="5872228"/>
                        <a:ext cx="333819" cy="151932"/>
                      </a:xfrm>
                      <a:custGeom>
                        <a:avLst/>
                        <a:gdLst/>
                        <a:ahLst/>
                        <a:cxnLst/>
                        <a:rect l="l" t="t" r="r" b="b"/>
                        <a:pathLst>
                          <a:path w="333819" h="151932" extrusionOk="0">
                            <a:moveTo>
                              <a:pt x="333820" y="0"/>
                            </a:moveTo>
                            <a:cubicBezTo>
                              <a:pt x="333820" y="54484"/>
                              <a:pt x="265499" y="138371"/>
                              <a:pt x="181612" y="150478"/>
                            </a:cubicBezTo>
                            <a:cubicBezTo>
                              <a:pt x="121939" y="159127"/>
                              <a:pt x="54484" y="130588"/>
                              <a:pt x="0" y="27674"/>
                            </a:cubicBezTo>
                            <a:cubicBezTo>
                              <a:pt x="54484" y="57943"/>
                              <a:pt x="198908" y="98589"/>
                              <a:pt x="333820" y="0"/>
                            </a:cubicBezTo>
                            <a:close/>
                          </a:path>
                        </a:pathLst>
                      </a:custGeom>
                      <a:solidFill>
                        <a:srgbClr val="5B131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6" name="Google Shape;396;p60"/>
                      <p:cNvSpPr/>
                      <p:nvPr/>
                    </p:nvSpPr>
                    <p:spPr>
                      <a:xfrm>
                        <a:off x="130839" y="5971937"/>
                        <a:ext cx="199772" cy="52274"/>
                      </a:xfrm>
                      <a:custGeom>
                        <a:avLst/>
                        <a:gdLst/>
                        <a:ahLst/>
                        <a:cxnLst/>
                        <a:rect l="l" t="t" r="r" b="b"/>
                        <a:pathLst>
                          <a:path w="199772" h="52274" extrusionOk="0">
                            <a:moveTo>
                              <a:pt x="107237" y="50770"/>
                            </a:moveTo>
                            <a:cubicBezTo>
                              <a:pt x="141830" y="45581"/>
                              <a:pt x="174693" y="28285"/>
                              <a:pt x="199773" y="5799"/>
                            </a:cubicBezTo>
                            <a:cubicBezTo>
                              <a:pt x="136641" y="-6308"/>
                              <a:pt x="65726" y="1475"/>
                              <a:pt x="0" y="20501"/>
                            </a:cubicBezTo>
                            <a:cubicBezTo>
                              <a:pt x="36322" y="48175"/>
                              <a:pt x="73509" y="55958"/>
                              <a:pt x="107237" y="50770"/>
                            </a:cubicBezTo>
                            <a:close/>
                          </a:path>
                        </a:pathLst>
                      </a:custGeom>
                      <a:solidFill>
                        <a:srgbClr val="D498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7" name="Google Shape;397;p60"/>
                      <p:cNvSpPr/>
                      <p:nvPr/>
                    </p:nvSpPr>
                    <p:spPr>
                      <a:xfrm>
                        <a:off x="84139" y="5887796"/>
                        <a:ext cx="283659" cy="73913"/>
                      </a:xfrm>
                      <a:custGeom>
                        <a:avLst/>
                        <a:gdLst/>
                        <a:ahLst/>
                        <a:cxnLst/>
                        <a:rect l="l" t="t" r="r" b="b"/>
                        <a:pathLst>
                          <a:path w="283659" h="73913" extrusionOk="0">
                            <a:moveTo>
                              <a:pt x="26809" y="63996"/>
                            </a:moveTo>
                            <a:cubicBezTo>
                              <a:pt x="108967" y="82158"/>
                              <a:pt x="196314" y="76104"/>
                              <a:pt x="271553" y="39781"/>
                            </a:cubicBezTo>
                            <a:cubicBezTo>
                              <a:pt x="276742" y="26809"/>
                              <a:pt x="280201" y="17296"/>
                              <a:pt x="283660" y="0"/>
                            </a:cubicBezTo>
                            <a:cubicBezTo>
                              <a:pt x="187665" y="53618"/>
                              <a:pt x="63132" y="44970"/>
                              <a:pt x="0" y="25945"/>
                            </a:cubicBezTo>
                            <a:cubicBezTo>
                              <a:pt x="2594" y="29403"/>
                              <a:pt x="15567" y="49294"/>
                              <a:pt x="26809" y="639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398" name="Google Shape;398;p60"/>
                    <p:cNvSpPr/>
                    <p:nvPr/>
                  </p:nvSpPr>
                  <p:spPr>
                    <a:xfrm>
                      <a:off x="-157144" y="5580707"/>
                      <a:ext cx="738553" cy="228430"/>
                    </a:xfrm>
                    <a:custGeom>
                      <a:avLst/>
                      <a:gdLst/>
                      <a:ahLst/>
                      <a:cxnLst/>
                      <a:rect l="l" t="t" r="r" b="b"/>
                      <a:pathLst>
                        <a:path w="738553" h="228430" extrusionOk="0">
                          <a:moveTo>
                            <a:pt x="738554" y="35535"/>
                          </a:moveTo>
                          <a:cubicBezTo>
                            <a:pt x="738554" y="35535"/>
                            <a:pt x="511972" y="-45758"/>
                            <a:pt x="405599" y="45048"/>
                          </a:cubicBezTo>
                          <a:lnTo>
                            <a:pt x="373601" y="45048"/>
                          </a:lnTo>
                          <a:lnTo>
                            <a:pt x="371007" y="45048"/>
                          </a:lnTo>
                          <a:lnTo>
                            <a:pt x="339008" y="45048"/>
                          </a:lnTo>
                          <a:cubicBezTo>
                            <a:pt x="233501" y="-47487"/>
                            <a:pt x="0" y="31211"/>
                            <a:pt x="0" y="31211"/>
                          </a:cubicBezTo>
                          <a:lnTo>
                            <a:pt x="2594" y="90019"/>
                          </a:lnTo>
                          <a:cubicBezTo>
                            <a:pt x="27674" y="89154"/>
                            <a:pt x="48430" y="104721"/>
                            <a:pt x="48430" y="104721"/>
                          </a:cubicBezTo>
                          <a:cubicBezTo>
                            <a:pt x="48430" y="104721"/>
                            <a:pt x="58807" y="180825"/>
                            <a:pt x="84752" y="211958"/>
                          </a:cubicBezTo>
                          <a:cubicBezTo>
                            <a:pt x="109832" y="227525"/>
                            <a:pt x="244743" y="242227"/>
                            <a:pt x="297497" y="195527"/>
                          </a:cubicBezTo>
                          <a:cubicBezTo>
                            <a:pt x="320847" y="168717"/>
                            <a:pt x="332955" y="124611"/>
                            <a:pt x="340738" y="92613"/>
                          </a:cubicBezTo>
                          <a:lnTo>
                            <a:pt x="341603" y="92613"/>
                          </a:lnTo>
                          <a:cubicBezTo>
                            <a:pt x="346792" y="72722"/>
                            <a:pt x="364953" y="70993"/>
                            <a:pt x="371007" y="70993"/>
                          </a:cubicBezTo>
                          <a:lnTo>
                            <a:pt x="371007" y="70993"/>
                          </a:lnTo>
                          <a:cubicBezTo>
                            <a:pt x="371007" y="70993"/>
                            <a:pt x="371007" y="70993"/>
                            <a:pt x="371871" y="70993"/>
                          </a:cubicBezTo>
                          <a:cubicBezTo>
                            <a:pt x="372736" y="70993"/>
                            <a:pt x="372736" y="70993"/>
                            <a:pt x="372736" y="70993"/>
                          </a:cubicBezTo>
                          <a:lnTo>
                            <a:pt x="372736" y="70993"/>
                          </a:lnTo>
                          <a:cubicBezTo>
                            <a:pt x="379655" y="70993"/>
                            <a:pt x="396951" y="72722"/>
                            <a:pt x="402140" y="92613"/>
                          </a:cubicBezTo>
                          <a:lnTo>
                            <a:pt x="403005" y="92613"/>
                          </a:lnTo>
                          <a:cubicBezTo>
                            <a:pt x="409923" y="124611"/>
                            <a:pt x="422031" y="168717"/>
                            <a:pt x="444516" y="195527"/>
                          </a:cubicBezTo>
                          <a:cubicBezTo>
                            <a:pt x="497270" y="243092"/>
                            <a:pt x="632181" y="229255"/>
                            <a:pt x="657261" y="214553"/>
                          </a:cubicBezTo>
                          <a:cubicBezTo>
                            <a:pt x="683206" y="184284"/>
                            <a:pt x="694448" y="108180"/>
                            <a:pt x="694448" y="108180"/>
                          </a:cubicBezTo>
                          <a:cubicBezTo>
                            <a:pt x="694448" y="108180"/>
                            <a:pt x="710015" y="80506"/>
                            <a:pt x="734230" y="82236"/>
                          </a:cubicBezTo>
                          <a:moveTo>
                            <a:pt x="288849" y="187743"/>
                          </a:moveTo>
                          <a:cubicBezTo>
                            <a:pt x="238690" y="234443"/>
                            <a:pt x="112426" y="219741"/>
                            <a:pt x="89076" y="204175"/>
                          </a:cubicBezTo>
                          <a:cubicBezTo>
                            <a:pt x="65726" y="172176"/>
                            <a:pt x="59672" y="103856"/>
                            <a:pt x="59672" y="103856"/>
                          </a:cubicBezTo>
                          <a:cubicBezTo>
                            <a:pt x="59672" y="81371"/>
                            <a:pt x="58807" y="74452"/>
                            <a:pt x="62267" y="58886"/>
                          </a:cubicBezTo>
                          <a:cubicBezTo>
                            <a:pt x="87347" y="13050"/>
                            <a:pt x="198043" y="21699"/>
                            <a:pt x="221393" y="24293"/>
                          </a:cubicBezTo>
                          <a:cubicBezTo>
                            <a:pt x="302686" y="35535"/>
                            <a:pt x="321712" y="80506"/>
                            <a:pt x="324306" y="90019"/>
                          </a:cubicBezTo>
                          <a:cubicBezTo>
                            <a:pt x="317388" y="122017"/>
                            <a:pt x="311334" y="160069"/>
                            <a:pt x="288849" y="187743"/>
                          </a:cubicBezTo>
                          <a:close/>
                          <a:moveTo>
                            <a:pt x="683206" y="107315"/>
                          </a:moveTo>
                          <a:cubicBezTo>
                            <a:pt x="683206" y="107315"/>
                            <a:pt x="676287" y="175636"/>
                            <a:pt x="652937" y="206769"/>
                          </a:cubicBezTo>
                          <a:cubicBezTo>
                            <a:pt x="628722" y="222336"/>
                            <a:pt x="502459" y="235308"/>
                            <a:pt x="453164" y="187743"/>
                          </a:cubicBezTo>
                          <a:cubicBezTo>
                            <a:pt x="431544" y="160069"/>
                            <a:pt x="425490" y="122017"/>
                            <a:pt x="418572" y="90019"/>
                          </a:cubicBezTo>
                          <a:cubicBezTo>
                            <a:pt x="421166" y="81371"/>
                            <a:pt x="440192" y="35535"/>
                            <a:pt x="522350" y="26023"/>
                          </a:cubicBezTo>
                          <a:cubicBezTo>
                            <a:pt x="545700" y="23428"/>
                            <a:pt x="656396" y="16509"/>
                            <a:pt x="680611" y="62345"/>
                          </a:cubicBezTo>
                          <a:cubicBezTo>
                            <a:pt x="684935" y="77912"/>
                            <a:pt x="684071" y="84830"/>
                            <a:pt x="683206" y="10731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399" name="Google Shape;399;p60"/>
                    <p:cNvSpPr/>
                    <p:nvPr/>
                  </p:nvSpPr>
                  <p:spPr>
                    <a:xfrm>
                      <a:off x="314181" y="5708045"/>
                      <a:ext cx="137505" cy="49694"/>
                    </a:xfrm>
                    <a:custGeom>
                      <a:avLst/>
                      <a:gdLst/>
                      <a:ahLst/>
                      <a:cxnLst/>
                      <a:rect l="l" t="t" r="r" b="b"/>
                      <a:pathLst>
                        <a:path w="137505" h="49694" extrusionOk="0">
                          <a:moveTo>
                            <a:pt x="137506" y="14570"/>
                          </a:moveTo>
                          <a:cubicBezTo>
                            <a:pt x="125399" y="32732"/>
                            <a:pt x="102913" y="47433"/>
                            <a:pt x="75239" y="49163"/>
                          </a:cubicBezTo>
                          <a:cubicBezTo>
                            <a:pt x="39782" y="52623"/>
                            <a:pt x="16431" y="38785"/>
                            <a:pt x="0" y="19760"/>
                          </a:cubicBezTo>
                          <a:cubicBezTo>
                            <a:pt x="40646" y="-1861"/>
                            <a:pt x="115021" y="-8780"/>
                            <a:pt x="137506" y="1457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00" name="Google Shape;400;p60"/>
                    <p:cNvSpPr/>
                    <p:nvPr/>
                  </p:nvSpPr>
                  <p:spPr>
                    <a:xfrm>
                      <a:off x="-17043" y="5700034"/>
                      <a:ext cx="137506" cy="49057"/>
                    </a:xfrm>
                    <a:custGeom>
                      <a:avLst/>
                      <a:gdLst/>
                      <a:ahLst/>
                      <a:cxnLst/>
                      <a:rect l="l" t="t" r="r" b="b"/>
                      <a:pathLst>
                        <a:path w="137506" h="49057" extrusionOk="0">
                          <a:moveTo>
                            <a:pt x="137506" y="13933"/>
                          </a:moveTo>
                          <a:cubicBezTo>
                            <a:pt x="125399" y="32095"/>
                            <a:pt x="102913" y="46796"/>
                            <a:pt x="75239" y="48526"/>
                          </a:cubicBezTo>
                          <a:cubicBezTo>
                            <a:pt x="39782" y="51986"/>
                            <a:pt x="16432" y="38148"/>
                            <a:pt x="0" y="19123"/>
                          </a:cubicBezTo>
                          <a:cubicBezTo>
                            <a:pt x="40647" y="-1633"/>
                            <a:pt x="115021" y="-8552"/>
                            <a:pt x="137506" y="13933"/>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sp>
              <p:nvSpPr>
                <p:cNvPr id="401" name="Google Shape;401;p60"/>
                <p:cNvSpPr/>
                <p:nvPr/>
              </p:nvSpPr>
              <p:spPr>
                <a:xfrm>
                  <a:off x="53006" y="5184592"/>
                  <a:ext cx="200637" cy="57185"/>
                </a:xfrm>
                <a:custGeom>
                  <a:avLst/>
                  <a:gdLst/>
                  <a:ahLst/>
                  <a:cxnLst/>
                  <a:rect l="l" t="t" r="r" b="b"/>
                  <a:pathLst>
                    <a:path w="200637" h="57185" extrusionOk="0">
                      <a:moveTo>
                        <a:pt x="0" y="16539"/>
                      </a:moveTo>
                      <a:cubicBezTo>
                        <a:pt x="27674" y="7891"/>
                        <a:pt x="89076" y="-11136"/>
                        <a:pt x="183341" y="8755"/>
                      </a:cubicBezTo>
                      <a:cubicBezTo>
                        <a:pt x="183341" y="8755"/>
                        <a:pt x="129723" y="7891"/>
                        <a:pt x="110697" y="16539"/>
                      </a:cubicBezTo>
                      <a:cubicBezTo>
                        <a:pt x="110697" y="16539"/>
                        <a:pt x="147019" y="14809"/>
                        <a:pt x="176423" y="21727"/>
                      </a:cubicBezTo>
                      <a:cubicBezTo>
                        <a:pt x="176423" y="21727"/>
                        <a:pt x="124534" y="23457"/>
                        <a:pt x="111561" y="30376"/>
                      </a:cubicBezTo>
                      <a:cubicBezTo>
                        <a:pt x="111561" y="30376"/>
                        <a:pt x="158262" y="26917"/>
                        <a:pt x="200638" y="39024"/>
                      </a:cubicBezTo>
                      <a:cubicBezTo>
                        <a:pt x="200638" y="39024"/>
                        <a:pt x="90806" y="34700"/>
                        <a:pt x="10378" y="57185"/>
                      </a:cubicBezTo>
                      <a:cubicBezTo>
                        <a:pt x="10378" y="57185"/>
                        <a:pt x="28539" y="38159"/>
                        <a:pt x="55348" y="36429"/>
                      </a:cubicBezTo>
                      <a:cubicBezTo>
                        <a:pt x="55348" y="36429"/>
                        <a:pt x="23350" y="30376"/>
                        <a:pt x="6054" y="34700"/>
                      </a:cubicBezTo>
                      <a:cubicBezTo>
                        <a:pt x="6054" y="34700"/>
                        <a:pt x="30269" y="22593"/>
                        <a:pt x="51889" y="23457"/>
                      </a:cubicBezTo>
                      <a:cubicBezTo>
                        <a:pt x="51024" y="22593"/>
                        <a:pt x="39782" y="13079"/>
                        <a:pt x="0" y="16539"/>
                      </a:cubicBezTo>
                      <a:close/>
                    </a:path>
                  </a:pathLst>
                </a:custGeom>
                <a:solidFill>
                  <a:srgbClr val="EEEEEE">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pic>
        <p:nvPicPr>
          <p:cNvPr id="402" name="Google Shape;402;p60"/>
          <p:cNvPicPr preferRelativeResize="0"/>
          <p:nvPr/>
        </p:nvPicPr>
        <p:blipFill rotWithShape="1">
          <a:blip r:embed="rId5">
            <a:alphaModFix/>
          </a:blip>
          <a:srcRect/>
          <a:stretch/>
        </p:blipFill>
        <p:spPr>
          <a:xfrm>
            <a:off x="3485167" y="1386971"/>
            <a:ext cx="2989019" cy="3869221"/>
          </a:xfrm>
          <a:prstGeom prst="rect">
            <a:avLst/>
          </a:prstGeom>
          <a:noFill/>
          <a:ln>
            <a:noFill/>
          </a:ln>
        </p:spPr>
      </p:pic>
      <p:grpSp>
        <p:nvGrpSpPr>
          <p:cNvPr id="403" name="Google Shape;403;p60"/>
          <p:cNvGrpSpPr/>
          <p:nvPr/>
        </p:nvGrpSpPr>
        <p:grpSpPr>
          <a:xfrm>
            <a:off x="6982969" y="4145790"/>
            <a:ext cx="1176305" cy="317002"/>
            <a:chOff x="6982969" y="4145790"/>
            <a:chExt cx="1176305" cy="317002"/>
          </a:xfrm>
        </p:grpSpPr>
        <p:sp>
          <p:nvSpPr>
            <p:cNvPr id="404" name="Google Shape;404;p60"/>
            <p:cNvSpPr txBox="1"/>
            <p:nvPr/>
          </p:nvSpPr>
          <p:spPr>
            <a:xfrm>
              <a:off x="6982969" y="4145790"/>
              <a:ext cx="367431" cy="317002"/>
            </a:xfrm>
            <a:prstGeom prst="rect">
              <a:avLst/>
            </a:prstGeom>
            <a:noFill/>
            <a:ln>
              <a:noFill/>
            </a:ln>
          </p:spPr>
          <p:txBody>
            <a:bodyPr spcFirstLastPara="1" wrap="square" lIns="91425" tIns="45700" rIns="91425" bIns="45700" anchor="t" anchorCtr="0">
              <a:noAutofit/>
            </a:bodyPr>
            <a:lstStyle/>
            <a:p>
              <a:pPr lvl="0"/>
              <a:r>
                <a:rPr lang="en-GB" sz="1615" dirty="0">
                  <a:solidFill>
                    <a:srgbClr val="231F20"/>
                  </a:solidFill>
                  <a:cs typeface="B Nazanin" panose="00000400000000000000" pitchFamily="2" charset="-78"/>
                </a:rPr>
                <a:t>O</a:t>
              </a:r>
              <a:endParaRPr dirty="0">
                <a:cs typeface="B Nazanin" panose="00000400000000000000" pitchFamily="2" charset="-78"/>
              </a:endParaRPr>
            </a:p>
          </p:txBody>
        </p:sp>
        <p:sp>
          <p:nvSpPr>
            <p:cNvPr id="405" name="Google Shape;405;p60"/>
            <p:cNvSpPr txBox="1"/>
            <p:nvPr/>
          </p:nvSpPr>
          <p:spPr>
            <a:xfrm>
              <a:off x="7620697" y="4145790"/>
              <a:ext cx="387937" cy="317002"/>
            </a:xfrm>
            <a:prstGeom prst="rect">
              <a:avLst/>
            </a:prstGeom>
            <a:noFill/>
            <a:ln>
              <a:noFill/>
            </a:ln>
          </p:spPr>
          <p:txBody>
            <a:bodyPr spcFirstLastPara="1" wrap="square" lIns="91425" tIns="45700" rIns="91425" bIns="45700" anchor="t" anchorCtr="0">
              <a:noAutofit/>
            </a:bodyPr>
            <a:lstStyle/>
            <a:p>
              <a:pPr lvl="0"/>
              <a:r>
                <a:rPr lang="fa-IR" sz="1615" dirty="0">
                  <a:solidFill>
                    <a:srgbClr val="231F20"/>
                  </a:solidFill>
                  <a:cs typeface="B Nazanin" panose="00000400000000000000" pitchFamily="2" charset="-78"/>
                </a:rPr>
                <a:t>و</a:t>
              </a:r>
              <a:endParaRPr dirty="0">
                <a:cs typeface="B Nazanin" panose="00000400000000000000" pitchFamily="2" charset="-78"/>
              </a:endParaRPr>
            </a:p>
          </p:txBody>
        </p:sp>
        <p:sp>
          <p:nvSpPr>
            <p:cNvPr id="406" name="Google Shape;406;p60"/>
            <p:cNvSpPr/>
            <p:nvPr/>
          </p:nvSpPr>
          <p:spPr>
            <a:xfrm>
              <a:off x="7287782" y="4201591"/>
              <a:ext cx="254270" cy="254270"/>
            </a:xfrm>
            <a:custGeom>
              <a:avLst/>
              <a:gdLst/>
              <a:ahLst/>
              <a:cxnLst/>
              <a:rect l="l" t="t" r="r" b="b"/>
              <a:pathLst>
                <a:path w="254270" h="254270" extrusionOk="0">
                  <a:moveTo>
                    <a:pt x="254271" y="127135"/>
                  </a:moveTo>
                  <a:cubicBezTo>
                    <a:pt x="254271" y="197350"/>
                    <a:pt x="197350" y="254271"/>
                    <a:pt x="127135" y="254271"/>
                  </a:cubicBezTo>
                  <a:cubicBezTo>
                    <a:pt x="56920" y="254271"/>
                    <a:pt x="0" y="197350"/>
                    <a:pt x="0" y="127135"/>
                  </a:cubicBezTo>
                  <a:cubicBezTo>
                    <a:pt x="0" y="56920"/>
                    <a:pt x="56920" y="0"/>
                    <a:pt x="127135" y="0"/>
                  </a:cubicBezTo>
                  <a:cubicBezTo>
                    <a:pt x="197350" y="0"/>
                    <a:pt x="254271" y="56920"/>
                    <a:pt x="254271" y="127135"/>
                  </a:cubicBezTo>
                  <a:close/>
                </a:path>
              </a:pathLst>
            </a:custGeom>
            <a:solidFill>
              <a:srgbClr val="D9FF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407" name="Google Shape;407;p60"/>
            <p:cNvSpPr/>
            <p:nvPr/>
          </p:nvSpPr>
          <p:spPr>
            <a:xfrm>
              <a:off x="7999330" y="4224147"/>
              <a:ext cx="159944" cy="159944"/>
            </a:xfrm>
            <a:custGeom>
              <a:avLst/>
              <a:gdLst/>
              <a:ahLst/>
              <a:cxnLst/>
              <a:rect l="l" t="t" r="r" b="b"/>
              <a:pathLst>
                <a:path w="159944" h="159944" extrusionOk="0">
                  <a:moveTo>
                    <a:pt x="159945" y="79972"/>
                  </a:moveTo>
                  <a:cubicBezTo>
                    <a:pt x="159945" y="124140"/>
                    <a:pt x="124140" y="159945"/>
                    <a:pt x="79972" y="159945"/>
                  </a:cubicBezTo>
                  <a:cubicBezTo>
                    <a:pt x="35805" y="159945"/>
                    <a:pt x="0" y="124140"/>
                    <a:pt x="0" y="79972"/>
                  </a:cubicBezTo>
                  <a:cubicBezTo>
                    <a:pt x="0" y="35805"/>
                    <a:pt x="35805" y="0"/>
                    <a:pt x="79972" y="0"/>
                  </a:cubicBezTo>
                  <a:cubicBezTo>
                    <a:pt x="124140" y="0"/>
                    <a:pt x="159945" y="35805"/>
                    <a:pt x="159945" y="79972"/>
                  </a:cubicBezTo>
                  <a:close/>
                </a:path>
              </a:pathLst>
            </a:custGeom>
            <a:solidFill>
              <a:srgbClr val="FF3E7A"/>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408" name="Google Shape;408;p60"/>
          <p:cNvSpPr/>
          <p:nvPr/>
        </p:nvSpPr>
        <p:spPr>
          <a:xfrm>
            <a:off x="2265555" y="6004386"/>
            <a:ext cx="4948855" cy="369332"/>
          </a:xfrm>
          <a:prstGeom prst="rect">
            <a:avLst/>
          </a:prstGeom>
          <a:noFill/>
          <a:ln>
            <a:noFill/>
          </a:ln>
        </p:spPr>
        <p:txBody>
          <a:bodyPr spcFirstLastPara="1" wrap="square" lIns="91425" tIns="45700" rIns="91425" bIns="45700" anchor="t" anchorCtr="0">
            <a:noAutofit/>
          </a:bodyPr>
          <a:lstStyle/>
          <a:p>
            <a:pPr lvl="0" algn="r" rtl="1"/>
            <a:r>
              <a:rPr lang="fa-IR" sz="1800" dirty="0">
                <a:solidFill>
                  <a:srgbClr val="202122"/>
                </a:solidFill>
                <a:cs typeface="B Nazanin" panose="00000400000000000000" pitchFamily="2" charset="-78"/>
              </a:rPr>
              <a:t>فرم شیشه ای و شبکه کریستالی مرتب.</a:t>
            </a:r>
            <a:endParaRPr sz="1800" dirty="0">
              <a:solidFill>
                <a:schemeClr val="dk1"/>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265"/>
                                        </p:tgtEl>
                                        <p:attrNameLst>
                                          <p:attrName>style.visibility</p:attrName>
                                        </p:attrNameLst>
                                      </p:cBhvr>
                                      <p:to>
                                        <p:strVal val="visible"/>
                                      </p:to>
                                    </p:set>
                                    <p:animEffect transition="in" filter="fade">
                                      <p:cBhvr>
                                        <p:cTn id="7" dur="500"/>
                                        <p:tgtEl>
                                          <p:spTgt spid="265"/>
                                        </p:tgtEl>
                                      </p:cBhvr>
                                    </p:animEffect>
                                  </p:childTnLst>
                                </p:cTn>
                              </p:par>
                              <p:par>
                                <p:cTn id="8" presetID="10" presetClass="entr" presetSubtype="0" fill="hold" nodeType="withEffect">
                                  <p:stCondLst>
                                    <p:cond delay="250"/>
                                  </p:stCondLst>
                                  <p:childTnLst>
                                    <p:set>
                                      <p:cBhvr>
                                        <p:cTn id="9" dur="1" fill="hold">
                                          <p:stCondLst>
                                            <p:cond delay="0"/>
                                          </p:stCondLst>
                                        </p:cTn>
                                        <p:tgtEl>
                                          <p:spTgt spid="266"/>
                                        </p:tgtEl>
                                        <p:attrNameLst>
                                          <p:attrName>style.visibility</p:attrName>
                                        </p:attrNameLst>
                                      </p:cBhvr>
                                      <p:to>
                                        <p:strVal val="visible"/>
                                      </p:to>
                                    </p:set>
                                    <p:animEffect transition="in" filter="fade">
                                      <p:cBhvr>
                                        <p:cTn id="10" dur="1000"/>
                                        <p:tgtEl>
                                          <p:spTgt spid="266"/>
                                        </p:tgtEl>
                                      </p:cBhvr>
                                    </p:animEffect>
                                  </p:childTnLst>
                                </p:cTn>
                              </p:par>
                              <p:par>
                                <p:cTn id="11" presetID="10" presetClass="entr" presetSubtype="0" fill="hold" nodeType="withEffect">
                                  <p:stCondLst>
                                    <p:cond delay="500"/>
                                  </p:stCondLst>
                                  <p:childTnLst>
                                    <p:set>
                                      <p:cBhvr>
                                        <p:cTn id="12" dur="1" fill="hold">
                                          <p:stCondLst>
                                            <p:cond delay="0"/>
                                          </p:stCondLst>
                                        </p:cTn>
                                        <p:tgtEl>
                                          <p:spTgt spid="267"/>
                                        </p:tgtEl>
                                        <p:attrNameLst>
                                          <p:attrName>style.visibility</p:attrName>
                                        </p:attrNameLst>
                                      </p:cBhvr>
                                      <p:to>
                                        <p:strVal val="visible"/>
                                      </p:to>
                                    </p:set>
                                    <p:animEffect transition="in" filter="fade">
                                      <p:cBhvr>
                                        <p:cTn id="13" dur="1000"/>
                                        <p:tgtEl>
                                          <p:spTgt spid="2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sp>
        <p:nvSpPr>
          <p:cNvPr id="911" name="Google Shape;911;p78"/>
          <p:cNvSpPr/>
          <p:nvPr/>
        </p:nvSpPr>
        <p:spPr>
          <a:xfrm>
            <a:off x="-1204904" y="-4072291"/>
            <a:ext cx="14637423" cy="14950647"/>
          </a:xfrm>
          <a:prstGeom prst="ellipse">
            <a:avLst/>
          </a:prstGeom>
          <a:solidFill>
            <a:srgbClr val="00B0F0"/>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12" name="Google Shape;912;p78"/>
          <p:cNvSpPr/>
          <p:nvPr/>
        </p:nvSpPr>
        <p:spPr>
          <a:xfrm>
            <a:off x="-375906" y="-3195004"/>
            <a:ext cx="12919606" cy="13196074"/>
          </a:xfrm>
          <a:prstGeom prst="ellipse">
            <a:avLst/>
          </a:prstGeom>
          <a:solidFill>
            <a:schemeClr val="accent6"/>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13" name="Google Shape;913;p78"/>
          <p:cNvSpPr/>
          <p:nvPr/>
        </p:nvSpPr>
        <p:spPr>
          <a:xfrm>
            <a:off x="726388" y="-2092755"/>
            <a:ext cx="10774838" cy="11005410"/>
          </a:xfrm>
          <a:prstGeom prst="ellipse">
            <a:avLst/>
          </a:prstGeom>
          <a:solidFill>
            <a:srgbClr val="FFC000"/>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914" name="Google Shape;914;p78"/>
          <p:cNvSpPr/>
          <p:nvPr/>
        </p:nvSpPr>
        <p:spPr>
          <a:xfrm>
            <a:off x="1575060" y="-1243411"/>
            <a:ext cx="9111740" cy="9306722"/>
          </a:xfrm>
          <a:prstGeom prst="ellipse">
            <a:avLst/>
          </a:prstGeom>
          <a:solidFill>
            <a:schemeClr val="lt1"/>
          </a:solidFill>
          <a:ln>
            <a:noFill/>
          </a:ln>
          <a:effectLst>
            <a:outerShdw blurRad="292100" dist="38100" dir="8100000" algn="tr" rotWithShape="0">
              <a:srgbClr val="000000">
                <a:alpha val="43921"/>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pic>
        <p:nvPicPr>
          <p:cNvPr id="915" name="Google Shape;915;p78" descr="A person looking at the camera&#10;&#10;Description automatically generated"/>
          <p:cNvPicPr preferRelativeResize="0">
            <a:picLocks noGrp="1"/>
          </p:cNvPicPr>
          <p:nvPr>
            <p:ph type="pic" idx="2"/>
          </p:nvPr>
        </p:nvPicPr>
        <p:blipFill rotWithShape="1">
          <a:blip r:embed="rId3">
            <a:alphaModFix/>
          </a:blip>
          <a:srcRect t="12509" b="12509"/>
          <a:stretch/>
        </p:blipFill>
        <p:spPr>
          <a:xfrm>
            <a:off x="2261479" y="-449060"/>
            <a:ext cx="7756126" cy="7756120"/>
          </a:xfrm>
          <a:prstGeom prst="flowChartConnector">
            <a:avLst/>
          </a:prstGeom>
          <a:solidFill>
            <a:schemeClr val="lt1"/>
          </a:solid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19"/>
        <p:cNvGrpSpPr/>
        <p:nvPr/>
      </p:nvGrpSpPr>
      <p:grpSpPr>
        <a:xfrm>
          <a:off x="0" y="0"/>
          <a:ext cx="0" cy="0"/>
          <a:chOff x="0" y="0"/>
          <a:chExt cx="0" cy="0"/>
        </a:xfrm>
      </p:grpSpPr>
      <p:pic>
        <p:nvPicPr>
          <p:cNvPr id="920" name="Google Shape;920;p79" descr="Bookmark"/>
          <p:cNvPicPr preferRelativeResize="0"/>
          <p:nvPr/>
        </p:nvPicPr>
        <p:blipFill rotWithShape="1">
          <a:blip r:embed="rId3">
            <a:alphaModFix/>
          </a:blip>
          <a:srcRect/>
          <a:stretch/>
        </p:blipFill>
        <p:spPr>
          <a:xfrm>
            <a:off x="593939" y="34754"/>
            <a:ext cx="1430709" cy="1430709"/>
          </a:xfrm>
          <a:prstGeom prst="rect">
            <a:avLst/>
          </a:prstGeom>
          <a:noFill/>
          <a:ln>
            <a:noFill/>
          </a:ln>
        </p:spPr>
      </p:pic>
      <p:pic>
        <p:nvPicPr>
          <p:cNvPr id="921" name="Google Shape;921;p79"/>
          <p:cNvPicPr preferRelativeResize="0"/>
          <p:nvPr/>
        </p:nvPicPr>
        <p:blipFill rotWithShape="1">
          <a:blip r:embed="rId4">
            <a:alphaModFix/>
          </a:blip>
          <a:srcRect/>
          <a:stretch/>
        </p:blipFill>
        <p:spPr>
          <a:xfrm>
            <a:off x="0" y="0"/>
            <a:ext cx="12192000" cy="6858000"/>
          </a:xfrm>
          <a:prstGeom prst="rect">
            <a:avLst/>
          </a:prstGeom>
          <a:noFill/>
          <a:ln>
            <a:noFill/>
          </a:ln>
        </p:spPr>
      </p:pic>
      <p:sp>
        <p:nvSpPr>
          <p:cNvPr id="922" name="Google Shape;922;p79"/>
          <p:cNvSpPr/>
          <p:nvPr/>
        </p:nvSpPr>
        <p:spPr>
          <a:xfrm>
            <a:off x="10683663" y="5758790"/>
            <a:ext cx="335149" cy="335149"/>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23" name="Google Shape;923;p79"/>
          <p:cNvSpPr/>
          <p:nvPr/>
        </p:nvSpPr>
        <p:spPr>
          <a:xfrm>
            <a:off x="11173043" y="539273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24" name="Google Shape;924;p79"/>
          <p:cNvSpPr/>
          <p:nvPr/>
        </p:nvSpPr>
        <p:spPr>
          <a:xfrm>
            <a:off x="802737" y="4426524"/>
            <a:ext cx="247092" cy="247092"/>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925" name="Google Shape;925;p79"/>
          <p:cNvSpPr txBox="1">
            <a:spLocks noGrp="1"/>
          </p:cNvSpPr>
          <p:nvPr>
            <p:ph type="title"/>
          </p:nvPr>
        </p:nvSpPr>
        <p:spPr>
          <a:xfrm>
            <a:off x="748892" y="877515"/>
            <a:ext cx="10515600" cy="861774"/>
          </a:xfrm>
          <a:prstGeom prst="rect">
            <a:avLst/>
          </a:prstGeom>
          <a:noFill/>
          <a:ln>
            <a:noFill/>
          </a:ln>
        </p:spPr>
        <p:txBody>
          <a:bodyPr spcFirstLastPara="1" wrap="square" lIns="91425" tIns="45700" rIns="91425" bIns="45700" anchor="ctr" anchorCtr="0">
            <a:noAutofit/>
          </a:bodyPr>
          <a:lstStyle/>
          <a:p>
            <a:pPr lvl="0" algn="ctr" rtl="1">
              <a:lnSpc>
                <a:spcPct val="100000"/>
              </a:lnSpc>
              <a:buClr>
                <a:srgbClr val="FFFFFF"/>
              </a:buClr>
              <a:buSzPts val="5000"/>
            </a:pPr>
            <a:r>
              <a:rPr lang="fa-IR" sz="5000" b="1" dirty="0">
                <a:solidFill>
                  <a:srgbClr val="FFFFFF"/>
                </a:solidFill>
                <a:latin typeface="Raleway"/>
                <a:ea typeface="Raleway"/>
                <a:cs typeface="B Nazanin" panose="00000400000000000000" pitchFamily="2" charset="-78"/>
                <a:sym typeface="Raleway"/>
              </a:rPr>
              <a:t>اسلاید نقل قول</a:t>
            </a:r>
            <a:endParaRPr sz="5000" b="1" dirty="0">
              <a:solidFill>
                <a:srgbClr val="FFFFFF"/>
              </a:solidFill>
              <a:latin typeface="Raleway"/>
              <a:ea typeface="Raleway"/>
              <a:cs typeface="B Nazanin" panose="00000400000000000000" pitchFamily="2" charset="-78"/>
              <a:sym typeface="Raleway"/>
            </a:endParaRPr>
          </a:p>
        </p:txBody>
      </p:sp>
      <p:pic>
        <p:nvPicPr>
          <p:cNvPr id="926" name="Google Shape;926;p79"/>
          <p:cNvPicPr preferRelativeResize="0"/>
          <p:nvPr/>
        </p:nvPicPr>
        <p:blipFill rotWithShape="1">
          <a:blip r:embed="rId5">
            <a:alphaModFix/>
          </a:blip>
          <a:srcRect/>
          <a:stretch/>
        </p:blipFill>
        <p:spPr>
          <a:xfrm>
            <a:off x="9332246" y="5436975"/>
            <a:ext cx="1491528" cy="866049"/>
          </a:xfrm>
          <a:prstGeom prst="rect">
            <a:avLst/>
          </a:prstGeom>
          <a:noFill/>
          <a:ln>
            <a:noFill/>
          </a:ln>
        </p:spPr>
      </p:pic>
      <p:pic>
        <p:nvPicPr>
          <p:cNvPr id="927" name="Google Shape;927;p79"/>
          <p:cNvPicPr preferRelativeResize="0"/>
          <p:nvPr/>
        </p:nvPicPr>
        <p:blipFill rotWithShape="1">
          <a:blip r:embed="rId6">
            <a:alphaModFix/>
          </a:blip>
          <a:srcRect/>
          <a:stretch/>
        </p:blipFill>
        <p:spPr>
          <a:xfrm>
            <a:off x="10114794" y="1408218"/>
            <a:ext cx="904018" cy="139080"/>
          </a:xfrm>
          <a:prstGeom prst="rect">
            <a:avLst/>
          </a:prstGeom>
          <a:noFill/>
          <a:ln>
            <a:noFill/>
          </a:ln>
        </p:spPr>
      </p:pic>
      <p:grpSp>
        <p:nvGrpSpPr>
          <p:cNvPr id="928" name="Google Shape;928;p79"/>
          <p:cNvGrpSpPr/>
          <p:nvPr/>
        </p:nvGrpSpPr>
        <p:grpSpPr>
          <a:xfrm>
            <a:off x="346339" y="4040782"/>
            <a:ext cx="3201315" cy="2703901"/>
            <a:chOff x="99164" y="3056183"/>
            <a:chExt cx="4688406" cy="3959931"/>
          </a:xfrm>
        </p:grpSpPr>
        <p:sp>
          <p:nvSpPr>
            <p:cNvPr id="929" name="Google Shape;929;p79"/>
            <p:cNvSpPr/>
            <p:nvPr/>
          </p:nvSpPr>
          <p:spPr>
            <a:xfrm>
              <a:off x="99164" y="3056183"/>
              <a:ext cx="3315823" cy="2706016"/>
            </a:xfrm>
            <a:custGeom>
              <a:avLst/>
              <a:gdLst/>
              <a:ahLst/>
              <a:cxnLst/>
              <a:rect l="l" t="t" r="r" b="b"/>
              <a:pathLst>
                <a:path w="3315823" h="2706016" extrusionOk="0">
                  <a:moveTo>
                    <a:pt x="847" y="556448"/>
                  </a:moveTo>
                  <a:cubicBezTo>
                    <a:pt x="847" y="556448"/>
                    <a:pt x="-6776" y="541203"/>
                    <a:pt x="23715" y="533581"/>
                  </a:cubicBezTo>
                  <a:cubicBezTo>
                    <a:pt x="42771" y="529769"/>
                    <a:pt x="2691619" y="0"/>
                    <a:pt x="2691619" y="0"/>
                  </a:cubicBezTo>
                  <a:lnTo>
                    <a:pt x="3324293" y="1825608"/>
                  </a:lnTo>
                  <a:cubicBezTo>
                    <a:pt x="3324293" y="1825608"/>
                    <a:pt x="3328104" y="1837042"/>
                    <a:pt x="3320482" y="1840853"/>
                  </a:cubicBezTo>
                  <a:cubicBezTo>
                    <a:pt x="3312859" y="1844665"/>
                    <a:pt x="755483" y="2713639"/>
                    <a:pt x="755483" y="2713639"/>
                  </a:cubicBezTo>
                  <a:cubicBezTo>
                    <a:pt x="755483" y="2713639"/>
                    <a:pt x="740237" y="2721262"/>
                    <a:pt x="736426" y="2709828"/>
                  </a:cubicBezTo>
                  <a:cubicBezTo>
                    <a:pt x="728804" y="2702205"/>
                    <a:pt x="847" y="556448"/>
                    <a:pt x="847" y="556448"/>
                  </a:cubicBezTo>
                  <a:close/>
                </a:path>
              </a:pathLst>
            </a:custGeom>
            <a:solidFill>
              <a:srgbClr val="DCDCE4"/>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0" name="Google Shape;930;p79"/>
            <p:cNvSpPr/>
            <p:nvPr/>
          </p:nvSpPr>
          <p:spPr>
            <a:xfrm>
              <a:off x="99401" y="3596776"/>
              <a:ext cx="724145" cy="2172436"/>
            </a:xfrm>
            <a:custGeom>
              <a:avLst/>
              <a:gdLst/>
              <a:ahLst/>
              <a:cxnLst/>
              <a:rect l="l" t="t" r="r" b="b"/>
              <a:pathLst>
                <a:path w="724145" h="2172435" extrusionOk="0">
                  <a:moveTo>
                    <a:pt x="740000" y="2146366"/>
                  </a:moveTo>
                  <a:lnTo>
                    <a:pt x="751434" y="2176857"/>
                  </a:lnTo>
                  <a:cubicBezTo>
                    <a:pt x="751434" y="2176857"/>
                    <a:pt x="740000" y="2180668"/>
                    <a:pt x="736189" y="2173045"/>
                  </a:cubicBezTo>
                  <a:cubicBezTo>
                    <a:pt x="732378" y="2165423"/>
                    <a:pt x="610" y="15855"/>
                    <a:pt x="610" y="15855"/>
                  </a:cubicBezTo>
                  <a:cubicBezTo>
                    <a:pt x="610" y="15855"/>
                    <a:pt x="-3201" y="8232"/>
                    <a:pt x="8232" y="610"/>
                  </a:cubicBezTo>
                  <a:cubicBezTo>
                    <a:pt x="8232" y="610"/>
                    <a:pt x="8232" y="-3201"/>
                    <a:pt x="12044" y="8232"/>
                  </a:cubicBezTo>
                  <a:lnTo>
                    <a:pt x="740000" y="2146366"/>
                  </a:lnTo>
                  <a:close/>
                </a:path>
              </a:pathLst>
            </a:custGeom>
            <a:solidFill>
              <a:srgbClr val="B4B3B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1" name="Google Shape;931;p79"/>
            <p:cNvSpPr/>
            <p:nvPr/>
          </p:nvSpPr>
          <p:spPr>
            <a:xfrm>
              <a:off x="218161" y="3128598"/>
              <a:ext cx="3049033" cy="2363000"/>
            </a:xfrm>
            <a:custGeom>
              <a:avLst/>
              <a:gdLst/>
              <a:ahLst/>
              <a:cxnLst/>
              <a:rect l="l" t="t" r="r" b="b"/>
              <a:pathLst>
                <a:path w="3049032" h="2363000" extrusionOk="0">
                  <a:moveTo>
                    <a:pt x="0" y="514524"/>
                  </a:moveTo>
                  <a:lnTo>
                    <a:pt x="2515452" y="0"/>
                  </a:lnTo>
                  <a:lnTo>
                    <a:pt x="3064278" y="1585497"/>
                  </a:lnTo>
                  <a:lnTo>
                    <a:pt x="636486" y="2382057"/>
                  </a:lnTo>
                  <a:close/>
                </a:path>
              </a:pathLst>
            </a:custGeom>
            <a:solidFill>
              <a:srgbClr val="3AA8FF"/>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2" name="Google Shape;932;p79"/>
            <p:cNvSpPr/>
            <p:nvPr/>
          </p:nvSpPr>
          <p:spPr>
            <a:xfrm>
              <a:off x="854647" y="4714094"/>
              <a:ext cx="2439226" cy="800371"/>
            </a:xfrm>
            <a:custGeom>
              <a:avLst/>
              <a:gdLst/>
              <a:ahLst/>
              <a:cxnLst/>
              <a:rect l="l" t="t" r="r" b="b"/>
              <a:pathLst>
                <a:path w="2439226" h="800370" extrusionOk="0">
                  <a:moveTo>
                    <a:pt x="3811" y="811805"/>
                  </a:moveTo>
                  <a:lnTo>
                    <a:pt x="0" y="796560"/>
                  </a:lnTo>
                  <a:lnTo>
                    <a:pt x="2427793" y="0"/>
                  </a:lnTo>
                  <a:lnTo>
                    <a:pt x="2443038" y="11434"/>
                  </a:lnTo>
                  <a:close/>
                </a:path>
              </a:pathLst>
            </a:custGeom>
            <a:solidFill>
              <a:srgbClr val="BDBAC1"/>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3" name="Google Shape;933;p79"/>
            <p:cNvSpPr/>
            <p:nvPr/>
          </p:nvSpPr>
          <p:spPr>
            <a:xfrm>
              <a:off x="2733613" y="3124786"/>
              <a:ext cx="533581" cy="1562629"/>
            </a:xfrm>
            <a:custGeom>
              <a:avLst/>
              <a:gdLst/>
              <a:ahLst/>
              <a:cxnLst/>
              <a:rect l="l" t="t" r="r" b="b"/>
              <a:pathLst>
                <a:path w="533580" h="1562629" extrusionOk="0">
                  <a:moveTo>
                    <a:pt x="548826" y="1589308"/>
                  </a:moveTo>
                  <a:lnTo>
                    <a:pt x="564071" y="1600742"/>
                  </a:lnTo>
                  <a:lnTo>
                    <a:pt x="15245" y="0"/>
                  </a:lnTo>
                  <a:lnTo>
                    <a:pt x="0" y="3811"/>
                  </a:lnTo>
                  <a:close/>
                </a:path>
              </a:pathLst>
            </a:custGeom>
            <a:solidFill>
              <a:srgbClr val="8F8E92"/>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4" name="Google Shape;934;p79"/>
            <p:cNvSpPr/>
            <p:nvPr/>
          </p:nvSpPr>
          <p:spPr>
            <a:xfrm>
              <a:off x="1060456" y="5594502"/>
              <a:ext cx="38113" cy="114339"/>
            </a:xfrm>
            <a:custGeom>
              <a:avLst/>
              <a:gdLst/>
              <a:ahLst/>
              <a:cxnLst/>
              <a:rect l="l" t="t" r="r" b="b"/>
              <a:pathLst>
                <a:path w="38112" h="114338" extrusionOk="0">
                  <a:moveTo>
                    <a:pt x="0" y="0"/>
                  </a:moveTo>
                  <a:lnTo>
                    <a:pt x="26679" y="15245"/>
                  </a:lnTo>
                  <a:lnTo>
                    <a:pt x="45735" y="41924"/>
                  </a:lnTo>
                  <a:lnTo>
                    <a:pt x="57169" y="72415"/>
                  </a:lnTo>
                  <a:lnTo>
                    <a:pt x="72415" y="133395"/>
                  </a:lnTo>
                  <a:lnTo>
                    <a:pt x="41924" y="110527"/>
                  </a:lnTo>
                  <a:lnTo>
                    <a:pt x="41924" y="95282"/>
                  </a:lnTo>
                  <a:lnTo>
                    <a:pt x="34302" y="68603"/>
                  </a:lnTo>
                  <a:lnTo>
                    <a:pt x="19056" y="57169"/>
                  </a:lnTo>
                  <a:close/>
                </a:path>
              </a:pathLst>
            </a:custGeom>
            <a:solidFill>
              <a:srgbClr val="A3A3A8"/>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5" name="Google Shape;935;p79"/>
            <p:cNvSpPr/>
            <p:nvPr/>
          </p:nvSpPr>
          <p:spPr>
            <a:xfrm>
              <a:off x="1060456" y="5503031"/>
              <a:ext cx="304903" cy="76226"/>
            </a:xfrm>
            <a:custGeom>
              <a:avLst/>
              <a:gdLst/>
              <a:ahLst/>
              <a:cxnLst/>
              <a:rect l="l" t="t" r="r" b="b"/>
              <a:pathLst>
                <a:path w="304903" h="76225" extrusionOk="0">
                  <a:moveTo>
                    <a:pt x="304903" y="11434"/>
                  </a:moveTo>
                  <a:lnTo>
                    <a:pt x="26679" y="106716"/>
                  </a:lnTo>
                  <a:lnTo>
                    <a:pt x="0" y="91471"/>
                  </a:lnTo>
                  <a:lnTo>
                    <a:pt x="278224" y="0"/>
                  </a:lnTo>
                  <a:cubicBezTo>
                    <a:pt x="278224" y="0"/>
                    <a:pt x="301092" y="7623"/>
                    <a:pt x="304903" y="11434"/>
                  </a:cubicBezTo>
                  <a:close/>
                </a:path>
              </a:pathLst>
            </a:custGeom>
            <a:solidFill>
              <a:srgbClr val="CDCCD2"/>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6" name="Google Shape;936;p79"/>
            <p:cNvSpPr/>
            <p:nvPr/>
          </p:nvSpPr>
          <p:spPr>
            <a:xfrm>
              <a:off x="1087135" y="5518277"/>
              <a:ext cx="266790" cy="114339"/>
            </a:xfrm>
            <a:custGeom>
              <a:avLst/>
              <a:gdLst/>
              <a:ahLst/>
              <a:cxnLst/>
              <a:rect l="l" t="t" r="r" b="b"/>
              <a:pathLst>
                <a:path w="266790" h="114338" extrusionOk="0">
                  <a:moveTo>
                    <a:pt x="19056" y="118150"/>
                  </a:moveTo>
                  <a:lnTo>
                    <a:pt x="297281" y="22868"/>
                  </a:lnTo>
                  <a:cubicBezTo>
                    <a:pt x="297281" y="22868"/>
                    <a:pt x="293469" y="7623"/>
                    <a:pt x="278224" y="0"/>
                  </a:cubicBezTo>
                  <a:lnTo>
                    <a:pt x="0" y="91471"/>
                  </a:lnTo>
                  <a:lnTo>
                    <a:pt x="19056" y="118150"/>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7" name="Google Shape;937;p79"/>
            <p:cNvSpPr/>
            <p:nvPr/>
          </p:nvSpPr>
          <p:spPr>
            <a:xfrm>
              <a:off x="1106192" y="5541144"/>
              <a:ext cx="266790" cy="114339"/>
            </a:xfrm>
            <a:custGeom>
              <a:avLst/>
              <a:gdLst/>
              <a:ahLst/>
              <a:cxnLst/>
              <a:rect l="l" t="t" r="r" b="b"/>
              <a:pathLst>
                <a:path w="266790" h="114338" extrusionOk="0">
                  <a:moveTo>
                    <a:pt x="15245" y="129584"/>
                  </a:moveTo>
                  <a:lnTo>
                    <a:pt x="293469" y="34302"/>
                  </a:lnTo>
                  <a:cubicBezTo>
                    <a:pt x="293469" y="34302"/>
                    <a:pt x="282036" y="3812"/>
                    <a:pt x="278224" y="0"/>
                  </a:cubicBezTo>
                  <a:lnTo>
                    <a:pt x="0" y="95282"/>
                  </a:lnTo>
                  <a:lnTo>
                    <a:pt x="15245" y="129584"/>
                  </a:lnTo>
                  <a:close/>
                </a:path>
              </a:pathLst>
            </a:custGeom>
            <a:solidFill>
              <a:srgbClr val="D9DAE1"/>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8" name="Google Shape;938;p79"/>
            <p:cNvSpPr/>
            <p:nvPr/>
          </p:nvSpPr>
          <p:spPr>
            <a:xfrm>
              <a:off x="2985158" y="4965639"/>
              <a:ext cx="38113" cy="114339"/>
            </a:xfrm>
            <a:custGeom>
              <a:avLst/>
              <a:gdLst/>
              <a:ahLst/>
              <a:cxnLst/>
              <a:rect l="l" t="t" r="r" b="b"/>
              <a:pathLst>
                <a:path w="38112" h="114338" extrusionOk="0">
                  <a:moveTo>
                    <a:pt x="0" y="0"/>
                  </a:moveTo>
                  <a:lnTo>
                    <a:pt x="26679" y="11434"/>
                  </a:lnTo>
                  <a:lnTo>
                    <a:pt x="45736" y="34302"/>
                  </a:lnTo>
                  <a:lnTo>
                    <a:pt x="53358" y="68603"/>
                  </a:lnTo>
                  <a:lnTo>
                    <a:pt x="64792" y="121961"/>
                  </a:lnTo>
                  <a:lnTo>
                    <a:pt x="38113" y="99094"/>
                  </a:lnTo>
                  <a:lnTo>
                    <a:pt x="41924" y="83848"/>
                  </a:lnTo>
                  <a:lnTo>
                    <a:pt x="34302" y="60981"/>
                  </a:lnTo>
                  <a:lnTo>
                    <a:pt x="19056" y="49547"/>
                  </a:lnTo>
                  <a:close/>
                </a:path>
              </a:pathLst>
            </a:custGeom>
            <a:solidFill>
              <a:srgbClr val="A3A3A8"/>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39" name="Google Shape;939;p79"/>
            <p:cNvSpPr/>
            <p:nvPr/>
          </p:nvSpPr>
          <p:spPr>
            <a:xfrm>
              <a:off x="2985158" y="4877980"/>
              <a:ext cx="266790" cy="76226"/>
            </a:xfrm>
            <a:custGeom>
              <a:avLst/>
              <a:gdLst/>
              <a:ahLst/>
              <a:cxnLst/>
              <a:rect l="l" t="t" r="r" b="b"/>
              <a:pathLst>
                <a:path w="266790" h="76225" extrusionOk="0">
                  <a:moveTo>
                    <a:pt x="282036" y="11434"/>
                  </a:moveTo>
                  <a:lnTo>
                    <a:pt x="26679" y="99094"/>
                  </a:lnTo>
                  <a:lnTo>
                    <a:pt x="0" y="83848"/>
                  </a:lnTo>
                  <a:lnTo>
                    <a:pt x="259168" y="0"/>
                  </a:lnTo>
                  <a:cubicBezTo>
                    <a:pt x="259168" y="0"/>
                    <a:pt x="278224" y="7623"/>
                    <a:pt x="282036" y="11434"/>
                  </a:cubicBezTo>
                  <a:close/>
                </a:path>
              </a:pathLst>
            </a:custGeom>
            <a:solidFill>
              <a:srgbClr val="CDCCD2"/>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0" name="Google Shape;940;p79"/>
            <p:cNvSpPr/>
            <p:nvPr/>
          </p:nvSpPr>
          <p:spPr>
            <a:xfrm>
              <a:off x="3011837" y="4889414"/>
              <a:ext cx="266790" cy="76226"/>
            </a:xfrm>
            <a:custGeom>
              <a:avLst/>
              <a:gdLst/>
              <a:ahLst/>
              <a:cxnLst/>
              <a:rect l="l" t="t" r="r" b="b"/>
              <a:pathLst>
                <a:path w="266790" h="76225" extrusionOk="0">
                  <a:moveTo>
                    <a:pt x="19056" y="110527"/>
                  </a:moveTo>
                  <a:lnTo>
                    <a:pt x="274413" y="22868"/>
                  </a:lnTo>
                  <a:cubicBezTo>
                    <a:pt x="274413" y="22868"/>
                    <a:pt x="270602" y="11434"/>
                    <a:pt x="255356" y="0"/>
                  </a:cubicBezTo>
                  <a:lnTo>
                    <a:pt x="0" y="87660"/>
                  </a:lnTo>
                  <a:lnTo>
                    <a:pt x="19056" y="110527"/>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1" name="Google Shape;941;p79"/>
            <p:cNvSpPr/>
            <p:nvPr/>
          </p:nvSpPr>
          <p:spPr>
            <a:xfrm>
              <a:off x="3030894" y="4908470"/>
              <a:ext cx="266790" cy="114339"/>
            </a:xfrm>
            <a:custGeom>
              <a:avLst/>
              <a:gdLst/>
              <a:ahLst/>
              <a:cxnLst/>
              <a:rect l="l" t="t" r="r" b="b"/>
              <a:pathLst>
                <a:path w="266790" h="114338" extrusionOk="0">
                  <a:moveTo>
                    <a:pt x="11434" y="125773"/>
                  </a:moveTo>
                  <a:lnTo>
                    <a:pt x="270602" y="34302"/>
                  </a:lnTo>
                  <a:cubicBezTo>
                    <a:pt x="270602" y="34302"/>
                    <a:pt x="259168" y="3811"/>
                    <a:pt x="255356" y="0"/>
                  </a:cubicBezTo>
                  <a:lnTo>
                    <a:pt x="0" y="91471"/>
                  </a:lnTo>
                  <a:lnTo>
                    <a:pt x="11434" y="125773"/>
                  </a:lnTo>
                  <a:close/>
                </a:path>
              </a:pathLst>
            </a:custGeom>
            <a:solidFill>
              <a:srgbClr val="D9DAE1"/>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2" name="Google Shape;942;p79"/>
            <p:cNvSpPr/>
            <p:nvPr/>
          </p:nvSpPr>
          <p:spPr>
            <a:xfrm>
              <a:off x="1121437" y="5575446"/>
              <a:ext cx="266790" cy="152452"/>
            </a:xfrm>
            <a:custGeom>
              <a:avLst/>
              <a:gdLst/>
              <a:ahLst/>
              <a:cxnLst/>
              <a:rect l="l" t="t" r="r" b="b"/>
              <a:pathLst>
                <a:path w="266790" h="152451" extrusionOk="0">
                  <a:moveTo>
                    <a:pt x="11434" y="152452"/>
                  </a:moveTo>
                  <a:lnTo>
                    <a:pt x="289658" y="57169"/>
                  </a:lnTo>
                  <a:lnTo>
                    <a:pt x="282036" y="11434"/>
                  </a:lnTo>
                  <a:lnTo>
                    <a:pt x="278224" y="0"/>
                  </a:lnTo>
                  <a:lnTo>
                    <a:pt x="0" y="95282"/>
                  </a:lnTo>
                  <a:lnTo>
                    <a:pt x="0" y="106716"/>
                  </a:lnTo>
                  <a:close/>
                </a:path>
              </a:pathLst>
            </a:custGeom>
            <a:solidFill>
              <a:srgbClr val="C4C5CA"/>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3" name="Google Shape;943;p79"/>
            <p:cNvSpPr/>
            <p:nvPr/>
          </p:nvSpPr>
          <p:spPr>
            <a:xfrm>
              <a:off x="3042328" y="4946583"/>
              <a:ext cx="266790" cy="114339"/>
            </a:xfrm>
            <a:custGeom>
              <a:avLst/>
              <a:gdLst/>
              <a:ahLst/>
              <a:cxnLst/>
              <a:rect l="l" t="t" r="r" b="b"/>
              <a:pathLst>
                <a:path w="266790" h="114338" extrusionOk="0">
                  <a:moveTo>
                    <a:pt x="7623" y="141018"/>
                  </a:moveTo>
                  <a:lnTo>
                    <a:pt x="270602" y="53358"/>
                  </a:lnTo>
                  <a:lnTo>
                    <a:pt x="262979" y="11434"/>
                  </a:lnTo>
                  <a:lnTo>
                    <a:pt x="259168" y="0"/>
                  </a:lnTo>
                  <a:lnTo>
                    <a:pt x="0" y="87660"/>
                  </a:lnTo>
                  <a:lnTo>
                    <a:pt x="0" y="95282"/>
                  </a:lnTo>
                  <a:close/>
                </a:path>
              </a:pathLst>
            </a:custGeom>
            <a:solidFill>
              <a:srgbClr val="C4C5CA"/>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4" name="Google Shape;944;p79"/>
            <p:cNvSpPr/>
            <p:nvPr/>
          </p:nvSpPr>
          <p:spPr>
            <a:xfrm>
              <a:off x="866081" y="4915652"/>
              <a:ext cx="3887517" cy="1943758"/>
            </a:xfrm>
            <a:custGeom>
              <a:avLst/>
              <a:gdLst/>
              <a:ahLst/>
              <a:cxnLst/>
              <a:rect l="l" t="t" r="r" b="b"/>
              <a:pathLst>
                <a:path w="3887516" h="1943758" extrusionOk="0">
                  <a:moveTo>
                    <a:pt x="0" y="884660"/>
                  </a:moveTo>
                  <a:lnTo>
                    <a:pt x="1208179" y="1944199"/>
                  </a:lnTo>
                  <a:lnTo>
                    <a:pt x="3921819" y="739831"/>
                  </a:lnTo>
                  <a:cubicBezTo>
                    <a:pt x="3921819" y="739831"/>
                    <a:pt x="3918007" y="732209"/>
                    <a:pt x="3898951" y="720775"/>
                  </a:cubicBezTo>
                  <a:lnTo>
                    <a:pt x="2568810" y="8064"/>
                  </a:lnTo>
                  <a:cubicBezTo>
                    <a:pt x="2568810" y="8064"/>
                    <a:pt x="2553565" y="-7182"/>
                    <a:pt x="2523075" y="4252"/>
                  </a:cubicBezTo>
                  <a:lnTo>
                    <a:pt x="2157191" y="130025"/>
                  </a:lnTo>
                  <a:lnTo>
                    <a:pt x="541203" y="682662"/>
                  </a:lnTo>
                  <a:lnTo>
                    <a:pt x="255356" y="781756"/>
                  </a:lnTo>
                  <a:lnTo>
                    <a:pt x="30490" y="857981"/>
                  </a:lnTo>
                  <a:cubicBezTo>
                    <a:pt x="26679" y="857981"/>
                    <a:pt x="15245" y="857981"/>
                    <a:pt x="0" y="884660"/>
                  </a:cubicBezTo>
                  <a:close/>
                </a:path>
              </a:pathLst>
            </a:custGeom>
            <a:solidFill>
              <a:srgbClr val="DBDBE3"/>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5" name="Google Shape;945;p79"/>
            <p:cNvSpPr/>
            <p:nvPr/>
          </p:nvSpPr>
          <p:spPr>
            <a:xfrm>
              <a:off x="861940" y="4915652"/>
              <a:ext cx="3925630" cy="2096210"/>
            </a:xfrm>
            <a:custGeom>
              <a:avLst/>
              <a:gdLst/>
              <a:ahLst/>
              <a:cxnLst/>
              <a:rect l="l" t="t" r="r" b="b"/>
              <a:pathLst>
                <a:path w="3925629" h="2096209" extrusionOk="0">
                  <a:moveTo>
                    <a:pt x="236630" y="785567"/>
                  </a:moveTo>
                  <a:lnTo>
                    <a:pt x="27009" y="857981"/>
                  </a:lnTo>
                  <a:cubicBezTo>
                    <a:pt x="27009" y="857981"/>
                    <a:pt x="-3482" y="869415"/>
                    <a:pt x="330" y="911339"/>
                  </a:cubicBezTo>
                  <a:cubicBezTo>
                    <a:pt x="4141" y="953264"/>
                    <a:pt x="7952" y="998999"/>
                    <a:pt x="7952" y="998999"/>
                  </a:cubicBezTo>
                  <a:cubicBezTo>
                    <a:pt x="7952" y="998999"/>
                    <a:pt x="7952" y="1010433"/>
                    <a:pt x="23197" y="1025678"/>
                  </a:cubicBezTo>
                  <a:cubicBezTo>
                    <a:pt x="38443" y="1040923"/>
                    <a:pt x="1181830" y="2081406"/>
                    <a:pt x="1181830" y="2081406"/>
                  </a:cubicBezTo>
                  <a:cubicBezTo>
                    <a:pt x="1181830" y="2081406"/>
                    <a:pt x="1212320" y="2111896"/>
                    <a:pt x="1250433" y="2096651"/>
                  </a:cubicBezTo>
                  <a:cubicBezTo>
                    <a:pt x="1288546" y="2081406"/>
                    <a:pt x="3887847" y="915151"/>
                    <a:pt x="3887847" y="915151"/>
                  </a:cubicBezTo>
                  <a:cubicBezTo>
                    <a:pt x="3887847" y="915151"/>
                    <a:pt x="3929771" y="899906"/>
                    <a:pt x="3933582" y="861793"/>
                  </a:cubicBezTo>
                  <a:cubicBezTo>
                    <a:pt x="3937394" y="823680"/>
                    <a:pt x="3941205" y="777944"/>
                    <a:pt x="3941205" y="777944"/>
                  </a:cubicBezTo>
                  <a:cubicBezTo>
                    <a:pt x="3941205" y="777944"/>
                    <a:pt x="3948827" y="743643"/>
                    <a:pt x="3914526" y="728398"/>
                  </a:cubicBezTo>
                  <a:cubicBezTo>
                    <a:pt x="3880224" y="709341"/>
                    <a:pt x="2576763" y="8064"/>
                    <a:pt x="2576763" y="8064"/>
                  </a:cubicBezTo>
                  <a:cubicBezTo>
                    <a:pt x="2576763" y="8064"/>
                    <a:pt x="2561517" y="-7182"/>
                    <a:pt x="2531027" y="4252"/>
                  </a:cubicBezTo>
                  <a:cubicBezTo>
                    <a:pt x="2496725" y="15686"/>
                    <a:pt x="236630" y="785567"/>
                    <a:pt x="236630" y="785567"/>
                  </a:cubicBezTo>
                  <a:close/>
                </a:path>
              </a:pathLst>
            </a:custGeom>
            <a:solidFill>
              <a:srgbClr val="DBDBE3"/>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6" name="Google Shape;946;p79"/>
            <p:cNvSpPr/>
            <p:nvPr/>
          </p:nvSpPr>
          <p:spPr>
            <a:xfrm>
              <a:off x="2893687" y="5792385"/>
              <a:ext cx="800371" cy="381129"/>
            </a:xfrm>
            <a:custGeom>
              <a:avLst/>
              <a:gdLst/>
              <a:ahLst/>
              <a:cxnLst/>
              <a:rect l="l" t="t" r="r" b="b"/>
              <a:pathLst>
                <a:path w="800371" h="381129" extrusionOk="0">
                  <a:moveTo>
                    <a:pt x="0" y="198492"/>
                  </a:moveTo>
                  <a:lnTo>
                    <a:pt x="480223" y="4116"/>
                  </a:lnTo>
                  <a:cubicBezTo>
                    <a:pt x="480223" y="4116"/>
                    <a:pt x="514524" y="-7318"/>
                    <a:pt x="533581" y="7927"/>
                  </a:cubicBezTo>
                  <a:lnTo>
                    <a:pt x="823239" y="190870"/>
                  </a:lnTo>
                  <a:cubicBezTo>
                    <a:pt x="823239" y="190870"/>
                    <a:pt x="827050" y="194681"/>
                    <a:pt x="819428" y="198492"/>
                  </a:cubicBezTo>
                  <a:cubicBezTo>
                    <a:pt x="811805" y="202303"/>
                    <a:pt x="312526" y="415735"/>
                    <a:pt x="312526" y="415735"/>
                  </a:cubicBezTo>
                  <a:lnTo>
                    <a:pt x="0" y="198492"/>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7" name="Google Shape;947;p79"/>
            <p:cNvSpPr/>
            <p:nvPr/>
          </p:nvSpPr>
          <p:spPr>
            <a:xfrm>
              <a:off x="2886065" y="5986113"/>
              <a:ext cx="800371" cy="228677"/>
            </a:xfrm>
            <a:custGeom>
              <a:avLst/>
              <a:gdLst/>
              <a:ahLst/>
              <a:cxnLst/>
              <a:rect l="l" t="t" r="r" b="b"/>
              <a:pathLst>
                <a:path w="800371" h="228677" extrusionOk="0">
                  <a:moveTo>
                    <a:pt x="0" y="27632"/>
                  </a:moveTo>
                  <a:lnTo>
                    <a:pt x="3811" y="953"/>
                  </a:lnTo>
                  <a:lnTo>
                    <a:pt x="316337" y="218196"/>
                  </a:lnTo>
                  <a:lnTo>
                    <a:pt x="823239" y="4764"/>
                  </a:lnTo>
                  <a:lnTo>
                    <a:pt x="827050" y="953"/>
                  </a:lnTo>
                  <a:cubicBezTo>
                    <a:pt x="827050" y="953"/>
                    <a:pt x="830862" y="-2858"/>
                    <a:pt x="830862" y="4764"/>
                  </a:cubicBezTo>
                  <a:cubicBezTo>
                    <a:pt x="830862" y="12387"/>
                    <a:pt x="834673" y="23820"/>
                    <a:pt x="827050" y="27632"/>
                  </a:cubicBezTo>
                  <a:cubicBezTo>
                    <a:pt x="819428" y="31443"/>
                    <a:pt x="331583" y="237253"/>
                    <a:pt x="331583" y="237253"/>
                  </a:cubicBezTo>
                  <a:cubicBezTo>
                    <a:pt x="331583" y="237253"/>
                    <a:pt x="320149" y="244875"/>
                    <a:pt x="297281" y="229630"/>
                  </a:cubicBezTo>
                  <a:cubicBezTo>
                    <a:pt x="278224" y="218196"/>
                    <a:pt x="0" y="27632"/>
                    <a:pt x="0" y="27632"/>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8" name="Google Shape;948;p79"/>
            <p:cNvSpPr/>
            <p:nvPr/>
          </p:nvSpPr>
          <p:spPr>
            <a:xfrm>
              <a:off x="1280900" y="5358626"/>
              <a:ext cx="2096210" cy="990936"/>
            </a:xfrm>
            <a:custGeom>
              <a:avLst/>
              <a:gdLst/>
              <a:ahLst/>
              <a:cxnLst/>
              <a:rect l="l" t="t" r="r" b="b"/>
              <a:pathLst>
                <a:path w="2096210" h="990935" extrusionOk="0">
                  <a:moveTo>
                    <a:pt x="393175" y="975267"/>
                  </a:moveTo>
                  <a:lnTo>
                    <a:pt x="419854" y="998135"/>
                  </a:lnTo>
                  <a:cubicBezTo>
                    <a:pt x="419854" y="998135"/>
                    <a:pt x="446533" y="1013380"/>
                    <a:pt x="465589" y="1001946"/>
                  </a:cubicBezTo>
                  <a:cubicBezTo>
                    <a:pt x="488457" y="990512"/>
                    <a:pt x="602796" y="944776"/>
                    <a:pt x="602796" y="944776"/>
                  </a:cubicBezTo>
                  <a:cubicBezTo>
                    <a:pt x="602796" y="944776"/>
                    <a:pt x="618041" y="937154"/>
                    <a:pt x="614230" y="925720"/>
                  </a:cubicBezTo>
                  <a:cubicBezTo>
                    <a:pt x="614230" y="925720"/>
                    <a:pt x="637097" y="937154"/>
                    <a:pt x="659965" y="925720"/>
                  </a:cubicBezTo>
                  <a:cubicBezTo>
                    <a:pt x="682833" y="914286"/>
                    <a:pt x="785738" y="868551"/>
                    <a:pt x="785738" y="868551"/>
                  </a:cubicBezTo>
                  <a:cubicBezTo>
                    <a:pt x="785738" y="868551"/>
                    <a:pt x="804794" y="860928"/>
                    <a:pt x="800983" y="853306"/>
                  </a:cubicBezTo>
                  <a:cubicBezTo>
                    <a:pt x="800983" y="853306"/>
                    <a:pt x="820039" y="860928"/>
                    <a:pt x="842907" y="853306"/>
                  </a:cubicBezTo>
                  <a:cubicBezTo>
                    <a:pt x="865775" y="841872"/>
                    <a:pt x="961057" y="803759"/>
                    <a:pt x="961057" y="803759"/>
                  </a:cubicBezTo>
                  <a:cubicBezTo>
                    <a:pt x="961057" y="803759"/>
                    <a:pt x="987736" y="792325"/>
                    <a:pt x="983925" y="784702"/>
                  </a:cubicBezTo>
                  <a:cubicBezTo>
                    <a:pt x="983925" y="784702"/>
                    <a:pt x="1006793" y="792325"/>
                    <a:pt x="1025849" y="780891"/>
                  </a:cubicBezTo>
                  <a:cubicBezTo>
                    <a:pt x="1044906" y="773268"/>
                    <a:pt x="1593732" y="552214"/>
                    <a:pt x="1593732" y="552214"/>
                  </a:cubicBezTo>
                  <a:cubicBezTo>
                    <a:pt x="1593732" y="552214"/>
                    <a:pt x="1620410" y="540780"/>
                    <a:pt x="1616599" y="533157"/>
                  </a:cubicBezTo>
                  <a:cubicBezTo>
                    <a:pt x="1616599" y="533157"/>
                    <a:pt x="1635656" y="540780"/>
                    <a:pt x="1658523" y="529346"/>
                  </a:cubicBezTo>
                  <a:cubicBezTo>
                    <a:pt x="1677580" y="517912"/>
                    <a:pt x="1769051" y="483610"/>
                    <a:pt x="1769051" y="483610"/>
                  </a:cubicBezTo>
                  <a:cubicBezTo>
                    <a:pt x="1769051" y="483610"/>
                    <a:pt x="1788107" y="475988"/>
                    <a:pt x="1784296" y="468365"/>
                  </a:cubicBezTo>
                  <a:cubicBezTo>
                    <a:pt x="1784296" y="468365"/>
                    <a:pt x="1807164" y="475988"/>
                    <a:pt x="1826220" y="468365"/>
                  </a:cubicBezTo>
                  <a:cubicBezTo>
                    <a:pt x="1841465" y="460743"/>
                    <a:pt x="1925314" y="426441"/>
                    <a:pt x="1925314" y="426441"/>
                  </a:cubicBezTo>
                  <a:cubicBezTo>
                    <a:pt x="1925314" y="426441"/>
                    <a:pt x="1948181" y="418819"/>
                    <a:pt x="1944370" y="407385"/>
                  </a:cubicBezTo>
                  <a:cubicBezTo>
                    <a:pt x="1944370" y="407385"/>
                    <a:pt x="1967238" y="411196"/>
                    <a:pt x="1982483" y="407385"/>
                  </a:cubicBezTo>
                  <a:cubicBezTo>
                    <a:pt x="1997728" y="399762"/>
                    <a:pt x="2081577" y="365460"/>
                    <a:pt x="2081577" y="365460"/>
                  </a:cubicBezTo>
                  <a:lnTo>
                    <a:pt x="2096822" y="357838"/>
                  </a:lnTo>
                  <a:cubicBezTo>
                    <a:pt x="2096822" y="357838"/>
                    <a:pt x="2112067" y="350215"/>
                    <a:pt x="2100633" y="334970"/>
                  </a:cubicBezTo>
                  <a:lnTo>
                    <a:pt x="1997728" y="266367"/>
                  </a:lnTo>
                  <a:cubicBezTo>
                    <a:pt x="1997728" y="266367"/>
                    <a:pt x="1993917" y="262556"/>
                    <a:pt x="1990106" y="262556"/>
                  </a:cubicBezTo>
                  <a:lnTo>
                    <a:pt x="2054898" y="239688"/>
                  </a:lnTo>
                  <a:cubicBezTo>
                    <a:pt x="2054898" y="239688"/>
                    <a:pt x="2070143" y="232065"/>
                    <a:pt x="2062520" y="220631"/>
                  </a:cubicBezTo>
                  <a:cubicBezTo>
                    <a:pt x="2054898" y="209198"/>
                    <a:pt x="2001540" y="178707"/>
                    <a:pt x="2001540" y="178707"/>
                  </a:cubicBezTo>
                  <a:cubicBezTo>
                    <a:pt x="2001540" y="178707"/>
                    <a:pt x="1982483" y="167273"/>
                    <a:pt x="1974861" y="171085"/>
                  </a:cubicBezTo>
                  <a:cubicBezTo>
                    <a:pt x="1974861" y="171085"/>
                    <a:pt x="1971049" y="171085"/>
                    <a:pt x="1971049" y="167273"/>
                  </a:cubicBezTo>
                  <a:cubicBezTo>
                    <a:pt x="1971049" y="167273"/>
                    <a:pt x="1974861" y="163462"/>
                    <a:pt x="1971049" y="155839"/>
                  </a:cubicBezTo>
                  <a:cubicBezTo>
                    <a:pt x="1967238" y="152028"/>
                    <a:pt x="1910069" y="113915"/>
                    <a:pt x="1910069" y="113915"/>
                  </a:cubicBezTo>
                  <a:cubicBezTo>
                    <a:pt x="1910069" y="113915"/>
                    <a:pt x="1898635" y="106293"/>
                    <a:pt x="1887201" y="110104"/>
                  </a:cubicBezTo>
                  <a:cubicBezTo>
                    <a:pt x="1887201" y="110104"/>
                    <a:pt x="1894823" y="102481"/>
                    <a:pt x="1887201" y="94859"/>
                  </a:cubicBezTo>
                  <a:cubicBezTo>
                    <a:pt x="1879578" y="87236"/>
                    <a:pt x="1830031" y="60557"/>
                    <a:pt x="1830031" y="60557"/>
                  </a:cubicBezTo>
                  <a:cubicBezTo>
                    <a:pt x="1830031" y="60557"/>
                    <a:pt x="1818597" y="52935"/>
                    <a:pt x="1810975" y="52935"/>
                  </a:cubicBezTo>
                  <a:cubicBezTo>
                    <a:pt x="1810975" y="52935"/>
                    <a:pt x="1807164" y="52935"/>
                    <a:pt x="1807164" y="49123"/>
                  </a:cubicBezTo>
                  <a:cubicBezTo>
                    <a:pt x="1807164" y="45312"/>
                    <a:pt x="1807164" y="45312"/>
                    <a:pt x="1803353" y="41501"/>
                  </a:cubicBezTo>
                  <a:cubicBezTo>
                    <a:pt x="1799541" y="37690"/>
                    <a:pt x="1746183" y="3388"/>
                    <a:pt x="1746183" y="3388"/>
                  </a:cubicBezTo>
                  <a:cubicBezTo>
                    <a:pt x="1746183" y="3388"/>
                    <a:pt x="1723315" y="-4235"/>
                    <a:pt x="1704259" y="3388"/>
                  </a:cubicBezTo>
                  <a:cubicBezTo>
                    <a:pt x="1685202" y="11010"/>
                    <a:pt x="1540373" y="64368"/>
                    <a:pt x="1540373" y="64368"/>
                  </a:cubicBezTo>
                  <a:cubicBezTo>
                    <a:pt x="1540373" y="64368"/>
                    <a:pt x="1532751" y="68180"/>
                    <a:pt x="1532751" y="75802"/>
                  </a:cubicBezTo>
                  <a:lnTo>
                    <a:pt x="1525128" y="71991"/>
                  </a:lnTo>
                  <a:cubicBezTo>
                    <a:pt x="1525128" y="71991"/>
                    <a:pt x="1513694" y="68180"/>
                    <a:pt x="1502260" y="71991"/>
                  </a:cubicBezTo>
                  <a:cubicBezTo>
                    <a:pt x="1490827" y="75802"/>
                    <a:pt x="1422223" y="94859"/>
                    <a:pt x="1429846" y="106293"/>
                  </a:cubicBezTo>
                  <a:cubicBezTo>
                    <a:pt x="1429846" y="106293"/>
                    <a:pt x="1422223" y="106293"/>
                    <a:pt x="1422223" y="110104"/>
                  </a:cubicBezTo>
                  <a:cubicBezTo>
                    <a:pt x="1422223" y="110104"/>
                    <a:pt x="1406978" y="102481"/>
                    <a:pt x="1391733" y="110104"/>
                  </a:cubicBezTo>
                  <a:cubicBezTo>
                    <a:pt x="1376488" y="117727"/>
                    <a:pt x="1323130" y="136783"/>
                    <a:pt x="1323130" y="136783"/>
                  </a:cubicBezTo>
                  <a:cubicBezTo>
                    <a:pt x="1323130" y="136783"/>
                    <a:pt x="1319318" y="140594"/>
                    <a:pt x="1323130" y="140594"/>
                  </a:cubicBezTo>
                  <a:cubicBezTo>
                    <a:pt x="1323130" y="140594"/>
                    <a:pt x="1315507" y="144405"/>
                    <a:pt x="1315507" y="144405"/>
                  </a:cubicBezTo>
                  <a:cubicBezTo>
                    <a:pt x="1315507" y="144405"/>
                    <a:pt x="1304073" y="136783"/>
                    <a:pt x="1292639" y="144405"/>
                  </a:cubicBezTo>
                  <a:cubicBezTo>
                    <a:pt x="1277394" y="152028"/>
                    <a:pt x="1216414" y="174896"/>
                    <a:pt x="1216414" y="174896"/>
                  </a:cubicBezTo>
                  <a:cubicBezTo>
                    <a:pt x="1216414" y="174896"/>
                    <a:pt x="1212602" y="178707"/>
                    <a:pt x="1212602" y="182518"/>
                  </a:cubicBezTo>
                  <a:cubicBezTo>
                    <a:pt x="1212602" y="182518"/>
                    <a:pt x="1204980" y="182518"/>
                    <a:pt x="1208791" y="186330"/>
                  </a:cubicBezTo>
                  <a:cubicBezTo>
                    <a:pt x="1208791" y="186330"/>
                    <a:pt x="1197357" y="178707"/>
                    <a:pt x="1185923" y="186330"/>
                  </a:cubicBezTo>
                  <a:cubicBezTo>
                    <a:pt x="1170678" y="190141"/>
                    <a:pt x="1105886" y="213009"/>
                    <a:pt x="1105886" y="213009"/>
                  </a:cubicBezTo>
                  <a:cubicBezTo>
                    <a:pt x="1105886" y="213009"/>
                    <a:pt x="1098264" y="216820"/>
                    <a:pt x="1102075" y="220631"/>
                  </a:cubicBezTo>
                  <a:cubicBezTo>
                    <a:pt x="1102075" y="220631"/>
                    <a:pt x="1094452" y="220631"/>
                    <a:pt x="1094452" y="224443"/>
                  </a:cubicBezTo>
                  <a:cubicBezTo>
                    <a:pt x="1094452" y="224443"/>
                    <a:pt x="1079207" y="216820"/>
                    <a:pt x="1063962" y="224443"/>
                  </a:cubicBezTo>
                  <a:cubicBezTo>
                    <a:pt x="1048717" y="232065"/>
                    <a:pt x="995359" y="251122"/>
                    <a:pt x="995359" y="251122"/>
                  </a:cubicBezTo>
                  <a:cubicBezTo>
                    <a:pt x="995359" y="251122"/>
                    <a:pt x="987736" y="254933"/>
                    <a:pt x="991547" y="262556"/>
                  </a:cubicBezTo>
                  <a:cubicBezTo>
                    <a:pt x="991547" y="262556"/>
                    <a:pt x="987736" y="262556"/>
                    <a:pt x="983925" y="266367"/>
                  </a:cubicBezTo>
                  <a:cubicBezTo>
                    <a:pt x="983925" y="266367"/>
                    <a:pt x="972491" y="258744"/>
                    <a:pt x="953434" y="266367"/>
                  </a:cubicBezTo>
                  <a:cubicBezTo>
                    <a:pt x="938189" y="273989"/>
                    <a:pt x="881020" y="293046"/>
                    <a:pt x="881020" y="293046"/>
                  </a:cubicBezTo>
                  <a:cubicBezTo>
                    <a:pt x="881020" y="293046"/>
                    <a:pt x="869586" y="296857"/>
                    <a:pt x="873397" y="304480"/>
                  </a:cubicBezTo>
                  <a:cubicBezTo>
                    <a:pt x="873397" y="304480"/>
                    <a:pt x="869586" y="304480"/>
                    <a:pt x="865775" y="308291"/>
                  </a:cubicBezTo>
                  <a:cubicBezTo>
                    <a:pt x="865775" y="308291"/>
                    <a:pt x="854341" y="296857"/>
                    <a:pt x="835285" y="308291"/>
                  </a:cubicBezTo>
                  <a:cubicBezTo>
                    <a:pt x="816228" y="315914"/>
                    <a:pt x="759059" y="338782"/>
                    <a:pt x="759059" y="338782"/>
                  </a:cubicBezTo>
                  <a:cubicBezTo>
                    <a:pt x="759059" y="338782"/>
                    <a:pt x="747625" y="346404"/>
                    <a:pt x="751436" y="350215"/>
                  </a:cubicBezTo>
                  <a:cubicBezTo>
                    <a:pt x="751436" y="350215"/>
                    <a:pt x="747625" y="354026"/>
                    <a:pt x="747625" y="354026"/>
                  </a:cubicBezTo>
                  <a:cubicBezTo>
                    <a:pt x="747625" y="354026"/>
                    <a:pt x="728568" y="342593"/>
                    <a:pt x="713323" y="354026"/>
                  </a:cubicBezTo>
                  <a:cubicBezTo>
                    <a:pt x="694267" y="361649"/>
                    <a:pt x="640909" y="380706"/>
                    <a:pt x="640909" y="380706"/>
                  </a:cubicBezTo>
                  <a:cubicBezTo>
                    <a:pt x="640909" y="380706"/>
                    <a:pt x="629475" y="384517"/>
                    <a:pt x="633286" y="392139"/>
                  </a:cubicBezTo>
                  <a:cubicBezTo>
                    <a:pt x="633286" y="392139"/>
                    <a:pt x="629475" y="392139"/>
                    <a:pt x="625664" y="395951"/>
                  </a:cubicBezTo>
                  <a:cubicBezTo>
                    <a:pt x="625664" y="395951"/>
                    <a:pt x="606607" y="388328"/>
                    <a:pt x="595173" y="395951"/>
                  </a:cubicBezTo>
                  <a:cubicBezTo>
                    <a:pt x="579928" y="403573"/>
                    <a:pt x="518947" y="426441"/>
                    <a:pt x="518947" y="426441"/>
                  </a:cubicBezTo>
                  <a:cubicBezTo>
                    <a:pt x="518947" y="426441"/>
                    <a:pt x="507513" y="430252"/>
                    <a:pt x="511325" y="437875"/>
                  </a:cubicBezTo>
                  <a:cubicBezTo>
                    <a:pt x="511325" y="437875"/>
                    <a:pt x="503702" y="437875"/>
                    <a:pt x="503702" y="441686"/>
                  </a:cubicBezTo>
                  <a:cubicBezTo>
                    <a:pt x="503702" y="441686"/>
                    <a:pt x="488457" y="434064"/>
                    <a:pt x="473212" y="441686"/>
                  </a:cubicBezTo>
                  <a:cubicBezTo>
                    <a:pt x="457967" y="449309"/>
                    <a:pt x="396986" y="472177"/>
                    <a:pt x="396986" y="472177"/>
                  </a:cubicBezTo>
                  <a:cubicBezTo>
                    <a:pt x="396986" y="472177"/>
                    <a:pt x="381741" y="479799"/>
                    <a:pt x="381741" y="487422"/>
                  </a:cubicBezTo>
                  <a:cubicBezTo>
                    <a:pt x="381741" y="487422"/>
                    <a:pt x="377930" y="487422"/>
                    <a:pt x="377930" y="491233"/>
                  </a:cubicBezTo>
                  <a:cubicBezTo>
                    <a:pt x="377930" y="491233"/>
                    <a:pt x="362684" y="479799"/>
                    <a:pt x="347439" y="491233"/>
                  </a:cubicBezTo>
                  <a:cubicBezTo>
                    <a:pt x="332194" y="498856"/>
                    <a:pt x="271213" y="521723"/>
                    <a:pt x="271213" y="521723"/>
                  </a:cubicBezTo>
                  <a:cubicBezTo>
                    <a:pt x="271213" y="521723"/>
                    <a:pt x="259779" y="529346"/>
                    <a:pt x="263591" y="533157"/>
                  </a:cubicBezTo>
                  <a:cubicBezTo>
                    <a:pt x="263591" y="533157"/>
                    <a:pt x="259779" y="533157"/>
                    <a:pt x="255968" y="536969"/>
                  </a:cubicBezTo>
                  <a:cubicBezTo>
                    <a:pt x="255968" y="536969"/>
                    <a:pt x="240723" y="529346"/>
                    <a:pt x="225478" y="536969"/>
                  </a:cubicBezTo>
                  <a:cubicBezTo>
                    <a:pt x="210233" y="544591"/>
                    <a:pt x="141629" y="567459"/>
                    <a:pt x="141629" y="567459"/>
                  </a:cubicBezTo>
                  <a:cubicBezTo>
                    <a:pt x="141629" y="567459"/>
                    <a:pt x="130196" y="571270"/>
                    <a:pt x="134007" y="578893"/>
                  </a:cubicBezTo>
                  <a:cubicBezTo>
                    <a:pt x="134007" y="578893"/>
                    <a:pt x="130196" y="578893"/>
                    <a:pt x="126384" y="582704"/>
                  </a:cubicBezTo>
                  <a:cubicBezTo>
                    <a:pt x="126384" y="582704"/>
                    <a:pt x="111139" y="571270"/>
                    <a:pt x="88271" y="582704"/>
                  </a:cubicBezTo>
                  <a:cubicBezTo>
                    <a:pt x="65404" y="590327"/>
                    <a:pt x="12046" y="613194"/>
                    <a:pt x="12046" y="613194"/>
                  </a:cubicBezTo>
                  <a:cubicBezTo>
                    <a:pt x="12046" y="613194"/>
                    <a:pt x="-3200" y="620817"/>
                    <a:pt x="612" y="632251"/>
                  </a:cubicBezTo>
                  <a:cubicBezTo>
                    <a:pt x="8234" y="643685"/>
                    <a:pt x="53970" y="685609"/>
                    <a:pt x="53970" y="685609"/>
                  </a:cubicBezTo>
                  <a:cubicBezTo>
                    <a:pt x="53970" y="685609"/>
                    <a:pt x="69215" y="693231"/>
                    <a:pt x="76838" y="689420"/>
                  </a:cubicBezTo>
                  <a:cubicBezTo>
                    <a:pt x="76838" y="689420"/>
                    <a:pt x="73026" y="697043"/>
                    <a:pt x="80649" y="704665"/>
                  </a:cubicBezTo>
                  <a:cubicBezTo>
                    <a:pt x="88271" y="712288"/>
                    <a:pt x="134007" y="750401"/>
                    <a:pt x="134007" y="750401"/>
                  </a:cubicBezTo>
                  <a:cubicBezTo>
                    <a:pt x="134007" y="750401"/>
                    <a:pt x="145441" y="758023"/>
                    <a:pt x="156875" y="754212"/>
                  </a:cubicBezTo>
                  <a:cubicBezTo>
                    <a:pt x="156875" y="754212"/>
                    <a:pt x="153063" y="761835"/>
                    <a:pt x="160686" y="769457"/>
                  </a:cubicBezTo>
                  <a:cubicBezTo>
                    <a:pt x="168309" y="777080"/>
                    <a:pt x="214044" y="815193"/>
                    <a:pt x="214044" y="815193"/>
                  </a:cubicBezTo>
                  <a:cubicBezTo>
                    <a:pt x="214044" y="815193"/>
                    <a:pt x="229289" y="826627"/>
                    <a:pt x="240723" y="822815"/>
                  </a:cubicBezTo>
                  <a:cubicBezTo>
                    <a:pt x="240723" y="822815"/>
                    <a:pt x="233100" y="830438"/>
                    <a:pt x="236912" y="838061"/>
                  </a:cubicBezTo>
                  <a:cubicBezTo>
                    <a:pt x="240723" y="845683"/>
                    <a:pt x="290270" y="887607"/>
                    <a:pt x="290270" y="887607"/>
                  </a:cubicBezTo>
                  <a:cubicBezTo>
                    <a:pt x="290270" y="887607"/>
                    <a:pt x="305515" y="899041"/>
                    <a:pt x="316949" y="895230"/>
                  </a:cubicBezTo>
                  <a:cubicBezTo>
                    <a:pt x="316949" y="895230"/>
                    <a:pt x="313138" y="902852"/>
                    <a:pt x="324571" y="918098"/>
                  </a:cubicBezTo>
                  <a:cubicBezTo>
                    <a:pt x="343628" y="933343"/>
                    <a:pt x="393175" y="975267"/>
                    <a:pt x="393175" y="975267"/>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49" name="Google Shape;949;p79"/>
            <p:cNvSpPr/>
            <p:nvPr/>
          </p:nvSpPr>
          <p:spPr>
            <a:xfrm>
              <a:off x="1613703" y="6188623"/>
              <a:ext cx="266790" cy="152452"/>
            </a:xfrm>
            <a:custGeom>
              <a:avLst/>
              <a:gdLst/>
              <a:ahLst/>
              <a:cxnLst/>
              <a:rect l="l" t="t" r="r" b="b"/>
              <a:pathLst>
                <a:path w="266790" h="152451" extrusionOk="0">
                  <a:moveTo>
                    <a:pt x="14635" y="57610"/>
                  </a:moveTo>
                  <a:cubicBezTo>
                    <a:pt x="14635" y="57610"/>
                    <a:pt x="-8232" y="69044"/>
                    <a:pt x="3201" y="80478"/>
                  </a:cubicBezTo>
                  <a:cubicBezTo>
                    <a:pt x="14635" y="91912"/>
                    <a:pt x="94673" y="156704"/>
                    <a:pt x="94673" y="156704"/>
                  </a:cubicBezTo>
                  <a:cubicBezTo>
                    <a:pt x="94673" y="156704"/>
                    <a:pt x="113729" y="164326"/>
                    <a:pt x="136597" y="152892"/>
                  </a:cubicBezTo>
                  <a:cubicBezTo>
                    <a:pt x="159465" y="141459"/>
                    <a:pt x="262369" y="103346"/>
                    <a:pt x="262369" y="103346"/>
                  </a:cubicBezTo>
                  <a:cubicBezTo>
                    <a:pt x="262369" y="103346"/>
                    <a:pt x="285237" y="91912"/>
                    <a:pt x="273803" y="80478"/>
                  </a:cubicBezTo>
                  <a:cubicBezTo>
                    <a:pt x="262369" y="69044"/>
                    <a:pt x="186143" y="8064"/>
                    <a:pt x="186143" y="8064"/>
                  </a:cubicBezTo>
                  <a:cubicBezTo>
                    <a:pt x="186143" y="8064"/>
                    <a:pt x="170898" y="-7182"/>
                    <a:pt x="144219" y="4252"/>
                  </a:cubicBezTo>
                  <a:cubicBezTo>
                    <a:pt x="121352" y="15686"/>
                    <a:pt x="14635" y="57610"/>
                    <a:pt x="14635" y="5761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0" name="Google Shape;950;p79"/>
            <p:cNvSpPr/>
            <p:nvPr/>
          </p:nvSpPr>
          <p:spPr>
            <a:xfrm>
              <a:off x="1806040" y="6123831"/>
              <a:ext cx="266790" cy="114339"/>
            </a:xfrm>
            <a:custGeom>
              <a:avLst/>
              <a:gdLst/>
              <a:ahLst/>
              <a:cxnLst/>
              <a:rect l="l" t="t" r="r" b="b"/>
              <a:pathLst>
                <a:path w="266790" h="114338" extrusionOk="0">
                  <a:moveTo>
                    <a:pt x="12863" y="49988"/>
                  </a:moveTo>
                  <a:cubicBezTo>
                    <a:pt x="12863" y="49988"/>
                    <a:pt x="-10005" y="61422"/>
                    <a:pt x="5241" y="72856"/>
                  </a:cubicBezTo>
                  <a:cubicBezTo>
                    <a:pt x="16674" y="84289"/>
                    <a:pt x="92900" y="149081"/>
                    <a:pt x="92900" y="149081"/>
                  </a:cubicBezTo>
                  <a:cubicBezTo>
                    <a:pt x="92900" y="149081"/>
                    <a:pt x="111957" y="156704"/>
                    <a:pt x="134824" y="145270"/>
                  </a:cubicBezTo>
                  <a:cubicBezTo>
                    <a:pt x="157692" y="133836"/>
                    <a:pt x="256786" y="95723"/>
                    <a:pt x="256786" y="95723"/>
                  </a:cubicBezTo>
                  <a:cubicBezTo>
                    <a:pt x="256786" y="95723"/>
                    <a:pt x="275842" y="84289"/>
                    <a:pt x="268220" y="76667"/>
                  </a:cubicBezTo>
                  <a:cubicBezTo>
                    <a:pt x="256786" y="65233"/>
                    <a:pt x="184371" y="8063"/>
                    <a:pt x="184371" y="8063"/>
                  </a:cubicBezTo>
                  <a:cubicBezTo>
                    <a:pt x="184371" y="8063"/>
                    <a:pt x="169126" y="-7181"/>
                    <a:pt x="146258" y="4252"/>
                  </a:cubicBezTo>
                  <a:cubicBezTo>
                    <a:pt x="115768" y="8063"/>
                    <a:pt x="12863" y="49988"/>
                    <a:pt x="12863" y="499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1" name="Google Shape;951;p79"/>
            <p:cNvSpPr/>
            <p:nvPr/>
          </p:nvSpPr>
          <p:spPr>
            <a:xfrm>
              <a:off x="1992793" y="6051416"/>
              <a:ext cx="266790" cy="114339"/>
            </a:xfrm>
            <a:custGeom>
              <a:avLst/>
              <a:gdLst/>
              <a:ahLst/>
              <a:cxnLst/>
              <a:rect l="l" t="t" r="r" b="b"/>
              <a:pathLst>
                <a:path w="266790" h="114338" extrusionOk="0">
                  <a:moveTo>
                    <a:pt x="12863" y="49988"/>
                  </a:moveTo>
                  <a:cubicBezTo>
                    <a:pt x="12863" y="49988"/>
                    <a:pt x="-10005" y="61422"/>
                    <a:pt x="5240" y="72855"/>
                  </a:cubicBezTo>
                  <a:cubicBezTo>
                    <a:pt x="16674" y="84289"/>
                    <a:pt x="92900" y="149081"/>
                    <a:pt x="92900" y="149081"/>
                  </a:cubicBezTo>
                  <a:cubicBezTo>
                    <a:pt x="92900" y="149081"/>
                    <a:pt x="111957" y="156704"/>
                    <a:pt x="134824" y="145270"/>
                  </a:cubicBezTo>
                  <a:cubicBezTo>
                    <a:pt x="157692" y="133836"/>
                    <a:pt x="256786" y="95723"/>
                    <a:pt x="256786" y="95723"/>
                  </a:cubicBezTo>
                  <a:cubicBezTo>
                    <a:pt x="256786" y="95723"/>
                    <a:pt x="275842" y="84289"/>
                    <a:pt x="268220" y="76667"/>
                  </a:cubicBezTo>
                  <a:cubicBezTo>
                    <a:pt x="256786" y="69044"/>
                    <a:pt x="184371" y="8064"/>
                    <a:pt x="184371" y="8064"/>
                  </a:cubicBezTo>
                  <a:cubicBezTo>
                    <a:pt x="184371" y="8064"/>
                    <a:pt x="172937" y="-7182"/>
                    <a:pt x="146258" y="4252"/>
                  </a:cubicBezTo>
                  <a:cubicBezTo>
                    <a:pt x="115768" y="8064"/>
                    <a:pt x="12863" y="49988"/>
                    <a:pt x="12863" y="499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2" name="Google Shape;952;p79"/>
            <p:cNvSpPr/>
            <p:nvPr/>
          </p:nvSpPr>
          <p:spPr>
            <a:xfrm>
              <a:off x="1529151" y="6078960"/>
              <a:ext cx="343016" cy="152452"/>
            </a:xfrm>
            <a:custGeom>
              <a:avLst/>
              <a:gdLst/>
              <a:ahLst/>
              <a:cxnLst/>
              <a:rect l="l" t="t" r="r" b="b"/>
              <a:pathLst>
                <a:path w="343016" h="152451" extrusionOk="0">
                  <a:moveTo>
                    <a:pt x="22962" y="91047"/>
                  </a:moveTo>
                  <a:cubicBezTo>
                    <a:pt x="22962" y="91047"/>
                    <a:pt x="-11339" y="102481"/>
                    <a:pt x="3906" y="117727"/>
                  </a:cubicBezTo>
                  <a:lnTo>
                    <a:pt x="53453" y="159651"/>
                  </a:lnTo>
                  <a:cubicBezTo>
                    <a:pt x="53453" y="159651"/>
                    <a:pt x="68698" y="171085"/>
                    <a:pt x="91566" y="159651"/>
                  </a:cubicBezTo>
                  <a:cubicBezTo>
                    <a:pt x="114433" y="148217"/>
                    <a:pt x="335488" y="64368"/>
                    <a:pt x="335488" y="64368"/>
                  </a:cubicBezTo>
                  <a:cubicBezTo>
                    <a:pt x="335488" y="64368"/>
                    <a:pt x="350733" y="56746"/>
                    <a:pt x="339299" y="45312"/>
                  </a:cubicBezTo>
                  <a:cubicBezTo>
                    <a:pt x="327866" y="33878"/>
                    <a:pt x="289753" y="3388"/>
                    <a:pt x="289753" y="3388"/>
                  </a:cubicBezTo>
                  <a:cubicBezTo>
                    <a:pt x="289753" y="3388"/>
                    <a:pt x="274508" y="-4235"/>
                    <a:pt x="251640" y="3388"/>
                  </a:cubicBezTo>
                  <a:cubicBezTo>
                    <a:pt x="228772" y="14822"/>
                    <a:pt x="22962" y="91047"/>
                    <a:pt x="22962" y="91047"/>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3" name="Google Shape;953;p79"/>
            <p:cNvSpPr/>
            <p:nvPr/>
          </p:nvSpPr>
          <p:spPr>
            <a:xfrm>
              <a:off x="1448767" y="6033992"/>
              <a:ext cx="266790" cy="114339"/>
            </a:xfrm>
            <a:custGeom>
              <a:avLst/>
              <a:gdLst/>
              <a:ahLst/>
              <a:cxnLst/>
              <a:rect l="l" t="t" r="r" b="b"/>
              <a:pathLst>
                <a:path w="266790" h="114338" extrusionOk="0">
                  <a:moveTo>
                    <a:pt x="8063" y="71224"/>
                  </a:moveTo>
                  <a:cubicBezTo>
                    <a:pt x="8063" y="71224"/>
                    <a:pt x="-7182" y="82658"/>
                    <a:pt x="4252" y="94091"/>
                  </a:cubicBezTo>
                  <a:cubicBezTo>
                    <a:pt x="15686" y="105525"/>
                    <a:pt x="49988" y="136015"/>
                    <a:pt x="49988" y="136015"/>
                  </a:cubicBezTo>
                  <a:cubicBezTo>
                    <a:pt x="49988" y="136015"/>
                    <a:pt x="61422" y="143638"/>
                    <a:pt x="91912" y="132204"/>
                  </a:cubicBezTo>
                  <a:cubicBezTo>
                    <a:pt x="122402" y="120770"/>
                    <a:pt x="267231" y="63601"/>
                    <a:pt x="267231" y="63601"/>
                  </a:cubicBezTo>
                  <a:cubicBezTo>
                    <a:pt x="267231" y="63601"/>
                    <a:pt x="278665" y="55978"/>
                    <a:pt x="267231" y="44545"/>
                  </a:cubicBezTo>
                  <a:cubicBezTo>
                    <a:pt x="255797" y="33111"/>
                    <a:pt x="221496" y="6432"/>
                    <a:pt x="221496" y="6432"/>
                  </a:cubicBezTo>
                  <a:cubicBezTo>
                    <a:pt x="221496" y="6432"/>
                    <a:pt x="206251" y="-5002"/>
                    <a:pt x="187194" y="2620"/>
                  </a:cubicBezTo>
                  <a:cubicBezTo>
                    <a:pt x="171949" y="10243"/>
                    <a:pt x="8063" y="71224"/>
                    <a:pt x="8063" y="7122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4" name="Google Shape;954;p79"/>
            <p:cNvSpPr/>
            <p:nvPr/>
          </p:nvSpPr>
          <p:spPr>
            <a:xfrm>
              <a:off x="1367265" y="5978172"/>
              <a:ext cx="228677" cy="114339"/>
            </a:xfrm>
            <a:custGeom>
              <a:avLst/>
              <a:gdLst/>
              <a:ahLst/>
              <a:cxnLst/>
              <a:rect l="l" t="t" r="r" b="b"/>
              <a:pathLst>
                <a:path w="228677" h="114338" extrusionOk="0">
                  <a:moveTo>
                    <a:pt x="238206" y="62251"/>
                  </a:moveTo>
                  <a:lnTo>
                    <a:pt x="81943" y="123232"/>
                  </a:lnTo>
                  <a:cubicBezTo>
                    <a:pt x="81943" y="123232"/>
                    <a:pt x="62886" y="127043"/>
                    <a:pt x="51452" y="119420"/>
                  </a:cubicBezTo>
                  <a:cubicBezTo>
                    <a:pt x="40019" y="111798"/>
                    <a:pt x="1906" y="77496"/>
                    <a:pt x="1906" y="77496"/>
                  </a:cubicBezTo>
                  <a:cubicBezTo>
                    <a:pt x="1906" y="77496"/>
                    <a:pt x="-5717" y="66062"/>
                    <a:pt x="9528" y="58440"/>
                  </a:cubicBezTo>
                  <a:cubicBezTo>
                    <a:pt x="24773" y="50817"/>
                    <a:pt x="154357" y="5082"/>
                    <a:pt x="154357" y="5082"/>
                  </a:cubicBezTo>
                  <a:cubicBezTo>
                    <a:pt x="154357" y="5082"/>
                    <a:pt x="181036" y="-6352"/>
                    <a:pt x="192470" y="5082"/>
                  </a:cubicBezTo>
                  <a:cubicBezTo>
                    <a:pt x="203904" y="16515"/>
                    <a:pt x="238206" y="43195"/>
                    <a:pt x="238206" y="43195"/>
                  </a:cubicBezTo>
                  <a:cubicBezTo>
                    <a:pt x="238206" y="43195"/>
                    <a:pt x="257262" y="54628"/>
                    <a:pt x="238206" y="6225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5" name="Google Shape;955;p79"/>
            <p:cNvSpPr/>
            <p:nvPr/>
          </p:nvSpPr>
          <p:spPr>
            <a:xfrm>
              <a:off x="1291992" y="5936566"/>
              <a:ext cx="152452" cy="76226"/>
            </a:xfrm>
            <a:custGeom>
              <a:avLst/>
              <a:gdLst/>
              <a:ahLst/>
              <a:cxnLst/>
              <a:rect l="l" t="t" r="r" b="b"/>
              <a:pathLst>
                <a:path w="152451" h="76225" extrusionOk="0">
                  <a:moveTo>
                    <a:pt x="119103" y="4764"/>
                  </a:moveTo>
                  <a:lnTo>
                    <a:pt x="164838" y="46688"/>
                  </a:lnTo>
                  <a:cubicBezTo>
                    <a:pt x="164838" y="46688"/>
                    <a:pt x="176272" y="58122"/>
                    <a:pt x="164838" y="61933"/>
                  </a:cubicBezTo>
                  <a:cubicBezTo>
                    <a:pt x="153404" y="69556"/>
                    <a:pt x="77179" y="96235"/>
                    <a:pt x="77179" y="96235"/>
                  </a:cubicBezTo>
                  <a:cubicBezTo>
                    <a:pt x="77179" y="96235"/>
                    <a:pt x="58122" y="100046"/>
                    <a:pt x="46688" y="92424"/>
                  </a:cubicBezTo>
                  <a:cubicBezTo>
                    <a:pt x="35254" y="80990"/>
                    <a:pt x="953" y="50500"/>
                    <a:pt x="953" y="50500"/>
                  </a:cubicBezTo>
                  <a:cubicBezTo>
                    <a:pt x="953" y="50500"/>
                    <a:pt x="-2858" y="42877"/>
                    <a:pt x="4764" y="35254"/>
                  </a:cubicBezTo>
                  <a:lnTo>
                    <a:pt x="84801" y="953"/>
                  </a:lnTo>
                  <a:cubicBezTo>
                    <a:pt x="84801" y="953"/>
                    <a:pt x="100046" y="-2858"/>
                    <a:pt x="11910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6" name="Google Shape;956;p79"/>
            <p:cNvSpPr/>
            <p:nvPr/>
          </p:nvSpPr>
          <p:spPr>
            <a:xfrm>
              <a:off x="1417765" y="5887972"/>
              <a:ext cx="152452" cy="76226"/>
            </a:xfrm>
            <a:custGeom>
              <a:avLst/>
              <a:gdLst/>
              <a:ahLst/>
              <a:cxnLst/>
              <a:rect l="l" t="t" r="r" b="b"/>
              <a:pathLst>
                <a:path w="152451" h="76225" extrusionOk="0">
                  <a:moveTo>
                    <a:pt x="122914" y="7622"/>
                  </a:moveTo>
                  <a:lnTo>
                    <a:pt x="168650" y="49547"/>
                  </a:lnTo>
                  <a:cubicBezTo>
                    <a:pt x="168650" y="49547"/>
                    <a:pt x="180084" y="60981"/>
                    <a:pt x="168650" y="64792"/>
                  </a:cubicBezTo>
                  <a:cubicBezTo>
                    <a:pt x="157216" y="72414"/>
                    <a:pt x="77179" y="99093"/>
                    <a:pt x="77179" y="99093"/>
                  </a:cubicBezTo>
                  <a:cubicBezTo>
                    <a:pt x="77179" y="99093"/>
                    <a:pt x="58122" y="102905"/>
                    <a:pt x="46688" y="91471"/>
                  </a:cubicBezTo>
                  <a:cubicBezTo>
                    <a:pt x="35254" y="80037"/>
                    <a:pt x="953" y="45735"/>
                    <a:pt x="953" y="45735"/>
                  </a:cubicBezTo>
                  <a:cubicBezTo>
                    <a:pt x="953" y="45735"/>
                    <a:pt x="-2858" y="38113"/>
                    <a:pt x="4764" y="30490"/>
                  </a:cubicBezTo>
                  <a:lnTo>
                    <a:pt x="88613" y="0"/>
                  </a:lnTo>
                  <a:cubicBezTo>
                    <a:pt x="88613" y="3811"/>
                    <a:pt x="107669" y="-3812"/>
                    <a:pt x="122914"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7" name="Google Shape;957;p79"/>
            <p:cNvSpPr/>
            <p:nvPr/>
          </p:nvSpPr>
          <p:spPr>
            <a:xfrm>
              <a:off x="1543538" y="5842236"/>
              <a:ext cx="152452" cy="76226"/>
            </a:xfrm>
            <a:custGeom>
              <a:avLst/>
              <a:gdLst/>
              <a:ahLst/>
              <a:cxnLst/>
              <a:rect l="l" t="t" r="r" b="b"/>
              <a:pathLst>
                <a:path w="152451" h="76225" extrusionOk="0">
                  <a:moveTo>
                    <a:pt x="119103" y="7623"/>
                  </a:moveTo>
                  <a:lnTo>
                    <a:pt x="164838" y="49547"/>
                  </a:lnTo>
                  <a:cubicBezTo>
                    <a:pt x="164838" y="49547"/>
                    <a:pt x="176272" y="60981"/>
                    <a:pt x="164838" y="64792"/>
                  </a:cubicBezTo>
                  <a:cubicBezTo>
                    <a:pt x="153405" y="72415"/>
                    <a:pt x="77179" y="99093"/>
                    <a:pt x="77179" y="99093"/>
                  </a:cubicBezTo>
                  <a:cubicBezTo>
                    <a:pt x="77179" y="99093"/>
                    <a:pt x="58122" y="102905"/>
                    <a:pt x="46688" y="91471"/>
                  </a:cubicBezTo>
                  <a:cubicBezTo>
                    <a:pt x="35254" y="80037"/>
                    <a:pt x="953" y="45736"/>
                    <a:pt x="953" y="45736"/>
                  </a:cubicBezTo>
                  <a:cubicBezTo>
                    <a:pt x="953" y="45736"/>
                    <a:pt x="-2859" y="38113"/>
                    <a:pt x="4764" y="30490"/>
                  </a:cubicBezTo>
                  <a:lnTo>
                    <a:pt x="84801" y="0"/>
                  </a:lnTo>
                  <a:cubicBezTo>
                    <a:pt x="88613" y="3811"/>
                    <a:pt x="103858" y="-3811"/>
                    <a:pt x="119103"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8" name="Google Shape;958;p79"/>
            <p:cNvSpPr/>
            <p:nvPr/>
          </p:nvSpPr>
          <p:spPr>
            <a:xfrm>
              <a:off x="1570216" y="5932754"/>
              <a:ext cx="152452" cy="76226"/>
            </a:xfrm>
            <a:custGeom>
              <a:avLst/>
              <a:gdLst/>
              <a:ahLst/>
              <a:cxnLst/>
              <a:rect l="l" t="t" r="r" b="b"/>
              <a:pathLst>
                <a:path w="152451" h="76225" extrusionOk="0">
                  <a:moveTo>
                    <a:pt x="119103" y="4764"/>
                  </a:moveTo>
                  <a:lnTo>
                    <a:pt x="164838" y="46688"/>
                  </a:lnTo>
                  <a:cubicBezTo>
                    <a:pt x="164838" y="46688"/>
                    <a:pt x="176272" y="58122"/>
                    <a:pt x="164838" y="61933"/>
                  </a:cubicBezTo>
                  <a:cubicBezTo>
                    <a:pt x="153404" y="65745"/>
                    <a:pt x="77179" y="92424"/>
                    <a:pt x="77179" y="92424"/>
                  </a:cubicBezTo>
                  <a:cubicBezTo>
                    <a:pt x="77179" y="92424"/>
                    <a:pt x="58122" y="96235"/>
                    <a:pt x="46688" y="88613"/>
                  </a:cubicBezTo>
                  <a:cubicBezTo>
                    <a:pt x="35254" y="77179"/>
                    <a:pt x="953" y="46688"/>
                    <a:pt x="953" y="46688"/>
                  </a:cubicBezTo>
                  <a:cubicBezTo>
                    <a:pt x="953" y="46688"/>
                    <a:pt x="-2858" y="39066"/>
                    <a:pt x="4764" y="31443"/>
                  </a:cubicBezTo>
                  <a:lnTo>
                    <a:pt x="88613" y="953"/>
                  </a:lnTo>
                  <a:cubicBezTo>
                    <a:pt x="88613" y="953"/>
                    <a:pt x="103858" y="-2858"/>
                    <a:pt x="11910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59" name="Google Shape;959;p79"/>
            <p:cNvSpPr/>
            <p:nvPr/>
          </p:nvSpPr>
          <p:spPr>
            <a:xfrm>
              <a:off x="1695989" y="5884160"/>
              <a:ext cx="152452" cy="76226"/>
            </a:xfrm>
            <a:custGeom>
              <a:avLst/>
              <a:gdLst/>
              <a:ahLst/>
              <a:cxnLst/>
              <a:rect l="l" t="t" r="r" b="b"/>
              <a:pathLst>
                <a:path w="152451" h="76225" extrusionOk="0">
                  <a:moveTo>
                    <a:pt x="119103" y="7623"/>
                  </a:moveTo>
                  <a:lnTo>
                    <a:pt x="164838" y="45736"/>
                  </a:lnTo>
                  <a:cubicBezTo>
                    <a:pt x="164838" y="45736"/>
                    <a:pt x="176272" y="57169"/>
                    <a:pt x="164838" y="60981"/>
                  </a:cubicBezTo>
                  <a:cubicBezTo>
                    <a:pt x="153405" y="64792"/>
                    <a:pt x="77179" y="91471"/>
                    <a:pt x="77179" y="91471"/>
                  </a:cubicBezTo>
                  <a:cubicBezTo>
                    <a:pt x="77179" y="91471"/>
                    <a:pt x="58122" y="95282"/>
                    <a:pt x="46688" y="87660"/>
                  </a:cubicBezTo>
                  <a:cubicBezTo>
                    <a:pt x="35254" y="76226"/>
                    <a:pt x="953" y="45736"/>
                    <a:pt x="953" y="45736"/>
                  </a:cubicBezTo>
                  <a:cubicBezTo>
                    <a:pt x="953" y="45736"/>
                    <a:pt x="-2859" y="38113"/>
                    <a:pt x="4764" y="30490"/>
                  </a:cubicBezTo>
                  <a:lnTo>
                    <a:pt x="88613" y="0"/>
                  </a:lnTo>
                  <a:cubicBezTo>
                    <a:pt x="88613" y="3812"/>
                    <a:pt x="103858" y="0"/>
                    <a:pt x="119103"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0" name="Google Shape;960;p79"/>
            <p:cNvSpPr/>
            <p:nvPr/>
          </p:nvSpPr>
          <p:spPr>
            <a:xfrm>
              <a:off x="1817950" y="5838425"/>
              <a:ext cx="152452" cy="76226"/>
            </a:xfrm>
            <a:custGeom>
              <a:avLst/>
              <a:gdLst/>
              <a:ahLst/>
              <a:cxnLst/>
              <a:rect l="l" t="t" r="r" b="b"/>
              <a:pathLst>
                <a:path w="152451" h="76225" extrusionOk="0">
                  <a:moveTo>
                    <a:pt x="119103" y="7622"/>
                  </a:moveTo>
                  <a:lnTo>
                    <a:pt x="164838" y="45735"/>
                  </a:lnTo>
                  <a:cubicBezTo>
                    <a:pt x="164838" y="45735"/>
                    <a:pt x="176272" y="57169"/>
                    <a:pt x="164838" y="60981"/>
                  </a:cubicBezTo>
                  <a:cubicBezTo>
                    <a:pt x="153404" y="64792"/>
                    <a:pt x="77179" y="91471"/>
                    <a:pt x="77179" y="91471"/>
                  </a:cubicBezTo>
                  <a:cubicBezTo>
                    <a:pt x="77179" y="91471"/>
                    <a:pt x="58122" y="95282"/>
                    <a:pt x="46688" y="87660"/>
                  </a:cubicBezTo>
                  <a:cubicBezTo>
                    <a:pt x="35254" y="76226"/>
                    <a:pt x="953" y="45735"/>
                    <a:pt x="953" y="45735"/>
                  </a:cubicBezTo>
                  <a:cubicBezTo>
                    <a:pt x="953" y="45735"/>
                    <a:pt x="-2858" y="38113"/>
                    <a:pt x="4764" y="30490"/>
                  </a:cubicBezTo>
                  <a:lnTo>
                    <a:pt x="88613" y="0"/>
                  </a:lnTo>
                  <a:cubicBezTo>
                    <a:pt x="88613" y="3811"/>
                    <a:pt x="103858" y="0"/>
                    <a:pt x="119103"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1" name="Google Shape;961;p79"/>
            <p:cNvSpPr/>
            <p:nvPr/>
          </p:nvSpPr>
          <p:spPr>
            <a:xfrm>
              <a:off x="1939912" y="5792690"/>
              <a:ext cx="152452" cy="76226"/>
            </a:xfrm>
            <a:custGeom>
              <a:avLst/>
              <a:gdLst/>
              <a:ahLst/>
              <a:cxnLst/>
              <a:rect l="l" t="t" r="r" b="b"/>
              <a:pathLst>
                <a:path w="152451" h="76225" extrusionOk="0">
                  <a:moveTo>
                    <a:pt x="119103" y="7622"/>
                  </a:moveTo>
                  <a:lnTo>
                    <a:pt x="164838" y="45735"/>
                  </a:lnTo>
                  <a:cubicBezTo>
                    <a:pt x="164838" y="45735"/>
                    <a:pt x="176272" y="57169"/>
                    <a:pt x="164838" y="60981"/>
                  </a:cubicBezTo>
                  <a:cubicBezTo>
                    <a:pt x="153404" y="64792"/>
                    <a:pt x="77179" y="91471"/>
                    <a:pt x="77179" y="91471"/>
                  </a:cubicBezTo>
                  <a:cubicBezTo>
                    <a:pt x="77179" y="91471"/>
                    <a:pt x="58122" y="95282"/>
                    <a:pt x="46688" y="87660"/>
                  </a:cubicBezTo>
                  <a:cubicBezTo>
                    <a:pt x="35254" y="76226"/>
                    <a:pt x="953" y="45735"/>
                    <a:pt x="953" y="45735"/>
                  </a:cubicBezTo>
                  <a:cubicBezTo>
                    <a:pt x="953" y="45735"/>
                    <a:pt x="-2858" y="38113"/>
                    <a:pt x="4764" y="30490"/>
                  </a:cubicBezTo>
                  <a:lnTo>
                    <a:pt x="88612" y="0"/>
                  </a:lnTo>
                  <a:cubicBezTo>
                    <a:pt x="88612" y="3811"/>
                    <a:pt x="103858" y="0"/>
                    <a:pt x="119103"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2" name="Google Shape;962;p79"/>
            <p:cNvSpPr/>
            <p:nvPr/>
          </p:nvSpPr>
          <p:spPr>
            <a:xfrm>
              <a:off x="2061873" y="5753624"/>
              <a:ext cx="152452" cy="76226"/>
            </a:xfrm>
            <a:custGeom>
              <a:avLst/>
              <a:gdLst/>
              <a:ahLst/>
              <a:cxnLst/>
              <a:rect l="l" t="t" r="r" b="b"/>
              <a:pathLst>
                <a:path w="152451" h="76225" extrusionOk="0">
                  <a:moveTo>
                    <a:pt x="119103" y="4764"/>
                  </a:moveTo>
                  <a:lnTo>
                    <a:pt x="161027" y="39066"/>
                  </a:lnTo>
                  <a:cubicBezTo>
                    <a:pt x="161027" y="39066"/>
                    <a:pt x="172461" y="50500"/>
                    <a:pt x="161027" y="54311"/>
                  </a:cubicBezTo>
                  <a:cubicBezTo>
                    <a:pt x="149593" y="58122"/>
                    <a:pt x="77179" y="84801"/>
                    <a:pt x="77179" y="84801"/>
                  </a:cubicBezTo>
                  <a:cubicBezTo>
                    <a:pt x="77179" y="84801"/>
                    <a:pt x="58122" y="88612"/>
                    <a:pt x="46688" y="80990"/>
                  </a:cubicBezTo>
                  <a:cubicBezTo>
                    <a:pt x="35254" y="73367"/>
                    <a:pt x="953" y="39066"/>
                    <a:pt x="953" y="39066"/>
                  </a:cubicBezTo>
                  <a:cubicBezTo>
                    <a:pt x="953" y="39066"/>
                    <a:pt x="-2858" y="31443"/>
                    <a:pt x="4764" y="27632"/>
                  </a:cubicBezTo>
                  <a:lnTo>
                    <a:pt x="84801" y="953"/>
                  </a:lnTo>
                  <a:cubicBezTo>
                    <a:pt x="88612" y="953"/>
                    <a:pt x="103858" y="-2859"/>
                    <a:pt x="11910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3" name="Google Shape;963;p79"/>
            <p:cNvSpPr/>
            <p:nvPr/>
          </p:nvSpPr>
          <p:spPr>
            <a:xfrm>
              <a:off x="2183834" y="5708231"/>
              <a:ext cx="152452" cy="76226"/>
            </a:xfrm>
            <a:custGeom>
              <a:avLst/>
              <a:gdLst/>
              <a:ahLst/>
              <a:cxnLst/>
              <a:rect l="l" t="t" r="r" b="b"/>
              <a:pathLst>
                <a:path w="152451" h="76225" extrusionOk="0">
                  <a:moveTo>
                    <a:pt x="107669" y="8233"/>
                  </a:moveTo>
                  <a:lnTo>
                    <a:pt x="153405" y="42534"/>
                  </a:lnTo>
                  <a:cubicBezTo>
                    <a:pt x="153405" y="42534"/>
                    <a:pt x="164838" y="50157"/>
                    <a:pt x="157216" y="57779"/>
                  </a:cubicBezTo>
                  <a:cubicBezTo>
                    <a:pt x="145782" y="65402"/>
                    <a:pt x="73367" y="88270"/>
                    <a:pt x="73367" y="88270"/>
                  </a:cubicBezTo>
                  <a:cubicBezTo>
                    <a:pt x="73367" y="88270"/>
                    <a:pt x="58122" y="92081"/>
                    <a:pt x="46688" y="80647"/>
                  </a:cubicBezTo>
                  <a:cubicBezTo>
                    <a:pt x="35254" y="73024"/>
                    <a:pt x="953" y="38723"/>
                    <a:pt x="953" y="38723"/>
                  </a:cubicBezTo>
                  <a:cubicBezTo>
                    <a:pt x="953" y="38723"/>
                    <a:pt x="-2859" y="31100"/>
                    <a:pt x="4764" y="27289"/>
                  </a:cubicBezTo>
                  <a:lnTo>
                    <a:pt x="84801" y="610"/>
                  </a:lnTo>
                  <a:cubicBezTo>
                    <a:pt x="84801" y="610"/>
                    <a:pt x="92424" y="-3201"/>
                    <a:pt x="107669" y="823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4" name="Google Shape;964;p79"/>
            <p:cNvSpPr/>
            <p:nvPr/>
          </p:nvSpPr>
          <p:spPr>
            <a:xfrm>
              <a:off x="2301984" y="5663106"/>
              <a:ext cx="152452" cy="76226"/>
            </a:xfrm>
            <a:custGeom>
              <a:avLst/>
              <a:gdLst/>
              <a:ahLst/>
              <a:cxnLst/>
              <a:rect l="l" t="t" r="r" b="b"/>
              <a:pathLst>
                <a:path w="152451" h="76225" extrusionOk="0">
                  <a:moveTo>
                    <a:pt x="107669" y="7622"/>
                  </a:moveTo>
                  <a:lnTo>
                    <a:pt x="153404" y="41924"/>
                  </a:lnTo>
                  <a:cubicBezTo>
                    <a:pt x="153404" y="41924"/>
                    <a:pt x="164838" y="49547"/>
                    <a:pt x="157216" y="57169"/>
                  </a:cubicBezTo>
                  <a:cubicBezTo>
                    <a:pt x="145782" y="64792"/>
                    <a:pt x="73367" y="87660"/>
                    <a:pt x="73367" y="87660"/>
                  </a:cubicBezTo>
                  <a:cubicBezTo>
                    <a:pt x="73367" y="87660"/>
                    <a:pt x="58122" y="91471"/>
                    <a:pt x="46688" y="80037"/>
                  </a:cubicBezTo>
                  <a:cubicBezTo>
                    <a:pt x="35254" y="72415"/>
                    <a:pt x="953" y="38113"/>
                    <a:pt x="953" y="38113"/>
                  </a:cubicBezTo>
                  <a:cubicBezTo>
                    <a:pt x="953" y="38113"/>
                    <a:pt x="-2858" y="30490"/>
                    <a:pt x="4764" y="26679"/>
                  </a:cubicBezTo>
                  <a:lnTo>
                    <a:pt x="84801" y="0"/>
                  </a:lnTo>
                  <a:cubicBezTo>
                    <a:pt x="80990" y="3811"/>
                    <a:pt x="92424" y="0"/>
                    <a:pt x="107669"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5" name="Google Shape;965;p79"/>
            <p:cNvSpPr/>
            <p:nvPr/>
          </p:nvSpPr>
          <p:spPr>
            <a:xfrm>
              <a:off x="2420134" y="5621182"/>
              <a:ext cx="152452" cy="76226"/>
            </a:xfrm>
            <a:custGeom>
              <a:avLst/>
              <a:gdLst/>
              <a:ahLst/>
              <a:cxnLst/>
              <a:rect l="l" t="t" r="r" b="b"/>
              <a:pathLst>
                <a:path w="152451" h="76225" extrusionOk="0">
                  <a:moveTo>
                    <a:pt x="103858" y="7622"/>
                  </a:moveTo>
                  <a:lnTo>
                    <a:pt x="149593" y="41924"/>
                  </a:lnTo>
                  <a:cubicBezTo>
                    <a:pt x="149593" y="41924"/>
                    <a:pt x="164838" y="53358"/>
                    <a:pt x="157216" y="57169"/>
                  </a:cubicBezTo>
                  <a:cubicBezTo>
                    <a:pt x="145782" y="64792"/>
                    <a:pt x="73367" y="87660"/>
                    <a:pt x="73367" y="87660"/>
                  </a:cubicBezTo>
                  <a:cubicBezTo>
                    <a:pt x="73367" y="87660"/>
                    <a:pt x="58122" y="91471"/>
                    <a:pt x="46688" y="80037"/>
                  </a:cubicBezTo>
                  <a:cubicBezTo>
                    <a:pt x="35254" y="72414"/>
                    <a:pt x="953" y="38113"/>
                    <a:pt x="953" y="38113"/>
                  </a:cubicBezTo>
                  <a:cubicBezTo>
                    <a:pt x="953" y="38113"/>
                    <a:pt x="-2859" y="30490"/>
                    <a:pt x="4764" y="26679"/>
                  </a:cubicBezTo>
                  <a:lnTo>
                    <a:pt x="84801" y="0"/>
                  </a:lnTo>
                  <a:cubicBezTo>
                    <a:pt x="80990" y="3811"/>
                    <a:pt x="88613" y="0"/>
                    <a:pt x="103858"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6" name="Google Shape;966;p79"/>
            <p:cNvSpPr/>
            <p:nvPr/>
          </p:nvSpPr>
          <p:spPr>
            <a:xfrm>
              <a:off x="2530662" y="5579257"/>
              <a:ext cx="152452" cy="76226"/>
            </a:xfrm>
            <a:custGeom>
              <a:avLst/>
              <a:gdLst/>
              <a:ahLst/>
              <a:cxnLst/>
              <a:rect l="l" t="t" r="r" b="b"/>
              <a:pathLst>
                <a:path w="152451" h="76225" extrusionOk="0">
                  <a:moveTo>
                    <a:pt x="103858" y="7623"/>
                  </a:moveTo>
                  <a:lnTo>
                    <a:pt x="149593" y="41924"/>
                  </a:lnTo>
                  <a:cubicBezTo>
                    <a:pt x="149593" y="41924"/>
                    <a:pt x="164838" y="53358"/>
                    <a:pt x="157216" y="57169"/>
                  </a:cubicBezTo>
                  <a:cubicBezTo>
                    <a:pt x="145782" y="64792"/>
                    <a:pt x="73367" y="87660"/>
                    <a:pt x="73367" y="87660"/>
                  </a:cubicBezTo>
                  <a:cubicBezTo>
                    <a:pt x="73367" y="87660"/>
                    <a:pt x="58122" y="91471"/>
                    <a:pt x="46688" y="80037"/>
                  </a:cubicBezTo>
                  <a:cubicBezTo>
                    <a:pt x="35254" y="72415"/>
                    <a:pt x="953" y="38113"/>
                    <a:pt x="953" y="38113"/>
                  </a:cubicBezTo>
                  <a:cubicBezTo>
                    <a:pt x="953" y="38113"/>
                    <a:pt x="-2858" y="30490"/>
                    <a:pt x="4764" y="26679"/>
                  </a:cubicBezTo>
                  <a:lnTo>
                    <a:pt x="84801" y="0"/>
                  </a:lnTo>
                  <a:cubicBezTo>
                    <a:pt x="80990" y="0"/>
                    <a:pt x="88612" y="0"/>
                    <a:pt x="103858"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7" name="Google Shape;967;p79"/>
            <p:cNvSpPr/>
            <p:nvPr/>
          </p:nvSpPr>
          <p:spPr>
            <a:xfrm>
              <a:off x="2635842" y="5542728"/>
              <a:ext cx="152452" cy="76226"/>
            </a:xfrm>
            <a:custGeom>
              <a:avLst/>
              <a:gdLst/>
              <a:ahLst/>
              <a:cxnLst/>
              <a:rect l="l" t="t" r="r" b="b"/>
              <a:pathLst>
                <a:path w="152451" h="76225" extrusionOk="0">
                  <a:moveTo>
                    <a:pt x="105394" y="6039"/>
                  </a:moveTo>
                  <a:lnTo>
                    <a:pt x="158752" y="40341"/>
                  </a:lnTo>
                  <a:cubicBezTo>
                    <a:pt x="158752" y="40341"/>
                    <a:pt x="166375" y="47963"/>
                    <a:pt x="158752" y="55585"/>
                  </a:cubicBezTo>
                  <a:cubicBezTo>
                    <a:pt x="147318" y="63208"/>
                    <a:pt x="78715" y="86076"/>
                    <a:pt x="78715" y="86076"/>
                  </a:cubicBezTo>
                  <a:cubicBezTo>
                    <a:pt x="78715" y="86076"/>
                    <a:pt x="63470" y="89887"/>
                    <a:pt x="52036" y="82265"/>
                  </a:cubicBezTo>
                  <a:cubicBezTo>
                    <a:pt x="40602" y="74642"/>
                    <a:pt x="2489" y="44152"/>
                    <a:pt x="2489" y="44152"/>
                  </a:cubicBezTo>
                  <a:cubicBezTo>
                    <a:pt x="2489" y="44152"/>
                    <a:pt x="-5133" y="36529"/>
                    <a:pt x="6300" y="32718"/>
                  </a:cubicBezTo>
                  <a:lnTo>
                    <a:pt x="82526" y="6039"/>
                  </a:lnTo>
                  <a:cubicBezTo>
                    <a:pt x="86338" y="2228"/>
                    <a:pt x="90149" y="-5395"/>
                    <a:pt x="105394" y="603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8" name="Google Shape;968;p79"/>
            <p:cNvSpPr/>
            <p:nvPr/>
          </p:nvSpPr>
          <p:spPr>
            <a:xfrm>
              <a:off x="2747905" y="5501337"/>
              <a:ext cx="152452" cy="76226"/>
            </a:xfrm>
            <a:custGeom>
              <a:avLst/>
              <a:gdLst/>
              <a:ahLst/>
              <a:cxnLst/>
              <a:rect l="l" t="t" r="r" b="b"/>
              <a:pathLst>
                <a:path w="152451" h="76225" extrusionOk="0">
                  <a:moveTo>
                    <a:pt x="100046" y="1694"/>
                  </a:moveTo>
                  <a:lnTo>
                    <a:pt x="153404" y="35996"/>
                  </a:lnTo>
                  <a:cubicBezTo>
                    <a:pt x="153404" y="35996"/>
                    <a:pt x="161027" y="43618"/>
                    <a:pt x="153404" y="51241"/>
                  </a:cubicBezTo>
                  <a:cubicBezTo>
                    <a:pt x="141970" y="58863"/>
                    <a:pt x="77179" y="81731"/>
                    <a:pt x="77179" y="81731"/>
                  </a:cubicBezTo>
                  <a:cubicBezTo>
                    <a:pt x="77179" y="81731"/>
                    <a:pt x="61933" y="85542"/>
                    <a:pt x="50500" y="77920"/>
                  </a:cubicBezTo>
                  <a:cubicBezTo>
                    <a:pt x="39066" y="70297"/>
                    <a:pt x="953" y="39807"/>
                    <a:pt x="953" y="39807"/>
                  </a:cubicBezTo>
                  <a:cubicBezTo>
                    <a:pt x="953" y="39807"/>
                    <a:pt x="-2858" y="32184"/>
                    <a:pt x="4764" y="28373"/>
                  </a:cubicBezTo>
                  <a:lnTo>
                    <a:pt x="80990" y="1694"/>
                  </a:lnTo>
                  <a:cubicBezTo>
                    <a:pt x="80990" y="1694"/>
                    <a:pt x="88613" y="-2117"/>
                    <a:pt x="100046"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69" name="Google Shape;969;p79"/>
            <p:cNvSpPr/>
            <p:nvPr/>
          </p:nvSpPr>
          <p:spPr>
            <a:xfrm>
              <a:off x="2866055" y="5548177"/>
              <a:ext cx="152452" cy="76226"/>
            </a:xfrm>
            <a:custGeom>
              <a:avLst/>
              <a:gdLst/>
              <a:ahLst/>
              <a:cxnLst/>
              <a:rect l="l" t="t" r="r" b="b"/>
              <a:pathLst>
                <a:path w="152451" h="76225" extrusionOk="0">
                  <a:moveTo>
                    <a:pt x="100046" y="4401"/>
                  </a:moveTo>
                  <a:lnTo>
                    <a:pt x="153404" y="38703"/>
                  </a:lnTo>
                  <a:cubicBezTo>
                    <a:pt x="153404" y="38703"/>
                    <a:pt x="161027" y="46325"/>
                    <a:pt x="153404" y="53948"/>
                  </a:cubicBezTo>
                  <a:cubicBezTo>
                    <a:pt x="141971" y="61570"/>
                    <a:pt x="80990" y="84438"/>
                    <a:pt x="80990" y="84438"/>
                  </a:cubicBezTo>
                  <a:cubicBezTo>
                    <a:pt x="80990" y="84438"/>
                    <a:pt x="61933" y="88249"/>
                    <a:pt x="50500" y="76815"/>
                  </a:cubicBezTo>
                  <a:cubicBezTo>
                    <a:pt x="39066" y="69193"/>
                    <a:pt x="953" y="42514"/>
                    <a:pt x="953" y="42514"/>
                  </a:cubicBezTo>
                  <a:cubicBezTo>
                    <a:pt x="953" y="42514"/>
                    <a:pt x="-2858" y="34891"/>
                    <a:pt x="4764" y="31080"/>
                  </a:cubicBezTo>
                  <a:lnTo>
                    <a:pt x="80990" y="4401"/>
                  </a:lnTo>
                  <a:cubicBezTo>
                    <a:pt x="80990" y="590"/>
                    <a:pt x="84801" y="-3222"/>
                    <a:pt x="100046"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0" name="Google Shape;970;p79"/>
            <p:cNvSpPr/>
            <p:nvPr/>
          </p:nvSpPr>
          <p:spPr>
            <a:xfrm>
              <a:off x="2754575" y="5589738"/>
              <a:ext cx="152452" cy="76226"/>
            </a:xfrm>
            <a:custGeom>
              <a:avLst/>
              <a:gdLst/>
              <a:ahLst/>
              <a:cxnLst/>
              <a:rect l="l" t="t" r="r" b="b"/>
              <a:pathLst>
                <a:path w="152451" h="76225" extrusionOk="0">
                  <a:moveTo>
                    <a:pt x="100999" y="4764"/>
                  </a:moveTo>
                  <a:lnTo>
                    <a:pt x="154357" y="39066"/>
                  </a:lnTo>
                  <a:cubicBezTo>
                    <a:pt x="154357" y="39066"/>
                    <a:pt x="161980" y="46688"/>
                    <a:pt x="154357" y="54311"/>
                  </a:cubicBezTo>
                  <a:cubicBezTo>
                    <a:pt x="142924" y="61933"/>
                    <a:pt x="81943" y="84801"/>
                    <a:pt x="81943" y="84801"/>
                  </a:cubicBezTo>
                  <a:cubicBezTo>
                    <a:pt x="81943" y="84801"/>
                    <a:pt x="62886" y="88613"/>
                    <a:pt x="51452" y="80990"/>
                  </a:cubicBezTo>
                  <a:cubicBezTo>
                    <a:pt x="40018" y="73367"/>
                    <a:pt x="1906" y="42877"/>
                    <a:pt x="1906" y="42877"/>
                  </a:cubicBezTo>
                  <a:cubicBezTo>
                    <a:pt x="1906" y="42877"/>
                    <a:pt x="-5717" y="35254"/>
                    <a:pt x="9528" y="27632"/>
                  </a:cubicBezTo>
                  <a:lnTo>
                    <a:pt x="85754" y="953"/>
                  </a:lnTo>
                  <a:cubicBezTo>
                    <a:pt x="81943" y="953"/>
                    <a:pt x="89565" y="-2858"/>
                    <a:pt x="100999"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1" name="Google Shape;971;p79"/>
            <p:cNvSpPr/>
            <p:nvPr/>
          </p:nvSpPr>
          <p:spPr>
            <a:xfrm>
              <a:off x="2647859" y="5631662"/>
              <a:ext cx="152452" cy="76226"/>
            </a:xfrm>
            <a:custGeom>
              <a:avLst/>
              <a:gdLst/>
              <a:ahLst/>
              <a:cxnLst/>
              <a:rect l="l" t="t" r="r" b="b"/>
              <a:pathLst>
                <a:path w="152451" h="76225" extrusionOk="0">
                  <a:moveTo>
                    <a:pt x="100999" y="4764"/>
                  </a:moveTo>
                  <a:lnTo>
                    <a:pt x="154357" y="39066"/>
                  </a:lnTo>
                  <a:cubicBezTo>
                    <a:pt x="154357" y="39066"/>
                    <a:pt x="161980" y="46688"/>
                    <a:pt x="154357" y="54311"/>
                  </a:cubicBezTo>
                  <a:cubicBezTo>
                    <a:pt x="142923" y="61933"/>
                    <a:pt x="81943" y="84801"/>
                    <a:pt x="81943" y="84801"/>
                  </a:cubicBezTo>
                  <a:cubicBezTo>
                    <a:pt x="81943" y="84801"/>
                    <a:pt x="62886" y="88613"/>
                    <a:pt x="51452" y="80990"/>
                  </a:cubicBezTo>
                  <a:cubicBezTo>
                    <a:pt x="40019" y="73367"/>
                    <a:pt x="1906" y="42877"/>
                    <a:pt x="1906" y="42877"/>
                  </a:cubicBezTo>
                  <a:cubicBezTo>
                    <a:pt x="1906" y="42877"/>
                    <a:pt x="-5717" y="35254"/>
                    <a:pt x="9528" y="27632"/>
                  </a:cubicBezTo>
                  <a:lnTo>
                    <a:pt x="85754" y="953"/>
                  </a:lnTo>
                  <a:cubicBezTo>
                    <a:pt x="81943" y="953"/>
                    <a:pt x="85754" y="-2858"/>
                    <a:pt x="100999"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2" name="Google Shape;972;p79"/>
            <p:cNvSpPr/>
            <p:nvPr/>
          </p:nvSpPr>
          <p:spPr>
            <a:xfrm>
              <a:off x="2529709" y="5673587"/>
              <a:ext cx="152452" cy="76226"/>
            </a:xfrm>
            <a:custGeom>
              <a:avLst/>
              <a:gdLst/>
              <a:ahLst/>
              <a:cxnLst/>
              <a:rect l="l" t="t" r="r" b="b"/>
              <a:pathLst>
                <a:path w="152451" h="76225" extrusionOk="0">
                  <a:moveTo>
                    <a:pt x="100999" y="4764"/>
                  </a:moveTo>
                  <a:lnTo>
                    <a:pt x="154357" y="39066"/>
                  </a:lnTo>
                  <a:cubicBezTo>
                    <a:pt x="154357" y="39066"/>
                    <a:pt x="161980" y="46688"/>
                    <a:pt x="154357" y="54311"/>
                  </a:cubicBezTo>
                  <a:cubicBezTo>
                    <a:pt x="142923" y="61934"/>
                    <a:pt x="81943" y="84801"/>
                    <a:pt x="81943" y="84801"/>
                  </a:cubicBezTo>
                  <a:cubicBezTo>
                    <a:pt x="81943" y="84801"/>
                    <a:pt x="62886" y="88613"/>
                    <a:pt x="51452" y="80990"/>
                  </a:cubicBezTo>
                  <a:cubicBezTo>
                    <a:pt x="40019" y="73367"/>
                    <a:pt x="1906" y="42877"/>
                    <a:pt x="1906" y="42877"/>
                  </a:cubicBezTo>
                  <a:cubicBezTo>
                    <a:pt x="1906" y="42877"/>
                    <a:pt x="-5717" y="35254"/>
                    <a:pt x="9528" y="27632"/>
                  </a:cubicBezTo>
                  <a:lnTo>
                    <a:pt x="85754" y="953"/>
                  </a:lnTo>
                  <a:cubicBezTo>
                    <a:pt x="81943" y="953"/>
                    <a:pt x="89565" y="-2858"/>
                    <a:pt x="100999"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3" name="Google Shape;973;p79"/>
            <p:cNvSpPr/>
            <p:nvPr/>
          </p:nvSpPr>
          <p:spPr>
            <a:xfrm>
              <a:off x="2414787" y="5718581"/>
              <a:ext cx="152452" cy="76226"/>
            </a:xfrm>
            <a:custGeom>
              <a:avLst/>
              <a:gdLst/>
              <a:ahLst/>
              <a:cxnLst/>
              <a:rect l="l" t="t" r="r" b="b"/>
              <a:pathLst>
                <a:path w="152451" h="76225" extrusionOk="0">
                  <a:moveTo>
                    <a:pt x="105394" y="1694"/>
                  </a:moveTo>
                  <a:lnTo>
                    <a:pt x="154941" y="39807"/>
                  </a:lnTo>
                  <a:cubicBezTo>
                    <a:pt x="154941" y="39807"/>
                    <a:pt x="166374" y="47429"/>
                    <a:pt x="154941" y="55052"/>
                  </a:cubicBezTo>
                  <a:cubicBezTo>
                    <a:pt x="143507" y="58863"/>
                    <a:pt x="82526" y="85542"/>
                    <a:pt x="82526" y="85542"/>
                  </a:cubicBezTo>
                  <a:cubicBezTo>
                    <a:pt x="82526" y="85542"/>
                    <a:pt x="63470" y="89353"/>
                    <a:pt x="52036" y="81731"/>
                  </a:cubicBezTo>
                  <a:cubicBezTo>
                    <a:pt x="40602" y="74108"/>
                    <a:pt x="2489" y="43618"/>
                    <a:pt x="2489" y="43618"/>
                  </a:cubicBezTo>
                  <a:cubicBezTo>
                    <a:pt x="2489" y="43618"/>
                    <a:pt x="-5134" y="32184"/>
                    <a:pt x="6300" y="28373"/>
                  </a:cubicBezTo>
                  <a:lnTo>
                    <a:pt x="82526" y="1694"/>
                  </a:lnTo>
                  <a:cubicBezTo>
                    <a:pt x="82526" y="1694"/>
                    <a:pt x="93960" y="-2117"/>
                    <a:pt x="105394"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4" name="Google Shape;974;p79"/>
            <p:cNvSpPr/>
            <p:nvPr/>
          </p:nvSpPr>
          <p:spPr>
            <a:xfrm>
              <a:off x="2297220" y="5757798"/>
              <a:ext cx="152452" cy="76226"/>
            </a:xfrm>
            <a:custGeom>
              <a:avLst/>
              <a:gdLst/>
              <a:ahLst/>
              <a:cxnLst/>
              <a:rect l="l" t="t" r="r" b="b"/>
              <a:pathLst>
                <a:path w="152451" h="76225" extrusionOk="0">
                  <a:moveTo>
                    <a:pt x="108622" y="4401"/>
                  </a:moveTo>
                  <a:lnTo>
                    <a:pt x="158169" y="42514"/>
                  </a:lnTo>
                  <a:cubicBezTo>
                    <a:pt x="158169" y="42514"/>
                    <a:pt x="169602" y="53948"/>
                    <a:pt x="158169" y="57759"/>
                  </a:cubicBezTo>
                  <a:cubicBezTo>
                    <a:pt x="146735" y="61570"/>
                    <a:pt x="85754" y="88249"/>
                    <a:pt x="85754" y="88249"/>
                  </a:cubicBezTo>
                  <a:cubicBezTo>
                    <a:pt x="85754" y="88249"/>
                    <a:pt x="59075" y="92061"/>
                    <a:pt x="51452" y="84438"/>
                  </a:cubicBezTo>
                  <a:cubicBezTo>
                    <a:pt x="40019" y="76815"/>
                    <a:pt x="1906" y="46325"/>
                    <a:pt x="1906" y="46325"/>
                  </a:cubicBezTo>
                  <a:cubicBezTo>
                    <a:pt x="1906" y="46325"/>
                    <a:pt x="-5717" y="38703"/>
                    <a:pt x="9528" y="31080"/>
                  </a:cubicBezTo>
                  <a:lnTo>
                    <a:pt x="85754" y="4401"/>
                  </a:lnTo>
                  <a:cubicBezTo>
                    <a:pt x="85754" y="590"/>
                    <a:pt x="97188" y="-3222"/>
                    <a:pt x="108622"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5" name="Google Shape;975;p79"/>
            <p:cNvSpPr/>
            <p:nvPr/>
          </p:nvSpPr>
          <p:spPr>
            <a:xfrm>
              <a:off x="2179070" y="5806241"/>
              <a:ext cx="152452" cy="76226"/>
            </a:xfrm>
            <a:custGeom>
              <a:avLst/>
              <a:gdLst/>
              <a:ahLst/>
              <a:cxnLst/>
              <a:rect l="l" t="t" r="r" b="b"/>
              <a:pathLst>
                <a:path w="152451" h="76225" extrusionOk="0">
                  <a:moveTo>
                    <a:pt x="108622" y="1694"/>
                  </a:moveTo>
                  <a:lnTo>
                    <a:pt x="158169" y="39807"/>
                  </a:lnTo>
                  <a:cubicBezTo>
                    <a:pt x="158169" y="39807"/>
                    <a:pt x="169602" y="51241"/>
                    <a:pt x="158169" y="55052"/>
                  </a:cubicBezTo>
                  <a:cubicBezTo>
                    <a:pt x="146735" y="58863"/>
                    <a:pt x="85754" y="85542"/>
                    <a:pt x="85754" y="85542"/>
                  </a:cubicBezTo>
                  <a:cubicBezTo>
                    <a:pt x="85754" y="85542"/>
                    <a:pt x="59075" y="89354"/>
                    <a:pt x="51453" y="81731"/>
                  </a:cubicBezTo>
                  <a:cubicBezTo>
                    <a:pt x="40019" y="74108"/>
                    <a:pt x="1906" y="43618"/>
                    <a:pt x="1906" y="43618"/>
                  </a:cubicBezTo>
                  <a:cubicBezTo>
                    <a:pt x="1906" y="43618"/>
                    <a:pt x="-5717" y="35996"/>
                    <a:pt x="9528" y="28373"/>
                  </a:cubicBezTo>
                  <a:lnTo>
                    <a:pt x="85754" y="1694"/>
                  </a:lnTo>
                  <a:cubicBezTo>
                    <a:pt x="81943" y="1694"/>
                    <a:pt x="97188" y="-2117"/>
                    <a:pt x="108622"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6" name="Google Shape;976;p79"/>
            <p:cNvSpPr/>
            <p:nvPr/>
          </p:nvSpPr>
          <p:spPr>
            <a:xfrm>
              <a:off x="2057109" y="5849269"/>
              <a:ext cx="152452" cy="76226"/>
            </a:xfrm>
            <a:custGeom>
              <a:avLst/>
              <a:gdLst/>
              <a:ahLst/>
              <a:cxnLst/>
              <a:rect l="l" t="t" r="r" b="b"/>
              <a:pathLst>
                <a:path w="152451" h="76225" extrusionOk="0">
                  <a:moveTo>
                    <a:pt x="108622" y="4401"/>
                  </a:moveTo>
                  <a:lnTo>
                    <a:pt x="158169" y="42514"/>
                  </a:lnTo>
                  <a:cubicBezTo>
                    <a:pt x="158169" y="42514"/>
                    <a:pt x="169602" y="53948"/>
                    <a:pt x="158169" y="57759"/>
                  </a:cubicBezTo>
                  <a:cubicBezTo>
                    <a:pt x="146735" y="61570"/>
                    <a:pt x="85754" y="88249"/>
                    <a:pt x="85754" y="88249"/>
                  </a:cubicBezTo>
                  <a:cubicBezTo>
                    <a:pt x="85754" y="88249"/>
                    <a:pt x="59075" y="92060"/>
                    <a:pt x="51452" y="84438"/>
                  </a:cubicBezTo>
                  <a:cubicBezTo>
                    <a:pt x="40019" y="76816"/>
                    <a:pt x="1906" y="46325"/>
                    <a:pt x="1906" y="46325"/>
                  </a:cubicBezTo>
                  <a:cubicBezTo>
                    <a:pt x="1906" y="46325"/>
                    <a:pt x="-5717" y="38703"/>
                    <a:pt x="9528" y="31080"/>
                  </a:cubicBezTo>
                  <a:lnTo>
                    <a:pt x="85754" y="4401"/>
                  </a:lnTo>
                  <a:cubicBezTo>
                    <a:pt x="85754" y="590"/>
                    <a:pt x="97188" y="-3222"/>
                    <a:pt x="108622"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7" name="Google Shape;977;p79"/>
            <p:cNvSpPr/>
            <p:nvPr/>
          </p:nvSpPr>
          <p:spPr>
            <a:xfrm>
              <a:off x="1930383" y="5891194"/>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1"/>
                    <a:pt x="90518" y="92061"/>
                    <a:pt x="90518" y="92061"/>
                  </a:cubicBezTo>
                  <a:cubicBezTo>
                    <a:pt x="90518" y="92061"/>
                    <a:pt x="63839" y="99683"/>
                    <a:pt x="48594" y="88249"/>
                  </a:cubicBezTo>
                  <a:cubicBezTo>
                    <a:pt x="37160" y="80627"/>
                    <a:pt x="2858" y="50136"/>
                    <a:pt x="2858" y="50136"/>
                  </a:cubicBezTo>
                  <a:cubicBezTo>
                    <a:pt x="2858" y="50136"/>
                    <a:pt x="-8575" y="38703"/>
                    <a:pt x="14292" y="31080"/>
                  </a:cubicBezTo>
                  <a:lnTo>
                    <a:pt x="90518" y="4401"/>
                  </a:lnTo>
                  <a:cubicBezTo>
                    <a:pt x="94329" y="590"/>
                    <a:pt x="105763"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8" name="Google Shape;978;p79"/>
            <p:cNvSpPr/>
            <p:nvPr/>
          </p:nvSpPr>
          <p:spPr>
            <a:xfrm>
              <a:off x="1804611" y="5939636"/>
              <a:ext cx="152452" cy="76226"/>
            </a:xfrm>
            <a:custGeom>
              <a:avLst/>
              <a:gdLst/>
              <a:ahLst/>
              <a:cxnLst/>
              <a:rect l="l" t="t" r="r" b="b"/>
              <a:pathLst>
                <a:path w="152451" h="76225" extrusionOk="0">
                  <a:moveTo>
                    <a:pt x="117197" y="1694"/>
                  </a:moveTo>
                  <a:lnTo>
                    <a:pt x="166744" y="39807"/>
                  </a:lnTo>
                  <a:cubicBezTo>
                    <a:pt x="166744" y="39807"/>
                    <a:pt x="178178" y="55052"/>
                    <a:pt x="166744" y="58863"/>
                  </a:cubicBezTo>
                  <a:cubicBezTo>
                    <a:pt x="155310" y="62675"/>
                    <a:pt x="90518" y="89354"/>
                    <a:pt x="90518" y="89354"/>
                  </a:cubicBezTo>
                  <a:cubicBezTo>
                    <a:pt x="90518" y="89354"/>
                    <a:pt x="63839" y="96976"/>
                    <a:pt x="48594" y="85542"/>
                  </a:cubicBezTo>
                  <a:cubicBezTo>
                    <a:pt x="37160" y="77920"/>
                    <a:pt x="2858" y="47430"/>
                    <a:pt x="2858" y="47430"/>
                  </a:cubicBezTo>
                  <a:cubicBezTo>
                    <a:pt x="2858" y="47430"/>
                    <a:pt x="-8575" y="35996"/>
                    <a:pt x="14292" y="28373"/>
                  </a:cubicBezTo>
                  <a:lnTo>
                    <a:pt x="90518" y="1694"/>
                  </a:lnTo>
                  <a:cubicBezTo>
                    <a:pt x="94330" y="1694"/>
                    <a:pt x="105763" y="-2117"/>
                    <a:pt x="117197"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79" name="Google Shape;979;p79"/>
            <p:cNvSpPr/>
            <p:nvPr/>
          </p:nvSpPr>
          <p:spPr>
            <a:xfrm>
              <a:off x="1678838" y="5986476"/>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1"/>
                    <a:pt x="90518" y="92061"/>
                    <a:pt x="90518" y="92061"/>
                  </a:cubicBezTo>
                  <a:cubicBezTo>
                    <a:pt x="90518" y="92061"/>
                    <a:pt x="63839" y="99683"/>
                    <a:pt x="48594" y="88249"/>
                  </a:cubicBezTo>
                  <a:cubicBezTo>
                    <a:pt x="37160" y="80627"/>
                    <a:pt x="2858" y="50136"/>
                    <a:pt x="2858" y="50136"/>
                  </a:cubicBezTo>
                  <a:cubicBezTo>
                    <a:pt x="2858" y="50136"/>
                    <a:pt x="-8575" y="38703"/>
                    <a:pt x="14292" y="31080"/>
                  </a:cubicBezTo>
                  <a:lnTo>
                    <a:pt x="90518" y="4401"/>
                  </a:lnTo>
                  <a:cubicBezTo>
                    <a:pt x="90518" y="590"/>
                    <a:pt x="105763"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0" name="Google Shape;980;p79"/>
            <p:cNvSpPr/>
            <p:nvPr/>
          </p:nvSpPr>
          <p:spPr>
            <a:xfrm>
              <a:off x="1823667" y="6033224"/>
              <a:ext cx="152452" cy="76226"/>
            </a:xfrm>
            <a:custGeom>
              <a:avLst/>
              <a:gdLst/>
              <a:ahLst/>
              <a:cxnLst/>
              <a:rect l="l" t="t" r="r" b="b"/>
              <a:pathLst>
                <a:path w="152451" h="76225" extrusionOk="0">
                  <a:moveTo>
                    <a:pt x="117197" y="3388"/>
                  </a:moveTo>
                  <a:lnTo>
                    <a:pt x="166744" y="41501"/>
                  </a:lnTo>
                  <a:cubicBezTo>
                    <a:pt x="166744" y="41501"/>
                    <a:pt x="178178" y="56746"/>
                    <a:pt x="166744" y="60557"/>
                  </a:cubicBezTo>
                  <a:cubicBezTo>
                    <a:pt x="155310" y="64369"/>
                    <a:pt x="90518" y="91048"/>
                    <a:pt x="90518" y="91048"/>
                  </a:cubicBezTo>
                  <a:cubicBezTo>
                    <a:pt x="90518" y="91048"/>
                    <a:pt x="63839" y="98670"/>
                    <a:pt x="48594" y="87236"/>
                  </a:cubicBezTo>
                  <a:cubicBezTo>
                    <a:pt x="37160" y="79614"/>
                    <a:pt x="2858" y="49123"/>
                    <a:pt x="2858" y="49123"/>
                  </a:cubicBezTo>
                  <a:cubicBezTo>
                    <a:pt x="2858" y="49123"/>
                    <a:pt x="-8575" y="37689"/>
                    <a:pt x="14292" y="30067"/>
                  </a:cubicBezTo>
                  <a:lnTo>
                    <a:pt x="90518" y="3388"/>
                  </a:lnTo>
                  <a:cubicBezTo>
                    <a:pt x="94330" y="3388"/>
                    <a:pt x="105763" y="-4235"/>
                    <a:pt x="117197"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1" name="Google Shape;981;p79"/>
            <p:cNvSpPr/>
            <p:nvPr/>
          </p:nvSpPr>
          <p:spPr>
            <a:xfrm>
              <a:off x="1953251" y="5985371"/>
              <a:ext cx="152452" cy="76226"/>
            </a:xfrm>
            <a:custGeom>
              <a:avLst/>
              <a:gdLst/>
              <a:ahLst/>
              <a:cxnLst/>
              <a:rect l="l" t="t" r="r" b="b"/>
              <a:pathLst>
                <a:path w="152451" h="76225" extrusionOk="0">
                  <a:moveTo>
                    <a:pt x="113386" y="1694"/>
                  </a:moveTo>
                  <a:lnTo>
                    <a:pt x="162933" y="39807"/>
                  </a:lnTo>
                  <a:cubicBezTo>
                    <a:pt x="162933" y="39807"/>
                    <a:pt x="174367" y="55052"/>
                    <a:pt x="162933" y="58863"/>
                  </a:cubicBezTo>
                  <a:cubicBezTo>
                    <a:pt x="151499" y="62674"/>
                    <a:pt x="90518" y="89353"/>
                    <a:pt x="90518" y="89353"/>
                  </a:cubicBezTo>
                  <a:cubicBezTo>
                    <a:pt x="90518" y="89353"/>
                    <a:pt x="63839" y="96976"/>
                    <a:pt x="48594" y="85542"/>
                  </a:cubicBezTo>
                  <a:cubicBezTo>
                    <a:pt x="37160" y="77920"/>
                    <a:pt x="2858" y="47429"/>
                    <a:pt x="2858" y="47429"/>
                  </a:cubicBezTo>
                  <a:cubicBezTo>
                    <a:pt x="2858" y="47429"/>
                    <a:pt x="-8575" y="35996"/>
                    <a:pt x="14292" y="28373"/>
                  </a:cubicBezTo>
                  <a:lnTo>
                    <a:pt x="90518" y="1694"/>
                  </a:lnTo>
                  <a:cubicBezTo>
                    <a:pt x="86707" y="1694"/>
                    <a:pt x="101952" y="-2117"/>
                    <a:pt x="113386"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2" name="Google Shape;982;p79"/>
            <p:cNvSpPr/>
            <p:nvPr/>
          </p:nvSpPr>
          <p:spPr>
            <a:xfrm>
              <a:off x="2075213" y="5940740"/>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2"/>
                    <a:pt x="90518" y="92061"/>
                    <a:pt x="90518" y="92061"/>
                  </a:cubicBezTo>
                  <a:cubicBezTo>
                    <a:pt x="90518" y="92061"/>
                    <a:pt x="63839" y="99683"/>
                    <a:pt x="48594" y="88249"/>
                  </a:cubicBezTo>
                  <a:cubicBezTo>
                    <a:pt x="37160" y="80627"/>
                    <a:pt x="2859" y="50136"/>
                    <a:pt x="2859" y="50136"/>
                  </a:cubicBezTo>
                  <a:cubicBezTo>
                    <a:pt x="2859" y="50136"/>
                    <a:pt x="-8575" y="38702"/>
                    <a:pt x="14292" y="31080"/>
                  </a:cubicBezTo>
                  <a:lnTo>
                    <a:pt x="90518" y="4401"/>
                  </a:lnTo>
                  <a:cubicBezTo>
                    <a:pt x="94329" y="590"/>
                    <a:pt x="105763"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3" name="Google Shape;983;p79"/>
            <p:cNvSpPr/>
            <p:nvPr/>
          </p:nvSpPr>
          <p:spPr>
            <a:xfrm>
              <a:off x="2197174" y="5891194"/>
              <a:ext cx="152452" cy="76226"/>
            </a:xfrm>
            <a:custGeom>
              <a:avLst/>
              <a:gdLst/>
              <a:ahLst/>
              <a:cxnLst/>
              <a:rect l="l" t="t" r="r" b="b"/>
              <a:pathLst>
                <a:path w="152451" h="76225" extrusionOk="0">
                  <a:moveTo>
                    <a:pt x="117197" y="4401"/>
                  </a:moveTo>
                  <a:lnTo>
                    <a:pt x="166744" y="42514"/>
                  </a:lnTo>
                  <a:cubicBezTo>
                    <a:pt x="166744" y="42514"/>
                    <a:pt x="178178" y="57759"/>
                    <a:pt x="166744" y="61570"/>
                  </a:cubicBezTo>
                  <a:cubicBezTo>
                    <a:pt x="155310" y="65381"/>
                    <a:pt x="90518" y="92061"/>
                    <a:pt x="90518" y="92061"/>
                  </a:cubicBezTo>
                  <a:cubicBezTo>
                    <a:pt x="90518" y="92061"/>
                    <a:pt x="63839" y="99683"/>
                    <a:pt x="48594" y="88249"/>
                  </a:cubicBezTo>
                  <a:cubicBezTo>
                    <a:pt x="37160" y="80627"/>
                    <a:pt x="2858" y="50136"/>
                    <a:pt x="2858" y="50136"/>
                  </a:cubicBezTo>
                  <a:cubicBezTo>
                    <a:pt x="2858" y="50136"/>
                    <a:pt x="-8575" y="38703"/>
                    <a:pt x="14292" y="31080"/>
                  </a:cubicBezTo>
                  <a:lnTo>
                    <a:pt x="90518" y="4401"/>
                  </a:lnTo>
                  <a:cubicBezTo>
                    <a:pt x="90518" y="590"/>
                    <a:pt x="101952" y="-3222"/>
                    <a:pt x="117197"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4" name="Google Shape;984;p79"/>
            <p:cNvSpPr/>
            <p:nvPr/>
          </p:nvSpPr>
          <p:spPr>
            <a:xfrm>
              <a:off x="2319135" y="5845458"/>
              <a:ext cx="152452" cy="76226"/>
            </a:xfrm>
            <a:custGeom>
              <a:avLst/>
              <a:gdLst/>
              <a:ahLst/>
              <a:cxnLst/>
              <a:rect l="l" t="t" r="r" b="b"/>
              <a:pathLst>
                <a:path w="152451" h="76225" extrusionOk="0">
                  <a:moveTo>
                    <a:pt x="113386" y="4401"/>
                  </a:moveTo>
                  <a:lnTo>
                    <a:pt x="162933" y="42514"/>
                  </a:lnTo>
                  <a:cubicBezTo>
                    <a:pt x="162933" y="42514"/>
                    <a:pt x="178178" y="53948"/>
                    <a:pt x="166744" y="61570"/>
                  </a:cubicBezTo>
                  <a:cubicBezTo>
                    <a:pt x="155310" y="65382"/>
                    <a:pt x="90518" y="92061"/>
                    <a:pt x="90518" y="92061"/>
                  </a:cubicBezTo>
                  <a:cubicBezTo>
                    <a:pt x="90518" y="92061"/>
                    <a:pt x="63839" y="99683"/>
                    <a:pt x="48594" y="88249"/>
                  </a:cubicBezTo>
                  <a:cubicBezTo>
                    <a:pt x="37160" y="80627"/>
                    <a:pt x="2858" y="50136"/>
                    <a:pt x="2858" y="50136"/>
                  </a:cubicBezTo>
                  <a:cubicBezTo>
                    <a:pt x="2858" y="50136"/>
                    <a:pt x="-8575" y="38702"/>
                    <a:pt x="14292" y="31080"/>
                  </a:cubicBezTo>
                  <a:lnTo>
                    <a:pt x="90518" y="4401"/>
                  </a:lnTo>
                  <a:cubicBezTo>
                    <a:pt x="90518" y="590"/>
                    <a:pt x="101952" y="-3222"/>
                    <a:pt x="113386"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5" name="Google Shape;985;p79"/>
            <p:cNvSpPr/>
            <p:nvPr/>
          </p:nvSpPr>
          <p:spPr>
            <a:xfrm>
              <a:off x="2433474" y="5801265"/>
              <a:ext cx="152452" cy="76226"/>
            </a:xfrm>
            <a:custGeom>
              <a:avLst/>
              <a:gdLst/>
              <a:ahLst/>
              <a:cxnLst/>
              <a:rect l="l" t="t" r="r" b="b"/>
              <a:pathLst>
                <a:path w="152451" h="76225" extrusionOk="0">
                  <a:moveTo>
                    <a:pt x="113386" y="2858"/>
                  </a:moveTo>
                  <a:lnTo>
                    <a:pt x="162933" y="40971"/>
                  </a:lnTo>
                  <a:cubicBezTo>
                    <a:pt x="162933" y="40971"/>
                    <a:pt x="181989" y="52405"/>
                    <a:pt x="166744" y="60028"/>
                  </a:cubicBezTo>
                  <a:cubicBezTo>
                    <a:pt x="155310" y="63839"/>
                    <a:pt x="90518" y="90518"/>
                    <a:pt x="90518" y="90518"/>
                  </a:cubicBezTo>
                  <a:cubicBezTo>
                    <a:pt x="90518" y="90518"/>
                    <a:pt x="63839" y="98141"/>
                    <a:pt x="48594" y="86707"/>
                  </a:cubicBezTo>
                  <a:cubicBezTo>
                    <a:pt x="37160" y="79084"/>
                    <a:pt x="2858" y="48594"/>
                    <a:pt x="2858" y="48594"/>
                  </a:cubicBezTo>
                  <a:cubicBezTo>
                    <a:pt x="2858" y="48594"/>
                    <a:pt x="-8575" y="37160"/>
                    <a:pt x="14292" y="29538"/>
                  </a:cubicBezTo>
                  <a:lnTo>
                    <a:pt x="90518" y="2858"/>
                  </a:lnTo>
                  <a:cubicBezTo>
                    <a:pt x="94330" y="-953"/>
                    <a:pt x="101952" y="-953"/>
                    <a:pt x="113386" y="285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6" name="Google Shape;986;p79"/>
            <p:cNvSpPr/>
            <p:nvPr/>
          </p:nvSpPr>
          <p:spPr>
            <a:xfrm>
              <a:off x="2551624" y="5755530"/>
              <a:ext cx="152452" cy="76226"/>
            </a:xfrm>
            <a:custGeom>
              <a:avLst/>
              <a:gdLst/>
              <a:ahLst/>
              <a:cxnLst/>
              <a:rect l="l" t="t" r="r" b="b"/>
              <a:pathLst>
                <a:path w="152451" h="76225" extrusionOk="0">
                  <a:moveTo>
                    <a:pt x="113386" y="2858"/>
                  </a:moveTo>
                  <a:lnTo>
                    <a:pt x="162933" y="40971"/>
                  </a:lnTo>
                  <a:cubicBezTo>
                    <a:pt x="162933" y="40971"/>
                    <a:pt x="181989" y="52405"/>
                    <a:pt x="166744" y="60028"/>
                  </a:cubicBezTo>
                  <a:cubicBezTo>
                    <a:pt x="155310" y="63839"/>
                    <a:pt x="90518" y="90518"/>
                    <a:pt x="90518" y="90518"/>
                  </a:cubicBezTo>
                  <a:cubicBezTo>
                    <a:pt x="90518" y="90518"/>
                    <a:pt x="63839" y="98141"/>
                    <a:pt x="48594" y="86707"/>
                  </a:cubicBezTo>
                  <a:cubicBezTo>
                    <a:pt x="37160" y="79084"/>
                    <a:pt x="2859" y="48594"/>
                    <a:pt x="2859" y="48594"/>
                  </a:cubicBezTo>
                  <a:cubicBezTo>
                    <a:pt x="2859" y="48594"/>
                    <a:pt x="-8575" y="37160"/>
                    <a:pt x="14292" y="29537"/>
                  </a:cubicBezTo>
                  <a:lnTo>
                    <a:pt x="90518" y="2858"/>
                  </a:lnTo>
                  <a:cubicBezTo>
                    <a:pt x="94330" y="-953"/>
                    <a:pt x="101952" y="-953"/>
                    <a:pt x="113386" y="285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7" name="Google Shape;987;p79"/>
            <p:cNvSpPr/>
            <p:nvPr/>
          </p:nvSpPr>
          <p:spPr>
            <a:xfrm>
              <a:off x="2673585" y="5712652"/>
              <a:ext cx="152452" cy="76226"/>
            </a:xfrm>
            <a:custGeom>
              <a:avLst/>
              <a:gdLst/>
              <a:ahLst/>
              <a:cxnLst/>
              <a:rect l="l" t="t" r="r" b="b"/>
              <a:pathLst>
                <a:path w="152451" h="76225" extrusionOk="0">
                  <a:moveTo>
                    <a:pt x="105763" y="3812"/>
                  </a:moveTo>
                  <a:lnTo>
                    <a:pt x="155310" y="38113"/>
                  </a:lnTo>
                  <a:cubicBezTo>
                    <a:pt x="155310" y="38113"/>
                    <a:pt x="170555" y="49547"/>
                    <a:pt x="155310" y="57169"/>
                  </a:cubicBezTo>
                  <a:cubicBezTo>
                    <a:pt x="143876" y="60981"/>
                    <a:pt x="90518" y="83849"/>
                    <a:pt x="90518" y="83849"/>
                  </a:cubicBezTo>
                  <a:cubicBezTo>
                    <a:pt x="90518" y="83849"/>
                    <a:pt x="63839" y="91471"/>
                    <a:pt x="48594" y="80037"/>
                  </a:cubicBezTo>
                  <a:cubicBezTo>
                    <a:pt x="37160" y="72415"/>
                    <a:pt x="2858" y="41924"/>
                    <a:pt x="2858" y="41924"/>
                  </a:cubicBezTo>
                  <a:cubicBezTo>
                    <a:pt x="2858" y="41924"/>
                    <a:pt x="-8575" y="30490"/>
                    <a:pt x="14292" y="22868"/>
                  </a:cubicBezTo>
                  <a:lnTo>
                    <a:pt x="82895" y="0"/>
                  </a:lnTo>
                  <a:cubicBezTo>
                    <a:pt x="82895" y="0"/>
                    <a:pt x="94329" y="0"/>
                    <a:pt x="105763" y="381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8" name="Google Shape;988;p79"/>
            <p:cNvSpPr/>
            <p:nvPr/>
          </p:nvSpPr>
          <p:spPr>
            <a:xfrm>
              <a:off x="2784113" y="5669775"/>
              <a:ext cx="152452" cy="76226"/>
            </a:xfrm>
            <a:custGeom>
              <a:avLst/>
              <a:gdLst/>
              <a:ahLst/>
              <a:cxnLst/>
              <a:rect l="l" t="t" r="r" b="b"/>
              <a:pathLst>
                <a:path w="152451" h="76225" extrusionOk="0">
                  <a:moveTo>
                    <a:pt x="105763" y="4764"/>
                  </a:moveTo>
                  <a:lnTo>
                    <a:pt x="151499" y="39066"/>
                  </a:lnTo>
                  <a:cubicBezTo>
                    <a:pt x="151499" y="39066"/>
                    <a:pt x="166744" y="50500"/>
                    <a:pt x="155310" y="58122"/>
                  </a:cubicBezTo>
                  <a:cubicBezTo>
                    <a:pt x="143876" y="61933"/>
                    <a:pt x="90518" y="84801"/>
                    <a:pt x="90518" y="84801"/>
                  </a:cubicBezTo>
                  <a:cubicBezTo>
                    <a:pt x="90518" y="84801"/>
                    <a:pt x="63839" y="92424"/>
                    <a:pt x="48594" y="80990"/>
                  </a:cubicBezTo>
                  <a:cubicBezTo>
                    <a:pt x="37160" y="73367"/>
                    <a:pt x="2858" y="42877"/>
                    <a:pt x="2858" y="42877"/>
                  </a:cubicBezTo>
                  <a:cubicBezTo>
                    <a:pt x="2858" y="42877"/>
                    <a:pt x="-8575" y="31443"/>
                    <a:pt x="14292" y="23820"/>
                  </a:cubicBezTo>
                  <a:lnTo>
                    <a:pt x="82896" y="953"/>
                  </a:lnTo>
                  <a:cubicBezTo>
                    <a:pt x="82896" y="953"/>
                    <a:pt x="94330" y="-2858"/>
                    <a:pt x="10576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89" name="Google Shape;989;p79"/>
            <p:cNvSpPr/>
            <p:nvPr/>
          </p:nvSpPr>
          <p:spPr>
            <a:xfrm>
              <a:off x="2898451" y="5627851"/>
              <a:ext cx="152452" cy="76226"/>
            </a:xfrm>
            <a:custGeom>
              <a:avLst/>
              <a:gdLst/>
              <a:ahLst/>
              <a:cxnLst/>
              <a:rect l="l" t="t" r="r" b="b"/>
              <a:pathLst>
                <a:path w="152451" h="76225" extrusionOk="0">
                  <a:moveTo>
                    <a:pt x="105763" y="4764"/>
                  </a:moveTo>
                  <a:lnTo>
                    <a:pt x="155310" y="39066"/>
                  </a:lnTo>
                  <a:cubicBezTo>
                    <a:pt x="155310" y="39066"/>
                    <a:pt x="170555" y="50500"/>
                    <a:pt x="155310" y="58122"/>
                  </a:cubicBezTo>
                  <a:cubicBezTo>
                    <a:pt x="143876" y="61933"/>
                    <a:pt x="90518" y="84801"/>
                    <a:pt x="90518" y="84801"/>
                  </a:cubicBezTo>
                  <a:cubicBezTo>
                    <a:pt x="90518" y="84801"/>
                    <a:pt x="63839" y="92424"/>
                    <a:pt x="48594" y="80990"/>
                  </a:cubicBezTo>
                  <a:cubicBezTo>
                    <a:pt x="37160" y="73367"/>
                    <a:pt x="2858" y="42877"/>
                    <a:pt x="2858" y="42877"/>
                  </a:cubicBezTo>
                  <a:cubicBezTo>
                    <a:pt x="2858" y="42877"/>
                    <a:pt x="-8575" y="31443"/>
                    <a:pt x="14292" y="23820"/>
                  </a:cubicBezTo>
                  <a:lnTo>
                    <a:pt x="82896" y="953"/>
                  </a:lnTo>
                  <a:cubicBezTo>
                    <a:pt x="79084" y="953"/>
                    <a:pt x="90518" y="-2858"/>
                    <a:pt x="105763"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0" name="Google Shape;990;p79"/>
            <p:cNvSpPr/>
            <p:nvPr/>
          </p:nvSpPr>
          <p:spPr>
            <a:xfrm>
              <a:off x="2858433" y="5463340"/>
              <a:ext cx="152452" cy="76226"/>
            </a:xfrm>
            <a:custGeom>
              <a:avLst/>
              <a:gdLst/>
              <a:ahLst/>
              <a:cxnLst/>
              <a:rect l="l" t="t" r="r" b="b"/>
              <a:pathLst>
                <a:path w="152451" h="76225" extrusionOk="0">
                  <a:moveTo>
                    <a:pt x="96235" y="1579"/>
                  </a:moveTo>
                  <a:lnTo>
                    <a:pt x="149593" y="39691"/>
                  </a:lnTo>
                  <a:cubicBezTo>
                    <a:pt x="149593" y="39691"/>
                    <a:pt x="161027" y="51125"/>
                    <a:pt x="149593" y="54937"/>
                  </a:cubicBezTo>
                  <a:cubicBezTo>
                    <a:pt x="138159" y="58748"/>
                    <a:pt x="77179" y="81616"/>
                    <a:pt x="77179" y="81616"/>
                  </a:cubicBezTo>
                  <a:cubicBezTo>
                    <a:pt x="77179" y="81616"/>
                    <a:pt x="61933" y="85427"/>
                    <a:pt x="50499" y="77804"/>
                  </a:cubicBezTo>
                  <a:cubicBezTo>
                    <a:pt x="39066" y="70182"/>
                    <a:pt x="953" y="39691"/>
                    <a:pt x="953" y="39691"/>
                  </a:cubicBezTo>
                  <a:cubicBezTo>
                    <a:pt x="953" y="39691"/>
                    <a:pt x="-2858" y="32069"/>
                    <a:pt x="4764" y="28258"/>
                  </a:cubicBezTo>
                  <a:lnTo>
                    <a:pt x="73367" y="5390"/>
                  </a:lnTo>
                  <a:cubicBezTo>
                    <a:pt x="73367" y="1579"/>
                    <a:pt x="84801" y="-2233"/>
                    <a:pt x="96235" y="157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1" name="Google Shape;991;p79"/>
            <p:cNvSpPr/>
            <p:nvPr/>
          </p:nvSpPr>
          <p:spPr>
            <a:xfrm>
              <a:off x="1665499" y="5796501"/>
              <a:ext cx="152452" cy="76226"/>
            </a:xfrm>
            <a:custGeom>
              <a:avLst/>
              <a:gdLst/>
              <a:ahLst/>
              <a:cxnLst/>
              <a:rect l="l" t="t" r="r" b="b"/>
              <a:pathLst>
                <a:path w="152451" h="76225" extrusionOk="0">
                  <a:moveTo>
                    <a:pt x="122914" y="7622"/>
                  </a:moveTo>
                  <a:lnTo>
                    <a:pt x="168650" y="49547"/>
                  </a:lnTo>
                  <a:cubicBezTo>
                    <a:pt x="168650" y="49547"/>
                    <a:pt x="180084" y="60981"/>
                    <a:pt x="168650" y="64792"/>
                  </a:cubicBezTo>
                  <a:cubicBezTo>
                    <a:pt x="157216" y="72415"/>
                    <a:pt x="77179" y="99093"/>
                    <a:pt x="77179" y="99093"/>
                  </a:cubicBezTo>
                  <a:cubicBezTo>
                    <a:pt x="77179" y="99093"/>
                    <a:pt x="58122" y="102905"/>
                    <a:pt x="46688" y="91471"/>
                  </a:cubicBezTo>
                  <a:cubicBezTo>
                    <a:pt x="35254" y="80037"/>
                    <a:pt x="953" y="45735"/>
                    <a:pt x="953" y="45735"/>
                  </a:cubicBezTo>
                  <a:cubicBezTo>
                    <a:pt x="953" y="45735"/>
                    <a:pt x="-2858" y="38113"/>
                    <a:pt x="4764" y="30490"/>
                  </a:cubicBezTo>
                  <a:lnTo>
                    <a:pt x="88613" y="0"/>
                  </a:lnTo>
                  <a:cubicBezTo>
                    <a:pt x="92424" y="3811"/>
                    <a:pt x="107669" y="0"/>
                    <a:pt x="122914" y="762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2" name="Google Shape;992;p79"/>
            <p:cNvSpPr/>
            <p:nvPr/>
          </p:nvSpPr>
          <p:spPr>
            <a:xfrm>
              <a:off x="1791271" y="5753987"/>
              <a:ext cx="152452" cy="76226"/>
            </a:xfrm>
            <a:custGeom>
              <a:avLst/>
              <a:gdLst/>
              <a:ahLst/>
              <a:cxnLst/>
              <a:rect l="l" t="t" r="r" b="b"/>
              <a:pathLst>
                <a:path w="152451" h="76225" extrusionOk="0">
                  <a:moveTo>
                    <a:pt x="119103" y="4401"/>
                  </a:moveTo>
                  <a:lnTo>
                    <a:pt x="164838" y="46325"/>
                  </a:lnTo>
                  <a:cubicBezTo>
                    <a:pt x="164838" y="46325"/>
                    <a:pt x="176272" y="57759"/>
                    <a:pt x="164838" y="61570"/>
                  </a:cubicBezTo>
                  <a:cubicBezTo>
                    <a:pt x="153405" y="69193"/>
                    <a:pt x="77179" y="95872"/>
                    <a:pt x="77179" y="95872"/>
                  </a:cubicBezTo>
                  <a:cubicBezTo>
                    <a:pt x="77179" y="95872"/>
                    <a:pt x="58122" y="99683"/>
                    <a:pt x="46688" y="92060"/>
                  </a:cubicBezTo>
                  <a:cubicBezTo>
                    <a:pt x="35254" y="80627"/>
                    <a:pt x="953" y="50136"/>
                    <a:pt x="953" y="50136"/>
                  </a:cubicBezTo>
                  <a:cubicBezTo>
                    <a:pt x="953" y="50136"/>
                    <a:pt x="-2859" y="42514"/>
                    <a:pt x="4764" y="34891"/>
                  </a:cubicBezTo>
                  <a:lnTo>
                    <a:pt x="84801" y="4401"/>
                  </a:lnTo>
                  <a:cubicBezTo>
                    <a:pt x="88613" y="590"/>
                    <a:pt x="103858" y="-3222"/>
                    <a:pt x="119103"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3" name="Google Shape;993;p79"/>
            <p:cNvSpPr/>
            <p:nvPr/>
          </p:nvSpPr>
          <p:spPr>
            <a:xfrm>
              <a:off x="1909421" y="5712063"/>
              <a:ext cx="152452" cy="76226"/>
            </a:xfrm>
            <a:custGeom>
              <a:avLst/>
              <a:gdLst/>
              <a:ahLst/>
              <a:cxnLst/>
              <a:rect l="l" t="t" r="r" b="b"/>
              <a:pathLst>
                <a:path w="152451" h="76225" extrusionOk="0">
                  <a:moveTo>
                    <a:pt x="119103" y="4401"/>
                  </a:moveTo>
                  <a:lnTo>
                    <a:pt x="164838" y="42514"/>
                  </a:lnTo>
                  <a:cubicBezTo>
                    <a:pt x="164838" y="42514"/>
                    <a:pt x="176272" y="53948"/>
                    <a:pt x="164838" y="57759"/>
                  </a:cubicBezTo>
                  <a:cubicBezTo>
                    <a:pt x="153404" y="65382"/>
                    <a:pt x="77179" y="88249"/>
                    <a:pt x="77179" y="88249"/>
                  </a:cubicBezTo>
                  <a:cubicBezTo>
                    <a:pt x="77179" y="88249"/>
                    <a:pt x="58122" y="92061"/>
                    <a:pt x="46688" y="84438"/>
                  </a:cubicBezTo>
                  <a:cubicBezTo>
                    <a:pt x="35254" y="76815"/>
                    <a:pt x="953" y="46325"/>
                    <a:pt x="953" y="46325"/>
                  </a:cubicBezTo>
                  <a:cubicBezTo>
                    <a:pt x="953" y="46325"/>
                    <a:pt x="-2858" y="38702"/>
                    <a:pt x="4764" y="34891"/>
                  </a:cubicBezTo>
                  <a:lnTo>
                    <a:pt x="84801" y="4401"/>
                  </a:lnTo>
                  <a:cubicBezTo>
                    <a:pt x="88612" y="590"/>
                    <a:pt x="103858" y="-3222"/>
                    <a:pt x="119103"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4" name="Google Shape;994;p79"/>
            <p:cNvSpPr/>
            <p:nvPr/>
          </p:nvSpPr>
          <p:spPr>
            <a:xfrm>
              <a:off x="2031383" y="5669775"/>
              <a:ext cx="152452" cy="76226"/>
            </a:xfrm>
            <a:custGeom>
              <a:avLst/>
              <a:gdLst/>
              <a:ahLst/>
              <a:cxnLst/>
              <a:rect l="l" t="t" r="r" b="b"/>
              <a:pathLst>
                <a:path w="152451" h="76225" extrusionOk="0">
                  <a:moveTo>
                    <a:pt x="115292" y="4764"/>
                  </a:moveTo>
                  <a:lnTo>
                    <a:pt x="157216" y="42877"/>
                  </a:lnTo>
                  <a:cubicBezTo>
                    <a:pt x="157216" y="42877"/>
                    <a:pt x="164838" y="50500"/>
                    <a:pt x="161027" y="54311"/>
                  </a:cubicBezTo>
                  <a:cubicBezTo>
                    <a:pt x="149593" y="61933"/>
                    <a:pt x="77179" y="84801"/>
                    <a:pt x="77179" y="84801"/>
                  </a:cubicBezTo>
                  <a:cubicBezTo>
                    <a:pt x="77179" y="84801"/>
                    <a:pt x="61933" y="88613"/>
                    <a:pt x="50500" y="80990"/>
                  </a:cubicBezTo>
                  <a:cubicBezTo>
                    <a:pt x="39066" y="73367"/>
                    <a:pt x="953" y="42877"/>
                    <a:pt x="953" y="42877"/>
                  </a:cubicBezTo>
                  <a:cubicBezTo>
                    <a:pt x="953" y="42877"/>
                    <a:pt x="-2859" y="35254"/>
                    <a:pt x="4764" y="31443"/>
                  </a:cubicBezTo>
                  <a:lnTo>
                    <a:pt x="84801" y="953"/>
                  </a:lnTo>
                  <a:cubicBezTo>
                    <a:pt x="80990" y="953"/>
                    <a:pt x="100046" y="-2858"/>
                    <a:pt x="115292"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5" name="Google Shape;995;p79"/>
            <p:cNvSpPr/>
            <p:nvPr/>
          </p:nvSpPr>
          <p:spPr>
            <a:xfrm>
              <a:off x="2145721" y="5628214"/>
              <a:ext cx="152452" cy="76226"/>
            </a:xfrm>
            <a:custGeom>
              <a:avLst/>
              <a:gdLst/>
              <a:ahLst/>
              <a:cxnLst/>
              <a:rect l="l" t="t" r="r" b="b"/>
              <a:pathLst>
                <a:path w="152451" h="76225" extrusionOk="0">
                  <a:moveTo>
                    <a:pt x="119103" y="4401"/>
                  </a:moveTo>
                  <a:lnTo>
                    <a:pt x="161027" y="42514"/>
                  </a:lnTo>
                  <a:cubicBezTo>
                    <a:pt x="161027" y="42514"/>
                    <a:pt x="172461" y="53948"/>
                    <a:pt x="161027" y="57759"/>
                  </a:cubicBezTo>
                  <a:cubicBezTo>
                    <a:pt x="149593" y="65381"/>
                    <a:pt x="77179" y="88249"/>
                    <a:pt x="77179" y="88249"/>
                  </a:cubicBezTo>
                  <a:cubicBezTo>
                    <a:pt x="77179" y="88249"/>
                    <a:pt x="58122" y="92061"/>
                    <a:pt x="46688" y="84438"/>
                  </a:cubicBezTo>
                  <a:cubicBezTo>
                    <a:pt x="35254" y="76815"/>
                    <a:pt x="953" y="46325"/>
                    <a:pt x="953" y="46325"/>
                  </a:cubicBezTo>
                  <a:cubicBezTo>
                    <a:pt x="953" y="46325"/>
                    <a:pt x="-2859" y="38703"/>
                    <a:pt x="4764" y="34891"/>
                  </a:cubicBezTo>
                  <a:lnTo>
                    <a:pt x="84801" y="4401"/>
                  </a:lnTo>
                  <a:cubicBezTo>
                    <a:pt x="84801" y="590"/>
                    <a:pt x="103858" y="-3222"/>
                    <a:pt x="119103" y="44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6" name="Google Shape;996;p79"/>
            <p:cNvSpPr/>
            <p:nvPr/>
          </p:nvSpPr>
          <p:spPr>
            <a:xfrm>
              <a:off x="2262335" y="5585927"/>
              <a:ext cx="152452" cy="76226"/>
            </a:xfrm>
            <a:custGeom>
              <a:avLst/>
              <a:gdLst/>
              <a:ahLst/>
              <a:cxnLst/>
              <a:rect l="l" t="t" r="r" b="b"/>
              <a:pathLst>
                <a:path w="152451" h="76225" extrusionOk="0">
                  <a:moveTo>
                    <a:pt x="109205" y="4764"/>
                  </a:moveTo>
                  <a:lnTo>
                    <a:pt x="154941" y="39066"/>
                  </a:lnTo>
                  <a:cubicBezTo>
                    <a:pt x="154941" y="39066"/>
                    <a:pt x="170186" y="46688"/>
                    <a:pt x="151129" y="58122"/>
                  </a:cubicBezTo>
                  <a:cubicBezTo>
                    <a:pt x="139696" y="61933"/>
                    <a:pt x="74904" y="84801"/>
                    <a:pt x="74904" y="84801"/>
                  </a:cubicBezTo>
                  <a:cubicBezTo>
                    <a:pt x="74904" y="84801"/>
                    <a:pt x="55847" y="88612"/>
                    <a:pt x="44413" y="80990"/>
                  </a:cubicBezTo>
                  <a:cubicBezTo>
                    <a:pt x="32979" y="73367"/>
                    <a:pt x="2489" y="42877"/>
                    <a:pt x="2489" y="42877"/>
                  </a:cubicBezTo>
                  <a:cubicBezTo>
                    <a:pt x="2489" y="42877"/>
                    <a:pt x="-5134" y="39066"/>
                    <a:pt x="6300" y="31443"/>
                  </a:cubicBezTo>
                  <a:lnTo>
                    <a:pt x="82526" y="953"/>
                  </a:lnTo>
                  <a:cubicBezTo>
                    <a:pt x="82526" y="953"/>
                    <a:pt x="97771" y="-2858"/>
                    <a:pt x="109205"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7" name="Google Shape;997;p79"/>
            <p:cNvSpPr/>
            <p:nvPr/>
          </p:nvSpPr>
          <p:spPr>
            <a:xfrm>
              <a:off x="2376674" y="5541144"/>
              <a:ext cx="152452" cy="76226"/>
            </a:xfrm>
            <a:custGeom>
              <a:avLst/>
              <a:gdLst/>
              <a:ahLst/>
              <a:cxnLst/>
              <a:rect l="l" t="t" r="r" b="b"/>
              <a:pathLst>
                <a:path w="152451" h="76225" extrusionOk="0">
                  <a:moveTo>
                    <a:pt x="109205" y="7623"/>
                  </a:moveTo>
                  <a:lnTo>
                    <a:pt x="154941" y="41924"/>
                  </a:lnTo>
                  <a:cubicBezTo>
                    <a:pt x="154941" y="41924"/>
                    <a:pt x="170186" y="49547"/>
                    <a:pt x="151129" y="60981"/>
                  </a:cubicBezTo>
                  <a:cubicBezTo>
                    <a:pt x="139696" y="64792"/>
                    <a:pt x="78715" y="87660"/>
                    <a:pt x="78715" y="87660"/>
                  </a:cubicBezTo>
                  <a:cubicBezTo>
                    <a:pt x="78715" y="87660"/>
                    <a:pt x="59658" y="87660"/>
                    <a:pt x="48225" y="80037"/>
                  </a:cubicBezTo>
                  <a:cubicBezTo>
                    <a:pt x="36791" y="72415"/>
                    <a:pt x="2489" y="41924"/>
                    <a:pt x="2489" y="41924"/>
                  </a:cubicBezTo>
                  <a:cubicBezTo>
                    <a:pt x="2489" y="41924"/>
                    <a:pt x="-5134" y="38113"/>
                    <a:pt x="6300" y="30490"/>
                  </a:cubicBezTo>
                  <a:lnTo>
                    <a:pt x="82526" y="0"/>
                  </a:lnTo>
                  <a:cubicBezTo>
                    <a:pt x="82526" y="7623"/>
                    <a:pt x="97771" y="0"/>
                    <a:pt x="109205"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8" name="Google Shape;998;p79"/>
            <p:cNvSpPr/>
            <p:nvPr/>
          </p:nvSpPr>
          <p:spPr>
            <a:xfrm>
              <a:off x="2487201" y="5503031"/>
              <a:ext cx="152452" cy="76226"/>
            </a:xfrm>
            <a:custGeom>
              <a:avLst/>
              <a:gdLst/>
              <a:ahLst/>
              <a:cxnLst/>
              <a:rect l="l" t="t" r="r" b="b"/>
              <a:pathLst>
                <a:path w="152451" h="76225" extrusionOk="0">
                  <a:moveTo>
                    <a:pt x="109205" y="7623"/>
                  </a:moveTo>
                  <a:lnTo>
                    <a:pt x="154941" y="41924"/>
                  </a:lnTo>
                  <a:cubicBezTo>
                    <a:pt x="154941" y="41924"/>
                    <a:pt x="170186" y="49547"/>
                    <a:pt x="151129" y="60981"/>
                  </a:cubicBezTo>
                  <a:cubicBezTo>
                    <a:pt x="139696" y="64792"/>
                    <a:pt x="78715" y="87660"/>
                    <a:pt x="78715" y="87660"/>
                  </a:cubicBezTo>
                  <a:cubicBezTo>
                    <a:pt x="78715" y="87660"/>
                    <a:pt x="59658" y="87660"/>
                    <a:pt x="48225" y="80037"/>
                  </a:cubicBezTo>
                  <a:cubicBezTo>
                    <a:pt x="36791" y="72415"/>
                    <a:pt x="2489" y="41924"/>
                    <a:pt x="2489" y="41924"/>
                  </a:cubicBezTo>
                  <a:cubicBezTo>
                    <a:pt x="2489" y="41924"/>
                    <a:pt x="-5134" y="38113"/>
                    <a:pt x="6300" y="30490"/>
                  </a:cubicBezTo>
                  <a:lnTo>
                    <a:pt x="82526" y="0"/>
                  </a:lnTo>
                  <a:cubicBezTo>
                    <a:pt x="82526" y="3812"/>
                    <a:pt x="97771" y="0"/>
                    <a:pt x="109205"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999" name="Google Shape;999;p79"/>
            <p:cNvSpPr/>
            <p:nvPr/>
          </p:nvSpPr>
          <p:spPr>
            <a:xfrm>
              <a:off x="2601540" y="5464919"/>
              <a:ext cx="152452" cy="76226"/>
            </a:xfrm>
            <a:custGeom>
              <a:avLst/>
              <a:gdLst/>
              <a:ahLst/>
              <a:cxnLst/>
              <a:rect l="l" t="t" r="r" b="b"/>
              <a:pathLst>
                <a:path w="152451" h="76225" extrusionOk="0">
                  <a:moveTo>
                    <a:pt x="105394" y="7623"/>
                  </a:moveTo>
                  <a:lnTo>
                    <a:pt x="154941" y="41924"/>
                  </a:lnTo>
                  <a:cubicBezTo>
                    <a:pt x="154941" y="41924"/>
                    <a:pt x="170186" y="49547"/>
                    <a:pt x="151129" y="60981"/>
                  </a:cubicBezTo>
                  <a:cubicBezTo>
                    <a:pt x="139696" y="64792"/>
                    <a:pt x="78715" y="87660"/>
                    <a:pt x="78715" y="87660"/>
                  </a:cubicBezTo>
                  <a:cubicBezTo>
                    <a:pt x="78715" y="87660"/>
                    <a:pt x="59658" y="87660"/>
                    <a:pt x="48225" y="80037"/>
                  </a:cubicBezTo>
                  <a:cubicBezTo>
                    <a:pt x="36791" y="72414"/>
                    <a:pt x="2489" y="41924"/>
                    <a:pt x="2489" y="41924"/>
                  </a:cubicBezTo>
                  <a:cubicBezTo>
                    <a:pt x="2489" y="41924"/>
                    <a:pt x="-5134" y="38113"/>
                    <a:pt x="6300" y="30490"/>
                  </a:cubicBezTo>
                  <a:lnTo>
                    <a:pt x="82526" y="0"/>
                  </a:lnTo>
                  <a:cubicBezTo>
                    <a:pt x="78715" y="3811"/>
                    <a:pt x="90149" y="0"/>
                    <a:pt x="105394"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0" name="Google Shape;1000;p79"/>
            <p:cNvSpPr/>
            <p:nvPr/>
          </p:nvSpPr>
          <p:spPr>
            <a:xfrm>
              <a:off x="2708256" y="5426806"/>
              <a:ext cx="152452" cy="76226"/>
            </a:xfrm>
            <a:custGeom>
              <a:avLst/>
              <a:gdLst/>
              <a:ahLst/>
              <a:cxnLst/>
              <a:rect l="l" t="t" r="r" b="b"/>
              <a:pathLst>
                <a:path w="152451" h="76225" extrusionOk="0">
                  <a:moveTo>
                    <a:pt x="105394" y="7623"/>
                  </a:moveTo>
                  <a:lnTo>
                    <a:pt x="154941" y="41924"/>
                  </a:lnTo>
                  <a:cubicBezTo>
                    <a:pt x="154941" y="41924"/>
                    <a:pt x="170186" y="49547"/>
                    <a:pt x="151129" y="60981"/>
                  </a:cubicBezTo>
                  <a:cubicBezTo>
                    <a:pt x="139695" y="64792"/>
                    <a:pt x="78715" y="87660"/>
                    <a:pt x="78715" y="87660"/>
                  </a:cubicBezTo>
                  <a:cubicBezTo>
                    <a:pt x="78715" y="87660"/>
                    <a:pt x="59658" y="87660"/>
                    <a:pt x="48224" y="80037"/>
                  </a:cubicBezTo>
                  <a:cubicBezTo>
                    <a:pt x="36791" y="72414"/>
                    <a:pt x="2489" y="41924"/>
                    <a:pt x="2489" y="41924"/>
                  </a:cubicBezTo>
                  <a:cubicBezTo>
                    <a:pt x="2489" y="41924"/>
                    <a:pt x="-5133" y="38113"/>
                    <a:pt x="6300" y="30490"/>
                  </a:cubicBezTo>
                  <a:lnTo>
                    <a:pt x="82526" y="0"/>
                  </a:lnTo>
                  <a:cubicBezTo>
                    <a:pt x="82526" y="0"/>
                    <a:pt x="93960" y="0"/>
                    <a:pt x="105394" y="762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1" name="Google Shape;1001;p79"/>
            <p:cNvSpPr/>
            <p:nvPr/>
          </p:nvSpPr>
          <p:spPr>
            <a:xfrm>
              <a:off x="2809839" y="5355582"/>
              <a:ext cx="266790" cy="76226"/>
            </a:xfrm>
            <a:custGeom>
              <a:avLst/>
              <a:gdLst/>
              <a:ahLst/>
              <a:cxnLst/>
              <a:rect l="l" t="t" r="r" b="b"/>
              <a:pathLst>
                <a:path w="266790" h="76225" extrusionOk="0">
                  <a:moveTo>
                    <a:pt x="0" y="67412"/>
                  </a:moveTo>
                  <a:lnTo>
                    <a:pt x="64792" y="109336"/>
                  </a:lnTo>
                  <a:cubicBezTo>
                    <a:pt x="64792" y="109336"/>
                    <a:pt x="80037" y="116959"/>
                    <a:pt x="95282" y="113148"/>
                  </a:cubicBezTo>
                  <a:cubicBezTo>
                    <a:pt x="110528" y="105525"/>
                    <a:pt x="270602" y="48356"/>
                    <a:pt x="270602" y="48356"/>
                  </a:cubicBezTo>
                  <a:cubicBezTo>
                    <a:pt x="270602" y="48356"/>
                    <a:pt x="270602" y="40733"/>
                    <a:pt x="259168" y="36922"/>
                  </a:cubicBezTo>
                  <a:lnTo>
                    <a:pt x="213432" y="6432"/>
                  </a:lnTo>
                  <a:cubicBezTo>
                    <a:pt x="213432" y="6432"/>
                    <a:pt x="194376" y="-5002"/>
                    <a:pt x="171508" y="2620"/>
                  </a:cubicBezTo>
                  <a:cubicBezTo>
                    <a:pt x="148640" y="10243"/>
                    <a:pt x="3811" y="63601"/>
                    <a:pt x="3811" y="63601"/>
                  </a:cubicBezTo>
                  <a:cubicBezTo>
                    <a:pt x="3811" y="63601"/>
                    <a:pt x="0" y="67412"/>
                    <a:pt x="0" y="6741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2" name="Google Shape;1002;p79"/>
            <p:cNvSpPr/>
            <p:nvPr/>
          </p:nvSpPr>
          <p:spPr>
            <a:xfrm>
              <a:off x="2957209" y="5403938"/>
              <a:ext cx="190565" cy="76226"/>
            </a:xfrm>
            <a:custGeom>
              <a:avLst/>
              <a:gdLst/>
              <a:ahLst/>
              <a:cxnLst/>
              <a:rect l="l" t="t" r="r" b="b"/>
              <a:pathLst>
                <a:path w="190564" h="76225" extrusionOk="0">
                  <a:moveTo>
                    <a:pt x="130854" y="0"/>
                  </a:moveTo>
                  <a:lnTo>
                    <a:pt x="5082" y="45736"/>
                  </a:lnTo>
                  <a:cubicBezTo>
                    <a:pt x="5082" y="45736"/>
                    <a:pt x="-6352" y="53358"/>
                    <a:pt x="5082" y="60981"/>
                  </a:cubicBezTo>
                  <a:cubicBezTo>
                    <a:pt x="16516" y="68603"/>
                    <a:pt x="58440" y="95282"/>
                    <a:pt x="58440" y="95282"/>
                  </a:cubicBezTo>
                  <a:cubicBezTo>
                    <a:pt x="58440" y="95282"/>
                    <a:pt x="77496" y="102905"/>
                    <a:pt x="92741" y="95282"/>
                  </a:cubicBezTo>
                  <a:cubicBezTo>
                    <a:pt x="111798" y="87660"/>
                    <a:pt x="207080" y="49547"/>
                    <a:pt x="207080" y="49547"/>
                  </a:cubicBezTo>
                  <a:cubicBezTo>
                    <a:pt x="207080" y="49547"/>
                    <a:pt x="210891" y="45736"/>
                    <a:pt x="199457" y="38113"/>
                  </a:cubicBezTo>
                  <a:cubicBezTo>
                    <a:pt x="188024" y="30490"/>
                    <a:pt x="142288" y="3811"/>
                    <a:pt x="130854" y="0"/>
                  </a:cubicBezTo>
                  <a:lnTo>
                    <a:pt x="130854" y="0"/>
                  </a:ln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3" name="Google Shape;1003;p79"/>
            <p:cNvSpPr/>
            <p:nvPr/>
          </p:nvSpPr>
          <p:spPr>
            <a:xfrm>
              <a:off x="2970760" y="5459413"/>
              <a:ext cx="266790" cy="114339"/>
            </a:xfrm>
            <a:custGeom>
              <a:avLst/>
              <a:gdLst/>
              <a:ahLst/>
              <a:cxnLst/>
              <a:rect l="l" t="t" r="r" b="b"/>
              <a:pathLst>
                <a:path w="266790" h="114338" extrusionOk="0">
                  <a:moveTo>
                    <a:pt x="201151" y="1694"/>
                  </a:moveTo>
                  <a:lnTo>
                    <a:pt x="6776" y="77920"/>
                  </a:lnTo>
                  <a:cubicBezTo>
                    <a:pt x="6776" y="77920"/>
                    <a:pt x="-8470" y="85542"/>
                    <a:pt x="6776" y="93165"/>
                  </a:cubicBezTo>
                  <a:cubicBezTo>
                    <a:pt x="18210" y="100787"/>
                    <a:pt x="60134" y="127467"/>
                    <a:pt x="60134" y="127467"/>
                  </a:cubicBezTo>
                  <a:cubicBezTo>
                    <a:pt x="60134" y="127467"/>
                    <a:pt x="75379" y="138900"/>
                    <a:pt x="90624" y="131278"/>
                  </a:cubicBezTo>
                  <a:cubicBezTo>
                    <a:pt x="105869" y="123655"/>
                    <a:pt x="281189" y="55052"/>
                    <a:pt x="281189" y="55052"/>
                  </a:cubicBezTo>
                  <a:cubicBezTo>
                    <a:pt x="281189" y="55052"/>
                    <a:pt x="285000" y="47430"/>
                    <a:pt x="277377" y="43618"/>
                  </a:cubicBezTo>
                  <a:lnTo>
                    <a:pt x="208774" y="1694"/>
                  </a:lnTo>
                  <a:cubicBezTo>
                    <a:pt x="212585" y="1694"/>
                    <a:pt x="204963" y="-2117"/>
                    <a:pt x="201151"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4" name="Google Shape;1004;p79"/>
            <p:cNvSpPr/>
            <p:nvPr/>
          </p:nvSpPr>
          <p:spPr>
            <a:xfrm>
              <a:off x="3007585" y="5518082"/>
              <a:ext cx="304903" cy="152452"/>
            </a:xfrm>
            <a:custGeom>
              <a:avLst/>
              <a:gdLst/>
              <a:ahLst/>
              <a:cxnLst/>
              <a:rect l="l" t="t" r="r" b="b"/>
              <a:pathLst>
                <a:path w="304903" h="152451" extrusionOk="0">
                  <a:moveTo>
                    <a:pt x="8064" y="95477"/>
                  </a:moveTo>
                  <a:cubicBezTo>
                    <a:pt x="8064" y="95477"/>
                    <a:pt x="-7182" y="103100"/>
                    <a:pt x="4252" y="114534"/>
                  </a:cubicBezTo>
                  <a:cubicBezTo>
                    <a:pt x="15686" y="125968"/>
                    <a:pt x="53799" y="148835"/>
                    <a:pt x="53799" y="148835"/>
                  </a:cubicBezTo>
                  <a:cubicBezTo>
                    <a:pt x="53799" y="148835"/>
                    <a:pt x="72855" y="164080"/>
                    <a:pt x="91912" y="152646"/>
                  </a:cubicBezTo>
                  <a:cubicBezTo>
                    <a:pt x="110968" y="141213"/>
                    <a:pt x="290099" y="76421"/>
                    <a:pt x="290099" y="76421"/>
                  </a:cubicBezTo>
                  <a:cubicBezTo>
                    <a:pt x="290099" y="76421"/>
                    <a:pt x="343457" y="57364"/>
                    <a:pt x="335835" y="49742"/>
                  </a:cubicBezTo>
                  <a:cubicBezTo>
                    <a:pt x="335835" y="49742"/>
                    <a:pt x="271043" y="-3616"/>
                    <a:pt x="259609" y="195"/>
                  </a:cubicBezTo>
                  <a:cubicBezTo>
                    <a:pt x="259609" y="195"/>
                    <a:pt x="251986" y="195"/>
                    <a:pt x="244363" y="4006"/>
                  </a:cubicBezTo>
                  <a:cubicBezTo>
                    <a:pt x="236741" y="7818"/>
                    <a:pt x="8064" y="95477"/>
                    <a:pt x="8064" y="95477"/>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5" name="Google Shape;1005;p79"/>
            <p:cNvSpPr/>
            <p:nvPr/>
          </p:nvSpPr>
          <p:spPr>
            <a:xfrm>
              <a:off x="3133358" y="5612949"/>
              <a:ext cx="228677" cy="114339"/>
            </a:xfrm>
            <a:custGeom>
              <a:avLst/>
              <a:gdLst/>
              <a:ahLst/>
              <a:cxnLst/>
              <a:rect l="l" t="t" r="r" b="b"/>
              <a:pathLst>
                <a:path w="228677" h="114338" extrusionOk="0">
                  <a:moveTo>
                    <a:pt x="145270" y="610"/>
                  </a:moveTo>
                  <a:cubicBezTo>
                    <a:pt x="145270" y="610"/>
                    <a:pt x="137647" y="-3201"/>
                    <a:pt x="114780" y="8233"/>
                  </a:cubicBezTo>
                  <a:cubicBezTo>
                    <a:pt x="91912" y="15855"/>
                    <a:pt x="8064" y="50157"/>
                    <a:pt x="8064" y="50157"/>
                  </a:cubicBezTo>
                  <a:cubicBezTo>
                    <a:pt x="8064" y="50157"/>
                    <a:pt x="-7182" y="57779"/>
                    <a:pt x="4252" y="65402"/>
                  </a:cubicBezTo>
                  <a:cubicBezTo>
                    <a:pt x="15686" y="76836"/>
                    <a:pt x="95723" y="126382"/>
                    <a:pt x="95723" y="126382"/>
                  </a:cubicBezTo>
                  <a:cubicBezTo>
                    <a:pt x="95723" y="126382"/>
                    <a:pt x="114780" y="137816"/>
                    <a:pt x="141459" y="126382"/>
                  </a:cubicBezTo>
                  <a:cubicBezTo>
                    <a:pt x="168138" y="114948"/>
                    <a:pt x="240552" y="88270"/>
                    <a:pt x="240552" y="88270"/>
                  </a:cubicBezTo>
                  <a:cubicBezTo>
                    <a:pt x="240552" y="88270"/>
                    <a:pt x="263420" y="76836"/>
                    <a:pt x="255798" y="69213"/>
                  </a:cubicBezTo>
                  <a:cubicBezTo>
                    <a:pt x="240552" y="61590"/>
                    <a:pt x="145270" y="610"/>
                    <a:pt x="145270" y="61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6" name="Google Shape;1006;p79"/>
            <p:cNvSpPr/>
            <p:nvPr/>
          </p:nvSpPr>
          <p:spPr>
            <a:xfrm>
              <a:off x="2970323" y="5678774"/>
              <a:ext cx="228677" cy="114339"/>
            </a:xfrm>
            <a:custGeom>
              <a:avLst/>
              <a:gdLst/>
              <a:ahLst/>
              <a:cxnLst/>
              <a:rect l="l" t="t" r="r" b="b"/>
              <a:pathLst>
                <a:path w="228677" h="114338" extrusionOk="0">
                  <a:moveTo>
                    <a:pt x="152042" y="3388"/>
                  </a:moveTo>
                  <a:lnTo>
                    <a:pt x="247325" y="64368"/>
                  </a:lnTo>
                  <a:cubicBezTo>
                    <a:pt x="247325" y="64368"/>
                    <a:pt x="266381" y="71991"/>
                    <a:pt x="251136" y="83425"/>
                  </a:cubicBezTo>
                  <a:cubicBezTo>
                    <a:pt x="235891" y="91047"/>
                    <a:pt x="140608" y="129160"/>
                    <a:pt x="140608" y="129160"/>
                  </a:cubicBezTo>
                  <a:cubicBezTo>
                    <a:pt x="140608" y="129160"/>
                    <a:pt x="121552" y="140594"/>
                    <a:pt x="91061" y="121538"/>
                  </a:cubicBezTo>
                  <a:cubicBezTo>
                    <a:pt x="60571" y="102481"/>
                    <a:pt x="3402" y="64368"/>
                    <a:pt x="3402" y="64368"/>
                  </a:cubicBezTo>
                  <a:cubicBezTo>
                    <a:pt x="3402" y="64368"/>
                    <a:pt x="-8032" y="52934"/>
                    <a:pt x="11024" y="45312"/>
                  </a:cubicBezTo>
                  <a:cubicBezTo>
                    <a:pt x="26270" y="37690"/>
                    <a:pt x="121552" y="3388"/>
                    <a:pt x="121552" y="3388"/>
                  </a:cubicBezTo>
                  <a:cubicBezTo>
                    <a:pt x="121552" y="3388"/>
                    <a:pt x="144420" y="-4235"/>
                    <a:pt x="152042"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7" name="Google Shape;1007;p79"/>
            <p:cNvSpPr/>
            <p:nvPr/>
          </p:nvSpPr>
          <p:spPr>
            <a:xfrm>
              <a:off x="2807350" y="5739755"/>
              <a:ext cx="228677" cy="114339"/>
            </a:xfrm>
            <a:custGeom>
              <a:avLst/>
              <a:gdLst/>
              <a:ahLst/>
              <a:cxnLst/>
              <a:rect l="l" t="t" r="r" b="b"/>
              <a:pathLst>
                <a:path w="228677" h="114338" extrusionOk="0">
                  <a:moveTo>
                    <a:pt x="246412" y="60557"/>
                  </a:moveTo>
                  <a:cubicBezTo>
                    <a:pt x="246412" y="60557"/>
                    <a:pt x="269279" y="71991"/>
                    <a:pt x="254034" y="83425"/>
                  </a:cubicBezTo>
                  <a:cubicBezTo>
                    <a:pt x="238789" y="91048"/>
                    <a:pt x="139695" y="129160"/>
                    <a:pt x="139695" y="129160"/>
                  </a:cubicBezTo>
                  <a:cubicBezTo>
                    <a:pt x="139695" y="129160"/>
                    <a:pt x="105394" y="140594"/>
                    <a:pt x="90149" y="129160"/>
                  </a:cubicBezTo>
                  <a:cubicBezTo>
                    <a:pt x="74904" y="113915"/>
                    <a:pt x="2489" y="68180"/>
                    <a:pt x="2489" y="68180"/>
                  </a:cubicBezTo>
                  <a:cubicBezTo>
                    <a:pt x="2489" y="68180"/>
                    <a:pt x="-5133" y="56746"/>
                    <a:pt x="6300" y="49123"/>
                  </a:cubicBezTo>
                  <a:cubicBezTo>
                    <a:pt x="17734" y="45312"/>
                    <a:pt x="120639" y="3388"/>
                    <a:pt x="120639" y="3388"/>
                  </a:cubicBezTo>
                  <a:cubicBezTo>
                    <a:pt x="120639" y="3388"/>
                    <a:pt x="147318" y="-4235"/>
                    <a:pt x="158752" y="3388"/>
                  </a:cubicBezTo>
                  <a:cubicBezTo>
                    <a:pt x="170186" y="14822"/>
                    <a:pt x="246412" y="60557"/>
                    <a:pt x="246412" y="60557"/>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8" name="Google Shape;1008;p79"/>
            <p:cNvSpPr/>
            <p:nvPr/>
          </p:nvSpPr>
          <p:spPr>
            <a:xfrm>
              <a:off x="2175945" y="5803682"/>
              <a:ext cx="686032" cy="304903"/>
            </a:xfrm>
            <a:custGeom>
              <a:avLst/>
              <a:gdLst/>
              <a:ahLst/>
              <a:cxnLst/>
              <a:rect l="l" t="t" r="r" b="b"/>
              <a:pathLst>
                <a:path w="686032" h="304903" extrusionOk="0">
                  <a:moveTo>
                    <a:pt x="626271" y="4252"/>
                  </a:moveTo>
                  <a:lnTo>
                    <a:pt x="713931" y="69044"/>
                  </a:lnTo>
                  <a:cubicBezTo>
                    <a:pt x="713931" y="69044"/>
                    <a:pt x="732987" y="80478"/>
                    <a:pt x="717742" y="88101"/>
                  </a:cubicBezTo>
                  <a:lnTo>
                    <a:pt x="134615" y="316778"/>
                  </a:lnTo>
                  <a:cubicBezTo>
                    <a:pt x="134615" y="316778"/>
                    <a:pt x="107936" y="328212"/>
                    <a:pt x="88879" y="312967"/>
                  </a:cubicBezTo>
                  <a:cubicBezTo>
                    <a:pt x="69823" y="297722"/>
                    <a:pt x="1220" y="244364"/>
                    <a:pt x="1220" y="244364"/>
                  </a:cubicBezTo>
                  <a:cubicBezTo>
                    <a:pt x="1220" y="244364"/>
                    <a:pt x="-6403" y="232930"/>
                    <a:pt x="16465" y="221496"/>
                  </a:cubicBezTo>
                  <a:cubicBezTo>
                    <a:pt x="39333" y="213873"/>
                    <a:pt x="569102" y="8064"/>
                    <a:pt x="569102" y="8064"/>
                  </a:cubicBezTo>
                  <a:cubicBezTo>
                    <a:pt x="569102" y="8064"/>
                    <a:pt x="607215" y="-7182"/>
                    <a:pt x="626271" y="425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09" name="Google Shape;1009;p79"/>
            <p:cNvSpPr/>
            <p:nvPr/>
          </p:nvSpPr>
          <p:spPr>
            <a:xfrm>
              <a:off x="3029827" y="5271865"/>
              <a:ext cx="419242" cy="228677"/>
            </a:xfrm>
            <a:custGeom>
              <a:avLst/>
              <a:gdLst/>
              <a:ahLst/>
              <a:cxnLst/>
              <a:rect l="l" t="t" r="r" b="b"/>
              <a:pathLst>
                <a:path w="419242" h="228677" extrusionOk="0">
                  <a:moveTo>
                    <a:pt x="439366" y="139695"/>
                  </a:moveTo>
                  <a:cubicBezTo>
                    <a:pt x="439366" y="139695"/>
                    <a:pt x="469856" y="158752"/>
                    <a:pt x="450799" y="170186"/>
                  </a:cubicBezTo>
                  <a:cubicBezTo>
                    <a:pt x="431743" y="181620"/>
                    <a:pt x="378385" y="200676"/>
                    <a:pt x="378385" y="200676"/>
                  </a:cubicBezTo>
                  <a:cubicBezTo>
                    <a:pt x="378385" y="200676"/>
                    <a:pt x="366951" y="204487"/>
                    <a:pt x="355517" y="200676"/>
                  </a:cubicBezTo>
                  <a:cubicBezTo>
                    <a:pt x="355517" y="200676"/>
                    <a:pt x="347895" y="212110"/>
                    <a:pt x="332649" y="215921"/>
                  </a:cubicBezTo>
                  <a:cubicBezTo>
                    <a:pt x="317404" y="223544"/>
                    <a:pt x="279291" y="234978"/>
                    <a:pt x="279291" y="234978"/>
                  </a:cubicBezTo>
                  <a:cubicBezTo>
                    <a:pt x="279291" y="234978"/>
                    <a:pt x="252612" y="242600"/>
                    <a:pt x="237367" y="231166"/>
                  </a:cubicBezTo>
                  <a:cubicBezTo>
                    <a:pt x="222122" y="219733"/>
                    <a:pt x="180198" y="193054"/>
                    <a:pt x="180198" y="193054"/>
                  </a:cubicBezTo>
                  <a:cubicBezTo>
                    <a:pt x="180198" y="193054"/>
                    <a:pt x="176386" y="189242"/>
                    <a:pt x="176386" y="181620"/>
                  </a:cubicBezTo>
                  <a:cubicBezTo>
                    <a:pt x="176386" y="181620"/>
                    <a:pt x="164952" y="185431"/>
                    <a:pt x="153519" y="177808"/>
                  </a:cubicBezTo>
                  <a:cubicBezTo>
                    <a:pt x="142085" y="170186"/>
                    <a:pt x="92538" y="139695"/>
                    <a:pt x="92538" y="139695"/>
                  </a:cubicBezTo>
                  <a:cubicBezTo>
                    <a:pt x="92538" y="139695"/>
                    <a:pt x="88727" y="132073"/>
                    <a:pt x="88727" y="128262"/>
                  </a:cubicBezTo>
                  <a:cubicBezTo>
                    <a:pt x="88727" y="128262"/>
                    <a:pt x="73482" y="132073"/>
                    <a:pt x="62048" y="124450"/>
                  </a:cubicBezTo>
                  <a:cubicBezTo>
                    <a:pt x="54425" y="116828"/>
                    <a:pt x="4878" y="86337"/>
                    <a:pt x="4878" y="86337"/>
                  </a:cubicBezTo>
                  <a:cubicBezTo>
                    <a:pt x="4878" y="86337"/>
                    <a:pt x="-2744" y="78715"/>
                    <a:pt x="1067" y="71092"/>
                  </a:cubicBezTo>
                  <a:cubicBezTo>
                    <a:pt x="8690" y="63470"/>
                    <a:pt x="77293" y="40602"/>
                    <a:pt x="77293" y="40602"/>
                  </a:cubicBezTo>
                  <a:cubicBezTo>
                    <a:pt x="77293" y="40602"/>
                    <a:pt x="92538" y="36791"/>
                    <a:pt x="100161" y="44413"/>
                  </a:cubicBezTo>
                  <a:cubicBezTo>
                    <a:pt x="100161" y="44413"/>
                    <a:pt x="100161" y="36791"/>
                    <a:pt x="103972" y="40602"/>
                  </a:cubicBezTo>
                  <a:cubicBezTo>
                    <a:pt x="103972" y="40602"/>
                    <a:pt x="100161" y="32979"/>
                    <a:pt x="107783" y="29168"/>
                  </a:cubicBezTo>
                  <a:cubicBezTo>
                    <a:pt x="115406" y="25357"/>
                    <a:pt x="172575" y="2489"/>
                    <a:pt x="172575" y="2489"/>
                  </a:cubicBezTo>
                  <a:cubicBezTo>
                    <a:pt x="172575" y="2489"/>
                    <a:pt x="191632" y="-5134"/>
                    <a:pt x="203065" y="6300"/>
                  </a:cubicBezTo>
                  <a:cubicBezTo>
                    <a:pt x="218311" y="17734"/>
                    <a:pt x="260235" y="40602"/>
                    <a:pt x="260235" y="40602"/>
                  </a:cubicBezTo>
                  <a:cubicBezTo>
                    <a:pt x="260235" y="40602"/>
                    <a:pt x="271669" y="48225"/>
                    <a:pt x="271669" y="55847"/>
                  </a:cubicBezTo>
                  <a:cubicBezTo>
                    <a:pt x="271669" y="55847"/>
                    <a:pt x="286914" y="52036"/>
                    <a:pt x="298348" y="59658"/>
                  </a:cubicBezTo>
                  <a:cubicBezTo>
                    <a:pt x="309782" y="67281"/>
                    <a:pt x="347895" y="93960"/>
                    <a:pt x="347895" y="93960"/>
                  </a:cubicBezTo>
                  <a:cubicBezTo>
                    <a:pt x="347895" y="93960"/>
                    <a:pt x="359329" y="101583"/>
                    <a:pt x="359329" y="113016"/>
                  </a:cubicBezTo>
                  <a:cubicBezTo>
                    <a:pt x="359329" y="113016"/>
                    <a:pt x="378385" y="105394"/>
                    <a:pt x="389819" y="116828"/>
                  </a:cubicBezTo>
                  <a:cubicBezTo>
                    <a:pt x="408875" y="120639"/>
                    <a:pt x="439366" y="139695"/>
                    <a:pt x="439366" y="139695"/>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0" name="Google Shape;1010;p79"/>
            <p:cNvSpPr/>
            <p:nvPr/>
          </p:nvSpPr>
          <p:spPr>
            <a:xfrm>
              <a:off x="3216377" y="5415795"/>
              <a:ext cx="152452" cy="76226"/>
            </a:xfrm>
            <a:custGeom>
              <a:avLst/>
              <a:gdLst/>
              <a:ahLst/>
              <a:cxnLst/>
              <a:rect l="l" t="t" r="r" b="b"/>
              <a:pathLst>
                <a:path w="152451" h="76225" extrusionOk="0">
                  <a:moveTo>
                    <a:pt x="73685" y="3388"/>
                  </a:moveTo>
                  <a:lnTo>
                    <a:pt x="5082" y="30067"/>
                  </a:lnTo>
                  <a:cubicBezTo>
                    <a:pt x="5082" y="30067"/>
                    <a:pt x="-6352" y="33878"/>
                    <a:pt x="5082" y="45312"/>
                  </a:cubicBezTo>
                  <a:cubicBezTo>
                    <a:pt x="16515" y="52935"/>
                    <a:pt x="54628" y="75802"/>
                    <a:pt x="54628" y="75802"/>
                  </a:cubicBezTo>
                  <a:cubicBezTo>
                    <a:pt x="54628" y="75802"/>
                    <a:pt x="73685" y="87236"/>
                    <a:pt x="92741" y="79614"/>
                  </a:cubicBezTo>
                  <a:cubicBezTo>
                    <a:pt x="111798" y="71991"/>
                    <a:pt x="153722" y="52935"/>
                    <a:pt x="153722" y="52935"/>
                  </a:cubicBezTo>
                  <a:cubicBezTo>
                    <a:pt x="153722" y="52935"/>
                    <a:pt x="165156" y="45312"/>
                    <a:pt x="157533" y="37690"/>
                  </a:cubicBezTo>
                  <a:cubicBezTo>
                    <a:pt x="146099" y="30067"/>
                    <a:pt x="104175" y="3388"/>
                    <a:pt x="104175" y="3388"/>
                  </a:cubicBezTo>
                  <a:cubicBezTo>
                    <a:pt x="104175" y="3388"/>
                    <a:pt x="88930" y="-4235"/>
                    <a:pt x="73685"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1" name="Google Shape;1011;p79"/>
            <p:cNvSpPr/>
            <p:nvPr/>
          </p:nvSpPr>
          <p:spPr>
            <a:xfrm>
              <a:off x="3319282" y="5375565"/>
              <a:ext cx="152452" cy="76226"/>
            </a:xfrm>
            <a:custGeom>
              <a:avLst/>
              <a:gdLst/>
              <a:ahLst/>
              <a:cxnLst/>
              <a:rect l="l" t="t" r="r" b="b"/>
              <a:pathLst>
                <a:path w="152451" h="76225" extrusionOk="0">
                  <a:moveTo>
                    <a:pt x="73685" y="1694"/>
                  </a:moveTo>
                  <a:lnTo>
                    <a:pt x="5082" y="28373"/>
                  </a:lnTo>
                  <a:cubicBezTo>
                    <a:pt x="5082" y="28373"/>
                    <a:pt x="-6352" y="32184"/>
                    <a:pt x="5082" y="43618"/>
                  </a:cubicBezTo>
                  <a:cubicBezTo>
                    <a:pt x="16516" y="51241"/>
                    <a:pt x="54629" y="74108"/>
                    <a:pt x="54629" y="74108"/>
                  </a:cubicBezTo>
                  <a:cubicBezTo>
                    <a:pt x="54629" y="74108"/>
                    <a:pt x="73685" y="85542"/>
                    <a:pt x="92741" y="77920"/>
                  </a:cubicBezTo>
                  <a:cubicBezTo>
                    <a:pt x="111798" y="70297"/>
                    <a:pt x="153722" y="51241"/>
                    <a:pt x="153722" y="51241"/>
                  </a:cubicBezTo>
                  <a:cubicBezTo>
                    <a:pt x="153722" y="51241"/>
                    <a:pt x="165156" y="43618"/>
                    <a:pt x="157533" y="35995"/>
                  </a:cubicBezTo>
                  <a:cubicBezTo>
                    <a:pt x="146100" y="28373"/>
                    <a:pt x="104175" y="1694"/>
                    <a:pt x="104175" y="1694"/>
                  </a:cubicBezTo>
                  <a:cubicBezTo>
                    <a:pt x="104175" y="1694"/>
                    <a:pt x="88930" y="-2117"/>
                    <a:pt x="73685" y="169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2" name="Google Shape;1012;p79"/>
            <p:cNvSpPr/>
            <p:nvPr/>
          </p:nvSpPr>
          <p:spPr>
            <a:xfrm>
              <a:off x="3234215" y="5321766"/>
              <a:ext cx="152452" cy="76226"/>
            </a:xfrm>
            <a:custGeom>
              <a:avLst/>
              <a:gdLst/>
              <a:ahLst/>
              <a:cxnLst/>
              <a:rect l="l" t="t" r="r" b="b"/>
              <a:pathLst>
                <a:path w="152451" h="76225" extrusionOk="0">
                  <a:moveTo>
                    <a:pt x="71092" y="2134"/>
                  </a:moveTo>
                  <a:lnTo>
                    <a:pt x="2489" y="32625"/>
                  </a:lnTo>
                  <a:cubicBezTo>
                    <a:pt x="2489" y="32625"/>
                    <a:pt x="-5134" y="36436"/>
                    <a:pt x="6300" y="44058"/>
                  </a:cubicBezTo>
                  <a:cubicBezTo>
                    <a:pt x="17734" y="51681"/>
                    <a:pt x="55847" y="74549"/>
                    <a:pt x="55847" y="74549"/>
                  </a:cubicBezTo>
                  <a:cubicBezTo>
                    <a:pt x="55847" y="74549"/>
                    <a:pt x="67281" y="85983"/>
                    <a:pt x="90149" y="78360"/>
                  </a:cubicBezTo>
                  <a:cubicBezTo>
                    <a:pt x="109205" y="70738"/>
                    <a:pt x="151129" y="55492"/>
                    <a:pt x="151129" y="55492"/>
                  </a:cubicBezTo>
                  <a:cubicBezTo>
                    <a:pt x="151129" y="55492"/>
                    <a:pt x="166374" y="51681"/>
                    <a:pt x="154941" y="44058"/>
                  </a:cubicBezTo>
                  <a:cubicBezTo>
                    <a:pt x="143507" y="36436"/>
                    <a:pt x="105394" y="9757"/>
                    <a:pt x="105394" y="9757"/>
                  </a:cubicBezTo>
                  <a:cubicBezTo>
                    <a:pt x="105394" y="9757"/>
                    <a:pt x="90149" y="-5488"/>
                    <a:pt x="71092" y="213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3" name="Google Shape;1013;p79"/>
            <p:cNvSpPr/>
            <p:nvPr/>
          </p:nvSpPr>
          <p:spPr>
            <a:xfrm>
              <a:off x="3140151" y="5266731"/>
              <a:ext cx="152452" cy="76226"/>
            </a:xfrm>
            <a:custGeom>
              <a:avLst/>
              <a:gdLst/>
              <a:ahLst/>
              <a:cxnLst/>
              <a:rect l="l" t="t" r="r" b="b"/>
              <a:pathLst>
                <a:path w="152451" h="76225" extrusionOk="0">
                  <a:moveTo>
                    <a:pt x="73685" y="3811"/>
                  </a:moveTo>
                  <a:lnTo>
                    <a:pt x="5082" y="30490"/>
                  </a:lnTo>
                  <a:cubicBezTo>
                    <a:pt x="5082" y="30490"/>
                    <a:pt x="-6352" y="34302"/>
                    <a:pt x="5082" y="41924"/>
                  </a:cubicBezTo>
                  <a:cubicBezTo>
                    <a:pt x="16515" y="49547"/>
                    <a:pt x="54628" y="72415"/>
                    <a:pt x="54628" y="72415"/>
                  </a:cubicBezTo>
                  <a:cubicBezTo>
                    <a:pt x="54628" y="72415"/>
                    <a:pt x="73685" y="83848"/>
                    <a:pt x="92741" y="76226"/>
                  </a:cubicBezTo>
                  <a:cubicBezTo>
                    <a:pt x="111798" y="68603"/>
                    <a:pt x="153722" y="49547"/>
                    <a:pt x="153722" y="49547"/>
                  </a:cubicBezTo>
                  <a:cubicBezTo>
                    <a:pt x="153722" y="49547"/>
                    <a:pt x="165156" y="41924"/>
                    <a:pt x="157533" y="34302"/>
                  </a:cubicBezTo>
                  <a:cubicBezTo>
                    <a:pt x="146099" y="26679"/>
                    <a:pt x="104175" y="0"/>
                    <a:pt x="104175" y="0"/>
                  </a:cubicBezTo>
                  <a:cubicBezTo>
                    <a:pt x="104175" y="0"/>
                    <a:pt x="88930" y="0"/>
                    <a:pt x="73685" y="381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4" name="Google Shape;1014;p79"/>
            <p:cNvSpPr/>
            <p:nvPr/>
          </p:nvSpPr>
          <p:spPr>
            <a:xfrm>
              <a:off x="3042023" y="5307703"/>
              <a:ext cx="152452" cy="76226"/>
            </a:xfrm>
            <a:custGeom>
              <a:avLst/>
              <a:gdLst/>
              <a:ahLst/>
              <a:cxnLst/>
              <a:rect l="l" t="t" r="r" b="b"/>
              <a:pathLst>
                <a:path w="152451" h="76225" extrusionOk="0">
                  <a:moveTo>
                    <a:pt x="68908" y="4764"/>
                  </a:moveTo>
                  <a:lnTo>
                    <a:pt x="4116" y="27632"/>
                  </a:lnTo>
                  <a:cubicBezTo>
                    <a:pt x="4116" y="27632"/>
                    <a:pt x="-7318" y="35254"/>
                    <a:pt x="7927" y="46688"/>
                  </a:cubicBezTo>
                  <a:cubicBezTo>
                    <a:pt x="19361" y="54311"/>
                    <a:pt x="53663" y="73367"/>
                    <a:pt x="53663" y="73367"/>
                  </a:cubicBezTo>
                  <a:cubicBezTo>
                    <a:pt x="53663" y="73367"/>
                    <a:pt x="72719" y="84801"/>
                    <a:pt x="91776" y="77179"/>
                  </a:cubicBezTo>
                  <a:cubicBezTo>
                    <a:pt x="110832" y="69556"/>
                    <a:pt x="152756" y="50500"/>
                    <a:pt x="152756" y="50500"/>
                  </a:cubicBezTo>
                  <a:cubicBezTo>
                    <a:pt x="152756" y="50500"/>
                    <a:pt x="164190" y="42877"/>
                    <a:pt x="152756" y="35254"/>
                  </a:cubicBezTo>
                  <a:cubicBezTo>
                    <a:pt x="141323" y="27632"/>
                    <a:pt x="99399" y="953"/>
                    <a:pt x="99399" y="953"/>
                  </a:cubicBezTo>
                  <a:cubicBezTo>
                    <a:pt x="99399" y="953"/>
                    <a:pt x="84153" y="-2858"/>
                    <a:pt x="68908"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5" name="Google Shape;1015;p79"/>
            <p:cNvSpPr/>
            <p:nvPr/>
          </p:nvSpPr>
          <p:spPr>
            <a:xfrm>
              <a:off x="3128717" y="5361061"/>
              <a:ext cx="152452" cy="38113"/>
            </a:xfrm>
            <a:custGeom>
              <a:avLst/>
              <a:gdLst/>
              <a:ahLst/>
              <a:cxnLst/>
              <a:rect l="l" t="t" r="r" b="b"/>
              <a:pathLst>
                <a:path w="152451" h="38112" extrusionOk="0">
                  <a:moveTo>
                    <a:pt x="73685" y="4764"/>
                  </a:moveTo>
                  <a:lnTo>
                    <a:pt x="5082" y="27632"/>
                  </a:lnTo>
                  <a:cubicBezTo>
                    <a:pt x="5082" y="27632"/>
                    <a:pt x="-6352" y="35254"/>
                    <a:pt x="5082" y="42877"/>
                  </a:cubicBezTo>
                  <a:cubicBezTo>
                    <a:pt x="16516" y="50500"/>
                    <a:pt x="50817" y="69556"/>
                    <a:pt x="50817" y="69556"/>
                  </a:cubicBezTo>
                  <a:cubicBezTo>
                    <a:pt x="50817" y="69556"/>
                    <a:pt x="69874" y="80990"/>
                    <a:pt x="88930" y="73367"/>
                  </a:cubicBezTo>
                  <a:cubicBezTo>
                    <a:pt x="107987" y="65745"/>
                    <a:pt x="149911" y="46688"/>
                    <a:pt x="149911" y="46688"/>
                  </a:cubicBezTo>
                  <a:cubicBezTo>
                    <a:pt x="149911" y="46688"/>
                    <a:pt x="161345" y="39066"/>
                    <a:pt x="149911" y="31443"/>
                  </a:cubicBezTo>
                  <a:cubicBezTo>
                    <a:pt x="138477" y="23820"/>
                    <a:pt x="96553" y="953"/>
                    <a:pt x="96553" y="953"/>
                  </a:cubicBezTo>
                  <a:cubicBezTo>
                    <a:pt x="96553" y="953"/>
                    <a:pt x="88930" y="-2858"/>
                    <a:pt x="73685"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6" name="Google Shape;1016;p79"/>
            <p:cNvSpPr/>
            <p:nvPr/>
          </p:nvSpPr>
          <p:spPr>
            <a:xfrm>
              <a:off x="3404558" y="5485297"/>
              <a:ext cx="381129" cy="190565"/>
            </a:xfrm>
            <a:custGeom>
              <a:avLst/>
              <a:gdLst/>
              <a:ahLst/>
              <a:cxnLst/>
              <a:rect l="l" t="t" r="r" b="b"/>
              <a:pathLst>
                <a:path w="381129" h="190564" extrusionOk="0">
                  <a:moveTo>
                    <a:pt x="83691" y="101583"/>
                  </a:moveTo>
                  <a:lnTo>
                    <a:pt x="11276" y="128262"/>
                  </a:lnTo>
                  <a:cubicBezTo>
                    <a:pt x="11276" y="128262"/>
                    <a:pt x="-7780" y="139696"/>
                    <a:pt x="3653" y="151129"/>
                  </a:cubicBezTo>
                  <a:cubicBezTo>
                    <a:pt x="15087" y="162563"/>
                    <a:pt x="60823" y="193054"/>
                    <a:pt x="60823" y="193054"/>
                  </a:cubicBezTo>
                  <a:cubicBezTo>
                    <a:pt x="60823" y="193054"/>
                    <a:pt x="83691" y="208299"/>
                    <a:pt x="106558" y="196865"/>
                  </a:cubicBezTo>
                  <a:cubicBezTo>
                    <a:pt x="121803" y="189242"/>
                    <a:pt x="175162" y="166374"/>
                    <a:pt x="175162" y="166374"/>
                  </a:cubicBezTo>
                  <a:cubicBezTo>
                    <a:pt x="175162" y="166374"/>
                    <a:pt x="182784" y="162563"/>
                    <a:pt x="178973" y="158752"/>
                  </a:cubicBezTo>
                  <a:cubicBezTo>
                    <a:pt x="178973" y="158752"/>
                    <a:pt x="198029" y="162563"/>
                    <a:pt x="213275" y="154941"/>
                  </a:cubicBezTo>
                  <a:cubicBezTo>
                    <a:pt x="232331" y="147318"/>
                    <a:pt x="278066" y="124450"/>
                    <a:pt x="278066" y="124450"/>
                  </a:cubicBezTo>
                  <a:cubicBezTo>
                    <a:pt x="278066" y="124450"/>
                    <a:pt x="285689" y="120639"/>
                    <a:pt x="281878" y="116828"/>
                  </a:cubicBezTo>
                  <a:cubicBezTo>
                    <a:pt x="281878" y="116828"/>
                    <a:pt x="297123" y="120639"/>
                    <a:pt x="308557" y="116828"/>
                  </a:cubicBezTo>
                  <a:cubicBezTo>
                    <a:pt x="319990" y="109205"/>
                    <a:pt x="373349" y="90149"/>
                    <a:pt x="373349" y="90149"/>
                  </a:cubicBezTo>
                  <a:cubicBezTo>
                    <a:pt x="373349" y="90149"/>
                    <a:pt x="388594" y="78715"/>
                    <a:pt x="380971" y="67281"/>
                  </a:cubicBezTo>
                  <a:cubicBezTo>
                    <a:pt x="369537" y="55847"/>
                    <a:pt x="312368" y="21546"/>
                    <a:pt x="312368" y="21546"/>
                  </a:cubicBezTo>
                  <a:cubicBezTo>
                    <a:pt x="312368" y="21546"/>
                    <a:pt x="289500" y="10112"/>
                    <a:pt x="266632" y="21546"/>
                  </a:cubicBezTo>
                  <a:cubicBezTo>
                    <a:pt x="243765" y="32979"/>
                    <a:pt x="213275" y="44413"/>
                    <a:pt x="213275" y="44413"/>
                  </a:cubicBezTo>
                  <a:cubicBezTo>
                    <a:pt x="213275" y="44413"/>
                    <a:pt x="201841" y="48225"/>
                    <a:pt x="205652" y="59659"/>
                  </a:cubicBezTo>
                  <a:cubicBezTo>
                    <a:pt x="205652" y="59659"/>
                    <a:pt x="198029" y="55847"/>
                    <a:pt x="186595" y="59659"/>
                  </a:cubicBezTo>
                  <a:cubicBezTo>
                    <a:pt x="186595" y="59659"/>
                    <a:pt x="186595" y="55847"/>
                    <a:pt x="178973" y="48225"/>
                  </a:cubicBezTo>
                  <a:cubicBezTo>
                    <a:pt x="171350" y="40602"/>
                    <a:pt x="110369" y="2489"/>
                    <a:pt x="110369" y="2489"/>
                  </a:cubicBezTo>
                  <a:cubicBezTo>
                    <a:pt x="110369" y="2489"/>
                    <a:pt x="98936" y="-5134"/>
                    <a:pt x="79879" y="6300"/>
                  </a:cubicBezTo>
                  <a:cubicBezTo>
                    <a:pt x="60823" y="17734"/>
                    <a:pt x="18898" y="32979"/>
                    <a:pt x="18898" y="32979"/>
                  </a:cubicBezTo>
                  <a:cubicBezTo>
                    <a:pt x="18898" y="32979"/>
                    <a:pt x="-158" y="44413"/>
                    <a:pt x="15087" y="55847"/>
                  </a:cubicBezTo>
                  <a:cubicBezTo>
                    <a:pt x="26521" y="71092"/>
                    <a:pt x="83691" y="101583"/>
                    <a:pt x="83691" y="101583"/>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7" name="Google Shape;1017;p79"/>
            <p:cNvSpPr/>
            <p:nvPr/>
          </p:nvSpPr>
          <p:spPr>
            <a:xfrm>
              <a:off x="3420968" y="5487345"/>
              <a:ext cx="152452" cy="76226"/>
            </a:xfrm>
            <a:custGeom>
              <a:avLst/>
              <a:gdLst/>
              <a:ahLst/>
              <a:cxnLst/>
              <a:rect l="l" t="t" r="r" b="b"/>
              <a:pathLst>
                <a:path w="152451" h="76225" extrusionOk="0">
                  <a:moveTo>
                    <a:pt x="67281" y="4252"/>
                  </a:moveTo>
                  <a:lnTo>
                    <a:pt x="2489" y="30931"/>
                  </a:lnTo>
                  <a:cubicBezTo>
                    <a:pt x="2489" y="30931"/>
                    <a:pt x="-5134" y="38554"/>
                    <a:pt x="6300" y="46176"/>
                  </a:cubicBezTo>
                  <a:cubicBezTo>
                    <a:pt x="17734" y="53799"/>
                    <a:pt x="55847" y="80478"/>
                    <a:pt x="55847" y="80478"/>
                  </a:cubicBezTo>
                  <a:cubicBezTo>
                    <a:pt x="55847" y="80478"/>
                    <a:pt x="74904" y="95723"/>
                    <a:pt x="93960" y="88101"/>
                  </a:cubicBezTo>
                  <a:cubicBezTo>
                    <a:pt x="113016" y="80478"/>
                    <a:pt x="154941" y="61422"/>
                    <a:pt x="154941" y="61422"/>
                  </a:cubicBezTo>
                  <a:cubicBezTo>
                    <a:pt x="154941" y="61422"/>
                    <a:pt x="177809" y="53799"/>
                    <a:pt x="166375" y="46176"/>
                  </a:cubicBezTo>
                  <a:cubicBezTo>
                    <a:pt x="154941" y="38554"/>
                    <a:pt x="105394" y="8064"/>
                    <a:pt x="105394" y="8064"/>
                  </a:cubicBezTo>
                  <a:cubicBezTo>
                    <a:pt x="105394" y="8064"/>
                    <a:pt x="86337" y="-7182"/>
                    <a:pt x="67281" y="425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8" name="Google Shape;1018;p79"/>
            <p:cNvSpPr/>
            <p:nvPr/>
          </p:nvSpPr>
          <p:spPr>
            <a:xfrm>
              <a:off x="3517469" y="5549190"/>
              <a:ext cx="152452" cy="76226"/>
            </a:xfrm>
            <a:custGeom>
              <a:avLst/>
              <a:gdLst/>
              <a:ahLst/>
              <a:cxnLst/>
              <a:rect l="l" t="t" r="r" b="b"/>
              <a:pathLst>
                <a:path w="152451" h="76225" extrusionOk="0">
                  <a:moveTo>
                    <a:pt x="73685" y="3388"/>
                  </a:moveTo>
                  <a:lnTo>
                    <a:pt x="5082" y="30067"/>
                  </a:lnTo>
                  <a:cubicBezTo>
                    <a:pt x="5082" y="30067"/>
                    <a:pt x="-6352" y="33878"/>
                    <a:pt x="5082" y="45312"/>
                  </a:cubicBezTo>
                  <a:cubicBezTo>
                    <a:pt x="16515" y="52935"/>
                    <a:pt x="54628" y="75802"/>
                    <a:pt x="54628" y="75802"/>
                  </a:cubicBezTo>
                  <a:cubicBezTo>
                    <a:pt x="54628" y="75802"/>
                    <a:pt x="73685" y="87236"/>
                    <a:pt x="92741" y="79614"/>
                  </a:cubicBezTo>
                  <a:cubicBezTo>
                    <a:pt x="111798" y="71991"/>
                    <a:pt x="153722" y="52935"/>
                    <a:pt x="153722" y="52935"/>
                  </a:cubicBezTo>
                  <a:cubicBezTo>
                    <a:pt x="153722" y="52935"/>
                    <a:pt x="165156" y="45312"/>
                    <a:pt x="157533" y="37689"/>
                  </a:cubicBezTo>
                  <a:cubicBezTo>
                    <a:pt x="146099" y="30067"/>
                    <a:pt x="104175" y="3388"/>
                    <a:pt x="104175" y="3388"/>
                  </a:cubicBezTo>
                  <a:cubicBezTo>
                    <a:pt x="104175" y="3388"/>
                    <a:pt x="88930" y="-4235"/>
                    <a:pt x="73685" y="338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19" name="Google Shape;1019;p79"/>
            <p:cNvSpPr/>
            <p:nvPr/>
          </p:nvSpPr>
          <p:spPr>
            <a:xfrm>
              <a:off x="3410752" y="5589738"/>
              <a:ext cx="152452" cy="76226"/>
            </a:xfrm>
            <a:custGeom>
              <a:avLst/>
              <a:gdLst/>
              <a:ahLst/>
              <a:cxnLst/>
              <a:rect l="l" t="t" r="r" b="b"/>
              <a:pathLst>
                <a:path w="152451" h="76225" extrusionOk="0">
                  <a:moveTo>
                    <a:pt x="73685" y="4764"/>
                  </a:moveTo>
                  <a:lnTo>
                    <a:pt x="5082" y="27632"/>
                  </a:lnTo>
                  <a:cubicBezTo>
                    <a:pt x="5082" y="27632"/>
                    <a:pt x="-6352" y="31443"/>
                    <a:pt x="5082" y="42877"/>
                  </a:cubicBezTo>
                  <a:cubicBezTo>
                    <a:pt x="16516" y="50500"/>
                    <a:pt x="54629" y="73367"/>
                    <a:pt x="54629" y="73367"/>
                  </a:cubicBezTo>
                  <a:cubicBezTo>
                    <a:pt x="54629" y="73367"/>
                    <a:pt x="73685" y="84801"/>
                    <a:pt x="92742" y="77179"/>
                  </a:cubicBezTo>
                  <a:cubicBezTo>
                    <a:pt x="111798" y="69556"/>
                    <a:pt x="153722" y="50500"/>
                    <a:pt x="153722" y="50500"/>
                  </a:cubicBezTo>
                  <a:cubicBezTo>
                    <a:pt x="153722" y="50500"/>
                    <a:pt x="165156" y="42877"/>
                    <a:pt x="157533" y="35254"/>
                  </a:cubicBezTo>
                  <a:cubicBezTo>
                    <a:pt x="146099" y="27632"/>
                    <a:pt x="104175" y="953"/>
                    <a:pt x="104175" y="953"/>
                  </a:cubicBezTo>
                  <a:cubicBezTo>
                    <a:pt x="104175" y="953"/>
                    <a:pt x="88930" y="-2858"/>
                    <a:pt x="73685" y="476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0" name="Google Shape;1020;p79"/>
            <p:cNvSpPr/>
            <p:nvPr/>
          </p:nvSpPr>
          <p:spPr>
            <a:xfrm>
              <a:off x="3611532" y="5500411"/>
              <a:ext cx="152452" cy="76226"/>
            </a:xfrm>
            <a:custGeom>
              <a:avLst/>
              <a:gdLst/>
              <a:ahLst/>
              <a:cxnLst/>
              <a:rect l="l" t="t" r="r" b="b"/>
              <a:pathLst>
                <a:path w="152451" h="76225" extrusionOk="0">
                  <a:moveTo>
                    <a:pt x="67281" y="2620"/>
                  </a:moveTo>
                  <a:lnTo>
                    <a:pt x="2489" y="29299"/>
                  </a:lnTo>
                  <a:cubicBezTo>
                    <a:pt x="2489" y="29299"/>
                    <a:pt x="-5134" y="36922"/>
                    <a:pt x="6300" y="48356"/>
                  </a:cubicBezTo>
                  <a:cubicBezTo>
                    <a:pt x="17734" y="55978"/>
                    <a:pt x="55847" y="78846"/>
                    <a:pt x="55847" y="78846"/>
                  </a:cubicBezTo>
                  <a:cubicBezTo>
                    <a:pt x="55847" y="78846"/>
                    <a:pt x="74904" y="90280"/>
                    <a:pt x="93960" y="82658"/>
                  </a:cubicBezTo>
                  <a:cubicBezTo>
                    <a:pt x="113016" y="75035"/>
                    <a:pt x="154941" y="55978"/>
                    <a:pt x="154941" y="55978"/>
                  </a:cubicBezTo>
                  <a:cubicBezTo>
                    <a:pt x="154941" y="55978"/>
                    <a:pt x="170186" y="48356"/>
                    <a:pt x="158752" y="40733"/>
                  </a:cubicBezTo>
                  <a:cubicBezTo>
                    <a:pt x="147318" y="33111"/>
                    <a:pt x="105394" y="6432"/>
                    <a:pt x="105394" y="6432"/>
                  </a:cubicBezTo>
                  <a:cubicBezTo>
                    <a:pt x="105394" y="6432"/>
                    <a:pt x="86337" y="-5002"/>
                    <a:pt x="67281" y="262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1" name="Google Shape;1021;p79"/>
            <p:cNvSpPr/>
            <p:nvPr/>
          </p:nvSpPr>
          <p:spPr>
            <a:xfrm>
              <a:off x="3321162" y="5098082"/>
              <a:ext cx="800371" cy="381129"/>
            </a:xfrm>
            <a:custGeom>
              <a:avLst/>
              <a:gdLst/>
              <a:ahLst/>
              <a:cxnLst/>
              <a:rect l="l" t="t" r="r" b="b"/>
              <a:pathLst>
                <a:path w="800371" h="381129" extrusionOk="0">
                  <a:moveTo>
                    <a:pt x="350029" y="355403"/>
                  </a:moveTo>
                  <a:cubicBezTo>
                    <a:pt x="350029" y="355403"/>
                    <a:pt x="342406" y="359214"/>
                    <a:pt x="357652" y="370648"/>
                  </a:cubicBezTo>
                  <a:cubicBezTo>
                    <a:pt x="372897" y="382082"/>
                    <a:pt x="414821" y="404950"/>
                    <a:pt x="414821" y="404950"/>
                  </a:cubicBezTo>
                  <a:cubicBezTo>
                    <a:pt x="414821" y="404950"/>
                    <a:pt x="437689" y="420195"/>
                    <a:pt x="464368" y="408761"/>
                  </a:cubicBezTo>
                  <a:cubicBezTo>
                    <a:pt x="491047" y="397327"/>
                    <a:pt x="601574" y="351592"/>
                    <a:pt x="601574" y="351592"/>
                  </a:cubicBezTo>
                  <a:cubicBezTo>
                    <a:pt x="601574" y="351592"/>
                    <a:pt x="628253" y="340158"/>
                    <a:pt x="624442" y="332535"/>
                  </a:cubicBezTo>
                  <a:cubicBezTo>
                    <a:pt x="624442" y="332535"/>
                    <a:pt x="635876" y="336346"/>
                    <a:pt x="658744" y="328724"/>
                  </a:cubicBezTo>
                  <a:cubicBezTo>
                    <a:pt x="681611" y="321101"/>
                    <a:pt x="712102" y="305856"/>
                    <a:pt x="712102" y="305856"/>
                  </a:cubicBezTo>
                  <a:cubicBezTo>
                    <a:pt x="712102" y="305856"/>
                    <a:pt x="727347" y="302045"/>
                    <a:pt x="723536" y="294422"/>
                  </a:cubicBezTo>
                  <a:cubicBezTo>
                    <a:pt x="723536" y="294422"/>
                    <a:pt x="738781" y="298234"/>
                    <a:pt x="754026" y="290611"/>
                  </a:cubicBezTo>
                  <a:cubicBezTo>
                    <a:pt x="769271" y="286800"/>
                    <a:pt x="815007" y="263932"/>
                    <a:pt x="815007" y="263932"/>
                  </a:cubicBezTo>
                  <a:cubicBezTo>
                    <a:pt x="815007" y="263932"/>
                    <a:pt x="826440" y="252498"/>
                    <a:pt x="818818" y="244875"/>
                  </a:cubicBezTo>
                  <a:cubicBezTo>
                    <a:pt x="807384" y="233442"/>
                    <a:pt x="651121" y="153404"/>
                    <a:pt x="651121" y="153404"/>
                  </a:cubicBezTo>
                  <a:cubicBezTo>
                    <a:pt x="651121" y="153404"/>
                    <a:pt x="643498" y="149593"/>
                    <a:pt x="635876" y="153404"/>
                  </a:cubicBezTo>
                  <a:cubicBezTo>
                    <a:pt x="635876" y="153404"/>
                    <a:pt x="639687" y="149593"/>
                    <a:pt x="628253" y="138159"/>
                  </a:cubicBezTo>
                  <a:cubicBezTo>
                    <a:pt x="616819" y="126725"/>
                    <a:pt x="471990" y="50500"/>
                    <a:pt x="471990" y="50500"/>
                  </a:cubicBezTo>
                  <a:cubicBezTo>
                    <a:pt x="471990" y="50500"/>
                    <a:pt x="464368" y="46688"/>
                    <a:pt x="456745" y="50500"/>
                  </a:cubicBezTo>
                  <a:cubicBezTo>
                    <a:pt x="456745" y="50500"/>
                    <a:pt x="460556" y="42877"/>
                    <a:pt x="449123" y="35254"/>
                  </a:cubicBezTo>
                  <a:cubicBezTo>
                    <a:pt x="437689" y="27632"/>
                    <a:pt x="380519" y="953"/>
                    <a:pt x="380519" y="953"/>
                  </a:cubicBezTo>
                  <a:cubicBezTo>
                    <a:pt x="380519" y="953"/>
                    <a:pt x="376708" y="-2858"/>
                    <a:pt x="357652" y="4764"/>
                  </a:cubicBezTo>
                  <a:cubicBezTo>
                    <a:pt x="338595" y="12387"/>
                    <a:pt x="300482" y="27632"/>
                    <a:pt x="300482" y="27632"/>
                  </a:cubicBezTo>
                  <a:cubicBezTo>
                    <a:pt x="300482" y="27632"/>
                    <a:pt x="296671" y="31443"/>
                    <a:pt x="296671" y="35254"/>
                  </a:cubicBezTo>
                  <a:cubicBezTo>
                    <a:pt x="296671" y="35254"/>
                    <a:pt x="289048" y="27632"/>
                    <a:pt x="269992" y="31443"/>
                  </a:cubicBezTo>
                  <a:cubicBezTo>
                    <a:pt x="250935" y="35254"/>
                    <a:pt x="209011" y="54311"/>
                    <a:pt x="209011" y="54311"/>
                  </a:cubicBezTo>
                  <a:cubicBezTo>
                    <a:pt x="209011" y="54311"/>
                    <a:pt x="193766" y="58122"/>
                    <a:pt x="197577" y="69556"/>
                  </a:cubicBezTo>
                  <a:cubicBezTo>
                    <a:pt x="197577" y="69556"/>
                    <a:pt x="186144" y="61934"/>
                    <a:pt x="163276" y="69556"/>
                  </a:cubicBezTo>
                  <a:cubicBezTo>
                    <a:pt x="140408" y="77179"/>
                    <a:pt x="106106" y="92424"/>
                    <a:pt x="106106" y="92424"/>
                  </a:cubicBezTo>
                  <a:cubicBezTo>
                    <a:pt x="106106" y="92424"/>
                    <a:pt x="94672" y="100046"/>
                    <a:pt x="98484" y="107669"/>
                  </a:cubicBezTo>
                  <a:cubicBezTo>
                    <a:pt x="98484" y="107669"/>
                    <a:pt x="90861" y="96235"/>
                    <a:pt x="75616" y="103858"/>
                  </a:cubicBezTo>
                  <a:cubicBezTo>
                    <a:pt x="60371" y="111480"/>
                    <a:pt x="14635" y="126725"/>
                    <a:pt x="14635" y="126725"/>
                  </a:cubicBezTo>
                  <a:cubicBezTo>
                    <a:pt x="14635" y="126725"/>
                    <a:pt x="-8232" y="134348"/>
                    <a:pt x="3201" y="149593"/>
                  </a:cubicBezTo>
                  <a:cubicBezTo>
                    <a:pt x="14635" y="161027"/>
                    <a:pt x="60371" y="187706"/>
                    <a:pt x="60371" y="187706"/>
                  </a:cubicBezTo>
                  <a:cubicBezTo>
                    <a:pt x="60371" y="187706"/>
                    <a:pt x="71805" y="195329"/>
                    <a:pt x="87050" y="191517"/>
                  </a:cubicBezTo>
                  <a:cubicBezTo>
                    <a:pt x="87050" y="191517"/>
                    <a:pt x="87050" y="199140"/>
                    <a:pt x="98484" y="206763"/>
                  </a:cubicBezTo>
                  <a:cubicBezTo>
                    <a:pt x="109918" y="214385"/>
                    <a:pt x="140408" y="229630"/>
                    <a:pt x="140408" y="229630"/>
                  </a:cubicBezTo>
                  <a:cubicBezTo>
                    <a:pt x="140408" y="229630"/>
                    <a:pt x="163276" y="244875"/>
                    <a:pt x="178521" y="241064"/>
                  </a:cubicBezTo>
                  <a:cubicBezTo>
                    <a:pt x="178521" y="241064"/>
                    <a:pt x="178521" y="252498"/>
                    <a:pt x="193766" y="260121"/>
                  </a:cubicBezTo>
                  <a:cubicBezTo>
                    <a:pt x="209011" y="267743"/>
                    <a:pt x="235690" y="286800"/>
                    <a:pt x="235690" y="286800"/>
                  </a:cubicBezTo>
                  <a:cubicBezTo>
                    <a:pt x="235690" y="286800"/>
                    <a:pt x="258558" y="298234"/>
                    <a:pt x="266181" y="294422"/>
                  </a:cubicBezTo>
                  <a:cubicBezTo>
                    <a:pt x="266181" y="294422"/>
                    <a:pt x="262369" y="302045"/>
                    <a:pt x="281426" y="309667"/>
                  </a:cubicBezTo>
                  <a:cubicBezTo>
                    <a:pt x="296671" y="317290"/>
                    <a:pt x="330972" y="340158"/>
                    <a:pt x="330972" y="340158"/>
                  </a:cubicBezTo>
                  <a:cubicBezTo>
                    <a:pt x="330972" y="340158"/>
                    <a:pt x="330972" y="363025"/>
                    <a:pt x="350029" y="355403"/>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2" name="Google Shape;1022;p79"/>
            <p:cNvSpPr/>
            <p:nvPr/>
          </p:nvSpPr>
          <p:spPr>
            <a:xfrm>
              <a:off x="3674049" y="5378581"/>
              <a:ext cx="228677" cy="114339"/>
            </a:xfrm>
            <a:custGeom>
              <a:avLst/>
              <a:gdLst/>
              <a:ahLst/>
              <a:cxnLst/>
              <a:rect l="l" t="t" r="r" b="b"/>
              <a:pathLst>
                <a:path w="228677" h="114338" extrusionOk="0">
                  <a:moveTo>
                    <a:pt x="4764" y="67281"/>
                  </a:moveTo>
                  <a:lnTo>
                    <a:pt x="161027" y="2489"/>
                  </a:lnTo>
                  <a:cubicBezTo>
                    <a:pt x="161027" y="2489"/>
                    <a:pt x="183895" y="-5134"/>
                    <a:pt x="199140" y="6300"/>
                  </a:cubicBezTo>
                  <a:cubicBezTo>
                    <a:pt x="214385" y="17734"/>
                    <a:pt x="256309" y="40602"/>
                    <a:pt x="256309" y="40602"/>
                  </a:cubicBezTo>
                  <a:cubicBezTo>
                    <a:pt x="256309" y="40602"/>
                    <a:pt x="271555" y="48225"/>
                    <a:pt x="256309" y="55847"/>
                  </a:cubicBezTo>
                  <a:cubicBezTo>
                    <a:pt x="244875" y="63470"/>
                    <a:pt x="100046" y="120639"/>
                    <a:pt x="100046" y="120639"/>
                  </a:cubicBezTo>
                  <a:cubicBezTo>
                    <a:pt x="100046" y="120639"/>
                    <a:pt x="80990" y="128262"/>
                    <a:pt x="65745" y="120639"/>
                  </a:cubicBezTo>
                  <a:cubicBezTo>
                    <a:pt x="50500" y="113017"/>
                    <a:pt x="953" y="82526"/>
                    <a:pt x="953" y="82526"/>
                  </a:cubicBezTo>
                  <a:cubicBezTo>
                    <a:pt x="953" y="82526"/>
                    <a:pt x="-2859" y="71092"/>
                    <a:pt x="4764" y="6728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3" name="Google Shape;1023;p79"/>
            <p:cNvSpPr/>
            <p:nvPr/>
          </p:nvSpPr>
          <p:spPr>
            <a:xfrm>
              <a:off x="3875730" y="5255721"/>
              <a:ext cx="228677" cy="114339"/>
            </a:xfrm>
            <a:custGeom>
              <a:avLst/>
              <a:gdLst/>
              <a:ahLst/>
              <a:cxnLst/>
              <a:rect l="l" t="t" r="r" b="b"/>
              <a:pathLst>
                <a:path w="228677" h="114338" extrusionOk="0">
                  <a:moveTo>
                    <a:pt x="241382" y="79614"/>
                  </a:moveTo>
                  <a:cubicBezTo>
                    <a:pt x="241382" y="79614"/>
                    <a:pt x="260438" y="91047"/>
                    <a:pt x="252816" y="98670"/>
                  </a:cubicBezTo>
                  <a:cubicBezTo>
                    <a:pt x="245193" y="106293"/>
                    <a:pt x="188024" y="125349"/>
                    <a:pt x="188024" y="125349"/>
                  </a:cubicBezTo>
                  <a:cubicBezTo>
                    <a:pt x="188024" y="125349"/>
                    <a:pt x="168967" y="129160"/>
                    <a:pt x="153722" y="121538"/>
                  </a:cubicBezTo>
                  <a:cubicBezTo>
                    <a:pt x="138477" y="113915"/>
                    <a:pt x="5082" y="37690"/>
                    <a:pt x="5082" y="37690"/>
                  </a:cubicBezTo>
                  <a:cubicBezTo>
                    <a:pt x="5082" y="37690"/>
                    <a:pt x="-6352" y="30067"/>
                    <a:pt x="5082" y="26256"/>
                  </a:cubicBezTo>
                  <a:cubicBezTo>
                    <a:pt x="12704" y="22444"/>
                    <a:pt x="66063" y="3388"/>
                    <a:pt x="66063" y="3388"/>
                  </a:cubicBezTo>
                  <a:cubicBezTo>
                    <a:pt x="66063" y="3388"/>
                    <a:pt x="81307" y="-4235"/>
                    <a:pt x="92741" y="3388"/>
                  </a:cubicBezTo>
                  <a:cubicBezTo>
                    <a:pt x="107987" y="11010"/>
                    <a:pt x="241382" y="79614"/>
                    <a:pt x="241382" y="7961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4" name="Google Shape;1024;p79"/>
            <p:cNvSpPr/>
            <p:nvPr/>
          </p:nvSpPr>
          <p:spPr>
            <a:xfrm>
              <a:off x="3696599" y="5155251"/>
              <a:ext cx="228677" cy="114339"/>
            </a:xfrm>
            <a:custGeom>
              <a:avLst/>
              <a:gdLst/>
              <a:ahLst/>
              <a:cxnLst/>
              <a:rect l="l" t="t" r="r" b="b"/>
              <a:pathLst>
                <a:path w="228677" h="114338" extrusionOk="0">
                  <a:moveTo>
                    <a:pt x="233759" y="77179"/>
                  </a:moveTo>
                  <a:cubicBezTo>
                    <a:pt x="233759" y="77179"/>
                    <a:pt x="252816" y="88613"/>
                    <a:pt x="245193" y="96235"/>
                  </a:cubicBezTo>
                  <a:cubicBezTo>
                    <a:pt x="237570" y="103858"/>
                    <a:pt x="180401" y="122914"/>
                    <a:pt x="180401" y="122914"/>
                  </a:cubicBezTo>
                  <a:cubicBezTo>
                    <a:pt x="180401" y="122914"/>
                    <a:pt x="161345" y="126725"/>
                    <a:pt x="146099" y="119103"/>
                  </a:cubicBezTo>
                  <a:cubicBezTo>
                    <a:pt x="130854" y="111480"/>
                    <a:pt x="5082" y="39066"/>
                    <a:pt x="5082" y="39066"/>
                  </a:cubicBezTo>
                  <a:cubicBezTo>
                    <a:pt x="5082" y="39066"/>
                    <a:pt x="-6352" y="35254"/>
                    <a:pt x="5082" y="27632"/>
                  </a:cubicBezTo>
                  <a:cubicBezTo>
                    <a:pt x="12704" y="23821"/>
                    <a:pt x="66062" y="953"/>
                    <a:pt x="66062" y="953"/>
                  </a:cubicBezTo>
                  <a:cubicBezTo>
                    <a:pt x="66062" y="953"/>
                    <a:pt x="81308" y="-2858"/>
                    <a:pt x="96553" y="4764"/>
                  </a:cubicBezTo>
                  <a:cubicBezTo>
                    <a:pt x="111798" y="16198"/>
                    <a:pt x="233759" y="77179"/>
                    <a:pt x="233759" y="7717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5" name="Google Shape;1025;p79"/>
            <p:cNvSpPr/>
            <p:nvPr/>
          </p:nvSpPr>
          <p:spPr>
            <a:xfrm>
              <a:off x="3318063" y="5212596"/>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6375" y="42702"/>
                    <a:pt x="154941" y="38891"/>
                  </a:cubicBezTo>
                  <a:cubicBezTo>
                    <a:pt x="143507" y="31268"/>
                    <a:pt x="101582" y="8400"/>
                    <a:pt x="101582" y="8400"/>
                  </a:cubicBezTo>
                  <a:cubicBezTo>
                    <a:pt x="101582" y="8400"/>
                    <a:pt x="78715"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6" name="Google Shape;1026;p79"/>
            <p:cNvSpPr/>
            <p:nvPr/>
          </p:nvSpPr>
          <p:spPr>
            <a:xfrm>
              <a:off x="3417156" y="5178294"/>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2" y="8400"/>
                    <a:pt x="101582" y="8400"/>
                  </a:cubicBezTo>
                  <a:cubicBezTo>
                    <a:pt x="101582"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7" name="Google Shape;1027;p79"/>
            <p:cNvSpPr/>
            <p:nvPr/>
          </p:nvSpPr>
          <p:spPr>
            <a:xfrm>
              <a:off x="3512439" y="5140181"/>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2" y="8400"/>
                    <a:pt x="101582" y="8400"/>
                  </a:cubicBezTo>
                  <a:cubicBezTo>
                    <a:pt x="101582"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8" name="Google Shape;1028;p79"/>
            <p:cNvSpPr/>
            <p:nvPr/>
          </p:nvSpPr>
          <p:spPr>
            <a:xfrm>
              <a:off x="3611532" y="5105879"/>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6375" y="42702"/>
                    <a:pt x="154941" y="38891"/>
                  </a:cubicBezTo>
                  <a:cubicBezTo>
                    <a:pt x="143507" y="31268"/>
                    <a:pt x="101583" y="8400"/>
                    <a:pt x="101583" y="8400"/>
                  </a:cubicBezTo>
                  <a:cubicBezTo>
                    <a:pt x="101583" y="8400"/>
                    <a:pt x="78715"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29" name="Google Shape;1029;p79"/>
            <p:cNvSpPr/>
            <p:nvPr/>
          </p:nvSpPr>
          <p:spPr>
            <a:xfrm>
              <a:off x="3600098" y="5189728"/>
              <a:ext cx="152452" cy="38113"/>
            </a:xfrm>
            <a:custGeom>
              <a:avLst/>
              <a:gdLst/>
              <a:ahLst/>
              <a:cxnLst/>
              <a:rect l="l" t="t" r="r" b="b"/>
              <a:pathLst>
                <a:path w="152451" h="38112" extrusionOk="0">
                  <a:moveTo>
                    <a:pt x="71092" y="778"/>
                  </a:moveTo>
                  <a:lnTo>
                    <a:pt x="2489" y="23645"/>
                  </a:lnTo>
                  <a:cubicBezTo>
                    <a:pt x="2489" y="23645"/>
                    <a:pt x="-5134" y="27457"/>
                    <a:pt x="6300" y="35079"/>
                  </a:cubicBezTo>
                  <a:cubicBezTo>
                    <a:pt x="17734" y="42702"/>
                    <a:pt x="55847" y="65570"/>
                    <a:pt x="55847" y="65570"/>
                  </a:cubicBezTo>
                  <a:cubicBezTo>
                    <a:pt x="55847" y="65570"/>
                    <a:pt x="67281" y="77004"/>
                    <a:pt x="90149" y="69381"/>
                  </a:cubicBezTo>
                  <a:cubicBezTo>
                    <a:pt x="109205" y="61758"/>
                    <a:pt x="151130" y="46513"/>
                    <a:pt x="151130" y="46513"/>
                  </a:cubicBezTo>
                  <a:cubicBezTo>
                    <a:pt x="151130" y="46513"/>
                    <a:pt x="166374"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0" name="Google Shape;1030;p79"/>
            <p:cNvSpPr/>
            <p:nvPr/>
          </p:nvSpPr>
          <p:spPr>
            <a:xfrm>
              <a:off x="3504816" y="5227841"/>
              <a:ext cx="152452" cy="38113"/>
            </a:xfrm>
            <a:custGeom>
              <a:avLst/>
              <a:gdLst/>
              <a:ahLst/>
              <a:cxnLst/>
              <a:rect l="l" t="t" r="r" b="b"/>
              <a:pathLst>
                <a:path w="152451" h="38112" extrusionOk="0">
                  <a:moveTo>
                    <a:pt x="71092" y="778"/>
                  </a:moveTo>
                  <a:lnTo>
                    <a:pt x="2489" y="23645"/>
                  </a:lnTo>
                  <a:cubicBezTo>
                    <a:pt x="2489" y="23645"/>
                    <a:pt x="-5134" y="27457"/>
                    <a:pt x="6300" y="35079"/>
                  </a:cubicBezTo>
                  <a:cubicBezTo>
                    <a:pt x="17734" y="42702"/>
                    <a:pt x="55847" y="65570"/>
                    <a:pt x="55847" y="65570"/>
                  </a:cubicBezTo>
                  <a:cubicBezTo>
                    <a:pt x="55847" y="65570"/>
                    <a:pt x="67281" y="77004"/>
                    <a:pt x="90149" y="69381"/>
                  </a:cubicBezTo>
                  <a:cubicBezTo>
                    <a:pt x="109205" y="61758"/>
                    <a:pt x="151130" y="46513"/>
                    <a:pt x="151130" y="46513"/>
                  </a:cubicBezTo>
                  <a:cubicBezTo>
                    <a:pt x="151130" y="46513"/>
                    <a:pt x="166374"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1" name="Google Shape;1031;p79"/>
            <p:cNvSpPr/>
            <p:nvPr/>
          </p:nvSpPr>
          <p:spPr>
            <a:xfrm>
              <a:off x="3401911" y="5265954"/>
              <a:ext cx="152452" cy="38113"/>
            </a:xfrm>
            <a:custGeom>
              <a:avLst/>
              <a:gdLst/>
              <a:ahLst/>
              <a:cxnLst/>
              <a:rect l="l" t="t" r="r" b="b"/>
              <a:pathLst>
                <a:path w="152451" h="38112" extrusionOk="0">
                  <a:moveTo>
                    <a:pt x="71092" y="778"/>
                  </a:moveTo>
                  <a:lnTo>
                    <a:pt x="2489" y="23645"/>
                  </a:lnTo>
                  <a:cubicBezTo>
                    <a:pt x="2489" y="23645"/>
                    <a:pt x="-5134"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2" name="Google Shape;1032;p79"/>
            <p:cNvSpPr/>
            <p:nvPr/>
          </p:nvSpPr>
          <p:spPr>
            <a:xfrm>
              <a:off x="3493382" y="5315500"/>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2563" y="42702"/>
                    <a:pt x="154941" y="38891"/>
                  </a:cubicBezTo>
                  <a:cubicBezTo>
                    <a:pt x="143507" y="31268"/>
                    <a:pt x="101582" y="8400"/>
                    <a:pt x="101582" y="8400"/>
                  </a:cubicBezTo>
                  <a:cubicBezTo>
                    <a:pt x="101582"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3" name="Google Shape;1033;p79"/>
            <p:cNvSpPr/>
            <p:nvPr/>
          </p:nvSpPr>
          <p:spPr>
            <a:xfrm>
              <a:off x="3592476" y="5277387"/>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9"/>
                    <a:pt x="151129" y="46513"/>
                    <a:pt x="151129" y="46513"/>
                  </a:cubicBezTo>
                  <a:cubicBezTo>
                    <a:pt x="151129" y="46513"/>
                    <a:pt x="166375" y="42702"/>
                    <a:pt x="154941" y="38891"/>
                  </a:cubicBezTo>
                  <a:cubicBezTo>
                    <a:pt x="143507" y="31268"/>
                    <a:pt x="101583" y="8400"/>
                    <a:pt x="101583" y="8400"/>
                  </a:cubicBezTo>
                  <a:cubicBezTo>
                    <a:pt x="101583" y="8400"/>
                    <a:pt x="82526" y="-3033"/>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4" name="Google Shape;1034;p79"/>
            <p:cNvSpPr/>
            <p:nvPr/>
          </p:nvSpPr>
          <p:spPr>
            <a:xfrm>
              <a:off x="3691569" y="5239441"/>
              <a:ext cx="152452" cy="38113"/>
            </a:xfrm>
            <a:custGeom>
              <a:avLst/>
              <a:gdLst/>
              <a:ahLst/>
              <a:cxnLst/>
              <a:rect l="l" t="t" r="r" b="b"/>
              <a:pathLst>
                <a:path w="152451" h="38112" extrusionOk="0">
                  <a:moveTo>
                    <a:pt x="71092" y="612"/>
                  </a:moveTo>
                  <a:lnTo>
                    <a:pt x="2489" y="27291"/>
                  </a:lnTo>
                  <a:cubicBezTo>
                    <a:pt x="2489" y="27291"/>
                    <a:pt x="-5134" y="31102"/>
                    <a:pt x="6300" y="38725"/>
                  </a:cubicBezTo>
                  <a:cubicBezTo>
                    <a:pt x="17734" y="46347"/>
                    <a:pt x="55847" y="69215"/>
                    <a:pt x="55847" y="69215"/>
                  </a:cubicBezTo>
                  <a:cubicBezTo>
                    <a:pt x="55847" y="69215"/>
                    <a:pt x="67281" y="80649"/>
                    <a:pt x="90149" y="73026"/>
                  </a:cubicBezTo>
                  <a:cubicBezTo>
                    <a:pt x="109205" y="65404"/>
                    <a:pt x="151129" y="50158"/>
                    <a:pt x="151129" y="50158"/>
                  </a:cubicBezTo>
                  <a:cubicBezTo>
                    <a:pt x="151129" y="50158"/>
                    <a:pt x="166374" y="46347"/>
                    <a:pt x="154941" y="42536"/>
                  </a:cubicBezTo>
                  <a:cubicBezTo>
                    <a:pt x="143507" y="34913"/>
                    <a:pt x="101583" y="12046"/>
                    <a:pt x="101583" y="12046"/>
                  </a:cubicBezTo>
                  <a:cubicBezTo>
                    <a:pt x="101583" y="12046"/>
                    <a:pt x="78715" y="-3200"/>
                    <a:pt x="71092" y="61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5" name="Google Shape;1035;p79"/>
            <p:cNvSpPr/>
            <p:nvPr/>
          </p:nvSpPr>
          <p:spPr>
            <a:xfrm>
              <a:off x="3783040" y="5292633"/>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3" y="8400"/>
                    <a:pt x="101583" y="8400"/>
                  </a:cubicBezTo>
                  <a:cubicBezTo>
                    <a:pt x="101583" y="8400"/>
                    <a:pt x="82526"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6" name="Google Shape;1036;p79"/>
            <p:cNvSpPr/>
            <p:nvPr/>
          </p:nvSpPr>
          <p:spPr>
            <a:xfrm>
              <a:off x="3687758" y="5330746"/>
              <a:ext cx="152452" cy="38113"/>
            </a:xfrm>
            <a:custGeom>
              <a:avLst/>
              <a:gdLst/>
              <a:ahLst/>
              <a:cxnLst/>
              <a:rect l="l" t="t" r="r" b="b"/>
              <a:pathLst>
                <a:path w="152451" h="38112" extrusionOk="0">
                  <a:moveTo>
                    <a:pt x="71092" y="778"/>
                  </a:moveTo>
                  <a:lnTo>
                    <a:pt x="2489" y="23646"/>
                  </a:lnTo>
                  <a:cubicBezTo>
                    <a:pt x="2489" y="23646"/>
                    <a:pt x="-5134"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3" y="8400"/>
                    <a:pt x="101583" y="8400"/>
                  </a:cubicBezTo>
                  <a:cubicBezTo>
                    <a:pt x="101583"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7" name="Google Shape;1037;p79"/>
            <p:cNvSpPr/>
            <p:nvPr/>
          </p:nvSpPr>
          <p:spPr>
            <a:xfrm>
              <a:off x="3584853" y="5368858"/>
              <a:ext cx="152452" cy="38113"/>
            </a:xfrm>
            <a:custGeom>
              <a:avLst/>
              <a:gdLst/>
              <a:ahLst/>
              <a:cxnLst/>
              <a:rect l="l" t="t" r="r" b="b"/>
              <a:pathLst>
                <a:path w="152451" h="38112" extrusionOk="0">
                  <a:moveTo>
                    <a:pt x="71092" y="778"/>
                  </a:moveTo>
                  <a:lnTo>
                    <a:pt x="2489" y="23646"/>
                  </a:lnTo>
                  <a:cubicBezTo>
                    <a:pt x="2489" y="23646"/>
                    <a:pt x="-5133" y="27457"/>
                    <a:pt x="6300" y="35079"/>
                  </a:cubicBezTo>
                  <a:cubicBezTo>
                    <a:pt x="17734" y="42702"/>
                    <a:pt x="55847" y="65570"/>
                    <a:pt x="55847" y="65570"/>
                  </a:cubicBezTo>
                  <a:cubicBezTo>
                    <a:pt x="55847" y="65570"/>
                    <a:pt x="67281" y="77004"/>
                    <a:pt x="90149" y="69381"/>
                  </a:cubicBezTo>
                  <a:cubicBezTo>
                    <a:pt x="109205" y="61758"/>
                    <a:pt x="151129" y="46513"/>
                    <a:pt x="151129" y="46513"/>
                  </a:cubicBezTo>
                  <a:cubicBezTo>
                    <a:pt x="151129" y="46513"/>
                    <a:pt x="166375" y="42702"/>
                    <a:pt x="154941" y="38891"/>
                  </a:cubicBezTo>
                  <a:cubicBezTo>
                    <a:pt x="143507" y="31268"/>
                    <a:pt x="101582" y="8400"/>
                    <a:pt x="101582" y="8400"/>
                  </a:cubicBezTo>
                  <a:cubicBezTo>
                    <a:pt x="101582" y="8400"/>
                    <a:pt x="78715" y="-3034"/>
                    <a:pt x="71092" y="778"/>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8" name="Google Shape;1038;p79"/>
            <p:cNvSpPr/>
            <p:nvPr/>
          </p:nvSpPr>
          <p:spPr>
            <a:xfrm>
              <a:off x="3875095" y="5342453"/>
              <a:ext cx="152452" cy="76226"/>
            </a:xfrm>
            <a:custGeom>
              <a:avLst/>
              <a:gdLst/>
              <a:ahLst/>
              <a:cxnLst/>
              <a:rect l="l" t="t" r="r" b="b"/>
              <a:pathLst>
                <a:path w="152451" h="76225" extrusionOk="0">
                  <a:moveTo>
                    <a:pt x="66698" y="504"/>
                  </a:moveTo>
                  <a:lnTo>
                    <a:pt x="1906" y="27183"/>
                  </a:lnTo>
                  <a:cubicBezTo>
                    <a:pt x="1906" y="27183"/>
                    <a:pt x="-5717" y="30994"/>
                    <a:pt x="9528" y="42428"/>
                  </a:cubicBezTo>
                  <a:cubicBezTo>
                    <a:pt x="20962" y="50051"/>
                    <a:pt x="59075" y="72919"/>
                    <a:pt x="59075" y="72919"/>
                  </a:cubicBezTo>
                  <a:cubicBezTo>
                    <a:pt x="59075" y="72919"/>
                    <a:pt x="70509" y="84352"/>
                    <a:pt x="93377" y="76730"/>
                  </a:cubicBezTo>
                  <a:cubicBezTo>
                    <a:pt x="112433" y="69107"/>
                    <a:pt x="154357" y="53862"/>
                    <a:pt x="154357" y="53862"/>
                  </a:cubicBezTo>
                  <a:cubicBezTo>
                    <a:pt x="154357" y="53862"/>
                    <a:pt x="169602" y="50051"/>
                    <a:pt x="158168" y="46239"/>
                  </a:cubicBezTo>
                  <a:cubicBezTo>
                    <a:pt x="146735" y="38617"/>
                    <a:pt x="104811" y="15749"/>
                    <a:pt x="104811" y="15749"/>
                  </a:cubicBezTo>
                  <a:cubicBezTo>
                    <a:pt x="104811" y="15749"/>
                    <a:pt x="78131" y="-3307"/>
                    <a:pt x="66698" y="50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39" name="Google Shape;1039;p79"/>
            <p:cNvSpPr/>
            <p:nvPr/>
          </p:nvSpPr>
          <p:spPr>
            <a:xfrm>
              <a:off x="1340986" y="5771406"/>
              <a:ext cx="152452" cy="76226"/>
            </a:xfrm>
            <a:custGeom>
              <a:avLst/>
              <a:gdLst/>
              <a:ahLst/>
              <a:cxnLst/>
              <a:rect l="l" t="t" r="r" b="b"/>
              <a:pathLst>
                <a:path w="152451" h="76225" extrusionOk="0">
                  <a:moveTo>
                    <a:pt x="131090" y="6039"/>
                  </a:moveTo>
                  <a:lnTo>
                    <a:pt x="180636" y="44152"/>
                  </a:lnTo>
                  <a:cubicBezTo>
                    <a:pt x="180636" y="44152"/>
                    <a:pt x="192070" y="63208"/>
                    <a:pt x="176825" y="70831"/>
                  </a:cubicBezTo>
                  <a:cubicBezTo>
                    <a:pt x="165391" y="74642"/>
                    <a:pt x="85354" y="105132"/>
                    <a:pt x="85354" y="105132"/>
                  </a:cubicBezTo>
                  <a:cubicBezTo>
                    <a:pt x="85354" y="105132"/>
                    <a:pt x="62486" y="108944"/>
                    <a:pt x="51053" y="101321"/>
                  </a:cubicBezTo>
                  <a:cubicBezTo>
                    <a:pt x="39619" y="93698"/>
                    <a:pt x="1506" y="59397"/>
                    <a:pt x="1506" y="59397"/>
                  </a:cubicBezTo>
                  <a:cubicBezTo>
                    <a:pt x="1506" y="59397"/>
                    <a:pt x="-6117" y="47963"/>
                    <a:pt x="12940" y="36529"/>
                  </a:cubicBezTo>
                  <a:lnTo>
                    <a:pt x="96788" y="6039"/>
                  </a:lnTo>
                  <a:cubicBezTo>
                    <a:pt x="96788" y="2228"/>
                    <a:pt x="115844" y="-5395"/>
                    <a:pt x="131090" y="6039"/>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0" name="Google Shape;1040;p79"/>
            <p:cNvSpPr/>
            <p:nvPr/>
          </p:nvSpPr>
          <p:spPr>
            <a:xfrm>
              <a:off x="1344398" y="5767333"/>
              <a:ext cx="152452" cy="76226"/>
            </a:xfrm>
            <a:custGeom>
              <a:avLst/>
              <a:gdLst/>
              <a:ahLst/>
              <a:cxnLst/>
              <a:rect l="l" t="t" r="r" b="b"/>
              <a:pathLst>
                <a:path w="152451" h="76225" extrusionOk="0">
                  <a:moveTo>
                    <a:pt x="127678" y="6300"/>
                  </a:moveTo>
                  <a:lnTo>
                    <a:pt x="181036" y="48225"/>
                  </a:lnTo>
                  <a:cubicBezTo>
                    <a:pt x="181036" y="48225"/>
                    <a:pt x="184848" y="59658"/>
                    <a:pt x="173414" y="63470"/>
                  </a:cubicBezTo>
                  <a:cubicBezTo>
                    <a:pt x="161980" y="71092"/>
                    <a:pt x="81943" y="97771"/>
                    <a:pt x="81943" y="97771"/>
                  </a:cubicBezTo>
                  <a:cubicBezTo>
                    <a:pt x="81943" y="97771"/>
                    <a:pt x="62886" y="105394"/>
                    <a:pt x="51452" y="93960"/>
                  </a:cubicBezTo>
                  <a:cubicBezTo>
                    <a:pt x="40019" y="82526"/>
                    <a:pt x="1906" y="52036"/>
                    <a:pt x="1906" y="52036"/>
                  </a:cubicBezTo>
                  <a:cubicBezTo>
                    <a:pt x="1906" y="52036"/>
                    <a:pt x="-5717" y="44413"/>
                    <a:pt x="9528" y="36791"/>
                  </a:cubicBezTo>
                  <a:lnTo>
                    <a:pt x="93377" y="2489"/>
                  </a:lnTo>
                  <a:cubicBezTo>
                    <a:pt x="93377" y="2489"/>
                    <a:pt x="112433" y="-5134"/>
                    <a:pt x="127678" y="630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1" name="Google Shape;1041;p79"/>
            <p:cNvSpPr/>
            <p:nvPr/>
          </p:nvSpPr>
          <p:spPr>
            <a:xfrm>
              <a:off x="1591417" y="5592808"/>
              <a:ext cx="457355" cy="190565"/>
            </a:xfrm>
            <a:custGeom>
              <a:avLst/>
              <a:gdLst/>
              <a:ahLst/>
              <a:cxnLst/>
              <a:rect l="l" t="t" r="r" b="b"/>
              <a:pathLst>
                <a:path w="457354" h="190564" extrusionOk="0">
                  <a:moveTo>
                    <a:pt x="6432" y="138900"/>
                  </a:moveTo>
                  <a:cubicBezTo>
                    <a:pt x="6432" y="138900"/>
                    <a:pt x="-5002" y="146523"/>
                    <a:pt x="2620" y="157957"/>
                  </a:cubicBezTo>
                  <a:cubicBezTo>
                    <a:pt x="10243" y="165579"/>
                    <a:pt x="44544" y="192258"/>
                    <a:pt x="44544" y="192258"/>
                  </a:cubicBezTo>
                  <a:cubicBezTo>
                    <a:pt x="44544" y="192258"/>
                    <a:pt x="55978" y="199881"/>
                    <a:pt x="67412" y="196070"/>
                  </a:cubicBezTo>
                  <a:cubicBezTo>
                    <a:pt x="82657" y="192258"/>
                    <a:pt x="143638" y="169391"/>
                    <a:pt x="143638" y="169391"/>
                  </a:cubicBezTo>
                  <a:cubicBezTo>
                    <a:pt x="143638" y="169391"/>
                    <a:pt x="158883" y="165579"/>
                    <a:pt x="151261" y="154146"/>
                  </a:cubicBezTo>
                  <a:cubicBezTo>
                    <a:pt x="151261" y="154146"/>
                    <a:pt x="162695" y="161768"/>
                    <a:pt x="177940" y="157957"/>
                  </a:cubicBezTo>
                  <a:cubicBezTo>
                    <a:pt x="193185" y="150334"/>
                    <a:pt x="246543" y="131278"/>
                    <a:pt x="246543" y="131278"/>
                  </a:cubicBezTo>
                  <a:cubicBezTo>
                    <a:pt x="246543" y="131278"/>
                    <a:pt x="261788" y="127467"/>
                    <a:pt x="257977" y="119844"/>
                  </a:cubicBezTo>
                  <a:cubicBezTo>
                    <a:pt x="257977" y="119844"/>
                    <a:pt x="265599" y="127467"/>
                    <a:pt x="280845" y="119844"/>
                  </a:cubicBezTo>
                  <a:cubicBezTo>
                    <a:pt x="296090" y="112221"/>
                    <a:pt x="349448" y="93165"/>
                    <a:pt x="349448" y="93165"/>
                  </a:cubicBezTo>
                  <a:cubicBezTo>
                    <a:pt x="349448" y="93165"/>
                    <a:pt x="360882" y="89354"/>
                    <a:pt x="360882" y="85542"/>
                  </a:cubicBezTo>
                  <a:cubicBezTo>
                    <a:pt x="360882" y="85542"/>
                    <a:pt x="372316" y="89354"/>
                    <a:pt x="387561" y="81731"/>
                  </a:cubicBezTo>
                  <a:cubicBezTo>
                    <a:pt x="402806" y="74108"/>
                    <a:pt x="448541" y="58863"/>
                    <a:pt x="448541" y="58863"/>
                  </a:cubicBezTo>
                  <a:cubicBezTo>
                    <a:pt x="448541" y="58863"/>
                    <a:pt x="467598" y="51241"/>
                    <a:pt x="459975" y="39807"/>
                  </a:cubicBezTo>
                  <a:cubicBezTo>
                    <a:pt x="448541" y="28373"/>
                    <a:pt x="410428" y="1694"/>
                    <a:pt x="410428" y="1694"/>
                  </a:cubicBezTo>
                  <a:cubicBezTo>
                    <a:pt x="410428" y="1694"/>
                    <a:pt x="406617" y="-2117"/>
                    <a:pt x="387561" y="1694"/>
                  </a:cubicBezTo>
                  <a:cubicBezTo>
                    <a:pt x="368504" y="9317"/>
                    <a:pt x="315146" y="32184"/>
                    <a:pt x="315146" y="32184"/>
                  </a:cubicBezTo>
                  <a:cubicBezTo>
                    <a:pt x="315146" y="32184"/>
                    <a:pt x="307524" y="35996"/>
                    <a:pt x="311335" y="43618"/>
                  </a:cubicBezTo>
                  <a:cubicBezTo>
                    <a:pt x="311335" y="43618"/>
                    <a:pt x="303712" y="32184"/>
                    <a:pt x="288467" y="39807"/>
                  </a:cubicBezTo>
                  <a:cubicBezTo>
                    <a:pt x="273222" y="47430"/>
                    <a:pt x="216053" y="70297"/>
                    <a:pt x="216053" y="70297"/>
                  </a:cubicBezTo>
                  <a:cubicBezTo>
                    <a:pt x="216053" y="70297"/>
                    <a:pt x="208430" y="70297"/>
                    <a:pt x="208430" y="81731"/>
                  </a:cubicBezTo>
                  <a:cubicBezTo>
                    <a:pt x="208430" y="81731"/>
                    <a:pt x="200807" y="70297"/>
                    <a:pt x="177940" y="81731"/>
                  </a:cubicBezTo>
                  <a:cubicBezTo>
                    <a:pt x="158883" y="89354"/>
                    <a:pt x="113148" y="108410"/>
                    <a:pt x="113148" y="108410"/>
                  </a:cubicBezTo>
                  <a:cubicBezTo>
                    <a:pt x="113148" y="108410"/>
                    <a:pt x="101714" y="116033"/>
                    <a:pt x="101714" y="119844"/>
                  </a:cubicBezTo>
                  <a:cubicBezTo>
                    <a:pt x="101714" y="119844"/>
                    <a:pt x="94091" y="112221"/>
                    <a:pt x="75035" y="119844"/>
                  </a:cubicBezTo>
                  <a:cubicBezTo>
                    <a:pt x="59790" y="112221"/>
                    <a:pt x="6432" y="138900"/>
                    <a:pt x="6432" y="138900"/>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2" name="Google Shape;1042;p79"/>
            <p:cNvSpPr/>
            <p:nvPr/>
          </p:nvSpPr>
          <p:spPr>
            <a:xfrm>
              <a:off x="1696942" y="5663106"/>
              <a:ext cx="114339" cy="76226"/>
            </a:xfrm>
            <a:custGeom>
              <a:avLst/>
              <a:gdLst/>
              <a:ahLst/>
              <a:cxnLst/>
              <a:rect l="l" t="t" r="r" b="b"/>
              <a:pathLst>
                <a:path w="114338" h="76225" extrusionOk="0">
                  <a:moveTo>
                    <a:pt x="0" y="34302"/>
                  </a:moveTo>
                  <a:lnTo>
                    <a:pt x="45735" y="72415"/>
                  </a:lnTo>
                  <a:cubicBezTo>
                    <a:pt x="45735" y="72415"/>
                    <a:pt x="53358" y="80037"/>
                    <a:pt x="68603" y="76226"/>
                  </a:cubicBezTo>
                  <a:cubicBezTo>
                    <a:pt x="83848" y="72415"/>
                    <a:pt x="141018" y="49547"/>
                    <a:pt x="141018" y="49547"/>
                  </a:cubicBezTo>
                  <a:cubicBezTo>
                    <a:pt x="141018" y="49547"/>
                    <a:pt x="148640" y="45735"/>
                    <a:pt x="141018" y="38113"/>
                  </a:cubicBezTo>
                  <a:cubicBezTo>
                    <a:pt x="133395" y="30490"/>
                    <a:pt x="99094" y="3811"/>
                    <a:pt x="99094" y="3811"/>
                  </a:cubicBezTo>
                  <a:cubicBezTo>
                    <a:pt x="99094" y="3811"/>
                    <a:pt x="91471" y="0"/>
                    <a:pt x="83848" y="0"/>
                  </a:cubicBezTo>
                  <a:cubicBezTo>
                    <a:pt x="72414" y="3811"/>
                    <a:pt x="3811" y="30490"/>
                    <a:pt x="3811" y="30490"/>
                  </a:cubicBezTo>
                  <a:cubicBezTo>
                    <a:pt x="3811" y="30490"/>
                    <a:pt x="0" y="30490"/>
                    <a:pt x="0"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3" name="Google Shape;1043;p79"/>
            <p:cNvSpPr/>
            <p:nvPr/>
          </p:nvSpPr>
          <p:spPr>
            <a:xfrm>
              <a:off x="1798780" y="5624993"/>
              <a:ext cx="114339" cy="76226"/>
            </a:xfrm>
            <a:custGeom>
              <a:avLst/>
              <a:gdLst/>
              <a:ahLst/>
              <a:cxnLst/>
              <a:rect l="l" t="t" r="r" b="b"/>
              <a:pathLst>
                <a:path w="114338" h="76225" extrusionOk="0">
                  <a:moveTo>
                    <a:pt x="1067" y="34302"/>
                  </a:moveTo>
                  <a:lnTo>
                    <a:pt x="46803" y="72415"/>
                  </a:lnTo>
                  <a:cubicBezTo>
                    <a:pt x="46803" y="72415"/>
                    <a:pt x="54425" y="80037"/>
                    <a:pt x="69670" y="76226"/>
                  </a:cubicBezTo>
                  <a:cubicBezTo>
                    <a:pt x="84916" y="72415"/>
                    <a:pt x="142085" y="49547"/>
                    <a:pt x="142085" y="49547"/>
                  </a:cubicBezTo>
                  <a:cubicBezTo>
                    <a:pt x="142085" y="49547"/>
                    <a:pt x="149708" y="45735"/>
                    <a:pt x="142085" y="38113"/>
                  </a:cubicBezTo>
                  <a:cubicBezTo>
                    <a:pt x="134462" y="30490"/>
                    <a:pt x="100161" y="3811"/>
                    <a:pt x="100161" y="3811"/>
                  </a:cubicBezTo>
                  <a:cubicBezTo>
                    <a:pt x="100161" y="3811"/>
                    <a:pt x="92538" y="0"/>
                    <a:pt x="84916" y="0"/>
                  </a:cubicBezTo>
                  <a:cubicBezTo>
                    <a:pt x="73482" y="3811"/>
                    <a:pt x="4879" y="30490"/>
                    <a:pt x="4879" y="30490"/>
                  </a:cubicBezTo>
                  <a:cubicBezTo>
                    <a:pt x="4879" y="30490"/>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4" name="Google Shape;1044;p79"/>
            <p:cNvSpPr/>
            <p:nvPr/>
          </p:nvSpPr>
          <p:spPr>
            <a:xfrm>
              <a:off x="1906563" y="5586880"/>
              <a:ext cx="114339" cy="76226"/>
            </a:xfrm>
            <a:custGeom>
              <a:avLst/>
              <a:gdLst/>
              <a:ahLst/>
              <a:cxnLst/>
              <a:rect l="l" t="t" r="r" b="b"/>
              <a:pathLst>
                <a:path w="114338" h="76225" extrusionOk="0">
                  <a:moveTo>
                    <a:pt x="0" y="34302"/>
                  </a:moveTo>
                  <a:lnTo>
                    <a:pt x="45735" y="72415"/>
                  </a:lnTo>
                  <a:cubicBezTo>
                    <a:pt x="45735" y="72415"/>
                    <a:pt x="53358" y="80037"/>
                    <a:pt x="68603" y="76226"/>
                  </a:cubicBezTo>
                  <a:cubicBezTo>
                    <a:pt x="83848" y="72415"/>
                    <a:pt x="141018" y="49547"/>
                    <a:pt x="141018" y="49547"/>
                  </a:cubicBezTo>
                  <a:cubicBezTo>
                    <a:pt x="141018" y="49547"/>
                    <a:pt x="148640" y="45735"/>
                    <a:pt x="141018" y="38113"/>
                  </a:cubicBezTo>
                  <a:cubicBezTo>
                    <a:pt x="133395" y="30490"/>
                    <a:pt x="99094" y="3811"/>
                    <a:pt x="99094" y="3811"/>
                  </a:cubicBezTo>
                  <a:cubicBezTo>
                    <a:pt x="99094" y="3811"/>
                    <a:pt x="91471" y="0"/>
                    <a:pt x="83848" y="0"/>
                  </a:cubicBezTo>
                  <a:cubicBezTo>
                    <a:pt x="72414" y="3811"/>
                    <a:pt x="3811" y="30490"/>
                    <a:pt x="3811" y="30490"/>
                  </a:cubicBezTo>
                  <a:cubicBezTo>
                    <a:pt x="3811" y="30490"/>
                    <a:pt x="0" y="30490"/>
                    <a:pt x="0"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5" name="Google Shape;1045;p79"/>
            <p:cNvSpPr/>
            <p:nvPr/>
          </p:nvSpPr>
          <p:spPr>
            <a:xfrm>
              <a:off x="1592970" y="5701219"/>
              <a:ext cx="114339" cy="76226"/>
            </a:xfrm>
            <a:custGeom>
              <a:avLst/>
              <a:gdLst/>
              <a:ahLst/>
              <a:cxnLst/>
              <a:rect l="l" t="t" r="r" b="b"/>
              <a:pathLst>
                <a:path w="114338" h="76225" extrusionOk="0">
                  <a:moveTo>
                    <a:pt x="1067" y="34302"/>
                  </a:moveTo>
                  <a:lnTo>
                    <a:pt x="46803" y="72415"/>
                  </a:lnTo>
                  <a:cubicBezTo>
                    <a:pt x="46803" y="72415"/>
                    <a:pt x="54425" y="80037"/>
                    <a:pt x="69670" y="76226"/>
                  </a:cubicBezTo>
                  <a:cubicBezTo>
                    <a:pt x="84916" y="72415"/>
                    <a:pt x="142085" y="49547"/>
                    <a:pt x="142085" y="49547"/>
                  </a:cubicBezTo>
                  <a:cubicBezTo>
                    <a:pt x="142085" y="49547"/>
                    <a:pt x="149707" y="45735"/>
                    <a:pt x="142085" y="38113"/>
                  </a:cubicBezTo>
                  <a:cubicBezTo>
                    <a:pt x="134462" y="30490"/>
                    <a:pt x="100161" y="3811"/>
                    <a:pt x="100161" y="3811"/>
                  </a:cubicBezTo>
                  <a:cubicBezTo>
                    <a:pt x="100161" y="3811"/>
                    <a:pt x="92538" y="0"/>
                    <a:pt x="84916" y="0"/>
                  </a:cubicBezTo>
                  <a:cubicBezTo>
                    <a:pt x="73482" y="3811"/>
                    <a:pt x="4878" y="30490"/>
                    <a:pt x="4878" y="30490"/>
                  </a:cubicBezTo>
                  <a:cubicBezTo>
                    <a:pt x="4878" y="30490"/>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6" name="Google Shape;1046;p79"/>
            <p:cNvSpPr/>
            <p:nvPr/>
          </p:nvSpPr>
          <p:spPr>
            <a:xfrm>
              <a:off x="2025904" y="5444168"/>
              <a:ext cx="419242" cy="152452"/>
            </a:xfrm>
            <a:custGeom>
              <a:avLst/>
              <a:gdLst/>
              <a:ahLst/>
              <a:cxnLst/>
              <a:rect l="l" t="t" r="r" b="b"/>
              <a:pathLst>
                <a:path w="419242" h="152451" extrusionOk="0">
                  <a:moveTo>
                    <a:pt x="6432" y="131278"/>
                  </a:moveTo>
                  <a:cubicBezTo>
                    <a:pt x="6432" y="131278"/>
                    <a:pt x="-5002" y="138900"/>
                    <a:pt x="2620" y="146523"/>
                  </a:cubicBezTo>
                  <a:cubicBezTo>
                    <a:pt x="10243" y="154145"/>
                    <a:pt x="40733" y="177013"/>
                    <a:pt x="40733" y="177013"/>
                  </a:cubicBezTo>
                  <a:cubicBezTo>
                    <a:pt x="40733" y="177013"/>
                    <a:pt x="48356" y="184636"/>
                    <a:pt x="63601" y="180825"/>
                  </a:cubicBezTo>
                  <a:cubicBezTo>
                    <a:pt x="78846" y="177013"/>
                    <a:pt x="136015" y="157957"/>
                    <a:pt x="136015" y="157957"/>
                  </a:cubicBezTo>
                  <a:cubicBezTo>
                    <a:pt x="136015" y="157957"/>
                    <a:pt x="147449" y="154145"/>
                    <a:pt x="143638" y="146523"/>
                  </a:cubicBezTo>
                  <a:cubicBezTo>
                    <a:pt x="143638" y="146523"/>
                    <a:pt x="155072" y="154145"/>
                    <a:pt x="166506" y="150334"/>
                  </a:cubicBezTo>
                  <a:cubicBezTo>
                    <a:pt x="181751" y="142712"/>
                    <a:pt x="231298" y="127467"/>
                    <a:pt x="231298" y="127467"/>
                  </a:cubicBezTo>
                  <a:cubicBezTo>
                    <a:pt x="231298" y="127467"/>
                    <a:pt x="246543" y="123655"/>
                    <a:pt x="242732" y="116033"/>
                  </a:cubicBezTo>
                  <a:cubicBezTo>
                    <a:pt x="242732" y="116033"/>
                    <a:pt x="250354" y="123655"/>
                    <a:pt x="265599" y="116033"/>
                  </a:cubicBezTo>
                  <a:cubicBezTo>
                    <a:pt x="280845" y="108410"/>
                    <a:pt x="330391" y="89354"/>
                    <a:pt x="330391" y="89354"/>
                  </a:cubicBezTo>
                  <a:cubicBezTo>
                    <a:pt x="330391" y="89354"/>
                    <a:pt x="341825" y="85542"/>
                    <a:pt x="338014" y="81731"/>
                  </a:cubicBezTo>
                  <a:cubicBezTo>
                    <a:pt x="338014" y="81731"/>
                    <a:pt x="349448" y="85542"/>
                    <a:pt x="364693" y="81731"/>
                  </a:cubicBezTo>
                  <a:cubicBezTo>
                    <a:pt x="379938" y="74108"/>
                    <a:pt x="421862" y="58863"/>
                    <a:pt x="421862" y="58863"/>
                  </a:cubicBezTo>
                  <a:cubicBezTo>
                    <a:pt x="421862" y="58863"/>
                    <a:pt x="440919" y="51241"/>
                    <a:pt x="429485" y="39807"/>
                  </a:cubicBezTo>
                  <a:cubicBezTo>
                    <a:pt x="421862" y="28373"/>
                    <a:pt x="383749" y="1694"/>
                    <a:pt x="383749" y="1694"/>
                  </a:cubicBezTo>
                  <a:cubicBezTo>
                    <a:pt x="383749" y="1694"/>
                    <a:pt x="379938" y="-2117"/>
                    <a:pt x="364693" y="1694"/>
                  </a:cubicBezTo>
                  <a:cubicBezTo>
                    <a:pt x="349448" y="9317"/>
                    <a:pt x="296090" y="28373"/>
                    <a:pt x="296090" y="28373"/>
                  </a:cubicBezTo>
                  <a:cubicBezTo>
                    <a:pt x="296090" y="28373"/>
                    <a:pt x="288467" y="32184"/>
                    <a:pt x="292278" y="39807"/>
                  </a:cubicBezTo>
                  <a:cubicBezTo>
                    <a:pt x="292278" y="39807"/>
                    <a:pt x="284656" y="28373"/>
                    <a:pt x="269411" y="35995"/>
                  </a:cubicBezTo>
                  <a:cubicBezTo>
                    <a:pt x="254166" y="43618"/>
                    <a:pt x="200807" y="62675"/>
                    <a:pt x="200807" y="62675"/>
                  </a:cubicBezTo>
                  <a:cubicBezTo>
                    <a:pt x="200807" y="62675"/>
                    <a:pt x="193185" y="62675"/>
                    <a:pt x="193185" y="74108"/>
                  </a:cubicBezTo>
                  <a:cubicBezTo>
                    <a:pt x="193185" y="74108"/>
                    <a:pt x="185562" y="62675"/>
                    <a:pt x="166506" y="74108"/>
                  </a:cubicBezTo>
                  <a:cubicBezTo>
                    <a:pt x="147449" y="81731"/>
                    <a:pt x="105525" y="96976"/>
                    <a:pt x="105525" y="96976"/>
                  </a:cubicBezTo>
                  <a:cubicBezTo>
                    <a:pt x="105525" y="96976"/>
                    <a:pt x="94091" y="100788"/>
                    <a:pt x="94091" y="108410"/>
                  </a:cubicBezTo>
                  <a:cubicBezTo>
                    <a:pt x="94091" y="108410"/>
                    <a:pt x="86469" y="100788"/>
                    <a:pt x="71224" y="108410"/>
                  </a:cubicBezTo>
                  <a:cubicBezTo>
                    <a:pt x="59790" y="108410"/>
                    <a:pt x="6432" y="131278"/>
                    <a:pt x="6432" y="131278"/>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7" name="Google Shape;1047;p79"/>
            <p:cNvSpPr/>
            <p:nvPr/>
          </p:nvSpPr>
          <p:spPr>
            <a:xfrm>
              <a:off x="2127618" y="5506843"/>
              <a:ext cx="114339" cy="76226"/>
            </a:xfrm>
            <a:custGeom>
              <a:avLst/>
              <a:gdLst/>
              <a:ahLst/>
              <a:cxnLst/>
              <a:rect l="l" t="t" r="r" b="b"/>
              <a:pathLst>
                <a:path w="114338" h="76225" extrusionOk="0">
                  <a:moveTo>
                    <a:pt x="0" y="38113"/>
                  </a:moveTo>
                  <a:lnTo>
                    <a:pt x="41924" y="76226"/>
                  </a:lnTo>
                  <a:cubicBezTo>
                    <a:pt x="41924" y="76226"/>
                    <a:pt x="49547" y="83848"/>
                    <a:pt x="60981" y="76226"/>
                  </a:cubicBezTo>
                  <a:cubicBezTo>
                    <a:pt x="72414" y="72414"/>
                    <a:pt x="129584" y="49547"/>
                    <a:pt x="129584" y="49547"/>
                  </a:cubicBezTo>
                  <a:cubicBezTo>
                    <a:pt x="129584" y="49547"/>
                    <a:pt x="137206" y="45735"/>
                    <a:pt x="129584" y="38113"/>
                  </a:cubicBezTo>
                  <a:cubicBezTo>
                    <a:pt x="121961" y="30490"/>
                    <a:pt x="91471" y="3811"/>
                    <a:pt x="91471" y="3811"/>
                  </a:cubicBezTo>
                  <a:cubicBezTo>
                    <a:pt x="91471" y="3811"/>
                    <a:pt x="83848" y="0"/>
                    <a:pt x="76226" y="0"/>
                  </a:cubicBezTo>
                  <a:cubicBezTo>
                    <a:pt x="68603" y="3811"/>
                    <a:pt x="0" y="26679"/>
                    <a:pt x="0" y="26679"/>
                  </a:cubicBezTo>
                  <a:cubicBezTo>
                    <a:pt x="0" y="26679"/>
                    <a:pt x="0" y="34301"/>
                    <a:pt x="0" y="38113"/>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8" name="Google Shape;1048;p79"/>
            <p:cNvSpPr/>
            <p:nvPr/>
          </p:nvSpPr>
          <p:spPr>
            <a:xfrm>
              <a:off x="2225017" y="5476352"/>
              <a:ext cx="114339" cy="76226"/>
            </a:xfrm>
            <a:custGeom>
              <a:avLst/>
              <a:gdLst/>
              <a:ahLst/>
              <a:cxnLst/>
              <a:rect l="l" t="t" r="r" b="b"/>
              <a:pathLst>
                <a:path w="114338" h="76225" extrusionOk="0">
                  <a:moveTo>
                    <a:pt x="1694" y="34302"/>
                  </a:moveTo>
                  <a:lnTo>
                    <a:pt x="43618" y="72415"/>
                  </a:lnTo>
                  <a:cubicBezTo>
                    <a:pt x="43618" y="72415"/>
                    <a:pt x="51241" y="80037"/>
                    <a:pt x="62675" y="76226"/>
                  </a:cubicBezTo>
                  <a:cubicBezTo>
                    <a:pt x="74108" y="72415"/>
                    <a:pt x="131278" y="49547"/>
                    <a:pt x="131278" y="49547"/>
                  </a:cubicBezTo>
                  <a:cubicBezTo>
                    <a:pt x="131278" y="49547"/>
                    <a:pt x="138900" y="45735"/>
                    <a:pt x="131278" y="38113"/>
                  </a:cubicBezTo>
                  <a:cubicBezTo>
                    <a:pt x="123655" y="30490"/>
                    <a:pt x="93165" y="3811"/>
                    <a:pt x="93165" y="3811"/>
                  </a:cubicBezTo>
                  <a:cubicBezTo>
                    <a:pt x="93165" y="3811"/>
                    <a:pt x="85542" y="0"/>
                    <a:pt x="77920" y="0"/>
                  </a:cubicBezTo>
                  <a:cubicBezTo>
                    <a:pt x="70297" y="3811"/>
                    <a:pt x="1694" y="26679"/>
                    <a:pt x="1694" y="26679"/>
                  </a:cubicBezTo>
                  <a:cubicBezTo>
                    <a:pt x="1694" y="26679"/>
                    <a:pt x="-2117" y="30490"/>
                    <a:pt x="1694"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49" name="Google Shape;1049;p79"/>
            <p:cNvSpPr/>
            <p:nvPr/>
          </p:nvSpPr>
          <p:spPr>
            <a:xfrm>
              <a:off x="2324111" y="5438239"/>
              <a:ext cx="114339" cy="76226"/>
            </a:xfrm>
            <a:custGeom>
              <a:avLst/>
              <a:gdLst/>
              <a:ahLst/>
              <a:cxnLst/>
              <a:rect l="l" t="t" r="r" b="b"/>
              <a:pathLst>
                <a:path w="114338" h="76225" extrusionOk="0">
                  <a:moveTo>
                    <a:pt x="1694" y="34302"/>
                  </a:moveTo>
                  <a:lnTo>
                    <a:pt x="43618" y="72415"/>
                  </a:lnTo>
                  <a:cubicBezTo>
                    <a:pt x="43618" y="72415"/>
                    <a:pt x="51241" y="80037"/>
                    <a:pt x="62675" y="76226"/>
                  </a:cubicBezTo>
                  <a:cubicBezTo>
                    <a:pt x="74108" y="72415"/>
                    <a:pt x="131278" y="49547"/>
                    <a:pt x="131278" y="49547"/>
                  </a:cubicBezTo>
                  <a:cubicBezTo>
                    <a:pt x="131278" y="49547"/>
                    <a:pt x="138900" y="45736"/>
                    <a:pt x="131278" y="38113"/>
                  </a:cubicBezTo>
                  <a:cubicBezTo>
                    <a:pt x="123655" y="30490"/>
                    <a:pt x="93165" y="3811"/>
                    <a:pt x="93165" y="3811"/>
                  </a:cubicBezTo>
                  <a:cubicBezTo>
                    <a:pt x="93165" y="3811"/>
                    <a:pt x="85542" y="0"/>
                    <a:pt x="77920" y="0"/>
                  </a:cubicBezTo>
                  <a:cubicBezTo>
                    <a:pt x="70297" y="3811"/>
                    <a:pt x="1694" y="26679"/>
                    <a:pt x="1694" y="26679"/>
                  </a:cubicBezTo>
                  <a:cubicBezTo>
                    <a:pt x="1694" y="26679"/>
                    <a:pt x="-2117" y="30490"/>
                    <a:pt x="1694"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0" name="Google Shape;1050;p79"/>
            <p:cNvSpPr/>
            <p:nvPr/>
          </p:nvSpPr>
          <p:spPr>
            <a:xfrm>
              <a:off x="2028524" y="5544956"/>
              <a:ext cx="114339" cy="76226"/>
            </a:xfrm>
            <a:custGeom>
              <a:avLst/>
              <a:gdLst/>
              <a:ahLst/>
              <a:cxnLst/>
              <a:rect l="l" t="t" r="r" b="b"/>
              <a:pathLst>
                <a:path w="114338" h="76225" extrusionOk="0">
                  <a:moveTo>
                    <a:pt x="0" y="34301"/>
                  </a:moveTo>
                  <a:lnTo>
                    <a:pt x="41924" y="72414"/>
                  </a:lnTo>
                  <a:cubicBezTo>
                    <a:pt x="41924" y="72414"/>
                    <a:pt x="49547" y="80037"/>
                    <a:pt x="60981" y="76226"/>
                  </a:cubicBezTo>
                  <a:cubicBezTo>
                    <a:pt x="72415" y="72414"/>
                    <a:pt x="129584" y="49547"/>
                    <a:pt x="129584" y="49547"/>
                  </a:cubicBezTo>
                  <a:cubicBezTo>
                    <a:pt x="129584" y="49547"/>
                    <a:pt x="137207" y="45735"/>
                    <a:pt x="129584" y="38113"/>
                  </a:cubicBezTo>
                  <a:cubicBezTo>
                    <a:pt x="121961" y="30490"/>
                    <a:pt x="91471" y="3811"/>
                    <a:pt x="91471" y="3811"/>
                  </a:cubicBezTo>
                  <a:cubicBezTo>
                    <a:pt x="91471" y="3811"/>
                    <a:pt x="83848" y="0"/>
                    <a:pt x="76226" y="0"/>
                  </a:cubicBezTo>
                  <a:cubicBezTo>
                    <a:pt x="68603" y="3811"/>
                    <a:pt x="0" y="26679"/>
                    <a:pt x="0" y="26679"/>
                  </a:cubicBezTo>
                  <a:cubicBezTo>
                    <a:pt x="0" y="26679"/>
                    <a:pt x="0" y="30490"/>
                    <a:pt x="0" y="34301"/>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1" name="Google Shape;1051;p79"/>
            <p:cNvSpPr/>
            <p:nvPr/>
          </p:nvSpPr>
          <p:spPr>
            <a:xfrm>
              <a:off x="2454322" y="5306962"/>
              <a:ext cx="381129" cy="152452"/>
            </a:xfrm>
            <a:custGeom>
              <a:avLst/>
              <a:gdLst/>
              <a:ahLst/>
              <a:cxnLst/>
              <a:rect l="l" t="t" r="r" b="b"/>
              <a:pathLst>
                <a:path w="381129" h="152451" extrusionOk="0">
                  <a:moveTo>
                    <a:pt x="4879" y="116033"/>
                  </a:moveTo>
                  <a:cubicBezTo>
                    <a:pt x="4879" y="116033"/>
                    <a:pt x="-2744" y="123655"/>
                    <a:pt x="1067" y="131278"/>
                  </a:cubicBezTo>
                  <a:cubicBezTo>
                    <a:pt x="8690" y="138900"/>
                    <a:pt x="35369" y="161768"/>
                    <a:pt x="35369" y="161768"/>
                  </a:cubicBezTo>
                  <a:cubicBezTo>
                    <a:pt x="35369" y="161768"/>
                    <a:pt x="42991" y="169391"/>
                    <a:pt x="58236" y="165579"/>
                  </a:cubicBezTo>
                  <a:cubicBezTo>
                    <a:pt x="69670" y="161768"/>
                    <a:pt x="123028" y="142712"/>
                    <a:pt x="123028" y="142712"/>
                  </a:cubicBezTo>
                  <a:cubicBezTo>
                    <a:pt x="123028" y="142712"/>
                    <a:pt x="134462" y="138900"/>
                    <a:pt x="130651" y="131278"/>
                  </a:cubicBezTo>
                  <a:cubicBezTo>
                    <a:pt x="130651" y="131278"/>
                    <a:pt x="142085" y="138900"/>
                    <a:pt x="153519" y="135089"/>
                  </a:cubicBezTo>
                  <a:cubicBezTo>
                    <a:pt x="164953" y="131278"/>
                    <a:pt x="210688" y="112221"/>
                    <a:pt x="210688" y="112221"/>
                  </a:cubicBezTo>
                  <a:cubicBezTo>
                    <a:pt x="210688" y="112221"/>
                    <a:pt x="225933" y="108410"/>
                    <a:pt x="222122" y="100788"/>
                  </a:cubicBezTo>
                  <a:cubicBezTo>
                    <a:pt x="222122" y="100788"/>
                    <a:pt x="229745" y="108410"/>
                    <a:pt x="241178" y="100788"/>
                  </a:cubicBezTo>
                  <a:cubicBezTo>
                    <a:pt x="256424" y="93165"/>
                    <a:pt x="302159" y="77920"/>
                    <a:pt x="302159" y="77920"/>
                  </a:cubicBezTo>
                  <a:cubicBezTo>
                    <a:pt x="302159" y="77920"/>
                    <a:pt x="313593" y="74108"/>
                    <a:pt x="309782" y="70297"/>
                  </a:cubicBezTo>
                  <a:cubicBezTo>
                    <a:pt x="309782" y="70297"/>
                    <a:pt x="321216" y="74108"/>
                    <a:pt x="332649" y="70297"/>
                  </a:cubicBezTo>
                  <a:cubicBezTo>
                    <a:pt x="344083" y="62675"/>
                    <a:pt x="386008" y="51241"/>
                    <a:pt x="386008" y="51241"/>
                  </a:cubicBezTo>
                  <a:cubicBezTo>
                    <a:pt x="386008" y="51241"/>
                    <a:pt x="405064" y="43618"/>
                    <a:pt x="393630" y="35996"/>
                  </a:cubicBezTo>
                  <a:cubicBezTo>
                    <a:pt x="386008" y="24562"/>
                    <a:pt x="351706" y="1694"/>
                    <a:pt x="351706" y="1694"/>
                  </a:cubicBezTo>
                  <a:cubicBezTo>
                    <a:pt x="351706" y="1694"/>
                    <a:pt x="347895" y="-2117"/>
                    <a:pt x="332649" y="1694"/>
                  </a:cubicBezTo>
                  <a:cubicBezTo>
                    <a:pt x="317404" y="9316"/>
                    <a:pt x="267858" y="28373"/>
                    <a:pt x="267858" y="28373"/>
                  </a:cubicBezTo>
                  <a:cubicBezTo>
                    <a:pt x="267858" y="28373"/>
                    <a:pt x="260235" y="32184"/>
                    <a:pt x="264046" y="39807"/>
                  </a:cubicBezTo>
                  <a:cubicBezTo>
                    <a:pt x="264046" y="39807"/>
                    <a:pt x="256424" y="28373"/>
                    <a:pt x="241178" y="35996"/>
                  </a:cubicBezTo>
                  <a:cubicBezTo>
                    <a:pt x="225933" y="43618"/>
                    <a:pt x="176387" y="62675"/>
                    <a:pt x="176387" y="62675"/>
                  </a:cubicBezTo>
                  <a:cubicBezTo>
                    <a:pt x="176387" y="62675"/>
                    <a:pt x="168764" y="62675"/>
                    <a:pt x="168764" y="70297"/>
                  </a:cubicBezTo>
                  <a:cubicBezTo>
                    <a:pt x="168764" y="70297"/>
                    <a:pt x="161141" y="62675"/>
                    <a:pt x="142085" y="70297"/>
                  </a:cubicBezTo>
                  <a:cubicBezTo>
                    <a:pt x="123028" y="77920"/>
                    <a:pt x="84916" y="93165"/>
                    <a:pt x="84916" y="93165"/>
                  </a:cubicBezTo>
                  <a:cubicBezTo>
                    <a:pt x="84916" y="93165"/>
                    <a:pt x="73482" y="96976"/>
                    <a:pt x="77293" y="104599"/>
                  </a:cubicBezTo>
                  <a:cubicBezTo>
                    <a:pt x="77293" y="104599"/>
                    <a:pt x="69670" y="96976"/>
                    <a:pt x="54425" y="104599"/>
                  </a:cubicBezTo>
                  <a:cubicBezTo>
                    <a:pt x="50614" y="93165"/>
                    <a:pt x="4879" y="116033"/>
                    <a:pt x="4879" y="116033"/>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2" name="Google Shape;1052;p79"/>
            <p:cNvSpPr/>
            <p:nvPr/>
          </p:nvSpPr>
          <p:spPr>
            <a:xfrm>
              <a:off x="2546860" y="5358202"/>
              <a:ext cx="114339" cy="38113"/>
            </a:xfrm>
            <a:custGeom>
              <a:avLst/>
              <a:gdLst/>
              <a:ahLst/>
              <a:cxnLst/>
              <a:rect l="l" t="t" r="r" b="b"/>
              <a:pathLst>
                <a:path w="114338" h="38112" extrusionOk="0">
                  <a:moveTo>
                    <a:pt x="0" y="34302"/>
                  </a:moveTo>
                  <a:lnTo>
                    <a:pt x="41924" y="68603"/>
                  </a:lnTo>
                  <a:cubicBezTo>
                    <a:pt x="41924" y="68603"/>
                    <a:pt x="49547" y="76226"/>
                    <a:pt x="60981" y="68603"/>
                  </a:cubicBezTo>
                  <a:cubicBezTo>
                    <a:pt x="72415" y="64792"/>
                    <a:pt x="125773" y="45735"/>
                    <a:pt x="125773" y="45735"/>
                  </a:cubicBezTo>
                  <a:cubicBezTo>
                    <a:pt x="125773" y="45735"/>
                    <a:pt x="133395" y="41924"/>
                    <a:pt x="125773" y="34302"/>
                  </a:cubicBezTo>
                  <a:cubicBezTo>
                    <a:pt x="118150" y="26679"/>
                    <a:pt x="91471" y="3811"/>
                    <a:pt x="91471" y="3811"/>
                  </a:cubicBezTo>
                  <a:cubicBezTo>
                    <a:pt x="91471" y="3811"/>
                    <a:pt x="83849" y="0"/>
                    <a:pt x="76226" y="0"/>
                  </a:cubicBezTo>
                  <a:cubicBezTo>
                    <a:pt x="68603" y="3811"/>
                    <a:pt x="3812" y="26679"/>
                    <a:pt x="3812" y="26679"/>
                  </a:cubicBezTo>
                  <a:cubicBezTo>
                    <a:pt x="3812" y="26679"/>
                    <a:pt x="0" y="34302"/>
                    <a:pt x="0"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3" name="Google Shape;1053;p79"/>
            <p:cNvSpPr/>
            <p:nvPr/>
          </p:nvSpPr>
          <p:spPr>
            <a:xfrm>
              <a:off x="2637264" y="5327712"/>
              <a:ext cx="114339" cy="38113"/>
            </a:xfrm>
            <a:custGeom>
              <a:avLst/>
              <a:gdLst/>
              <a:ahLst/>
              <a:cxnLst/>
              <a:rect l="l" t="t" r="r" b="b"/>
              <a:pathLst>
                <a:path w="114338" h="38112" extrusionOk="0">
                  <a:moveTo>
                    <a:pt x="1067" y="34302"/>
                  </a:moveTo>
                  <a:lnTo>
                    <a:pt x="42991" y="68603"/>
                  </a:lnTo>
                  <a:cubicBezTo>
                    <a:pt x="42991" y="68603"/>
                    <a:pt x="50614" y="76226"/>
                    <a:pt x="62048" y="68603"/>
                  </a:cubicBezTo>
                  <a:cubicBezTo>
                    <a:pt x="73482" y="64792"/>
                    <a:pt x="126840" y="45736"/>
                    <a:pt x="126840" y="45736"/>
                  </a:cubicBezTo>
                  <a:cubicBezTo>
                    <a:pt x="126840" y="45736"/>
                    <a:pt x="134462" y="41924"/>
                    <a:pt x="126840" y="34302"/>
                  </a:cubicBezTo>
                  <a:cubicBezTo>
                    <a:pt x="119217" y="26679"/>
                    <a:pt x="92538" y="3811"/>
                    <a:pt x="92538" y="3811"/>
                  </a:cubicBezTo>
                  <a:cubicBezTo>
                    <a:pt x="92538" y="3811"/>
                    <a:pt x="84916" y="0"/>
                    <a:pt x="77293" y="0"/>
                  </a:cubicBezTo>
                  <a:cubicBezTo>
                    <a:pt x="69671" y="3811"/>
                    <a:pt x="4878" y="26679"/>
                    <a:pt x="4878" y="26679"/>
                  </a:cubicBezTo>
                  <a:cubicBezTo>
                    <a:pt x="4878" y="26679"/>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4" name="Google Shape;1054;p79"/>
            <p:cNvSpPr/>
            <p:nvPr/>
          </p:nvSpPr>
          <p:spPr>
            <a:xfrm>
              <a:off x="2732546" y="5293410"/>
              <a:ext cx="114339" cy="38113"/>
            </a:xfrm>
            <a:custGeom>
              <a:avLst/>
              <a:gdLst/>
              <a:ahLst/>
              <a:cxnLst/>
              <a:rect l="l" t="t" r="r" b="b"/>
              <a:pathLst>
                <a:path w="114338" h="38112" extrusionOk="0">
                  <a:moveTo>
                    <a:pt x="1067" y="34302"/>
                  </a:moveTo>
                  <a:lnTo>
                    <a:pt x="42991" y="68603"/>
                  </a:lnTo>
                  <a:cubicBezTo>
                    <a:pt x="42991" y="68603"/>
                    <a:pt x="50614" y="76226"/>
                    <a:pt x="62048" y="68603"/>
                  </a:cubicBezTo>
                  <a:cubicBezTo>
                    <a:pt x="73482" y="64792"/>
                    <a:pt x="126840" y="45736"/>
                    <a:pt x="126840" y="45736"/>
                  </a:cubicBezTo>
                  <a:cubicBezTo>
                    <a:pt x="126840" y="45736"/>
                    <a:pt x="134462" y="41924"/>
                    <a:pt x="126840" y="34302"/>
                  </a:cubicBezTo>
                  <a:cubicBezTo>
                    <a:pt x="119217" y="26679"/>
                    <a:pt x="92538" y="3811"/>
                    <a:pt x="92538" y="3811"/>
                  </a:cubicBezTo>
                  <a:cubicBezTo>
                    <a:pt x="92538" y="3811"/>
                    <a:pt x="84916" y="0"/>
                    <a:pt x="77293" y="0"/>
                  </a:cubicBezTo>
                  <a:cubicBezTo>
                    <a:pt x="69671" y="3811"/>
                    <a:pt x="4878" y="26679"/>
                    <a:pt x="4878" y="26679"/>
                  </a:cubicBezTo>
                  <a:cubicBezTo>
                    <a:pt x="4878" y="26679"/>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5" name="Google Shape;1055;p79"/>
            <p:cNvSpPr/>
            <p:nvPr/>
          </p:nvSpPr>
          <p:spPr>
            <a:xfrm>
              <a:off x="2454322" y="5392504"/>
              <a:ext cx="114339" cy="38113"/>
            </a:xfrm>
            <a:custGeom>
              <a:avLst/>
              <a:gdLst/>
              <a:ahLst/>
              <a:cxnLst/>
              <a:rect l="l" t="t" r="r" b="b"/>
              <a:pathLst>
                <a:path w="114338" h="38112" extrusionOk="0">
                  <a:moveTo>
                    <a:pt x="1067" y="34302"/>
                  </a:moveTo>
                  <a:lnTo>
                    <a:pt x="42991" y="68603"/>
                  </a:lnTo>
                  <a:cubicBezTo>
                    <a:pt x="42991" y="68603"/>
                    <a:pt x="50614" y="76226"/>
                    <a:pt x="62048" y="68603"/>
                  </a:cubicBezTo>
                  <a:cubicBezTo>
                    <a:pt x="73482" y="64792"/>
                    <a:pt x="126840" y="45736"/>
                    <a:pt x="126840" y="45736"/>
                  </a:cubicBezTo>
                  <a:cubicBezTo>
                    <a:pt x="126840" y="45736"/>
                    <a:pt x="134462" y="41924"/>
                    <a:pt x="126840" y="34302"/>
                  </a:cubicBezTo>
                  <a:cubicBezTo>
                    <a:pt x="119217" y="26679"/>
                    <a:pt x="92538" y="3811"/>
                    <a:pt x="92538" y="3811"/>
                  </a:cubicBezTo>
                  <a:cubicBezTo>
                    <a:pt x="92538" y="3811"/>
                    <a:pt x="84916" y="0"/>
                    <a:pt x="77293" y="0"/>
                  </a:cubicBezTo>
                  <a:cubicBezTo>
                    <a:pt x="69670" y="3811"/>
                    <a:pt x="4879" y="26679"/>
                    <a:pt x="4879" y="26679"/>
                  </a:cubicBezTo>
                  <a:cubicBezTo>
                    <a:pt x="4879" y="26679"/>
                    <a:pt x="-2744" y="30490"/>
                    <a:pt x="1067" y="34302"/>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6" name="Google Shape;1056;p79"/>
            <p:cNvSpPr/>
            <p:nvPr/>
          </p:nvSpPr>
          <p:spPr>
            <a:xfrm>
              <a:off x="2838529" y="5196434"/>
              <a:ext cx="304903" cy="114339"/>
            </a:xfrm>
            <a:custGeom>
              <a:avLst/>
              <a:gdLst/>
              <a:ahLst/>
              <a:cxnLst/>
              <a:rect l="l" t="t" r="r" b="b"/>
              <a:pathLst>
                <a:path w="304903" h="114338" extrusionOk="0">
                  <a:moveTo>
                    <a:pt x="13234" y="85542"/>
                  </a:moveTo>
                  <a:cubicBezTo>
                    <a:pt x="13234" y="85542"/>
                    <a:pt x="-5823" y="93165"/>
                    <a:pt x="1800" y="104599"/>
                  </a:cubicBezTo>
                  <a:cubicBezTo>
                    <a:pt x="13234" y="116033"/>
                    <a:pt x="43724" y="131278"/>
                    <a:pt x="43724" y="131278"/>
                  </a:cubicBezTo>
                  <a:cubicBezTo>
                    <a:pt x="43724" y="131278"/>
                    <a:pt x="58969" y="142712"/>
                    <a:pt x="81837" y="131278"/>
                  </a:cubicBezTo>
                  <a:cubicBezTo>
                    <a:pt x="108516" y="119844"/>
                    <a:pt x="131384" y="112221"/>
                    <a:pt x="131384" y="112221"/>
                  </a:cubicBezTo>
                  <a:cubicBezTo>
                    <a:pt x="131384" y="112221"/>
                    <a:pt x="142818" y="108410"/>
                    <a:pt x="139006" y="104599"/>
                  </a:cubicBezTo>
                  <a:cubicBezTo>
                    <a:pt x="139006" y="104599"/>
                    <a:pt x="142818" y="108410"/>
                    <a:pt x="161874" y="104599"/>
                  </a:cubicBezTo>
                  <a:cubicBezTo>
                    <a:pt x="177119" y="96976"/>
                    <a:pt x="219043" y="81731"/>
                    <a:pt x="219043" y="81731"/>
                  </a:cubicBezTo>
                  <a:cubicBezTo>
                    <a:pt x="219043" y="81731"/>
                    <a:pt x="226666" y="77920"/>
                    <a:pt x="226666" y="74108"/>
                  </a:cubicBezTo>
                  <a:cubicBezTo>
                    <a:pt x="226666" y="74108"/>
                    <a:pt x="230477" y="81731"/>
                    <a:pt x="257156" y="70297"/>
                  </a:cubicBezTo>
                  <a:cubicBezTo>
                    <a:pt x="280024" y="62675"/>
                    <a:pt x="306703" y="51241"/>
                    <a:pt x="306703" y="51241"/>
                  </a:cubicBezTo>
                  <a:cubicBezTo>
                    <a:pt x="306703" y="51241"/>
                    <a:pt x="325760" y="43618"/>
                    <a:pt x="314326" y="32184"/>
                  </a:cubicBezTo>
                  <a:lnTo>
                    <a:pt x="272401" y="1694"/>
                  </a:lnTo>
                  <a:cubicBezTo>
                    <a:pt x="272401" y="1694"/>
                    <a:pt x="264779" y="-2117"/>
                    <a:pt x="249534" y="1694"/>
                  </a:cubicBezTo>
                  <a:cubicBezTo>
                    <a:pt x="234289" y="5505"/>
                    <a:pt x="188553" y="24562"/>
                    <a:pt x="188553" y="24562"/>
                  </a:cubicBezTo>
                  <a:cubicBezTo>
                    <a:pt x="188553" y="24562"/>
                    <a:pt x="180930" y="32184"/>
                    <a:pt x="184742" y="35995"/>
                  </a:cubicBezTo>
                  <a:cubicBezTo>
                    <a:pt x="184742" y="35995"/>
                    <a:pt x="177119" y="28373"/>
                    <a:pt x="161874" y="32184"/>
                  </a:cubicBezTo>
                  <a:cubicBezTo>
                    <a:pt x="146629" y="35995"/>
                    <a:pt x="100893" y="55052"/>
                    <a:pt x="100893" y="55052"/>
                  </a:cubicBezTo>
                  <a:cubicBezTo>
                    <a:pt x="100893" y="55052"/>
                    <a:pt x="93271" y="58863"/>
                    <a:pt x="97082" y="66486"/>
                  </a:cubicBezTo>
                  <a:cubicBezTo>
                    <a:pt x="97082" y="66486"/>
                    <a:pt x="89459" y="55052"/>
                    <a:pt x="66592" y="66486"/>
                  </a:cubicBezTo>
                  <a:cubicBezTo>
                    <a:pt x="36102" y="77920"/>
                    <a:pt x="13234" y="85542"/>
                    <a:pt x="13234" y="85542"/>
                  </a:cubicBezTo>
                  <a:close/>
                </a:path>
              </a:pathLst>
            </a:custGeom>
            <a:solidFill>
              <a:srgbClr val="4D4D4D"/>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7" name="Google Shape;1057;p79"/>
            <p:cNvSpPr/>
            <p:nvPr/>
          </p:nvSpPr>
          <p:spPr>
            <a:xfrm>
              <a:off x="2844564" y="5258042"/>
              <a:ext cx="114339" cy="38113"/>
            </a:xfrm>
            <a:custGeom>
              <a:avLst/>
              <a:gdLst/>
              <a:ahLst/>
              <a:cxnLst/>
              <a:rect l="l" t="t" r="r" b="b"/>
              <a:pathLst>
                <a:path w="114338" h="38112" extrusionOk="0">
                  <a:moveTo>
                    <a:pt x="3388" y="35369"/>
                  </a:moveTo>
                  <a:lnTo>
                    <a:pt x="45312" y="65859"/>
                  </a:lnTo>
                  <a:cubicBezTo>
                    <a:pt x="45312" y="65859"/>
                    <a:pt x="52935" y="73482"/>
                    <a:pt x="64368" y="65859"/>
                  </a:cubicBezTo>
                  <a:cubicBezTo>
                    <a:pt x="75802" y="62048"/>
                    <a:pt x="129160" y="42991"/>
                    <a:pt x="129160" y="42991"/>
                  </a:cubicBezTo>
                  <a:cubicBezTo>
                    <a:pt x="129160" y="42991"/>
                    <a:pt x="136783" y="39180"/>
                    <a:pt x="129160" y="31557"/>
                  </a:cubicBezTo>
                  <a:cubicBezTo>
                    <a:pt x="121538" y="23935"/>
                    <a:pt x="87236" y="4879"/>
                    <a:pt x="87236" y="4879"/>
                  </a:cubicBezTo>
                  <a:cubicBezTo>
                    <a:pt x="87236" y="4879"/>
                    <a:pt x="75802" y="-2744"/>
                    <a:pt x="68180" y="1067"/>
                  </a:cubicBezTo>
                  <a:cubicBezTo>
                    <a:pt x="60557" y="4879"/>
                    <a:pt x="3388" y="27746"/>
                    <a:pt x="3388" y="27746"/>
                  </a:cubicBezTo>
                  <a:cubicBezTo>
                    <a:pt x="3388" y="27746"/>
                    <a:pt x="-4235" y="31557"/>
                    <a:pt x="3388" y="35369"/>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8" name="Google Shape;1058;p79"/>
            <p:cNvSpPr/>
            <p:nvPr/>
          </p:nvSpPr>
          <p:spPr>
            <a:xfrm>
              <a:off x="2934659" y="5228619"/>
              <a:ext cx="114339" cy="38113"/>
            </a:xfrm>
            <a:custGeom>
              <a:avLst/>
              <a:gdLst/>
              <a:ahLst/>
              <a:cxnLst/>
              <a:rect l="l" t="t" r="r" b="b"/>
              <a:pathLst>
                <a:path w="114338" h="38112" extrusionOk="0">
                  <a:moveTo>
                    <a:pt x="4764" y="30490"/>
                  </a:moveTo>
                  <a:lnTo>
                    <a:pt x="46688" y="60981"/>
                  </a:lnTo>
                  <a:cubicBezTo>
                    <a:pt x="46688" y="60981"/>
                    <a:pt x="54311" y="68603"/>
                    <a:pt x="65745" y="60981"/>
                  </a:cubicBezTo>
                  <a:cubicBezTo>
                    <a:pt x="77179" y="57169"/>
                    <a:pt x="130537" y="38113"/>
                    <a:pt x="130537" y="38113"/>
                  </a:cubicBezTo>
                  <a:cubicBezTo>
                    <a:pt x="130537" y="38113"/>
                    <a:pt x="138159" y="34302"/>
                    <a:pt x="130537" y="26679"/>
                  </a:cubicBezTo>
                  <a:cubicBezTo>
                    <a:pt x="122914" y="19056"/>
                    <a:pt x="88612" y="0"/>
                    <a:pt x="88612" y="0"/>
                  </a:cubicBezTo>
                  <a:cubicBezTo>
                    <a:pt x="88612" y="0"/>
                    <a:pt x="77179" y="0"/>
                    <a:pt x="65745" y="0"/>
                  </a:cubicBezTo>
                  <a:cubicBezTo>
                    <a:pt x="58122" y="3811"/>
                    <a:pt x="953" y="22868"/>
                    <a:pt x="953" y="22868"/>
                  </a:cubicBezTo>
                  <a:cubicBezTo>
                    <a:pt x="953" y="22868"/>
                    <a:pt x="-2858" y="26679"/>
                    <a:pt x="4764" y="30490"/>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59" name="Google Shape;1059;p79"/>
            <p:cNvSpPr/>
            <p:nvPr/>
          </p:nvSpPr>
          <p:spPr>
            <a:xfrm>
              <a:off x="3027506" y="5196434"/>
              <a:ext cx="114339" cy="38113"/>
            </a:xfrm>
            <a:custGeom>
              <a:avLst/>
              <a:gdLst/>
              <a:ahLst/>
              <a:cxnLst/>
              <a:rect l="l" t="t" r="r" b="b"/>
              <a:pathLst>
                <a:path w="114338" h="38112" extrusionOk="0">
                  <a:moveTo>
                    <a:pt x="3388" y="32184"/>
                  </a:moveTo>
                  <a:lnTo>
                    <a:pt x="45312" y="62675"/>
                  </a:lnTo>
                  <a:cubicBezTo>
                    <a:pt x="45312" y="62675"/>
                    <a:pt x="52935" y="70297"/>
                    <a:pt x="64368" y="62675"/>
                  </a:cubicBezTo>
                  <a:cubicBezTo>
                    <a:pt x="75802" y="58863"/>
                    <a:pt x="129160" y="39807"/>
                    <a:pt x="129160" y="39807"/>
                  </a:cubicBezTo>
                  <a:cubicBezTo>
                    <a:pt x="129160" y="39807"/>
                    <a:pt x="136783" y="35995"/>
                    <a:pt x="129160" y="28373"/>
                  </a:cubicBezTo>
                  <a:cubicBezTo>
                    <a:pt x="121538" y="20750"/>
                    <a:pt x="87236" y="1694"/>
                    <a:pt x="87236" y="1694"/>
                  </a:cubicBezTo>
                  <a:cubicBezTo>
                    <a:pt x="87236" y="1694"/>
                    <a:pt x="79614" y="-2117"/>
                    <a:pt x="68180" y="1694"/>
                  </a:cubicBezTo>
                  <a:cubicBezTo>
                    <a:pt x="60557" y="5505"/>
                    <a:pt x="3388" y="24562"/>
                    <a:pt x="3388" y="24562"/>
                  </a:cubicBezTo>
                  <a:cubicBezTo>
                    <a:pt x="3388" y="24562"/>
                    <a:pt x="-4235" y="28373"/>
                    <a:pt x="3388" y="32184"/>
                  </a:cubicBezTo>
                  <a:close/>
                </a:path>
              </a:pathLst>
            </a:custGeom>
            <a:solidFill>
              <a:srgbClr val="F1F1F9"/>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0" name="Google Shape;1060;p79"/>
            <p:cNvSpPr/>
            <p:nvPr/>
          </p:nvSpPr>
          <p:spPr>
            <a:xfrm>
              <a:off x="2074260" y="5655483"/>
              <a:ext cx="2706017" cy="1333952"/>
            </a:xfrm>
            <a:custGeom>
              <a:avLst/>
              <a:gdLst/>
              <a:ahLst/>
              <a:cxnLst/>
              <a:rect l="l" t="t" r="r" b="b"/>
              <a:pathLst>
                <a:path w="2706016" h="1333951" extrusionOk="0">
                  <a:moveTo>
                    <a:pt x="2713639" y="0"/>
                  </a:moveTo>
                  <a:lnTo>
                    <a:pt x="0" y="1200557"/>
                  </a:lnTo>
                  <a:lnTo>
                    <a:pt x="3811" y="1360631"/>
                  </a:lnTo>
                  <a:cubicBezTo>
                    <a:pt x="3811" y="1360631"/>
                    <a:pt x="22868" y="1360631"/>
                    <a:pt x="34302" y="1356820"/>
                  </a:cubicBezTo>
                  <a:lnTo>
                    <a:pt x="2667904" y="175320"/>
                  </a:lnTo>
                  <a:cubicBezTo>
                    <a:pt x="2667904" y="175320"/>
                    <a:pt x="2706017" y="160074"/>
                    <a:pt x="2713639" y="129584"/>
                  </a:cubicBezTo>
                  <a:cubicBezTo>
                    <a:pt x="2713639" y="129584"/>
                    <a:pt x="2717451" y="64792"/>
                    <a:pt x="2721262" y="38113"/>
                  </a:cubicBezTo>
                  <a:cubicBezTo>
                    <a:pt x="2721262" y="34302"/>
                    <a:pt x="2725073" y="11434"/>
                    <a:pt x="2713639" y="0"/>
                  </a:cubicBezTo>
                  <a:close/>
                </a:path>
              </a:pathLst>
            </a:custGeom>
            <a:solidFill>
              <a:srgbClr val="DDDDE5"/>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061" name="Google Shape;1061;p79"/>
            <p:cNvSpPr/>
            <p:nvPr/>
          </p:nvSpPr>
          <p:spPr>
            <a:xfrm>
              <a:off x="862269" y="5796501"/>
              <a:ext cx="1219613" cy="1219613"/>
            </a:xfrm>
            <a:custGeom>
              <a:avLst/>
              <a:gdLst/>
              <a:ahLst/>
              <a:cxnLst/>
              <a:rect l="l" t="t" r="r" b="b"/>
              <a:pathLst>
                <a:path w="1219613" h="1219612" extrusionOk="0">
                  <a:moveTo>
                    <a:pt x="1215802" y="1059539"/>
                  </a:moveTo>
                  <a:lnTo>
                    <a:pt x="1219613" y="1219613"/>
                  </a:lnTo>
                  <a:cubicBezTo>
                    <a:pt x="1219613" y="1219613"/>
                    <a:pt x="1192934" y="1219613"/>
                    <a:pt x="1177689" y="1200557"/>
                  </a:cubicBezTo>
                  <a:lnTo>
                    <a:pt x="26679" y="152452"/>
                  </a:lnTo>
                  <a:cubicBezTo>
                    <a:pt x="26679" y="152452"/>
                    <a:pt x="3811" y="137206"/>
                    <a:pt x="7623" y="118150"/>
                  </a:cubicBezTo>
                  <a:lnTo>
                    <a:pt x="0" y="26679"/>
                  </a:lnTo>
                  <a:cubicBezTo>
                    <a:pt x="0" y="26679"/>
                    <a:pt x="0" y="7622"/>
                    <a:pt x="3811" y="0"/>
                  </a:cubicBezTo>
                  <a:lnTo>
                    <a:pt x="1215802" y="1059539"/>
                  </a:lnTo>
                  <a:close/>
                </a:path>
              </a:pathLst>
            </a:custGeom>
            <a:solidFill>
              <a:srgbClr val="DDDDE5"/>
            </a:solidFill>
            <a:ln>
              <a:noFill/>
            </a:ln>
          </p:spPr>
          <p:txBody>
            <a:bodyPr spcFirstLastPara="1" wrap="square" lIns="91425" tIns="45700" rIns="91425" bIns="45700" anchor="ctr" anchorCtr="0">
              <a:noAutofit/>
            </a:bodyPr>
            <a:lstStyle/>
            <a:p>
              <a:pPr marL="0" marR="0" lvl="0" indent="0" algn="r" rtl="1">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sp>
        <p:nvSpPr>
          <p:cNvPr id="1062" name="Google Shape;1062;p79"/>
          <p:cNvSpPr txBox="1"/>
          <p:nvPr/>
        </p:nvSpPr>
        <p:spPr>
          <a:xfrm>
            <a:off x="523325" y="1704767"/>
            <a:ext cx="10970548" cy="3105574"/>
          </a:xfrm>
          <a:prstGeom prst="rect">
            <a:avLst/>
          </a:prstGeom>
          <a:noFill/>
          <a:ln>
            <a:noFill/>
          </a:ln>
        </p:spPr>
        <p:txBody>
          <a:bodyPr spcFirstLastPara="1" wrap="square" lIns="91425" tIns="45700" rIns="91425" bIns="45700" anchor="ctr" anchorCtr="0">
            <a:noAutofit/>
          </a:bodyPr>
          <a:lstStyle/>
          <a:p>
            <a:pPr lvl="0" algn="ctr" rtl="1">
              <a:lnSpc>
                <a:spcPct val="90000"/>
              </a:lnSpc>
              <a:buClr>
                <a:srgbClr val="FFFFFF"/>
              </a:buClr>
              <a:buSzPts val="4800"/>
            </a:pPr>
            <a:r>
              <a:rPr lang="fa-IR" sz="4800" b="1" dirty="0">
                <a:solidFill>
                  <a:srgbClr val="FFFFFF"/>
                </a:solidFill>
                <a:latin typeface="Raleway"/>
                <a:ea typeface="Raleway"/>
                <a:cs typeface="B Nazanin" panose="00000400000000000000" pitchFamily="2" charset="-78"/>
                <a:sym typeface="Raleway"/>
              </a:rPr>
              <a:t>"موفقیت نهایی نیست. شکست کشنده نیست: این شجاعت ادامه دادن است که مهم است.</a:t>
            </a:r>
            <a:endParaRPr sz="4800" b="1" u="none" strike="noStrike" cap="none" dirty="0">
              <a:solidFill>
                <a:srgbClr val="FFFFFF"/>
              </a:solidFill>
              <a:latin typeface="Raleway"/>
              <a:ea typeface="Raleway"/>
              <a:cs typeface="B Nazanin" panose="00000400000000000000" pitchFamily="2" charset="-78"/>
              <a:sym typeface="Raleway"/>
            </a:endParaRPr>
          </a:p>
        </p:txBody>
      </p:sp>
      <p:pic>
        <p:nvPicPr>
          <p:cNvPr id="1063" name="Google Shape;1063;p79"/>
          <p:cNvPicPr preferRelativeResize="0"/>
          <p:nvPr/>
        </p:nvPicPr>
        <p:blipFill rotWithShape="1">
          <a:blip r:embed="rId7">
            <a:alphaModFix/>
          </a:blip>
          <a:srcRect/>
          <a:stretch/>
        </p:blipFill>
        <p:spPr>
          <a:xfrm>
            <a:off x="4258666" y="5810250"/>
            <a:ext cx="1752600" cy="723900"/>
          </a:xfrm>
          <a:prstGeom prst="rect">
            <a:avLst/>
          </a:prstGeom>
          <a:noFill/>
          <a:ln>
            <a:noFill/>
          </a:ln>
        </p:spPr>
      </p:pic>
      <p:pic>
        <p:nvPicPr>
          <p:cNvPr id="1064" name="Google Shape;1064;p79"/>
          <p:cNvPicPr preferRelativeResize="0"/>
          <p:nvPr/>
        </p:nvPicPr>
        <p:blipFill rotWithShape="1">
          <a:blip r:embed="rId8">
            <a:alphaModFix/>
          </a:blip>
          <a:srcRect/>
          <a:stretch/>
        </p:blipFill>
        <p:spPr>
          <a:xfrm rot="-168577">
            <a:off x="7560710" y="6284913"/>
            <a:ext cx="1181100" cy="295275"/>
          </a:xfrm>
          <a:prstGeom prst="rect">
            <a:avLst/>
          </a:prstGeom>
          <a:noFill/>
          <a:ln>
            <a:noFill/>
          </a:ln>
        </p:spPr>
      </p:pic>
      <p:sp>
        <p:nvSpPr>
          <p:cNvPr id="1065" name="Google Shape;1065;p79"/>
          <p:cNvSpPr/>
          <p:nvPr/>
        </p:nvSpPr>
        <p:spPr>
          <a:xfrm>
            <a:off x="7921180" y="4443061"/>
            <a:ext cx="2501973" cy="923330"/>
          </a:xfrm>
          <a:prstGeom prst="rect">
            <a:avLst/>
          </a:prstGeom>
          <a:noFill/>
          <a:ln>
            <a:noFill/>
          </a:ln>
        </p:spPr>
        <p:txBody>
          <a:bodyPr spcFirstLastPara="1" wrap="square" lIns="91425" tIns="45700" rIns="91425" bIns="45700" anchor="t" anchorCtr="0">
            <a:noAutofit/>
          </a:bodyPr>
          <a:lstStyle/>
          <a:p>
            <a:pPr lvl="0" algn="r" rtl="1">
              <a:buClr>
                <a:srgbClr val="FFFFFF"/>
              </a:buClr>
              <a:buSzPts val="1800"/>
            </a:pPr>
            <a:r>
              <a:rPr lang="fa-IR" sz="1800" dirty="0">
                <a:solidFill>
                  <a:srgbClr val="FFFFFF"/>
                </a:solidFill>
                <a:latin typeface="Roboto"/>
                <a:ea typeface="Roboto"/>
                <a:cs typeface="B Nazanin" panose="00000400000000000000" pitchFamily="2" charset="-78"/>
                <a:sym typeface="Roboto"/>
              </a:rPr>
              <a:t>~ وینستون اس. چرچیل</a:t>
            </a:r>
            <a:endParaRPr sz="1800" b="0" i="0" u="none" strike="noStrike" cap="none" dirty="0">
              <a:solidFill>
                <a:srgbClr val="FFFFFF"/>
              </a:solidFill>
              <a:latin typeface="Calibri"/>
              <a:ea typeface="Calibri"/>
              <a:cs typeface="B Nazanin" panose="00000400000000000000" pitchFamily="2" charset="-78"/>
              <a:sym typeface="Calibri"/>
            </a:endParaRPr>
          </a:p>
        </p:txBody>
      </p:sp>
      <p:pic>
        <p:nvPicPr>
          <p:cNvPr id="1066" name="Google Shape;1066;p79" descr="Open quotation mark"/>
          <p:cNvPicPr preferRelativeResize="0"/>
          <p:nvPr/>
        </p:nvPicPr>
        <p:blipFill rotWithShape="1">
          <a:blip r:embed="rId9">
            <a:alphaModFix/>
          </a:blip>
          <a:srcRect/>
          <a:stretch/>
        </p:blipFill>
        <p:spPr>
          <a:xfrm rot="10800000">
            <a:off x="8965931" y="5039465"/>
            <a:ext cx="914400" cy="91440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927"/>
                                        </p:tgtEl>
                                        <p:attrNameLst>
                                          <p:attrName>style.visibility</p:attrName>
                                        </p:attrNameLst>
                                      </p:cBhvr>
                                      <p:to>
                                        <p:strVal val="visible"/>
                                      </p:to>
                                    </p:set>
                                    <p:animEffect transition="in" filter="fade">
                                      <p:cBhvr>
                                        <p:cTn id="7" dur="500"/>
                                        <p:tgtEl>
                                          <p:spTgt spid="927"/>
                                        </p:tgtEl>
                                      </p:cBhvr>
                                    </p:animEffect>
                                  </p:childTnLst>
                                </p:cTn>
                              </p:par>
                              <p:par>
                                <p:cTn id="8" presetID="10" presetClass="entr" presetSubtype="0" fill="hold" nodeType="withEffect">
                                  <p:stCondLst>
                                    <p:cond delay="1000"/>
                                  </p:stCondLst>
                                  <p:childTnLst>
                                    <p:set>
                                      <p:cBhvr>
                                        <p:cTn id="9" dur="1" fill="hold">
                                          <p:stCondLst>
                                            <p:cond delay="0"/>
                                          </p:stCondLst>
                                        </p:cTn>
                                        <p:tgtEl>
                                          <p:spTgt spid="926"/>
                                        </p:tgtEl>
                                        <p:attrNameLst>
                                          <p:attrName>style.visibility</p:attrName>
                                        </p:attrNameLst>
                                      </p:cBhvr>
                                      <p:to>
                                        <p:strVal val="visible"/>
                                      </p:to>
                                    </p:set>
                                    <p:animEffect transition="in" filter="fade">
                                      <p:cBhvr>
                                        <p:cTn id="10" dur="500"/>
                                        <p:tgtEl>
                                          <p:spTgt spid="9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070"/>
        <p:cNvGrpSpPr/>
        <p:nvPr/>
      </p:nvGrpSpPr>
      <p:grpSpPr>
        <a:xfrm>
          <a:off x="0" y="0"/>
          <a:ext cx="0" cy="0"/>
          <a:chOff x="0" y="0"/>
          <a:chExt cx="0" cy="0"/>
        </a:xfrm>
      </p:grpSpPr>
      <p:sp>
        <p:nvSpPr>
          <p:cNvPr id="1071" name="Google Shape;1071;p80"/>
          <p:cNvSpPr/>
          <p:nvPr/>
        </p:nvSpPr>
        <p:spPr>
          <a:xfrm>
            <a:off x="266700" y="254000"/>
            <a:ext cx="11658600" cy="6280150"/>
          </a:xfrm>
          <a:prstGeom prst="rect">
            <a:avLst/>
          </a:prstGeom>
          <a:gradFill>
            <a:gsLst>
              <a:gs pos="0">
                <a:srgbClr val="63993F"/>
              </a:gs>
              <a:gs pos="23000">
                <a:srgbClr val="63993F"/>
              </a:gs>
              <a:gs pos="69000">
                <a:srgbClr val="548135"/>
              </a:gs>
              <a:gs pos="97000">
                <a:srgbClr val="4E7931"/>
              </a:gs>
              <a:gs pos="100000">
                <a:srgbClr val="4E7931"/>
              </a:gs>
            </a:gsLst>
            <a:path path="circle">
              <a:fillToRect l="50000" t="50000" r="50000" b="50000"/>
            </a:path>
            <a:tileRect/>
          </a:gra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072" name="Google Shape;1072;p8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073" name="Google Shape;1073;p80"/>
          <p:cNvSpPr/>
          <p:nvPr/>
        </p:nvSpPr>
        <p:spPr>
          <a:xfrm>
            <a:off x="10683663" y="5758790"/>
            <a:ext cx="335149" cy="335149"/>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74" name="Google Shape;1074;p80"/>
          <p:cNvSpPr/>
          <p:nvPr/>
        </p:nvSpPr>
        <p:spPr>
          <a:xfrm>
            <a:off x="11173043" y="539273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75" name="Google Shape;1075;p80"/>
          <p:cNvSpPr/>
          <p:nvPr/>
        </p:nvSpPr>
        <p:spPr>
          <a:xfrm>
            <a:off x="501800" y="3941269"/>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076" name="Google Shape;1076;p80"/>
          <p:cNvSpPr txBox="1">
            <a:spLocks noGrp="1"/>
          </p:cNvSpPr>
          <p:nvPr>
            <p:ph type="title"/>
          </p:nvPr>
        </p:nvSpPr>
        <p:spPr>
          <a:xfrm>
            <a:off x="748892" y="474094"/>
            <a:ext cx="10515600" cy="1325563"/>
          </a:xfrm>
          <a:prstGeom prst="rect">
            <a:avLst/>
          </a:prstGeom>
          <a:noFill/>
          <a:ln>
            <a:noFill/>
          </a:ln>
        </p:spPr>
        <p:txBody>
          <a:bodyPr spcFirstLastPara="1" wrap="square" lIns="91425" tIns="45700" rIns="91425" bIns="45700" anchor="ctr" anchorCtr="0">
            <a:noAutofit/>
          </a:bodyPr>
          <a:lstStyle/>
          <a:p>
            <a:pPr lvl="0" algn="ctr" rtl="1">
              <a:lnSpc>
                <a:spcPct val="100000"/>
              </a:lnSpc>
              <a:buClr>
                <a:srgbClr val="FFFFFF"/>
              </a:buClr>
              <a:buSzPts val="5000"/>
            </a:pPr>
            <a:r>
              <a:rPr lang="fa-IR" sz="5000" b="1" dirty="0">
                <a:solidFill>
                  <a:srgbClr val="FFFFFF"/>
                </a:solidFill>
                <a:latin typeface="Raleway"/>
                <a:ea typeface="Raleway"/>
                <a:cs typeface="B Nazanin" panose="00000400000000000000" pitchFamily="2" charset="-78"/>
                <a:sym typeface="Raleway"/>
              </a:rPr>
              <a:t>یک معادله</a:t>
            </a:r>
            <a:endParaRPr dirty="0">
              <a:cs typeface="B Nazanin" panose="00000400000000000000" pitchFamily="2" charset="-78"/>
            </a:endParaRPr>
          </a:p>
        </p:txBody>
      </p:sp>
      <p:sp>
        <p:nvSpPr>
          <p:cNvPr id="1077" name="Google Shape;1077;p80"/>
          <p:cNvSpPr txBox="1"/>
          <p:nvPr/>
        </p:nvSpPr>
        <p:spPr>
          <a:xfrm>
            <a:off x="3179157" y="2202189"/>
            <a:ext cx="6315877" cy="2215991"/>
          </a:xfrm>
          <a:prstGeom prst="rect">
            <a:avLst/>
          </a:prstGeom>
          <a:noFill/>
          <a:ln>
            <a:noFill/>
          </a:ln>
        </p:spPr>
        <p:txBody>
          <a:bodyPr spcFirstLastPara="1" wrap="square" lIns="91425" tIns="45700" rIns="91425" bIns="45700" anchor="t" anchorCtr="0">
            <a:noAutofit/>
          </a:bodyPr>
          <a:lstStyle/>
          <a:p>
            <a:pPr lvl="0" algn="r" rtl="1">
              <a:buClr>
                <a:srgbClr val="FFFFFF"/>
              </a:buClr>
              <a:buSzPts val="13800"/>
            </a:pPr>
            <a:r>
              <a:rPr lang="fa-IR" sz="6000" b="1" dirty="0">
                <a:solidFill>
                  <a:srgbClr val="FFFFFF"/>
                </a:solidFill>
                <a:latin typeface="Calibri"/>
                <a:ea typeface="Calibri"/>
                <a:cs typeface="B Nazanin" panose="00000400000000000000" pitchFamily="2" charset="-78"/>
                <a:sym typeface="Calibri"/>
              </a:rPr>
              <a:t>قالب پاورپوینت فیزیک قابل ویرایش می باشد</a:t>
            </a:r>
            <a:endParaRPr sz="6000" dirty="0">
              <a:cs typeface="B Nazanin" panose="00000400000000000000" pitchFamily="2" charset="-78"/>
            </a:endParaRPr>
          </a:p>
        </p:txBody>
      </p:sp>
      <p:pic>
        <p:nvPicPr>
          <p:cNvPr id="1078" name="Google Shape;1078;p80"/>
          <p:cNvPicPr preferRelativeResize="0"/>
          <p:nvPr/>
        </p:nvPicPr>
        <p:blipFill rotWithShape="1">
          <a:blip r:embed="rId4">
            <a:alphaModFix/>
          </a:blip>
          <a:srcRect/>
          <a:stretch/>
        </p:blipFill>
        <p:spPr>
          <a:xfrm>
            <a:off x="9886148" y="1620632"/>
            <a:ext cx="1491528" cy="866049"/>
          </a:xfrm>
          <a:prstGeom prst="rect">
            <a:avLst/>
          </a:prstGeom>
          <a:noFill/>
          <a:ln>
            <a:noFill/>
          </a:ln>
        </p:spPr>
      </p:pic>
      <p:pic>
        <p:nvPicPr>
          <p:cNvPr id="1079" name="Google Shape;1079;p80"/>
          <p:cNvPicPr preferRelativeResize="0"/>
          <p:nvPr/>
        </p:nvPicPr>
        <p:blipFill rotWithShape="1">
          <a:blip r:embed="rId5">
            <a:alphaModFix/>
          </a:blip>
          <a:srcRect/>
          <a:stretch/>
        </p:blipFill>
        <p:spPr>
          <a:xfrm>
            <a:off x="7393366" y="1506969"/>
            <a:ext cx="904018" cy="139080"/>
          </a:xfrm>
          <a:prstGeom prst="rect">
            <a:avLst/>
          </a:prstGeom>
          <a:noFill/>
          <a:ln>
            <a:noFill/>
          </a:ln>
        </p:spPr>
      </p:pic>
      <p:pic>
        <p:nvPicPr>
          <p:cNvPr id="1080" name="Google Shape;1080;p80"/>
          <p:cNvPicPr preferRelativeResize="0"/>
          <p:nvPr/>
        </p:nvPicPr>
        <p:blipFill rotWithShape="1">
          <a:blip r:embed="rId6">
            <a:alphaModFix/>
          </a:blip>
          <a:srcRect/>
          <a:stretch/>
        </p:blipFill>
        <p:spPr>
          <a:xfrm>
            <a:off x="1663700" y="5810250"/>
            <a:ext cx="1752600" cy="723900"/>
          </a:xfrm>
          <a:prstGeom prst="rect">
            <a:avLst/>
          </a:prstGeom>
          <a:noFill/>
          <a:ln>
            <a:noFill/>
          </a:ln>
        </p:spPr>
      </p:pic>
      <p:pic>
        <p:nvPicPr>
          <p:cNvPr id="1081" name="Google Shape;1081;p80"/>
          <p:cNvPicPr preferRelativeResize="0"/>
          <p:nvPr/>
        </p:nvPicPr>
        <p:blipFill rotWithShape="1">
          <a:blip r:embed="rId7">
            <a:alphaModFix/>
          </a:blip>
          <a:srcRect/>
          <a:stretch/>
        </p:blipFill>
        <p:spPr>
          <a:xfrm rot="-168577">
            <a:off x="7854949" y="6284912"/>
            <a:ext cx="1181100" cy="295275"/>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079"/>
                                        </p:tgtEl>
                                        <p:attrNameLst>
                                          <p:attrName>style.visibility</p:attrName>
                                        </p:attrNameLst>
                                      </p:cBhvr>
                                      <p:to>
                                        <p:strVal val="visible"/>
                                      </p:to>
                                    </p:set>
                                    <p:animEffect transition="in" filter="fade">
                                      <p:cBhvr>
                                        <p:cTn id="7" dur="500"/>
                                        <p:tgtEl>
                                          <p:spTgt spid="1079"/>
                                        </p:tgtEl>
                                      </p:cBhvr>
                                    </p:animEffect>
                                  </p:childTnLst>
                                </p:cTn>
                              </p:par>
                              <p:par>
                                <p:cTn id="8" presetID="10" presetClass="entr" presetSubtype="0" fill="hold" nodeType="withEffect">
                                  <p:stCondLst>
                                    <p:cond delay="1000"/>
                                  </p:stCondLst>
                                  <p:childTnLst>
                                    <p:set>
                                      <p:cBhvr>
                                        <p:cTn id="9" dur="1" fill="hold">
                                          <p:stCondLst>
                                            <p:cond delay="0"/>
                                          </p:stCondLst>
                                        </p:cTn>
                                        <p:tgtEl>
                                          <p:spTgt spid="1078"/>
                                        </p:tgtEl>
                                        <p:attrNameLst>
                                          <p:attrName>style.visibility</p:attrName>
                                        </p:attrNameLst>
                                      </p:cBhvr>
                                      <p:to>
                                        <p:strVal val="visible"/>
                                      </p:to>
                                    </p:set>
                                    <p:animEffect transition="in" filter="fade">
                                      <p:cBhvr>
                                        <p:cTn id="10" dur="500"/>
                                        <p:tgtEl>
                                          <p:spTgt spid="10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85"/>
        <p:cNvGrpSpPr/>
        <p:nvPr/>
      </p:nvGrpSpPr>
      <p:grpSpPr>
        <a:xfrm>
          <a:off x="0" y="0"/>
          <a:ext cx="0" cy="0"/>
          <a:chOff x="0" y="0"/>
          <a:chExt cx="0" cy="0"/>
        </a:xfrm>
      </p:grpSpPr>
      <p:grpSp>
        <p:nvGrpSpPr>
          <p:cNvPr id="1086" name="Google Shape;1086;p81"/>
          <p:cNvGrpSpPr/>
          <p:nvPr/>
        </p:nvGrpSpPr>
        <p:grpSpPr>
          <a:xfrm>
            <a:off x="3295945" y="974415"/>
            <a:ext cx="5600108" cy="4839962"/>
            <a:chOff x="886121" y="2867"/>
            <a:chExt cx="5600108" cy="4839962"/>
          </a:xfrm>
        </p:grpSpPr>
        <p:sp>
          <p:nvSpPr>
            <p:cNvPr id="1087" name="Google Shape;1087;p81"/>
            <p:cNvSpPr/>
            <p:nvPr/>
          </p:nvSpPr>
          <p:spPr>
            <a:xfrm>
              <a:off x="2878925" y="2867"/>
              <a:ext cx="1614501" cy="1049426"/>
            </a:xfrm>
            <a:prstGeom prst="roundRect">
              <a:avLst>
                <a:gd name="adj" fmla="val 16667"/>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88" name="Google Shape;1088;p81"/>
            <p:cNvSpPr txBox="1"/>
            <p:nvPr/>
          </p:nvSpPr>
          <p:spPr>
            <a:xfrm>
              <a:off x="2930154" y="54096"/>
              <a:ext cx="1512043" cy="946968"/>
            </a:xfrm>
            <a:prstGeom prst="rect">
              <a:avLst/>
            </a:prstGeom>
            <a:noFill/>
            <a:ln>
              <a:noFill/>
            </a:ln>
          </p:spPr>
          <p:txBody>
            <a:bodyPr spcFirstLastPara="1" wrap="square" lIns="118100" tIns="118100" rIns="118100" bIns="118100" anchor="ctr" anchorCtr="0">
              <a:noAutofit/>
            </a:bodyPr>
            <a:lstStyle/>
            <a:p>
              <a:pPr lvl="0" algn="ctr">
                <a:lnSpc>
                  <a:spcPct val="90000"/>
                </a:lnSpc>
                <a:buClr>
                  <a:schemeClr val="lt1"/>
                </a:buClr>
                <a:buSzPts val="3100"/>
              </a:pPr>
              <a:r>
                <a:rPr lang="fa-IR" sz="3100" b="1" dirty="0">
                  <a:solidFill>
                    <a:schemeClr val="lt1"/>
                  </a:solidFill>
                  <a:latin typeface="Calibri"/>
                  <a:ea typeface="Calibri"/>
                  <a:cs typeface="B Nazanin" panose="00000400000000000000" pitchFamily="2" charset="-78"/>
                  <a:sym typeface="Calibri"/>
                </a:rPr>
                <a:t>موضوع 1</a:t>
              </a:r>
              <a:endParaRPr dirty="0">
                <a:cs typeface="B Nazanin" panose="00000400000000000000" pitchFamily="2" charset="-78"/>
              </a:endParaRPr>
            </a:p>
          </p:txBody>
        </p:sp>
        <p:sp>
          <p:nvSpPr>
            <p:cNvPr id="1089" name="Google Shape;1089;p81"/>
            <p:cNvSpPr/>
            <p:nvPr/>
          </p:nvSpPr>
          <p:spPr>
            <a:xfrm>
              <a:off x="1590818" y="527580"/>
              <a:ext cx="4190714" cy="4190714"/>
            </a:xfrm>
            <a:custGeom>
              <a:avLst/>
              <a:gdLst/>
              <a:ahLst/>
              <a:cxnLst/>
              <a:rect l="l" t="t" r="r" b="b"/>
              <a:pathLst>
                <a:path w="120000" h="120000" extrusionOk="0">
                  <a:moveTo>
                    <a:pt x="89300" y="7640"/>
                  </a:moveTo>
                  <a:lnTo>
                    <a:pt x="89300" y="7640"/>
                  </a:lnTo>
                  <a:cubicBezTo>
                    <a:pt x="95463" y="11089"/>
                    <a:pt x="100970" y="15599"/>
                    <a:pt x="105565" y="20963"/>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0" name="Google Shape;1090;p81"/>
            <p:cNvSpPr/>
            <p:nvPr/>
          </p:nvSpPr>
          <p:spPr>
            <a:xfrm>
              <a:off x="4871728" y="1450723"/>
              <a:ext cx="1614501" cy="1049426"/>
            </a:xfrm>
            <a:prstGeom prst="roundRect">
              <a:avLst>
                <a:gd name="adj" fmla="val 16667"/>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1" name="Google Shape;1091;p81"/>
            <p:cNvSpPr txBox="1"/>
            <p:nvPr/>
          </p:nvSpPr>
          <p:spPr>
            <a:xfrm>
              <a:off x="4922957" y="1501952"/>
              <a:ext cx="1512043" cy="946968"/>
            </a:xfrm>
            <a:prstGeom prst="rect">
              <a:avLst/>
            </a:prstGeom>
            <a:noFill/>
            <a:ln>
              <a:noFill/>
            </a:ln>
          </p:spPr>
          <p:txBody>
            <a:bodyPr spcFirstLastPara="1" wrap="square" lIns="118100" tIns="118100" rIns="118100" bIns="118100" anchor="ctr" anchorCtr="0">
              <a:noAutofit/>
            </a:bodyPr>
            <a:lstStyle/>
            <a:p>
              <a:pPr lvl="0" algn="ctr">
                <a:lnSpc>
                  <a:spcPct val="90000"/>
                </a:lnSpc>
                <a:buClr>
                  <a:schemeClr val="lt1"/>
                </a:buClr>
                <a:buSzPts val="3100"/>
              </a:pPr>
              <a:r>
                <a:rPr lang="fa-IR" sz="3100" b="1" dirty="0">
                  <a:solidFill>
                    <a:schemeClr val="lt1"/>
                  </a:solidFill>
                  <a:latin typeface="Calibri"/>
                  <a:ea typeface="Calibri"/>
                  <a:cs typeface="B Nazanin" panose="00000400000000000000" pitchFamily="2" charset="-78"/>
                  <a:sym typeface="Calibri"/>
                </a:rPr>
                <a:t>موضوع 2</a:t>
              </a:r>
              <a:endParaRPr sz="3100" dirty="0">
                <a:solidFill>
                  <a:schemeClr val="lt1"/>
                </a:solidFill>
                <a:latin typeface="Calibri"/>
                <a:ea typeface="Calibri"/>
                <a:cs typeface="B Nazanin" panose="00000400000000000000" pitchFamily="2" charset="-78"/>
                <a:sym typeface="Calibri"/>
              </a:endParaRPr>
            </a:p>
          </p:txBody>
        </p:sp>
        <p:sp>
          <p:nvSpPr>
            <p:cNvPr id="1092" name="Google Shape;1092;p81"/>
            <p:cNvSpPr/>
            <p:nvPr/>
          </p:nvSpPr>
          <p:spPr>
            <a:xfrm>
              <a:off x="1590818" y="527580"/>
              <a:ext cx="4190714" cy="4190714"/>
            </a:xfrm>
            <a:custGeom>
              <a:avLst/>
              <a:gdLst/>
              <a:ahLst/>
              <a:cxnLst/>
              <a:rect l="l" t="t" r="r" b="b"/>
              <a:pathLst>
                <a:path w="120000" h="120000" extrusionOk="0">
                  <a:moveTo>
                    <a:pt x="119856" y="64157"/>
                  </a:moveTo>
                  <a:lnTo>
                    <a:pt x="119856" y="64157"/>
                  </a:lnTo>
                  <a:cubicBezTo>
                    <a:pt x="119306" y="72071"/>
                    <a:pt x="117193" y="79798"/>
                    <a:pt x="113637" y="86890"/>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3" name="Google Shape;1093;p81"/>
            <p:cNvSpPr/>
            <p:nvPr/>
          </p:nvSpPr>
          <p:spPr>
            <a:xfrm>
              <a:off x="4110545" y="3793403"/>
              <a:ext cx="1614501" cy="1049426"/>
            </a:xfrm>
            <a:prstGeom prst="roundRect">
              <a:avLst>
                <a:gd name="adj" fmla="val 16667"/>
              </a:avLst>
            </a:prstGeom>
            <a:solidFill>
              <a:srgbClr val="C55A1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4" name="Google Shape;1094;p81"/>
            <p:cNvSpPr txBox="1"/>
            <p:nvPr/>
          </p:nvSpPr>
          <p:spPr>
            <a:xfrm>
              <a:off x="4161774" y="3844632"/>
              <a:ext cx="1512043" cy="946968"/>
            </a:xfrm>
            <a:prstGeom prst="rect">
              <a:avLst/>
            </a:prstGeom>
            <a:noFill/>
            <a:ln>
              <a:noFill/>
            </a:ln>
          </p:spPr>
          <p:txBody>
            <a:bodyPr spcFirstLastPara="1" wrap="square" lIns="118100" tIns="118100" rIns="118100" bIns="118100" anchor="ctr" anchorCtr="0">
              <a:noAutofit/>
            </a:bodyPr>
            <a:lstStyle/>
            <a:p>
              <a:pPr lvl="0" algn="ctr">
                <a:lnSpc>
                  <a:spcPct val="90000"/>
                </a:lnSpc>
                <a:buClr>
                  <a:schemeClr val="lt1"/>
                </a:buClr>
                <a:buSzPts val="3100"/>
              </a:pPr>
              <a:r>
                <a:rPr lang="fa-IR" sz="3100" b="1" dirty="0">
                  <a:solidFill>
                    <a:schemeClr val="lt1"/>
                  </a:solidFill>
                  <a:latin typeface="Calibri"/>
                  <a:ea typeface="Calibri"/>
                  <a:cs typeface="B Nazanin" panose="00000400000000000000" pitchFamily="2" charset="-78"/>
                  <a:sym typeface="Calibri"/>
                </a:rPr>
                <a:t>موضوع 3</a:t>
              </a:r>
              <a:endParaRPr sz="3100" dirty="0">
                <a:solidFill>
                  <a:schemeClr val="lt1"/>
                </a:solidFill>
                <a:latin typeface="Calibri"/>
                <a:ea typeface="Calibri"/>
                <a:cs typeface="B Nazanin" panose="00000400000000000000" pitchFamily="2" charset="-78"/>
                <a:sym typeface="Calibri"/>
              </a:endParaRPr>
            </a:p>
          </p:txBody>
        </p:sp>
        <p:sp>
          <p:nvSpPr>
            <p:cNvPr id="1095" name="Google Shape;1095;p81"/>
            <p:cNvSpPr/>
            <p:nvPr/>
          </p:nvSpPr>
          <p:spPr>
            <a:xfrm>
              <a:off x="1590818" y="527580"/>
              <a:ext cx="4190714" cy="4190714"/>
            </a:xfrm>
            <a:custGeom>
              <a:avLst/>
              <a:gdLst/>
              <a:ahLst/>
              <a:cxnLst/>
              <a:rect l="l" t="t" r="r" b="b"/>
              <a:pathLst>
                <a:path w="120000" h="120000" extrusionOk="0">
                  <a:moveTo>
                    <a:pt x="67357" y="119547"/>
                  </a:moveTo>
                  <a:cubicBezTo>
                    <a:pt x="62471" y="120151"/>
                    <a:pt x="57529" y="120151"/>
                    <a:pt x="52643" y="119547"/>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6" name="Google Shape;1096;p81"/>
            <p:cNvSpPr/>
            <p:nvPr/>
          </p:nvSpPr>
          <p:spPr>
            <a:xfrm>
              <a:off x="1647304" y="3793403"/>
              <a:ext cx="1614501" cy="1049426"/>
            </a:xfrm>
            <a:prstGeom prst="roundRect">
              <a:avLst>
                <a:gd name="adj" fmla="val 16667"/>
              </a:avLst>
            </a:prstGeom>
            <a:solidFill>
              <a:srgbClr val="D8D8D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7" name="Google Shape;1097;p81"/>
            <p:cNvSpPr txBox="1"/>
            <p:nvPr/>
          </p:nvSpPr>
          <p:spPr>
            <a:xfrm>
              <a:off x="1698533" y="3844632"/>
              <a:ext cx="1512043" cy="94696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a-IR" sz="3100" b="1" dirty="0">
                  <a:solidFill>
                    <a:schemeClr val="lt1"/>
                  </a:solidFill>
                  <a:latin typeface="Calibri"/>
                  <a:ea typeface="Calibri"/>
                  <a:cs typeface="B Nazanin" panose="00000400000000000000" pitchFamily="2" charset="-78"/>
                  <a:sym typeface="Calibri"/>
                </a:rPr>
                <a:t>موضوع 4</a:t>
              </a:r>
              <a:endParaRPr sz="3100" dirty="0">
                <a:solidFill>
                  <a:schemeClr val="lt1"/>
                </a:solidFill>
                <a:latin typeface="Calibri"/>
                <a:ea typeface="Calibri"/>
                <a:cs typeface="B Nazanin" panose="00000400000000000000" pitchFamily="2" charset="-78"/>
                <a:sym typeface="Calibri"/>
              </a:endParaRPr>
            </a:p>
          </p:txBody>
        </p:sp>
        <p:sp>
          <p:nvSpPr>
            <p:cNvPr id="1098" name="Google Shape;1098;p81"/>
            <p:cNvSpPr/>
            <p:nvPr/>
          </p:nvSpPr>
          <p:spPr>
            <a:xfrm>
              <a:off x="1590818" y="527580"/>
              <a:ext cx="4190714" cy="4190714"/>
            </a:xfrm>
            <a:custGeom>
              <a:avLst/>
              <a:gdLst/>
              <a:ahLst/>
              <a:cxnLst/>
              <a:rect l="l" t="t" r="r" b="b"/>
              <a:pathLst>
                <a:path w="120000" h="120000" extrusionOk="0">
                  <a:moveTo>
                    <a:pt x="6363" y="86890"/>
                  </a:moveTo>
                  <a:cubicBezTo>
                    <a:pt x="2807" y="79798"/>
                    <a:pt x="694" y="72071"/>
                    <a:pt x="144" y="64157"/>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99" name="Google Shape;1099;p81"/>
            <p:cNvSpPr/>
            <p:nvPr/>
          </p:nvSpPr>
          <p:spPr>
            <a:xfrm>
              <a:off x="886121" y="1450723"/>
              <a:ext cx="1614501" cy="1049426"/>
            </a:xfrm>
            <a:prstGeom prst="roundRect">
              <a:avLst>
                <a:gd name="adj" fmla="val 16667"/>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00" name="Google Shape;1100;p81"/>
            <p:cNvSpPr txBox="1"/>
            <p:nvPr/>
          </p:nvSpPr>
          <p:spPr>
            <a:xfrm>
              <a:off x="937350" y="1501952"/>
              <a:ext cx="1512043" cy="946968"/>
            </a:xfrm>
            <a:prstGeom prst="rect">
              <a:avLst/>
            </a:prstGeom>
            <a:noFill/>
            <a:ln>
              <a:noFill/>
            </a:ln>
          </p:spPr>
          <p:txBody>
            <a:bodyPr spcFirstLastPara="1" wrap="square" lIns="118100" tIns="118100" rIns="118100" bIns="118100" anchor="ctr" anchorCtr="0">
              <a:noAutofit/>
            </a:bodyPr>
            <a:lstStyle/>
            <a:p>
              <a:pPr marL="0" marR="0" lvl="0" indent="0" algn="ctr" rtl="0">
                <a:lnSpc>
                  <a:spcPct val="90000"/>
                </a:lnSpc>
                <a:spcBef>
                  <a:spcPts val="0"/>
                </a:spcBef>
                <a:spcAft>
                  <a:spcPts val="0"/>
                </a:spcAft>
                <a:buClr>
                  <a:schemeClr val="lt1"/>
                </a:buClr>
                <a:buSzPts val="3100"/>
                <a:buFont typeface="Calibri"/>
                <a:buNone/>
              </a:pPr>
              <a:r>
                <a:rPr lang="fa-IR" sz="3100" b="1" dirty="0">
                  <a:solidFill>
                    <a:schemeClr val="lt1"/>
                  </a:solidFill>
                  <a:latin typeface="Calibri"/>
                  <a:ea typeface="Calibri"/>
                  <a:cs typeface="B Nazanin" panose="00000400000000000000" pitchFamily="2" charset="-78"/>
                  <a:sym typeface="Calibri"/>
                </a:rPr>
                <a:t>موضوع 5</a:t>
              </a:r>
              <a:endParaRPr sz="3100" dirty="0">
                <a:solidFill>
                  <a:schemeClr val="lt1"/>
                </a:solidFill>
                <a:latin typeface="Calibri"/>
                <a:ea typeface="Calibri"/>
                <a:cs typeface="B Nazanin" panose="00000400000000000000" pitchFamily="2" charset="-78"/>
                <a:sym typeface="Calibri"/>
              </a:endParaRPr>
            </a:p>
          </p:txBody>
        </p:sp>
        <p:sp>
          <p:nvSpPr>
            <p:cNvPr id="1101" name="Google Shape;1101;p81"/>
            <p:cNvSpPr/>
            <p:nvPr/>
          </p:nvSpPr>
          <p:spPr>
            <a:xfrm>
              <a:off x="1590818" y="527580"/>
              <a:ext cx="4190714" cy="4190714"/>
            </a:xfrm>
            <a:custGeom>
              <a:avLst/>
              <a:gdLst/>
              <a:ahLst/>
              <a:cxnLst/>
              <a:rect l="l" t="t" r="r" b="b"/>
              <a:pathLst>
                <a:path w="120000" h="120000" extrusionOk="0">
                  <a:moveTo>
                    <a:pt x="14435" y="20963"/>
                  </a:moveTo>
                  <a:lnTo>
                    <a:pt x="14435" y="20963"/>
                  </a:lnTo>
                  <a:cubicBezTo>
                    <a:pt x="19030" y="15599"/>
                    <a:pt x="24536" y="11089"/>
                    <a:pt x="30700" y="7640"/>
                  </a:cubicBezTo>
                </a:path>
              </a:pathLst>
            </a:custGeom>
            <a:noFill/>
            <a:ln w="38100" cap="flat" cmpd="sng">
              <a:solidFill>
                <a:schemeClr val="dk1"/>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102" name="Google Shape;1102;p81"/>
          <p:cNvGrpSpPr/>
          <p:nvPr/>
        </p:nvGrpSpPr>
        <p:grpSpPr>
          <a:xfrm>
            <a:off x="4915796" y="2366344"/>
            <a:ext cx="2360408" cy="2360408"/>
            <a:chOff x="4915796" y="2366344"/>
            <a:chExt cx="2360408" cy="2360408"/>
          </a:xfrm>
        </p:grpSpPr>
        <p:sp>
          <p:nvSpPr>
            <p:cNvPr id="1103" name="Google Shape;1103;p81"/>
            <p:cNvSpPr/>
            <p:nvPr/>
          </p:nvSpPr>
          <p:spPr>
            <a:xfrm>
              <a:off x="4915796" y="2366344"/>
              <a:ext cx="2360408" cy="2360408"/>
            </a:xfrm>
            <a:prstGeom prst="ellipse">
              <a:avLst/>
            </a:prstGeom>
            <a:solidFill>
              <a:srgbClr val="26262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04" name="Google Shape;1104;p81"/>
            <p:cNvSpPr/>
            <p:nvPr/>
          </p:nvSpPr>
          <p:spPr>
            <a:xfrm>
              <a:off x="5082635" y="2533183"/>
              <a:ext cx="2026729" cy="2026729"/>
            </a:xfrm>
            <a:prstGeom prst="ellipse">
              <a:avLst/>
            </a:prstGeom>
            <a:no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3200">
                  <a:solidFill>
                    <a:schemeClr val="lt1"/>
                  </a:solidFill>
                  <a:latin typeface="Calibri"/>
                  <a:ea typeface="Calibri"/>
                  <a:cs typeface="B Nazanin" panose="00000400000000000000" pitchFamily="2" charset="-78"/>
                  <a:sym typeface="Calibri"/>
                </a:rPr>
                <a:t>Cyclic</a:t>
              </a:r>
              <a:endParaRPr>
                <a:cs typeface="B Nazanin" panose="00000400000000000000" pitchFamily="2" charset="-78"/>
              </a:endParaRPr>
            </a:p>
            <a:p>
              <a:pPr marL="0" marR="0" lvl="0" indent="0" algn="ctr" rtl="0">
                <a:spcBef>
                  <a:spcPts val="0"/>
                </a:spcBef>
                <a:spcAft>
                  <a:spcPts val="0"/>
                </a:spcAft>
                <a:buNone/>
              </a:pPr>
              <a:r>
                <a:rPr lang="en-GB" sz="3200">
                  <a:solidFill>
                    <a:schemeClr val="lt1"/>
                  </a:solidFill>
                  <a:latin typeface="Calibri"/>
                  <a:ea typeface="Calibri"/>
                  <a:cs typeface="B Nazanin" panose="00000400000000000000" pitchFamily="2" charset="-78"/>
                  <a:sym typeface="Calibri"/>
                </a:rPr>
                <a:t>Process</a:t>
              </a:r>
              <a:endParaRPr sz="3200">
                <a:solidFill>
                  <a:schemeClr val="lt1"/>
                </a:solidFill>
                <a:latin typeface="Calibri"/>
                <a:ea typeface="Calibri"/>
                <a:cs typeface="B Nazanin" panose="00000400000000000000" pitchFamily="2" charset="-78"/>
                <a:sym typeface="Calibri"/>
              </a:endParaRPr>
            </a:p>
          </p:txBody>
        </p:sp>
      </p:grpSp>
      <p:sp>
        <p:nvSpPr>
          <p:cNvPr id="1105" name="Google Shape;1105;p81"/>
          <p:cNvSpPr txBox="1"/>
          <p:nvPr/>
        </p:nvSpPr>
        <p:spPr>
          <a:xfrm>
            <a:off x="323460" y="6146986"/>
            <a:ext cx="11572970" cy="523220"/>
          </a:xfrm>
          <a:prstGeom prst="rect">
            <a:avLst/>
          </a:prstGeom>
          <a:noFill/>
          <a:ln>
            <a:noFill/>
          </a:ln>
        </p:spPr>
        <p:txBody>
          <a:bodyPr spcFirstLastPara="1" wrap="square" lIns="91425" tIns="45700" rIns="91425" bIns="45700" anchor="t" anchorCtr="0">
            <a:noAutofit/>
          </a:bodyPr>
          <a:lstStyle/>
          <a:p>
            <a:pPr lvl="0" algn="ctr" rtl="1"/>
            <a:r>
              <a:rPr lang="fa-IR" b="1" dirty="0">
                <a:solidFill>
                  <a:schemeClr val="lt1"/>
                </a:solidFill>
                <a:latin typeface="Calibri"/>
                <a:ea typeface="Calibri"/>
                <a:cs typeface="B Nazanin" panose="00000400000000000000" pitchFamily="2" charset="-78"/>
                <a:sym typeface="Calibri"/>
              </a:rPr>
              <a:t>*توجه:- می‌توانید با انتخاب شکل بالا، متون سلسله مراتبی بیشتری اضافه کنید و سپس به تب «طراحی» بروید و روی «افزودن شکل» کلیک کنید.</a:t>
            </a:r>
          </a:p>
          <a:p>
            <a:pPr lvl="0" algn="ctr" rtl="1"/>
            <a:r>
              <a:rPr lang="fa-IR" b="1" dirty="0">
                <a:solidFill>
                  <a:schemeClr val="lt1"/>
                </a:solidFill>
                <a:latin typeface="Calibri"/>
                <a:ea typeface="Calibri"/>
                <a:cs typeface="B Nazanin" panose="00000400000000000000" pitchFamily="2" charset="-78"/>
                <a:sym typeface="Calibri"/>
              </a:rPr>
              <a:t> بعد از اینکه فهمیدید حتما این رو حذف کنید ☺. شما به راحتی می توانید این کار را در پاورپوینت انجام دهید</a:t>
            </a:r>
            <a:endParaRPr sz="1400" b="1" dirty="0">
              <a:solidFill>
                <a:schemeClr val="lt1"/>
              </a:solidFill>
              <a:latin typeface="Calibri"/>
              <a:ea typeface="Calibri"/>
              <a:cs typeface="B Nazanin" panose="00000400000000000000" pitchFamily="2" charset="-78"/>
              <a:sym typeface="Calibri"/>
            </a:endParaRPr>
          </a:p>
        </p:txBody>
      </p:sp>
      <p:sp>
        <p:nvSpPr>
          <p:cNvPr id="1106" name="Google Shape;1106;p81"/>
          <p:cNvSpPr txBox="1"/>
          <p:nvPr/>
        </p:nvSpPr>
        <p:spPr>
          <a:xfrm>
            <a:off x="6109945" y="149274"/>
            <a:ext cx="4360507" cy="523220"/>
          </a:xfrm>
          <a:prstGeom prst="rect">
            <a:avLst/>
          </a:prstGeom>
          <a:noFill/>
          <a:ln>
            <a:noFill/>
          </a:ln>
        </p:spPr>
        <p:txBody>
          <a:bodyPr spcFirstLastPara="1" wrap="square" lIns="91425" tIns="45700" rIns="91425" bIns="45700" anchor="t" anchorCtr="0">
            <a:noAutofit/>
          </a:bodyPr>
          <a:lstStyle/>
          <a:p>
            <a:pPr lvl="0" algn="r" rtl="1"/>
            <a:r>
              <a:rPr lang="fa-IR" sz="2800" dirty="0">
                <a:solidFill>
                  <a:schemeClr val="lt1"/>
                </a:solidFill>
                <a:latin typeface="Aharoni"/>
                <a:ea typeface="Aharoni"/>
                <a:cs typeface="B Nazanin" panose="00000400000000000000" pitchFamily="2" charset="-78"/>
                <a:sym typeface="Aharoni"/>
              </a:rPr>
              <a:t>اسلاید فرآیند چرخه ای.</a:t>
            </a:r>
            <a:endParaRPr dirty="0">
              <a:cs typeface="B Nazanin" panose="00000400000000000000" pitchFamily="2" charset="-78"/>
            </a:endParaRPr>
          </a:p>
        </p:txBody>
      </p:sp>
      <p:sp>
        <p:nvSpPr>
          <p:cNvPr id="1107" name="Google Shape;1107;p81"/>
          <p:cNvSpPr txBox="1"/>
          <p:nvPr/>
        </p:nvSpPr>
        <p:spPr>
          <a:xfrm>
            <a:off x="2295824" y="1074080"/>
            <a:ext cx="2538094" cy="1049425"/>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p>
          <a:p>
            <a:pPr lvl="0" algn="r" rtl="1"/>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900" dirty="0">
              <a:solidFill>
                <a:schemeClr val="lt1"/>
              </a:solidFill>
              <a:latin typeface="Calibri"/>
              <a:ea typeface="Calibri"/>
              <a:cs typeface="B Nazanin" panose="00000400000000000000" pitchFamily="2" charset="-78"/>
              <a:sym typeface="Calibri"/>
            </a:endParaRPr>
          </a:p>
        </p:txBody>
      </p:sp>
      <p:sp>
        <p:nvSpPr>
          <p:cNvPr id="1108" name="Google Shape;1108;p81"/>
          <p:cNvSpPr txBox="1"/>
          <p:nvPr/>
        </p:nvSpPr>
        <p:spPr>
          <a:xfrm>
            <a:off x="7687177" y="1074080"/>
            <a:ext cx="2538094" cy="1082266"/>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p>
          <a:p>
            <a:pPr lvl="0" algn="r" rtl="1"/>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09" name="Google Shape;1109;p81"/>
          <p:cNvSpPr txBox="1"/>
          <p:nvPr/>
        </p:nvSpPr>
        <p:spPr>
          <a:xfrm>
            <a:off x="9174008" y="2825076"/>
            <a:ext cx="2538094" cy="1049426"/>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p>
          <a:p>
            <a:pPr lvl="0" algn="r" rtl="1"/>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10" name="Google Shape;1110;p81"/>
          <p:cNvSpPr txBox="1"/>
          <p:nvPr/>
        </p:nvSpPr>
        <p:spPr>
          <a:xfrm>
            <a:off x="1229640" y="4433316"/>
            <a:ext cx="2464351" cy="1049424"/>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p>
          <a:p>
            <a:pPr lvl="0" algn="r" rtl="1"/>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11" name="Google Shape;1111;p81"/>
          <p:cNvSpPr txBox="1"/>
          <p:nvPr/>
        </p:nvSpPr>
        <p:spPr>
          <a:xfrm>
            <a:off x="729574" y="2787751"/>
            <a:ext cx="2464351" cy="1049424"/>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p>
          <a:p>
            <a:pPr lvl="0" algn="r" rtl="1"/>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12" name="Google Shape;1112;p81"/>
          <p:cNvSpPr txBox="1"/>
          <p:nvPr/>
        </p:nvSpPr>
        <p:spPr>
          <a:xfrm>
            <a:off x="8965953" y="4433315"/>
            <a:ext cx="2538094" cy="1082267"/>
          </a:xfrm>
          <a:prstGeom prst="rect">
            <a:avLst/>
          </a:prstGeom>
          <a:noFill/>
          <a:ln>
            <a:noFill/>
          </a:ln>
        </p:spPr>
        <p:txBody>
          <a:bodyPr spcFirstLastPara="1" wrap="square" lIns="91425" tIns="45700" rIns="91425" bIns="45700" anchor="t" anchorCtr="0">
            <a:noAutofit/>
          </a:bodyPr>
          <a:lstStyle/>
          <a:p>
            <a:pPr lvl="0" algn="r" rtl="1"/>
            <a:r>
              <a:rPr lang="fa-IR" sz="1900" b="1" dirty="0">
                <a:solidFill>
                  <a:schemeClr val="lt1"/>
                </a:solidFill>
                <a:latin typeface="Calibri"/>
                <a:ea typeface="Calibri"/>
                <a:cs typeface="B Nazanin" panose="00000400000000000000" pitchFamily="2" charset="-78"/>
                <a:sym typeface="Calibri"/>
              </a:rPr>
              <a:t>متن را در اینجا اضافه کنید:</a:t>
            </a:r>
          </a:p>
          <a:p>
            <a:pPr lvl="0" algn="r" rtl="1"/>
            <a:r>
              <a:rPr lang="fa-IR" sz="19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116"/>
        <p:cNvGrpSpPr/>
        <p:nvPr/>
      </p:nvGrpSpPr>
      <p:grpSpPr>
        <a:xfrm>
          <a:off x="0" y="0"/>
          <a:ext cx="0" cy="0"/>
          <a:chOff x="0" y="0"/>
          <a:chExt cx="0" cy="0"/>
        </a:xfrm>
      </p:grpSpPr>
      <p:grpSp>
        <p:nvGrpSpPr>
          <p:cNvPr id="1117" name="Google Shape;1117;p82"/>
          <p:cNvGrpSpPr/>
          <p:nvPr/>
        </p:nvGrpSpPr>
        <p:grpSpPr>
          <a:xfrm>
            <a:off x="2830804" y="1082956"/>
            <a:ext cx="6530392" cy="4692088"/>
            <a:chOff x="0" y="0"/>
            <a:chExt cx="6530392" cy="4692088"/>
          </a:xfrm>
        </p:grpSpPr>
        <p:grpSp>
          <p:nvGrpSpPr>
            <p:cNvPr id="1118" name="Google Shape;1118;p82"/>
            <p:cNvGrpSpPr/>
            <p:nvPr/>
          </p:nvGrpSpPr>
          <p:grpSpPr>
            <a:xfrm>
              <a:off x="2176797" y="0"/>
              <a:ext cx="2176797" cy="1564029"/>
              <a:chOff x="2176797" y="0"/>
              <a:chExt cx="2176797" cy="1564029"/>
            </a:xfrm>
          </p:grpSpPr>
          <p:sp>
            <p:nvSpPr>
              <p:cNvPr id="1119" name="Google Shape;1119;p82"/>
              <p:cNvSpPr/>
              <p:nvPr/>
            </p:nvSpPr>
            <p:spPr>
              <a:xfrm>
                <a:off x="2176797" y="0"/>
                <a:ext cx="2176797" cy="1564029"/>
              </a:xfrm>
              <a:prstGeom prst="trapezoid">
                <a:avLst>
                  <a:gd name="adj" fmla="val 6958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0" name="Google Shape;1120;p82"/>
              <p:cNvSpPr txBox="1"/>
              <p:nvPr/>
            </p:nvSpPr>
            <p:spPr>
              <a:xfrm>
                <a:off x="2176797" y="0"/>
                <a:ext cx="2176797" cy="1564029"/>
              </a:xfrm>
              <a:prstGeom prst="rect">
                <a:avLst/>
              </a:prstGeom>
              <a:noFill/>
              <a:ln>
                <a:noFill/>
              </a:ln>
            </p:spPr>
            <p:txBody>
              <a:bodyPr spcFirstLastPara="1" wrap="square" lIns="15225" tIns="15225" rIns="15225" bIns="15225" anchor="ctr" anchorCtr="0">
                <a:noAutofit/>
              </a:bodyPr>
              <a:lstStyle/>
              <a:p>
                <a:pPr lvl="0" algn="ctr">
                  <a:lnSpc>
                    <a:spcPct val="90000"/>
                  </a:lnSpc>
                  <a:buClr>
                    <a:schemeClr val="lt1"/>
                  </a:buClr>
                  <a:buSzPts val="1200"/>
                </a:pPr>
                <a:r>
                  <a:rPr lang="fa-IR" sz="1200" b="1" dirty="0">
                    <a:solidFill>
                      <a:schemeClr val="lt1"/>
                    </a:solidFill>
                    <a:latin typeface="Calibri"/>
                    <a:ea typeface="Calibri"/>
                    <a:cs typeface="B Nazanin" panose="00000400000000000000" pitchFamily="2" charset="-78"/>
                    <a:sym typeface="Calibri"/>
                  </a:rPr>
                  <a:t>مفهوم 1</a:t>
                </a:r>
                <a:endParaRPr dirty="0">
                  <a:cs typeface="B Nazanin" panose="00000400000000000000" pitchFamily="2" charset="-78"/>
                </a:endParaRPr>
              </a:p>
            </p:txBody>
          </p:sp>
        </p:grpSp>
        <p:grpSp>
          <p:nvGrpSpPr>
            <p:cNvPr id="1121" name="Google Shape;1121;p82"/>
            <p:cNvGrpSpPr/>
            <p:nvPr/>
          </p:nvGrpSpPr>
          <p:grpSpPr>
            <a:xfrm>
              <a:off x="1088398" y="1564029"/>
              <a:ext cx="4353594" cy="1564029"/>
              <a:chOff x="1088398" y="1564029"/>
              <a:chExt cx="4353594" cy="1564029"/>
            </a:xfrm>
          </p:grpSpPr>
          <p:sp>
            <p:nvSpPr>
              <p:cNvPr id="1122" name="Google Shape;1122;p82"/>
              <p:cNvSpPr/>
              <p:nvPr/>
            </p:nvSpPr>
            <p:spPr>
              <a:xfrm>
                <a:off x="1088398" y="1564029"/>
                <a:ext cx="4353594" cy="1564029"/>
              </a:xfrm>
              <a:prstGeom prst="trapezoid">
                <a:avLst>
                  <a:gd name="adj" fmla="val 69589"/>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3" name="Google Shape;1123;p82"/>
              <p:cNvSpPr txBox="1"/>
              <p:nvPr/>
            </p:nvSpPr>
            <p:spPr>
              <a:xfrm>
                <a:off x="1850277" y="1564029"/>
                <a:ext cx="2829836" cy="1564029"/>
              </a:xfrm>
              <a:prstGeom prst="rect">
                <a:avLst/>
              </a:prstGeom>
              <a:noFill/>
              <a:ln>
                <a:noFill/>
              </a:ln>
            </p:spPr>
            <p:txBody>
              <a:bodyPr spcFirstLastPara="1" wrap="square" lIns="55875" tIns="55875" rIns="55875" bIns="55875" anchor="ctr" anchorCtr="0">
                <a:noAutofit/>
              </a:bodyPr>
              <a:lstStyle/>
              <a:p>
                <a:pPr lvl="0" algn="ctr">
                  <a:lnSpc>
                    <a:spcPct val="90000"/>
                  </a:lnSpc>
                  <a:buClr>
                    <a:schemeClr val="lt1"/>
                  </a:buClr>
                  <a:buSzPts val="4400"/>
                </a:pPr>
                <a:r>
                  <a:rPr lang="fa-IR" sz="4400" b="1" dirty="0">
                    <a:solidFill>
                      <a:schemeClr val="lt1"/>
                    </a:solidFill>
                    <a:latin typeface="Calibri"/>
                    <a:ea typeface="Calibri"/>
                    <a:cs typeface="B Nazanin" panose="00000400000000000000" pitchFamily="2" charset="-78"/>
                    <a:sym typeface="Calibri"/>
                  </a:rPr>
                  <a:t>مفهوم 2</a:t>
                </a:r>
                <a:endParaRPr sz="4400" b="1" dirty="0">
                  <a:solidFill>
                    <a:schemeClr val="lt1"/>
                  </a:solidFill>
                  <a:latin typeface="Calibri"/>
                  <a:ea typeface="Calibri"/>
                  <a:cs typeface="B Nazanin" panose="00000400000000000000" pitchFamily="2" charset="-78"/>
                  <a:sym typeface="Calibri"/>
                </a:endParaRPr>
              </a:p>
            </p:txBody>
          </p:sp>
        </p:grpSp>
        <p:grpSp>
          <p:nvGrpSpPr>
            <p:cNvPr id="1124" name="Google Shape;1124;p82"/>
            <p:cNvGrpSpPr/>
            <p:nvPr/>
          </p:nvGrpSpPr>
          <p:grpSpPr>
            <a:xfrm>
              <a:off x="0" y="3128059"/>
              <a:ext cx="6530392" cy="1564029"/>
              <a:chOff x="0" y="3128059"/>
              <a:chExt cx="6530392" cy="1564029"/>
            </a:xfrm>
          </p:grpSpPr>
          <p:sp>
            <p:nvSpPr>
              <p:cNvPr id="1125" name="Google Shape;1125;p82"/>
              <p:cNvSpPr/>
              <p:nvPr/>
            </p:nvSpPr>
            <p:spPr>
              <a:xfrm>
                <a:off x="0" y="3128059"/>
                <a:ext cx="6530392" cy="1564029"/>
              </a:xfrm>
              <a:prstGeom prst="trapezoid">
                <a:avLst>
                  <a:gd name="adj" fmla="val 69589"/>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26" name="Google Shape;1126;p82"/>
              <p:cNvSpPr txBox="1"/>
              <p:nvPr/>
            </p:nvSpPr>
            <p:spPr>
              <a:xfrm>
                <a:off x="1142818" y="3128059"/>
                <a:ext cx="4244754" cy="1564029"/>
              </a:xfrm>
              <a:prstGeom prst="rect">
                <a:avLst/>
              </a:prstGeom>
              <a:noFill/>
              <a:ln>
                <a:noFill/>
              </a:ln>
            </p:spPr>
            <p:txBody>
              <a:bodyPr spcFirstLastPara="1" wrap="square" lIns="68575" tIns="68575" rIns="68575" bIns="68575" anchor="ctr" anchorCtr="0">
                <a:noAutofit/>
              </a:bodyPr>
              <a:lstStyle/>
              <a:p>
                <a:pPr lvl="0" algn="ctr">
                  <a:lnSpc>
                    <a:spcPct val="90000"/>
                  </a:lnSpc>
                  <a:buClr>
                    <a:schemeClr val="lt1"/>
                  </a:buClr>
                  <a:buSzPts val="5400"/>
                </a:pPr>
                <a:r>
                  <a:rPr lang="fa-IR" sz="5400" b="1" dirty="0">
                    <a:solidFill>
                      <a:schemeClr val="lt1"/>
                    </a:solidFill>
                    <a:latin typeface="Calibri"/>
                    <a:ea typeface="Calibri"/>
                    <a:cs typeface="B Nazanin" panose="00000400000000000000" pitchFamily="2" charset="-78"/>
                    <a:sym typeface="Calibri"/>
                  </a:rPr>
                  <a:t>مفهوم 3</a:t>
                </a:r>
                <a:endParaRPr sz="6600" b="1" dirty="0">
                  <a:solidFill>
                    <a:schemeClr val="lt1"/>
                  </a:solidFill>
                  <a:latin typeface="Calibri"/>
                  <a:ea typeface="Calibri"/>
                  <a:cs typeface="B Nazanin" panose="00000400000000000000" pitchFamily="2" charset="-78"/>
                  <a:sym typeface="Calibri"/>
                </a:endParaRPr>
              </a:p>
            </p:txBody>
          </p:sp>
        </p:grpSp>
      </p:grpSp>
      <p:sp>
        <p:nvSpPr>
          <p:cNvPr id="1127" name="Google Shape;1127;p82"/>
          <p:cNvSpPr txBox="1"/>
          <p:nvPr/>
        </p:nvSpPr>
        <p:spPr>
          <a:xfrm>
            <a:off x="948272" y="1547091"/>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b="1" dirty="0">
                <a:solidFill>
                  <a:schemeClr val="accent1"/>
                </a:solidFill>
                <a:latin typeface="Calibri"/>
                <a:ea typeface="Calibri"/>
                <a:cs typeface="B Nazanin" panose="00000400000000000000" pitchFamily="2" charset="-78"/>
                <a:sym typeface="Calibri"/>
              </a:rPr>
              <a:t>ا</a:t>
            </a:r>
            <a:r>
              <a:rPr lang="fa-IR" sz="1600" b="1" dirty="0">
                <a:solidFill>
                  <a:schemeClr val="accent1"/>
                </a:solidFill>
                <a:latin typeface="Calibri"/>
                <a:ea typeface="Calibri"/>
                <a:cs typeface="B Nazanin" panose="00000400000000000000" pitchFamily="2" charset="-78"/>
                <a:sym typeface="Calibri"/>
              </a:rPr>
              <a:t>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a:t>
            </a:r>
            <a:r>
              <a:rPr lang="fa-IR" sz="2000" dirty="0">
                <a:solidFill>
                  <a:schemeClr val="lt1"/>
                </a:solidFill>
                <a:latin typeface="Calibri"/>
                <a:ea typeface="Calibri"/>
                <a:cs typeface="B Nazanin" panose="00000400000000000000" pitchFamily="2" charset="-78"/>
                <a:sym typeface="Calibri"/>
              </a:rPr>
              <a:t>ویرایش</a:t>
            </a:r>
            <a:r>
              <a:rPr lang="fa-IR" sz="1800" dirty="0">
                <a:solidFill>
                  <a:schemeClr val="lt1"/>
                </a:solidFill>
                <a:latin typeface="Calibri"/>
                <a:ea typeface="Calibri"/>
                <a:cs typeface="B Nazanin" panose="00000400000000000000" pitchFamily="2" charset="-78"/>
                <a:sym typeface="Calibri"/>
              </a:rPr>
              <a:t> می باشد</a:t>
            </a:r>
            <a:endParaRPr sz="1800" dirty="0">
              <a:solidFill>
                <a:schemeClr val="lt1"/>
              </a:solidFill>
              <a:latin typeface="Calibri"/>
              <a:ea typeface="Calibri"/>
              <a:cs typeface="B Nazanin" panose="00000400000000000000" pitchFamily="2" charset="-78"/>
              <a:sym typeface="Calibri"/>
            </a:endParaRPr>
          </a:p>
        </p:txBody>
      </p:sp>
      <p:sp>
        <p:nvSpPr>
          <p:cNvPr id="1128" name="Google Shape;1128;p82"/>
          <p:cNvSpPr txBox="1"/>
          <p:nvPr/>
        </p:nvSpPr>
        <p:spPr>
          <a:xfrm>
            <a:off x="768485" y="3935903"/>
            <a:ext cx="2444942"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20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29" name="Google Shape;1129;p82"/>
          <p:cNvSpPr txBox="1"/>
          <p:nvPr/>
        </p:nvSpPr>
        <p:spPr>
          <a:xfrm>
            <a:off x="8540885" y="2688464"/>
            <a:ext cx="2440669" cy="931348"/>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20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pic>
        <p:nvPicPr>
          <p:cNvPr id="1130" name="Google Shape;1130;p82"/>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132" name="Google Shape;1132;p82"/>
          <p:cNvPicPr preferRelativeResize="0"/>
          <p:nvPr/>
        </p:nvPicPr>
        <p:blipFill rotWithShape="1">
          <a:blip r:embed="rId4">
            <a:alphaModFix/>
          </a:blip>
          <a:srcRect/>
          <a:stretch/>
        </p:blipFill>
        <p:spPr>
          <a:xfrm>
            <a:off x="1176989" y="6003231"/>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132"/>
                                        </p:tgtEl>
                                        <p:attrNameLst>
                                          <p:attrName>style.visibility</p:attrName>
                                        </p:attrNameLst>
                                      </p:cBhvr>
                                      <p:to>
                                        <p:strVal val="visible"/>
                                      </p:to>
                                    </p:set>
                                    <p:animEffect transition="in" filter="fade">
                                      <p:cBhvr>
                                        <p:cTn id="7" dur="500"/>
                                        <p:tgtEl>
                                          <p:spTgt spid="1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38"/>
        <p:cNvGrpSpPr/>
        <p:nvPr/>
      </p:nvGrpSpPr>
      <p:grpSpPr>
        <a:xfrm>
          <a:off x="0" y="0"/>
          <a:ext cx="0" cy="0"/>
          <a:chOff x="0" y="0"/>
          <a:chExt cx="0" cy="0"/>
        </a:xfrm>
      </p:grpSpPr>
      <p:pic>
        <p:nvPicPr>
          <p:cNvPr id="1139" name="Google Shape;1139;p83"/>
          <p:cNvPicPr preferRelativeResize="0"/>
          <p:nvPr/>
        </p:nvPicPr>
        <p:blipFill rotWithShape="1">
          <a:blip r:embed="rId3">
            <a:alphaModFix/>
          </a:blip>
          <a:srcRect/>
          <a:stretch/>
        </p:blipFill>
        <p:spPr>
          <a:xfrm>
            <a:off x="439649" y="5612868"/>
            <a:ext cx="1603989" cy="931349"/>
          </a:xfrm>
          <a:prstGeom prst="rect">
            <a:avLst/>
          </a:prstGeom>
          <a:noFill/>
          <a:ln>
            <a:noFill/>
          </a:ln>
        </p:spPr>
      </p:pic>
      <p:sp>
        <p:nvSpPr>
          <p:cNvPr id="1141" name="Google Shape;1141;p83"/>
          <p:cNvSpPr/>
          <p:nvPr/>
        </p:nvSpPr>
        <p:spPr>
          <a:xfrm rot="-1944089">
            <a:off x="1532291" y="5627086"/>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142" name="Google Shape;1142;p83"/>
          <p:cNvSpPr/>
          <p:nvPr/>
        </p:nvSpPr>
        <p:spPr>
          <a:xfrm rot="-1944089">
            <a:off x="1790340" y="5450223"/>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143" name="Google Shape;1143;p83"/>
          <p:cNvSpPr/>
          <p:nvPr/>
        </p:nvSpPr>
        <p:spPr>
          <a:xfrm>
            <a:off x="3959258" y="1086547"/>
            <a:ext cx="2136742" cy="2136742"/>
          </a:xfrm>
          <a:custGeom>
            <a:avLst/>
            <a:gdLst/>
            <a:ahLst/>
            <a:cxnLst/>
            <a:rect l="l" t="t" r="r" b="b"/>
            <a:pathLst>
              <a:path w="1905000" h="1905000" extrusionOk="0">
                <a:moveTo>
                  <a:pt x="1047750" y="0"/>
                </a:moveTo>
                <a:cubicBezTo>
                  <a:pt x="1373244" y="0"/>
                  <a:pt x="1664072" y="148424"/>
                  <a:pt x="1856245" y="381284"/>
                </a:cubicBezTo>
                <a:lnTo>
                  <a:pt x="1905000" y="446483"/>
                </a:lnTo>
                <a:lnTo>
                  <a:pt x="1893439" y="461943"/>
                </a:lnTo>
                <a:cubicBezTo>
                  <a:pt x="1780467" y="629165"/>
                  <a:pt x="1714500" y="830754"/>
                  <a:pt x="1714500" y="1047750"/>
                </a:cubicBezTo>
                <a:cubicBezTo>
                  <a:pt x="1714500" y="1264746"/>
                  <a:pt x="1780467" y="1466335"/>
                  <a:pt x="1893439" y="1633557"/>
                </a:cubicBezTo>
                <a:lnTo>
                  <a:pt x="1905000" y="1649017"/>
                </a:lnTo>
                <a:lnTo>
                  <a:pt x="1856245" y="1714216"/>
                </a:lnTo>
                <a:cubicBezTo>
                  <a:pt x="1813540" y="1765963"/>
                  <a:pt x="1765963" y="1813540"/>
                  <a:pt x="1714216" y="1856245"/>
                </a:cubicBezTo>
                <a:lnTo>
                  <a:pt x="1649017" y="1905000"/>
                </a:lnTo>
                <a:lnTo>
                  <a:pt x="1633557" y="1893439"/>
                </a:lnTo>
                <a:cubicBezTo>
                  <a:pt x="1466335" y="1780466"/>
                  <a:pt x="1264746" y="1714500"/>
                  <a:pt x="1047750" y="1714500"/>
                </a:cubicBezTo>
                <a:cubicBezTo>
                  <a:pt x="830754" y="1714500"/>
                  <a:pt x="629165" y="1780466"/>
                  <a:pt x="461943" y="1893439"/>
                </a:cubicBezTo>
                <a:lnTo>
                  <a:pt x="446483" y="1905000"/>
                </a:lnTo>
                <a:lnTo>
                  <a:pt x="381284" y="1856245"/>
                </a:lnTo>
                <a:cubicBezTo>
                  <a:pt x="148425" y="1664072"/>
                  <a:pt x="0" y="1373244"/>
                  <a:pt x="0" y="1047750"/>
                </a:cubicBezTo>
                <a:cubicBezTo>
                  <a:pt x="0" y="469094"/>
                  <a:pt x="469094" y="0"/>
                  <a:pt x="1047750"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44" name="Google Shape;1144;p83"/>
          <p:cNvSpPr/>
          <p:nvPr/>
        </p:nvSpPr>
        <p:spPr>
          <a:xfrm>
            <a:off x="6096000" y="1086547"/>
            <a:ext cx="2136742" cy="2136742"/>
          </a:xfrm>
          <a:custGeom>
            <a:avLst/>
            <a:gdLst/>
            <a:ahLst/>
            <a:cxnLst/>
            <a:rect l="l" t="t" r="r" b="b"/>
            <a:pathLst>
              <a:path w="1905000" h="1905000" extrusionOk="0">
                <a:moveTo>
                  <a:pt x="857250" y="0"/>
                </a:moveTo>
                <a:cubicBezTo>
                  <a:pt x="1435906" y="0"/>
                  <a:pt x="1905000" y="469094"/>
                  <a:pt x="1905000" y="1047750"/>
                </a:cubicBezTo>
                <a:cubicBezTo>
                  <a:pt x="1905000" y="1373244"/>
                  <a:pt x="1756576" y="1664072"/>
                  <a:pt x="1523716" y="1856245"/>
                </a:cubicBezTo>
                <a:lnTo>
                  <a:pt x="1458517" y="1905000"/>
                </a:lnTo>
                <a:lnTo>
                  <a:pt x="1443057" y="1893439"/>
                </a:lnTo>
                <a:cubicBezTo>
                  <a:pt x="1275835" y="1780466"/>
                  <a:pt x="1074246" y="1714500"/>
                  <a:pt x="857250" y="1714500"/>
                </a:cubicBezTo>
                <a:cubicBezTo>
                  <a:pt x="640254" y="1714500"/>
                  <a:pt x="438665" y="1780466"/>
                  <a:pt x="271443" y="1893439"/>
                </a:cubicBezTo>
                <a:lnTo>
                  <a:pt x="255983" y="1905000"/>
                </a:lnTo>
                <a:lnTo>
                  <a:pt x="190784" y="1856245"/>
                </a:lnTo>
                <a:cubicBezTo>
                  <a:pt x="139038" y="1813540"/>
                  <a:pt x="91461" y="1765963"/>
                  <a:pt x="48755" y="1714216"/>
                </a:cubicBezTo>
                <a:lnTo>
                  <a:pt x="0" y="1649017"/>
                </a:lnTo>
                <a:lnTo>
                  <a:pt x="11561" y="1633557"/>
                </a:lnTo>
                <a:cubicBezTo>
                  <a:pt x="124534" y="1466335"/>
                  <a:pt x="190500" y="1264746"/>
                  <a:pt x="190500" y="1047750"/>
                </a:cubicBezTo>
                <a:cubicBezTo>
                  <a:pt x="190500" y="830754"/>
                  <a:pt x="124534" y="629165"/>
                  <a:pt x="11561" y="461943"/>
                </a:cubicBezTo>
                <a:lnTo>
                  <a:pt x="0" y="446483"/>
                </a:lnTo>
                <a:lnTo>
                  <a:pt x="48755" y="381284"/>
                </a:lnTo>
                <a:cubicBezTo>
                  <a:pt x="240928" y="148424"/>
                  <a:pt x="531756" y="0"/>
                  <a:pt x="857250"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45" name="Google Shape;1145;p83"/>
          <p:cNvSpPr/>
          <p:nvPr/>
        </p:nvSpPr>
        <p:spPr>
          <a:xfrm>
            <a:off x="3959258" y="3223289"/>
            <a:ext cx="2136742" cy="2136742"/>
          </a:xfrm>
          <a:custGeom>
            <a:avLst/>
            <a:gdLst/>
            <a:ahLst/>
            <a:cxnLst/>
            <a:rect l="l" t="t" r="r" b="b"/>
            <a:pathLst>
              <a:path w="1905000" h="1905000" extrusionOk="0">
                <a:moveTo>
                  <a:pt x="446483" y="0"/>
                </a:moveTo>
                <a:lnTo>
                  <a:pt x="461943" y="11561"/>
                </a:lnTo>
                <a:cubicBezTo>
                  <a:pt x="629165" y="124534"/>
                  <a:pt x="830754" y="190500"/>
                  <a:pt x="1047750" y="190500"/>
                </a:cubicBezTo>
                <a:cubicBezTo>
                  <a:pt x="1264746" y="190500"/>
                  <a:pt x="1466335" y="124534"/>
                  <a:pt x="1633557" y="11561"/>
                </a:cubicBezTo>
                <a:lnTo>
                  <a:pt x="1649017" y="0"/>
                </a:lnTo>
                <a:lnTo>
                  <a:pt x="1714216" y="48755"/>
                </a:lnTo>
                <a:cubicBezTo>
                  <a:pt x="1765963" y="91460"/>
                  <a:pt x="1813540" y="139037"/>
                  <a:pt x="1856245" y="190784"/>
                </a:cubicBezTo>
                <a:lnTo>
                  <a:pt x="1905000" y="255983"/>
                </a:lnTo>
                <a:lnTo>
                  <a:pt x="1893439" y="271443"/>
                </a:lnTo>
                <a:cubicBezTo>
                  <a:pt x="1780467" y="438665"/>
                  <a:pt x="1714500" y="640254"/>
                  <a:pt x="1714500" y="857250"/>
                </a:cubicBezTo>
                <a:cubicBezTo>
                  <a:pt x="1714500" y="1074246"/>
                  <a:pt x="1780467" y="1275835"/>
                  <a:pt x="1893439" y="1443057"/>
                </a:cubicBezTo>
                <a:lnTo>
                  <a:pt x="1905000" y="1458517"/>
                </a:lnTo>
                <a:lnTo>
                  <a:pt x="1856245" y="1523716"/>
                </a:lnTo>
                <a:cubicBezTo>
                  <a:pt x="1664072" y="1756576"/>
                  <a:pt x="1373244" y="1905000"/>
                  <a:pt x="1047750" y="1905000"/>
                </a:cubicBezTo>
                <a:cubicBezTo>
                  <a:pt x="469094" y="1905000"/>
                  <a:pt x="0" y="1435906"/>
                  <a:pt x="0" y="857250"/>
                </a:cubicBezTo>
                <a:cubicBezTo>
                  <a:pt x="0" y="531756"/>
                  <a:pt x="148425" y="240928"/>
                  <a:pt x="381284" y="48755"/>
                </a:cubicBezTo>
                <a:lnTo>
                  <a:pt x="446483" y="0"/>
                </a:lnTo>
                <a:close/>
              </a:path>
            </a:pathLst>
          </a:custGeom>
          <a:solidFill>
            <a:schemeClr val="accent6"/>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46" name="Google Shape;1146;p83"/>
          <p:cNvSpPr/>
          <p:nvPr/>
        </p:nvSpPr>
        <p:spPr>
          <a:xfrm>
            <a:off x="6096000" y="3223289"/>
            <a:ext cx="2136742" cy="2136742"/>
          </a:xfrm>
          <a:custGeom>
            <a:avLst/>
            <a:gdLst/>
            <a:ahLst/>
            <a:cxnLst/>
            <a:rect l="l" t="t" r="r" b="b"/>
            <a:pathLst>
              <a:path w="1905000" h="1905000" extrusionOk="0">
                <a:moveTo>
                  <a:pt x="255983" y="0"/>
                </a:moveTo>
                <a:lnTo>
                  <a:pt x="271443" y="11561"/>
                </a:lnTo>
                <a:cubicBezTo>
                  <a:pt x="438665" y="124534"/>
                  <a:pt x="640254" y="190500"/>
                  <a:pt x="857250" y="190500"/>
                </a:cubicBezTo>
                <a:cubicBezTo>
                  <a:pt x="1074246" y="190500"/>
                  <a:pt x="1275835" y="124534"/>
                  <a:pt x="1443057" y="11561"/>
                </a:cubicBezTo>
                <a:lnTo>
                  <a:pt x="1458517" y="0"/>
                </a:lnTo>
                <a:lnTo>
                  <a:pt x="1523716" y="48755"/>
                </a:lnTo>
                <a:cubicBezTo>
                  <a:pt x="1756576" y="240928"/>
                  <a:pt x="1905000" y="531756"/>
                  <a:pt x="1905000" y="857250"/>
                </a:cubicBezTo>
                <a:cubicBezTo>
                  <a:pt x="1905000" y="1435906"/>
                  <a:pt x="1435906" y="1905000"/>
                  <a:pt x="857250" y="1905000"/>
                </a:cubicBezTo>
                <a:cubicBezTo>
                  <a:pt x="531756" y="1905000"/>
                  <a:pt x="240928" y="1756576"/>
                  <a:pt x="48755" y="1523716"/>
                </a:cubicBezTo>
                <a:lnTo>
                  <a:pt x="0" y="1458517"/>
                </a:lnTo>
                <a:lnTo>
                  <a:pt x="11561" y="1443057"/>
                </a:lnTo>
                <a:cubicBezTo>
                  <a:pt x="124534" y="1275835"/>
                  <a:pt x="190500" y="1074246"/>
                  <a:pt x="190500" y="857250"/>
                </a:cubicBezTo>
                <a:cubicBezTo>
                  <a:pt x="190500" y="640254"/>
                  <a:pt x="124534" y="438665"/>
                  <a:pt x="11561" y="271443"/>
                </a:cubicBezTo>
                <a:lnTo>
                  <a:pt x="0" y="255983"/>
                </a:lnTo>
                <a:lnTo>
                  <a:pt x="48755" y="190784"/>
                </a:lnTo>
                <a:cubicBezTo>
                  <a:pt x="91461" y="139037"/>
                  <a:pt x="139038" y="91460"/>
                  <a:pt x="190784" y="48755"/>
                </a:cubicBezTo>
                <a:lnTo>
                  <a:pt x="255983" y="0"/>
                </a:ln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47" name="Google Shape;1147;p83"/>
          <p:cNvSpPr/>
          <p:nvPr/>
        </p:nvSpPr>
        <p:spPr>
          <a:xfrm>
            <a:off x="3745584" y="2043073"/>
            <a:ext cx="427348" cy="427348"/>
          </a:xfrm>
          <a:prstGeom prst="rect">
            <a:avLst/>
          </a:prstGeom>
          <a:solidFill>
            <a:srgbClr val="0070C0">
              <a:alpha val="6392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800">
                <a:solidFill>
                  <a:schemeClr val="lt1"/>
                </a:solidFill>
                <a:latin typeface="Calibri"/>
                <a:ea typeface="Calibri"/>
                <a:cs typeface="B Nazanin" panose="00000400000000000000" pitchFamily="2" charset="-78"/>
                <a:sym typeface="Calibri"/>
              </a:rPr>
              <a:t>1</a:t>
            </a:r>
            <a:endParaRPr sz="1800">
              <a:solidFill>
                <a:schemeClr val="lt1"/>
              </a:solidFill>
              <a:latin typeface="Calibri"/>
              <a:ea typeface="Calibri"/>
              <a:cs typeface="B Nazanin" panose="00000400000000000000" pitchFamily="2" charset="-78"/>
              <a:sym typeface="Calibri"/>
            </a:endParaRPr>
          </a:p>
        </p:txBody>
      </p:sp>
      <p:sp>
        <p:nvSpPr>
          <p:cNvPr id="1148" name="Google Shape;1148;p83"/>
          <p:cNvSpPr/>
          <p:nvPr/>
        </p:nvSpPr>
        <p:spPr>
          <a:xfrm>
            <a:off x="3745584" y="4077986"/>
            <a:ext cx="427348" cy="427348"/>
          </a:xfrm>
          <a:prstGeom prst="rect">
            <a:avLst/>
          </a:prstGeom>
          <a:solidFill>
            <a:srgbClr val="A5A5A5">
              <a:alpha val="40000"/>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800">
                <a:solidFill>
                  <a:schemeClr val="lt1"/>
                </a:solidFill>
                <a:latin typeface="Calibri"/>
                <a:ea typeface="Calibri"/>
                <a:cs typeface="B Nazanin" panose="00000400000000000000" pitchFamily="2" charset="-78"/>
                <a:sym typeface="Calibri"/>
              </a:rPr>
              <a:t>2</a:t>
            </a:r>
            <a:endParaRPr sz="1800">
              <a:solidFill>
                <a:schemeClr val="lt1"/>
              </a:solidFill>
              <a:latin typeface="Calibri"/>
              <a:ea typeface="Calibri"/>
              <a:cs typeface="B Nazanin" panose="00000400000000000000" pitchFamily="2" charset="-78"/>
              <a:sym typeface="Calibri"/>
            </a:endParaRPr>
          </a:p>
        </p:txBody>
      </p:sp>
      <p:sp>
        <p:nvSpPr>
          <p:cNvPr id="1149" name="Google Shape;1149;p83"/>
          <p:cNvSpPr/>
          <p:nvPr/>
        </p:nvSpPr>
        <p:spPr>
          <a:xfrm>
            <a:off x="8019068" y="4072978"/>
            <a:ext cx="427348" cy="427348"/>
          </a:xfrm>
          <a:prstGeom prst="rect">
            <a:avLst/>
          </a:prstGeom>
          <a:solidFill>
            <a:srgbClr val="00B0F0">
              <a:alpha val="31764"/>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800">
                <a:solidFill>
                  <a:schemeClr val="lt1"/>
                </a:solidFill>
                <a:latin typeface="Calibri"/>
                <a:ea typeface="Calibri"/>
                <a:cs typeface="B Nazanin" panose="00000400000000000000" pitchFamily="2" charset="-78"/>
                <a:sym typeface="Calibri"/>
              </a:rPr>
              <a:t>3</a:t>
            </a:r>
            <a:endParaRPr>
              <a:cs typeface="B Nazanin" panose="00000400000000000000" pitchFamily="2" charset="-78"/>
            </a:endParaRPr>
          </a:p>
        </p:txBody>
      </p:sp>
      <p:sp>
        <p:nvSpPr>
          <p:cNvPr id="1150" name="Google Shape;1150;p83"/>
          <p:cNvSpPr/>
          <p:nvPr/>
        </p:nvSpPr>
        <p:spPr>
          <a:xfrm>
            <a:off x="8019068" y="2043073"/>
            <a:ext cx="427348" cy="427348"/>
          </a:xfrm>
          <a:prstGeom prst="rect">
            <a:avLst/>
          </a:prstGeom>
          <a:solidFill>
            <a:srgbClr val="00B0F0">
              <a:alpha val="6392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800">
                <a:solidFill>
                  <a:schemeClr val="lt1"/>
                </a:solidFill>
                <a:latin typeface="Calibri"/>
                <a:ea typeface="Calibri"/>
                <a:cs typeface="B Nazanin" panose="00000400000000000000" pitchFamily="2" charset="-78"/>
                <a:sym typeface="Calibri"/>
              </a:rPr>
              <a:t>4</a:t>
            </a:r>
            <a:endParaRPr sz="1800">
              <a:solidFill>
                <a:schemeClr val="lt1"/>
              </a:solidFill>
              <a:latin typeface="Calibri"/>
              <a:ea typeface="Calibri"/>
              <a:cs typeface="B Nazanin" panose="00000400000000000000" pitchFamily="2" charset="-78"/>
              <a:sym typeface="Calibri"/>
            </a:endParaRPr>
          </a:p>
        </p:txBody>
      </p:sp>
      <p:sp>
        <p:nvSpPr>
          <p:cNvPr id="1151" name="Google Shape;1151;p83"/>
          <p:cNvSpPr txBox="1"/>
          <p:nvPr/>
        </p:nvSpPr>
        <p:spPr>
          <a:xfrm>
            <a:off x="948272" y="1547091"/>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18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52" name="Google Shape;1152;p83"/>
          <p:cNvSpPr txBox="1"/>
          <p:nvPr/>
        </p:nvSpPr>
        <p:spPr>
          <a:xfrm>
            <a:off x="873849" y="3935903"/>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18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53" name="Google Shape;1153;p83"/>
          <p:cNvSpPr txBox="1"/>
          <p:nvPr/>
        </p:nvSpPr>
        <p:spPr>
          <a:xfrm>
            <a:off x="8847074" y="1547091"/>
            <a:ext cx="2396653"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154" name="Google Shape;1154;p83"/>
          <p:cNvSpPr txBox="1"/>
          <p:nvPr/>
        </p:nvSpPr>
        <p:spPr>
          <a:xfrm>
            <a:off x="8847075" y="3824987"/>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18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pic>
        <p:nvPicPr>
          <p:cNvPr id="1155" name="Google Shape;1155;p83" descr="Eye dropper"/>
          <p:cNvPicPr preferRelativeResize="0"/>
          <p:nvPr/>
        </p:nvPicPr>
        <p:blipFill rotWithShape="1">
          <a:blip r:embed="rId4">
            <a:alphaModFix/>
          </a:blip>
          <a:srcRect/>
          <a:stretch/>
        </p:blipFill>
        <p:spPr>
          <a:xfrm>
            <a:off x="6681249" y="1827434"/>
            <a:ext cx="914400" cy="914400"/>
          </a:xfrm>
          <a:prstGeom prst="rect">
            <a:avLst/>
          </a:prstGeom>
          <a:noFill/>
          <a:ln>
            <a:noFill/>
          </a:ln>
        </p:spPr>
      </p:pic>
      <p:pic>
        <p:nvPicPr>
          <p:cNvPr id="1156" name="Google Shape;1156;p83" descr="Beaker"/>
          <p:cNvPicPr preferRelativeResize="0"/>
          <p:nvPr/>
        </p:nvPicPr>
        <p:blipFill rotWithShape="1">
          <a:blip r:embed="rId5">
            <a:alphaModFix/>
          </a:blip>
          <a:srcRect/>
          <a:stretch/>
        </p:blipFill>
        <p:spPr>
          <a:xfrm>
            <a:off x="4613742" y="1725945"/>
            <a:ext cx="914400" cy="914400"/>
          </a:xfrm>
          <a:prstGeom prst="rect">
            <a:avLst/>
          </a:prstGeom>
          <a:noFill/>
          <a:ln>
            <a:noFill/>
          </a:ln>
        </p:spPr>
      </p:pic>
      <p:pic>
        <p:nvPicPr>
          <p:cNvPr id="1157" name="Google Shape;1157;p83" descr="Test tubes"/>
          <p:cNvPicPr preferRelativeResize="0"/>
          <p:nvPr/>
        </p:nvPicPr>
        <p:blipFill rotWithShape="1">
          <a:blip r:embed="rId6">
            <a:alphaModFix/>
          </a:blip>
          <a:srcRect/>
          <a:stretch/>
        </p:blipFill>
        <p:spPr>
          <a:xfrm>
            <a:off x="4620426" y="3741818"/>
            <a:ext cx="914400" cy="914400"/>
          </a:xfrm>
          <a:prstGeom prst="rect">
            <a:avLst/>
          </a:prstGeom>
          <a:noFill/>
          <a:ln>
            <a:noFill/>
          </a:ln>
        </p:spPr>
      </p:pic>
      <p:pic>
        <p:nvPicPr>
          <p:cNvPr id="1158" name="Google Shape;1158;p83" descr="Flask"/>
          <p:cNvPicPr preferRelativeResize="0"/>
          <p:nvPr/>
        </p:nvPicPr>
        <p:blipFill rotWithShape="1">
          <a:blip r:embed="rId7">
            <a:alphaModFix/>
          </a:blip>
          <a:srcRect/>
          <a:stretch/>
        </p:blipFill>
        <p:spPr>
          <a:xfrm>
            <a:off x="6599946" y="3704744"/>
            <a:ext cx="1070038" cy="1070038"/>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62"/>
        <p:cNvGrpSpPr/>
        <p:nvPr/>
      </p:nvGrpSpPr>
      <p:grpSpPr>
        <a:xfrm>
          <a:off x="0" y="0"/>
          <a:ext cx="0" cy="0"/>
          <a:chOff x="0" y="0"/>
          <a:chExt cx="0" cy="0"/>
        </a:xfrm>
      </p:grpSpPr>
      <p:grpSp>
        <p:nvGrpSpPr>
          <p:cNvPr id="1163" name="Google Shape;1163;p84"/>
          <p:cNvGrpSpPr/>
          <p:nvPr/>
        </p:nvGrpSpPr>
        <p:grpSpPr>
          <a:xfrm>
            <a:off x="4492239" y="1825239"/>
            <a:ext cx="3207522" cy="3207522"/>
            <a:chOff x="5087897" y="1643818"/>
            <a:chExt cx="3207522" cy="3207522"/>
          </a:xfrm>
        </p:grpSpPr>
        <p:sp>
          <p:nvSpPr>
            <p:cNvPr id="1164" name="Google Shape;1164;p84"/>
            <p:cNvSpPr/>
            <p:nvPr/>
          </p:nvSpPr>
          <p:spPr>
            <a:xfrm>
              <a:off x="5087897" y="1643818"/>
              <a:ext cx="3207522" cy="3207522"/>
            </a:xfrm>
            <a:prstGeom prst="ellipse">
              <a:avLst/>
            </a:prstGeom>
            <a:noFill/>
            <a:ln w="66675"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65" name="Google Shape;1165;p84"/>
            <p:cNvSpPr/>
            <p:nvPr/>
          </p:nvSpPr>
          <p:spPr>
            <a:xfrm>
              <a:off x="5234799" y="1790720"/>
              <a:ext cx="2913718" cy="2913718"/>
            </a:xfrm>
            <a:prstGeom prst="ellipse">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166" name="Google Shape;1166;p84"/>
          <p:cNvGrpSpPr/>
          <p:nvPr/>
        </p:nvGrpSpPr>
        <p:grpSpPr>
          <a:xfrm rot="7200000">
            <a:off x="7519288" y="1659905"/>
            <a:ext cx="982873" cy="777713"/>
            <a:chOff x="7578966" y="1447264"/>
            <a:chExt cx="1845555" cy="1460324"/>
          </a:xfrm>
        </p:grpSpPr>
        <p:sp>
          <p:nvSpPr>
            <p:cNvPr id="1167" name="Google Shape;1167;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68" name="Google Shape;1168;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69" name="Google Shape;1169;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170" name="Google Shape;1170;p84"/>
          <p:cNvGrpSpPr/>
          <p:nvPr/>
        </p:nvGrpSpPr>
        <p:grpSpPr>
          <a:xfrm rot="-3600000">
            <a:off x="3689838" y="4319456"/>
            <a:ext cx="982873" cy="777713"/>
            <a:chOff x="7578966" y="1447264"/>
            <a:chExt cx="1845555" cy="1460324"/>
          </a:xfrm>
        </p:grpSpPr>
        <p:sp>
          <p:nvSpPr>
            <p:cNvPr id="1171" name="Google Shape;1171;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72" name="Google Shape;1172;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73" name="Google Shape;1173;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174" name="Google Shape;1174;p84"/>
          <p:cNvGrpSpPr/>
          <p:nvPr/>
        </p:nvGrpSpPr>
        <p:grpSpPr>
          <a:xfrm rot="-7200000" flipH="1">
            <a:off x="3483110" y="1812305"/>
            <a:ext cx="982873" cy="777713"/>
            <a:chOff x="7578966" y="1447264"/>
            <a:chExt cx="1845555" cy="1460324"/>
          </a:xfrm>
        </p:grpSpPr>
        <p:sp>
          <p:nvSpPr>
            <p:cNvPr id="1175" name="Google Shape;1175;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76" name="Google Shape;1176;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77" name="Google Shape;1177;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178" name="Google Shape;1178;p84"/>
          <p:cNvGrpSpPr/>
          <p:nvPr/>
        </p:nvGrpSpPr>
        <p:grpSpPr>
          <a:xfrm rot="3600000" flipH="1">
            <a:off x="7628307" y="4471856"/>
            <a:ext cx="982873" cy="777713"/>
            <a:chOff x="7578966" y="1447264"/>
            <a:chExt cx="1845555" cy="1460324"/>
          </a:xfrm>
        </p:grpSpPr>
        <p:sp>
          <p:nvSpPr>
            <p:cNvPr id="1179" name="Google Shape;1179;p84"/>
            <p:cNvSpPr/>
            <p:nvPr/>
          </p:nvSpPr>
          <p:spPr>
            <a:xfrm rot="1695823">
              <a:off x="7592009" y="1847460"/>
              <a:ext cx="1819469" cy="513183"/>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80" name="Google Shape;1180;p84"/>
            <p:cNvSpPr/>
            <p:nvPr/>
          </p:nvSpPr>
          <p:spPr>
            <a:xfrm rot="4477770">
              <a:off x="8433918" y="1867158"/>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181" name="Google Shape;1181;p84"/>
            <p:cNvSpPr/>
            <p:nvPr/>
          </p:nvSpPr>
          <p:spPr>
            <a:xfrm rot="9877770">
              <a:off x="8164354" y="2342492"/>
              <a:ext cx="1186382" cy="415292"/>
            </a:xfrm>
            <a:prstGeom prst="roundRect">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sp>
        <p:nvSpPr>
          <p:cNvPr id="1182" name="Google Shape;1182;p84"/>
          <p:cNvSpPr txBox="1"/>
          <p:nvPr/>
        </p:nvSpPr>
        <p:spPr>
          <a:xfrm>
            <a:off x="948272" y="1547091"/>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18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83" name="Google Shape;1183;p84"/>
          <p:cNvSpPr txBox="1"/>
          <p:nvPr/>
        </p:nvSpPr>
        <p:spPr>
          <a:xfrm>
            <a:off x="873849" y="3935903"/>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18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sp>
        <p:nvSpPr>
          <p:cNvPr id="1184" name="Google Shape;1184;p84"/>
          <p:cNvSpPr txBox="1"/>
          <p:nvPr/>
        </p:nvSpPr>
        <p:spPr>
          <a:xfrm>
            <a:off x="8847075" y="1547091"/>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185" name="Google Shape;1185;p84"/>
          <p:cNvSpPr txBox="1"/>
          <p:nvPr/>
        </p:nvSpPr>
        <p:spPr>
          <a:xfrm>
            <a:off x="8847075" y="3824987"/>
            <a:ext cx="2339578" cy="923330"/>
          </a:xfrm>
          <a:prstGeom prst="rect">
            <a:avLst/>
          </a:prstGeom>
          <a:noFill/>
          <a:ln>
            <a:noFill/>
          </a:ln>
        </p:spPr>
        <p:txBody>
          <a:bodyPr spcFirstLastPara="1" wrap="square" lIns="91425" tIns="45700" rIns="91425" bIns="45700" anchor="t" anchorCtr="0">
            <a:noAutofit/>
          </a:bodyPr>
          <a:lstStyle/>
          <a:p>
            <a:pPr lvl="0" algn="ctr">
              <a:buClr>
                <a:schemeClr val="accent1"/>
              </a:buClr>
              <a:buSzPts val="2000"/>
            </a:pPr>
            <a:r>
              <a:rPr lang="fa-IR" sz="2000" b="1" dirty="0">
                <a:solidFill>
                  <a:schemeClr val="accent1"/>
                </a:solidFill>
                <a:latin typeface="Calibri"/>
                <a:ea typeface="Calibri"/>
                <a:cs typeface="B Nazanin" panose="00000400000000000000" pitchFamily="2" charset="-78"/>
                <a:sym typeface="Calibri"/>
              </a:rPr>
              <a:t>اضافه کردن مقداری متن:</a:t>
            </a:r>
          </a:p>
          <a:p>
            <a:pPr lvl="0" algn="ctr">
              <a:buClr>
                <a:schemeClr val="lt1"/>
              </a:buClr>
              <a:buSzPts val="18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pic>
        <p:nvPicPr>
          <p:cNvPr id="1186" name="Google Shape;1186;p84" descr="Beaker"/>
          <p:cNvPicPr preferRelativeResize="0"/>
          <p:nvPr/>
        </p:nvPicPr>
        <p:blipFill rotWithShape="1">
          <a:blip r:embed="rId3">
            <a:alphaModFix/>
          </a:blip>
          <a:srcRect/>
          <a:stretch/>
        </p:blipFill>
        <p:spPr>
          <a:xfrm>
            <a:off x="5253368" y="2505181"/>
            <a:ext cx="1675963" cy="1675963"/>
          </a:xfrm>
          <a:prstGeom prst="rect">
            <a:avLst/>
          </a:prstGeom>
          <a:noFill/>
          <a:ln>
            <a:noFill/>
          </a:ln>
        </p:spPr>
      </p:pic>
      <p:pic>
        <p:nvPicPr>
          <p:cNvPr id="1187" name="Google Shape;1187;p84"/>
          <p:cNvPicPr preferRelativeResize="0"/>
          <p:nvPr/>
        </p:nvPicPr>
        <p:blipFill rotWithShape="1">
          <a:blip r:embed="rId4">
            <a:alphaModFix/>
          </a:blip>
          <a:srcRect/>
          <a:stretch/>
        </p:blipFill>
        <p:spPr>
          <a:xfrm>
            <a:off x="10222191" y="428624"/>
            <a:ext cx="1603989" cy="931349"/>
          </a:xfrm>
          <a:prstGeom prst="rect">
            <a:avLst/>
          </a:prstGeom>
          <a:noFill/>
          <a:ln>
            <a:noFill/>
          </a:ln>
        </p:spPr>
      </p:pic>
      <p:pic>
        <p:nvPicPr>
          <p:cNvPr id="1188" name="Google Shape;1188;p84" descr="Open quotation mark"/>
          <p:cNvPicPr preferRelativeResize="0"/>
          <p:nvPr/>
        </p:nvPicPr>
        <p:blipFill rotWithShape="1">
          <a:blip r:embed="rId5">
            <a:alphaModFix/>
          </a:blip>
          <a:srcRect/>
          <a:stretch/>
        </p:blipFill>
        <p:spPr>
          <a:xfrm>
            <a:off x="10837060" y="908568"/>
            <a:ext cx="808218" cy="808218"/>
          </a:xfrm>
          <a:prstGeom prst="rect">
            <a:avLst/>
          </a:prstGeom>
          <a:noFill/>
          <a:ln>
            <a:noFill/>
          </a:ln>
        </p:spPr>
      </p:pic>
      <p:pic>
        <p:nvPicPr>
          <p:cNvPr id="1189" name="Google Shape;1189;p84"/>
          <p:cNvPicPr preferRelativeResize="0"/>
          <p:nvPr/>
        </p:nvPicPr>
        <p:blipFill rotWithShape="1">
          <a:blip r:embed="rId6">
            <a:alphaModFix/>
          </a:blip>
          <a:srcRect/>
          <a:stretch/>
        </p:blipFill>
        <p:spPr>
          <a:xfrm>
            <a:off x="1176989" y="6003231"/>
            <a:ext cx="904018" cy="139080"/>
          </a:xfrm>
          <a:prstGeom prst="rect">
            <a:avLst/>
          </a:prstGeom>
          <a:noFill/>
          <a:ln>
            <a:noFill/>
          </a:ln>
        </p:spPr>
      </p:pic>
      <p:grpSp>
        <p:nvGrpSpPr>
          <p:cNvPr id="1190" name="Google Shape;1190;p84"/>
          <p:cNvGrpSpPr/>
          <p:nvPr/>
        </p:nvGrpSpPr>
        <p:grpSpPr>
          <a:xfrm>
            <a:off x="4667598" y="274753"/>
            <a:ext cx="655814" cy="739975"/>
            <a:chOff x="5768092" y="5714133"/>
            <a:chExt cx="655814" cy="739975"/>
          </a:xfrm>
        </p:grpSpPr>
        <p:sp>
          <p:nvSpPr>
            <p:cNvPr id="1191" name="Google Shape;1191;p84"/>
            <p:cNvSpPr/>
            <p:nvPr/>
          </p:nvSpPr>
          <p:spPr>
            <a:xfrm rot="-1944089">
              <a:off x="5838137" y="5936674"/>
              <a:ext cx="515725" cy="4112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192" name="Google Shape;1192;p84"/>
            <p:cNvSpPr/>
            <p:nvPr/>
          </p:nvSpPr>
          <p:spPr>
            <a:xfrm rot="-1944089">
              <a:off x="6096186" y="5759811"/>
              <a:ext cx="222583" cy="179307"/>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189"/>
                                        </p:tgtEl>
                                        <p:attrNameLst>
                                          <p:attrName>style.visibility</p:attrName>
                                        </p:attrNameLst>
                                      </p:cBhvr>
                                      <p:to>
                                        <p:strVal val="visible"/>
                                      </p:to>
                                    </p:set>
                                    <p:animEffect transition="in" filter="fade">
                                      <p:cBhvr>
                                        <p:cTn id="7" dur="500"/>
                                        <p:tgtEl>
                                          <p:spTgt spid="11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85"/>
          <p:cNvSpPr/>
          <p:nvPr/>
        </p:nvSpPr>
        <p:spPr>
          <a:xfrm>
            <a:off x="3020819" y="2060983"/>
            <a:ext cx="4118361" cy="2736033"/>
          </a:xfrm>
          <a:prstGeom prst="rect">
            <a:avLst/>
          </a:prstGeom>
          <a:solidFill>
            <a:schemeClr val="accent4"/>
          </a:solidFill>
          <a:ln w="10160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lvl="0" algn="ctr"/>
            <a:r>
              <a:rPr lang="fa-IR" sz="2400" dirty="0">
                <a:solidFill>
                  <a:schemeClr val="lt1"/>
                </a:solidFill>
                <a:latin typeface="Aharoni"/>
                <a:ea typeface="Aharoni"/>
                <a:cs typeface="B Nazanin" panose="00000700000000000000" pitchFamily="2" charset="-78"/>
                <a:sym typeface="Aharoni"/>
              </a:rPr>
              <a:t>زنگ تفريح</a:t>
            </a:r>
          </a:p>
          <a:p>
            <a:pPr lvl="0" algn="ctr"/>
            <a:r>
              <a:rPr lang="fa-IR" sz="2400" dirty="0">
                <a:solidFill>
                  <a:schemeClr val="lt1"/>
                </a:solidFill>
                <a:latin typeface="Aharoni"/>
                <a:ea typeface="Aharoni"/>
                <a:cs typeface="B Nazanin" panose="00000700000000000000" pitchFamily="2" charset="-78"/>
                <a:sym typeface="Aharoni"/>
              </a:rPr>
              <a:t>بخش</a:t>
            </a:r>
          </a:p>
          <a:p>
            <a:pPr lvl="0" algn="ctr"/>
            <a:r>
              <a:rPr lang="fa-IR" sz="2400" dirty="0">
                <a:solidFill>
                  <a:schemeClr val="lt1"/>
                </a:solidFill>
                <a:latin typeface="Aharoni"/>
                <a:ea typeface="Aharoni"/>
                <a:cs typeface="B Nazanin" panose="00000700000000000000" pitchFamily="2" charset="-78"/>
                <a:sym typeface="Aharoni"/>
              </a:rPr>
              <a:t>اسلاید</a:t>
            </a:r>
            <a:endParaRPr sz="1800" dirty="0">
              <a:solidFill>
                <a:schemeClr val="lt1"/>
              </a:solidFill>
              <a:latin typeface="Aharoni"/>
              <a:ea typeface="Aharoni"/>
              <a:cs typeface="B Nazanin" panose="00000700000000000000" pitchFamily="2" charset="-78"/>
              <a:sym typeface="Aharoni"/>
            </a:endParaRPr>
          </a:p>
        </p:txBody>
      </p:sp>
      <p:sp>
        <p:nvSpPr>
          <p:cNvPr id="1198" name="Google Shape;1198;p85"/>
          <p:cNvSpPr/>
          <p:nvPr/>
        </p:nvSpPr>
        <p:spPr>
          <a:xfrm>
            <a:off x="3289776" y="2360619"/>
            <a:ext cx="3580446" cy="2189822"/>
          </a:xfrm>
          <a:prstGeom prst="rect">
            <a:avLst/>
          </a:prstGeom>
          <a:noFill/>
          <a:ln w="22225"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99" name="Google Shape;1199;p85"/>
          <p:cNvPicPr preferRelativeResize="0"/>
          <p:nvPr/>
        </p:nvPicPr>
        <p:blipFill rotWithShape="1">
          <a:blip r:embed="rId3">
            <a:alphaModFix/>
          </a:blip>
          <a:srcRect/>
          <a:stretch/>
        </p:blipFill>
        <p:spPr>
          <a:xfrm>
            <a:off x="1279012" y="790574"/>
            <a:ext cx="1603989" cy="931349"/>
          </a:xfrm>
          <a:prstGeom prst="rect">
            <a:avLst/>
          </a:prstGeom>
          <a:noFill/>
          <a:ln>
            <a:noFill/>
          </a:ln>
        </p:spPr>
      </p:pic>
      <p:pic>
        <p:nvPicPr>
          <p:cNvPr id="1201" name="Google Shape;1201;p85"/>
          <p:cNvPicPr preferRelativeResize="0"/>
          <p:nvPr/>
        </p:nvPicPr>
        <p:blipFill rotWithShape="1">
          <a:blip r:embed="rId4">
            <a:alphaModFix/>
          </a:blip>
          <a:srcRect/>
          <a:stretch/>
        </p:blipFill>
        <p:spPr>
          <a:xfrm>
            <a:off x="1176989" y="6003231"/>
            <a:ext cx="904018" cy="139080"/>
          </a:xfrm>
          <a:prstGeom prst="rect">
            <a:avLst/>
          </a:prstGeom>
          <a:noFill/>
          <a:ln>
            <a:noFill/>
          </a:ln>
        </p:spPr>
      </p:pic>
      <p:grpSp>
        <p:nvGrpSpPr>
          <p:cNvPr id="1204" name="Google Shape;1204;p85"/>
          <p:cNvGrpSpPr/>
          <p:nvPr/>
        </p:nvGrpSpPr>
        <p:grpSpPr>
          <a:xfrm>
            <a:off x="7674076" y="0"/>
            <a:ext cx="7112000" cy="7564319"/>
            <a:chOff x="11134271" y="0"/>
            <a:chExt cx="7112000" cy="7564319"/>
          </a:xfrm>
        </p:grpSpPr>
        <p:sp>
          <p:nvSpPr>
            <p:cNvPr id="1205" name="Google Shape;1205;p85"/>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206" name="Google Shape;1206;p85"/>
            <p:cNvGrpSpPr/>
            <p:nvPr/>
          </p:nvGrpSpPr>
          <p:grpSpPr>
            <a:xfrm>
              <a:off x="11134271" y="0"/>
              <a:ext cx="7112000" cy="7564319"/>
              <a:chOff x="11298629" y="0"/>
              <a:chExt cx="7112000" cy="7564319"/>
            </a:xfrm>
          </p:grpSpPr>
          <p:pic>
            <p:nvPicPr>
              <p:cNvPr id="1207" name="Google Shape;1207;p85"/>
              <p:cNvPicPr preferRelativeResize="0"/>
              <p:nvPr/>
            </p:nvPicPr>
            <p:blipFill rotWithShape="1">
              <a:blip r:embed="rId5">
                <a:alphaModFix/>
              </a:blip>
              <a:srcRect/>
              <a:stretch/>
            </p:blipFill>
            <p:spPr>
              <a:xfrm>
                <a:off x="11298629" y="0"/>
                <a:ext cx="7112000" cy="7564319"/>
              </a:xfrm>
              <a:prstGeom prst="rect">
                <a:avLst/>
              </a:prstGeom>
              <a:noFill/>
              <a:ln>
                <a:noFill/>
              </a:ln>
            </p:spPr>
          </p:pic>
          <p:grpSp>
            <p:nvGrpSpPr>
              <p:cNvPr id="1208" name="Google Shape;1208;p85"/>
              <p:cNvGrpSpPr/>
              <p:nvPr/>
            </p:nvGrpSpPr>
            <p:grpSpPr>
              <a:xfrm>
                <a:off x="12913007" y="107307"/>
                <a:ext cx="2678964" cy="6391178"/>
                <a:chOff x="9389497" y="107307"/>
                <a:chExt cx="2678964" cy="6391178"/>
              </a:xfrm>
            </p:grpSpPr>
            <p:grpSp>
              <p:nvGrpSpPr>
                <p:cNvPr id="1209" name="Google Shape;1209;p85"/>
                <p:cNvGrpSpPr/>
                <p:nvPr/>
              </p:nvGrpSpPr>
              <p:grpSpPr>
                <a:xfrm>
                  <a:off x="9389497" y="1270651"/>
                  <a:ext cx="1283154" cy="1307828"/>
                  <a:chOff x="6126313" y="-78262"/>
                  <a:chExt cx="1108418" cy="1129732"/>
                </a:xfrm>
              </p:grpSpPr>
              <p:sp>
                <p:nvSpPr>
                  <p:cNvPr id="1210" name="Google Shape;1210;p85"/>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1" name="Google Shape;1211;p85"/>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2" name="Google Shape;1212;p85"/>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3" name="Google Shape;1213;p85"/>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4" name="Google Shape;1214;p85"/>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15" name="Google Shape;1215;p85"/>
                <p:cNvGrpSpPr/>
                <p:nvPr/>
              </p:nvGrpSpPr>
              <p:grpSpPr>
                <a:xfrm>
                  <a:off x="10466606" y="1946952"/>
                  <a:ext cx="1550408" cy="1956255"/>
                  <a:chOff x="6196243" y="1879082"/>
                  <a:chExt cx="974176" cy="1229184"/>
                </a:xfrm>
              </p:grpSpPr>
              <p:sp>
                <p:nvSpPr>
                  <p:cNvPr id="1216" name="Google Shape;1216;p85"/>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7" name="Google Shape;1217;p85"/>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218" name="Google Shape;1218;p85"/>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19" name="Google Shape;1219;p85"/>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1220" name="Google Shape;1220;p85"/>
          <p:cNvGrpSpPr/>
          <p:nvPr/>
        </p:nvGrpSpPr>
        <p:grpSpPr>
          <a:xfrm rot="10800000">
            <a:off x="11574499" y="1924565"/>
            <a:ext cx="296666" cy="3148069"/>
            <a:chOff x="160205" y="1887156"/>
            <a:chExt cx="296666" cy="3148069"/>
          </a:xfrm>
        </p:grpSpPr>
        <p:sp>
          <p:nvSpPr>
            <p:cNvPr id="1221" name="Google Shape;1221;p85"/>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222" name="Google Shape;1222;p85"/>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cxnSp>
          <p:nvCxnSpPr>
            <p:cNvPr id="1223" name="Google Shape;1223;p85"/>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201"/>
                                        </p:tgtEl>
                                        <p:attrNameLst>
                                          <p:attrName>style.visibility</p:attrName>
                                        </p:attrNameLst>
                                      </p:cBhvr>
                                      <p:to>
                                        <p:strVal val="visible"/>
                                      </p:to>
                                    </p:set>
                                    <p:animEffect transition="in" filter="fade">
                                      <p:cBhvr>
                                        <p:cTn id="7" dur="500"/>
                                        <p:tgtEl>
                                          <p:spTgt spid="1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227"/>
        <p:cNvGrpSpPr/>
        <p:nvPr/>
      </p:nvGrpSpPr>
      <p:grpSpPr>
        <a:xfrm>
          <a:off x="0" y="0"/>
          <a:ext cx="0" cy="0"/>
          <a:chOff x="0" y="0"/>
          <a:chExt cx="0" cy="0"/>
        </a:xfrm>
      </p:grpSpPr>
      <p:pic>
        <p:nvPicPr>
          <p:cNvPr id="1228" name="Google Shape;1228;p86"/>
          <p:cNvPicPr preferRelativeResize="0"/>
          <p:nvPr/>
        </p:nvPicPr>
        <p:blipFill rotWithShape="1">
          <a:blip r:embed="rId3">
            <a:alphaModFix/>
          </a:blip>
          <a:srcRect/>
          <a:stretch/>
        </p:blipFill>
        <p:spPr>
          <a:xfrm>
            <a:off x="2290747" y="1554261"/>
            <a:ext cx="3289035" cy="2584241"/>
          </a:xfrm>
          <a:prstGeom prst="rect">
            <a:avLst/>
          </a:prstGeom>
          <a:noFill/>
          <a:ln>
            <a:noFill/>
          </a:ln>
        </p:spPr>
      </p:pic>
      <p:pic>
        <p:nvPicPr>
          <p:cNvPr id="1229" name="Google Shape;1229;p86"/>
          <p:cNvPicPr preferRelativeResize="0"/>
          <p:nvPr/>
        </p:nvPicPr>
        <p:blipFill rotWithShape="1">
          <a:blip r:embed="rId4">
            <a:alphaModFix/>
          </a:blip>
          <a:srcRect/>
          <a:stretch/>
        </p:blipFill>
        <p:spPr>
          <a:xfrm>
            <a:off x="7008961" y="1319330"/>
            <a:ext cx="2349310" cy="2819172"/>
          </a:xfrm>
          <a:prstGeom prst="rect">
            <a:avLst/>
          </a:prstGeom>
          <a:noFill/>
          <a:ln>
            <a:noFill/>
          </a:ln>
        </p:spPr>
      </p:pic>
      <p:sp>
        <p:nvSpPr>
          <p:cNvPr id="1230" name="Google Shape;1230;p86"/>
          <p:cNvSpPr txBox="1"/>
          <p:nvPr/>
        </p:nvSpPr>
        <p:spPr>
          <a:xfrm>
            <a:off x="1810329" y="4764971"/>
            <a:ext cx="4102292" cy="923330"/>
          </a:xfrm>
          <a:prstGeom prst="rect">
            <a:avLst/>
          </a:prstGeom>
          <a:noFill/>
          <a:ln>
            <a:noFill/>
          </a:ln>
        </p:spPr>
        <p:txBody>
          <a:bodyPr spcFirstLastPara="1" wrap="square" lIns="91425" tIns="45700" rIns="91425" bIns="45700" anchor="t" anchorCtr="0">
            <a:noAutofit/>
          </a:bodyPr>
          <a:lstStyle/>
          <a:p>
            <a:pPr lvl="0" algn="ctr">
              <a:lnSpc>
                <a:spcPct val="150000"/>
              </a:lnSpc>
              <a:buClr>
                <a:schemeClr val="accent1"/>
              </a:buClr>
              <a:buSzPts val="2000"/>
            </a:pPr>
            <a:r>
              <a:rPr lang="fa-IR" sz="1800" b="1" dirty="0">
                <a:solidFill>
                  <a:schemeClr val="accent1"/>
                </a:solidFill>
                <a:latin typeface="Calibri"/>
                <a:ea typeface="Calibri"/>
                <a:cs typeface="B Nazanin" panose="00000400000000000000" pitchFamily="2" charset="-78"/>
                <a:sym typeface="Calibri"/>
              </a:rPr>
              <a:t>اضافه کردن مقداری متن:</a:t>
            </a:r>
          </a:p>
          <a:p>
            <a:pPr lvl="0" algn="ctr">
              <a:lnSpc>
                <a:spcPct val="150000"/>
              </a:lnSpc>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endParaRPr sz="1800" dirty="0">
              <a:solidFill>
                <a:schemeClr val="lt1"/>
              </a:solidFill>
              <a:latin typeface="Calibri"/>
              <a:ea typeface="Calibri"/>
              <a:cs typeface="B Nazanin" panose="00000400000000000000" pitchFamily="2" charset="-78"/>
              <a:sym typeface="Calibri"/>
            </a:endParaRPr>
          </a:p>
        </p:txBody>
      </p:sp>
      <p:sp>
        <p:nvSpPr>
          <p:cNvPr id="1231" name="Google Shape;1231;p86"/>
          <p:cNvSpPr txBox="1"/>
          <p:nvPr/>
        </p:nvSpPr>
        <p:spPr>
          <a:xfrm>
            <a:off x="6599195" y="4764971"/>
            <a:ext cx="4102292" cy="923330"/>
          </a:xfrm>
          <a:prstGeom prst="rect">
            <a:avLst/>
          </a:prstGeom>
          <a:noFill/>
          <a:ln>
            <a:noFill/>
          </a:ln>
        </p:spPr>
        <p:txBody>
          <a:bodyPr spcFirstLastPara="1" wrap="square" lIns="91425" tIns="45700" rIns="91425" bIns="45700" anchor="t" anchorCtr="0">
            <a:noAutofit/>
          </a:bodyPr>
          <a:lstStyle/>
          <a:p>
            <a:pPr lvl="0" algn="ctr">
              <a:lnSpc>
                <a:spcPct val="150000"/>
              </a:lnSpc>
              <a:buClr>
                <a:schemeClr val="accent1"/>
              </a:buClr>
              <a:buSzPts val="2000"/>
            </a:pPr>
            <a:r>
              <a:rPr lang="fa-IR" sz="1800" b="1" dirty="0">
                <a:solidFill>
                  <a:schemeClr val="accent1"/>
                </a:solidFill>
                <a:latin typeface="Calibri"/>
                <a:ea typeface="Calibri"/>
                <a:cs typeface="B Nazanin" panose="00000400000000000000" pitchFamily="2" charset="-78"/>
                <a:sym typeface="Calibri"/>
              </a:rPr>
              <a:t>اضافه کردن مقداری متن:</a:t>
            </a:r>
          </a:p>
          <a:p>
            <a:pPr lvl="0" algn="ctr">
              <a:lnSpc>
                <a:spcPct val="150000"/>
              </a:lnSpc>
              <a:buClr>
                <a:schemeClr val="accent1"/>
              </a:buClr>
              <a:buSzPts val="2000"/>
            </a:pPr>
            <a:r>
              <a:rPr lang="fa-IR" sz="1800" dirty="0">
                <a:solidFill>
                  <a:schemeClr val="lt1"/>
                </a:solidFill>
                <a:latin typeface="Calibri"/>
                <a:ea typeface="Calibri"/>
                <a:cs typeface="B Nazanin" panose="00000400000000000000" pitchFamily="2" charset="-78"/>
                <a:sym typeface="Calibri"/>
              </a:rPr>
              <a:t>قالب پاورپوینت فیزیک قابل ویرایش می باشد</a:t>
            </a:r>
          </a:p>
        </p:txBody>
      </p:sp>
      <p:pic>
        <p:nvPicPr>
          <p:cNvPr id="1232" name="Google Shape;1232;p86"/>
          <p:cNvPicPr preferRelativeResize="0"/>
          <p:nvPr/>
        </p:nvPicPr>
        <p:blipFill rotWithShape="1">
          <a:blip r:embed="rId5">
            <a:alphaModFix/>
          </a:blip>
          <a:srcRect/>
          <a:stretch/>
        </p:blipFill>
        <p:spPr>
          <a:xfrm>
            <a:off x="10222191" y="428624"/>
            <a:ext cx="1603989" cy="931349"/>
          </a:xfrm>
          <a:prstGeom prst="rect">
            <a:avLst/>
          </a:prstGeom>
          <a:noFill/>
          <a:ln>
            <a:noFill/>
          </a:ln>
        </p:spPr>
      </p:pic>
      <p:pic>
        <p:nvPicPr>
          <p:cNvPr id="1234" name="Google Shape;1234;p86"/>
          <p:cNvPicPr preferRelativeResize="0"/>
          <p:nvPr/>
        </p:nvPicPr>
        <p:blipFill rotWithShape="1">
          <a:blip r:embed="rId6">
            <a:alphaModFix/>
          </a:blip>
          <a:srcRect/>
          <a:stretch/>
        </p:blipFill>
        <p:spPr>
          <a:xfrm>
            <a:off x="10249478" y="6175690"/>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234"/>
                                        </p:tgtEl>
                                        <p:attrNameLst>
                                          <p:attrName>style.visibility</p:attrName>
                                        </p:attrNameLst>
                                      </p:cBhvr>
                                      <p:to>
                                        <p:strVal val="visible"/>
                                      </p:to>
                                    </p:set>
                                    <p:animEffect transition="in" filter="fade">
                                      <p:cBhvr>
                                        <p:cTn id="7" dur="500"/>
                                        <p:tgtEl>
                                          <p:spTgt spid="12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40"/>
        <p:cNvGrpSpPr/>
        <p:nvPr/>
      </p:nvGrpSpPr>
      <p:grpSpPr>
        <a:xfrm>
          <a:off x="0" y="0"/>
          <a:ext cx="0" cy="0"/>
          <a:chOff x="0" y="0"/>
          <a:chExt cx="0" cy="0"/>
        </a:xfrm>
      </p:grpSpPr>
      <p:cxnSp>
        <p:nvCxnSpPr>
          <p:cNvPr id="1241" name="Google Shape;1241;p87"/>
          <p:cNvCxnSpPr/>
          <p:nvPr/>
        </p:nvCxnSpPr>
        <p:spPr>
          <a:xfrm rot="10800000">
            <a:off x="2520980" y="1427583"/>
            <a:ext cx="0" cy="4056761"/>
          </a:xfrm>
          <a:prstGeom prst="straightConnector1">
            <a:avLst/>
          </a:prstGeom>
          <a:noFill/>
          <a:ln w="47625" cap="flat" cmpd="sng">
            <a:solidFill>
              <a:schemeClr val="accent3"/>
            </a:solidFill>
            <a:prstDash val="solid"/>
            <a:miter lim="800000"/>
            <a:headEnd type="none" w="sm" len="sm"/>
            <a:tailEnd type="triangle" w="med" len="med"/>
          </a:ln>
        </p:spPr>
      </p:cxnSp>
      <p:cxnSp>
        <p:nvCxnSpPr>
          <p:cNvPr id="1242" name="Google Shape;1242;p87"/>
          <p:cNvCxnSpPr/>
          <p:nvPr/>
        </p:nvCxnSpPr>
        <p:spPr>
          <a:xfrm>
            <a:off x="2757648" y="5793621"/>
            <a:ext cx="7987760" cy="0"/>
          </a:xfrm>
          <a:prstGeom prst="straightConnector1">
            <a:avLst/>
          </a:prstGeom>
          <a:noFill/>
          <a:ln w="47625" cap="flat" cmpd="sng">
            <a:solidFill>
              <a:schemeClr val="accent3"/>
            </a:solidFill>
            <a:prstDash val="solid"/>
            <a:miter lim="800000"/>
            <a:headEnd type="none" w="sm" len="sm"/>
            <a:tailEnd type="triangle" w="med" len="med"/>
          </a:ln>
        </p:spPr>
      </p:cxnSp>
      <p:sp>
        <p:nvSpPr>
          <p:cNvPr id="1243" name="Google Shape;1243;p87"/>
          <p:cNvSpPr/>
          <p:nvPr/>
        </p:nvSpPr>
        <p:spPr>
          <a:xfrm>
            <a:off x="2211702" y="5484343"/>
            <a:ext cx="618556" cy="618556"/>
          </a:xfrm>
          <a:prstGeom prst="ellipse">
            <a:avLst/>
          </a:prstGeom>
          <a:solidFill>
            <a:schemeClr val="dk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1244" name="Google Shape;1244;p87"/>
          <p:cNvGrpSpPr/>
          <p:nvPr/>
        </p:nvGrpSpPr>
        <p:grpSpPr>
          <a:xfrm rot="-5400000">
            <a:off x="1928617" y="3098809"/>
            <a:ext cx="4024135" cy="714307"/>
            <a:chOff x="4326296" y="3039628"/>
            <a:chExt cx="4136569" cy="734265"/>
          </a:xfrm>
        </p:grpSpPr>
        <p:sp>
          <p:nvSpPr>
            <p:cNvPr id="1245" name="Google Shape;1245;p87"/>
            <p:cNvSpPr/>
            <p:nvPr/>
          </p:nvSpPr>
          <p:spPr>
            <a:xfrm>
              <a:off x="4335628" y="3041785"/>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46" name="Google Shape;1246;p87"/>
            <p:cNvSpPr/>
            <p:nvPr/>
          </p:nvSpPr>
          <p:spPr>
            <a:xfrm>
              <a:off x="4326296" y="3051117"/>
              <a:ext cx="709128" cy="709128"/>
            </a:xfrm>
            <a:prstGeom prst="ellipse">
              <a:avLst/>
            </a:prstGeom>
            <a:solidFill>
              <a:srgbClr val="92D05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47" name="Google Shape;1247;p87"/>
            <p:cNvSpPr/>
            <p:nvPr/>
          </p:nvSpPr>
          <p:spPr>
            <a:xfrm>
              <a:off x="4690191" y="3039628"/>
              <a:ext cx="1276526" cy="732108"/>
            </a:xfrm>
            <a:prstGeom prst="rect">
              <a:avLst/>
            </a:prstGeom>
            <a:solidFill>
              <a:srgbClr val="91CE4F"/>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48" name="Google Shape;1248;p87"/>
          <p:cNvGrpSpPr/>
          <p:nvPr/>
        </p:nvGrpSpPr>
        <p:grpSpPr>
          <a:xfrm rot="-5400000">
            <a:off x="3703378" y="3115122"/>
            <a:ext cx="4024134" cy="714308"/>
            <a:chOff x="4326296" y="3039628"/>
            <a:chExt cx="4136568" cy="734266"/>
          </a:xfrm>
        </p:grpSpPr>
        <p:sp>
          <p:nvSpPr>
            <p:cNvPr id="1249" name="Google Shape;1249;p87"/>
            <p:cNvSpPr/>
            <p:nvPr/>
          </p:nvSpPr>
          <p:spPr>
            <a:xfrm>
              <a:off x="4335627" y="3041786"/>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50" name="Google Shape;1250;p87"/>
            <p:cNvSpPr/>
            <p:nvPr/>
          </p:nvSpPr>
          <p:spPr>
            <a:xfrm>
              <a:off x="4326296" y="3051117"/>
              <a:ext cx="709128" cy="709128"/>
            </a:xfrm>
            <a:prstGeom prst="ellipse">
              <a:avLst/>
            </a:prstGeom>
            <a:solidFill>
              <a:srgbClr val="FFC00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51" name="Google Shape;1251;p87"/>
            <p:cNvSpPr/>
            <p:nvPr/>
          </p:nvSpPr>
          <p:spPr>
            <a:xfrm>
              <a:off x="4690190" y="3039628"/>
              <a:ext cx="1602041" cy="73210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52" name="Google Shape;1252;p87"/>
          <p:cNvGrpSpPr/>
          <p:nvPr/>
        </p:nvGrpSpPr>
        <p:grpSpPr>
          <a:xfrm rot="-5400000">
            <a:off x="5469061" y="3115120"/>
            <a:ext cx="4024134" cy="714309"/>
            <a:chOff x="4326296" y="3039627"/>
            <a:chExt cx="4136568" cy="734267"/>
          </a:xfrm>
        </p:grpSpPr>
        <p:sp>
          <p:nvSpPr>
            <p:cNvPr id="1253" name="Google Shape;1253;p87"/>
            <p:cNvSpPr/>
            <p:nvPr/>
          </p:nvSpPr>
          <p:spPr>
            <a:xfrm>
              <a:off x="4335627" y="3041786"/>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54" name="Google Shape;1254;p87"/>
            <p:cNvSpPr/>
            <p:nvPr/>
          </p:nvSpPr>
          <p:spPr>
            <a:xfrm>
              <a:off x="4326296" y="3051117"/>
              <a:ext cx="709128" cy="709128"/>
            </a:xfrm>
            <a:prstGeom prst="ellipse">
              <a:avLst/>
            </a:prstGeom>
            <a:solidFill>
              <a:srgbClr val="ED7D3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55" name="Google Shape;1255;p87"/>
            <p:cNvSpPr/>
            <p:nvPr/>
          </p:nvSpPr>
          <p:spPr>
            <a:xfrm>
              <a:off x="4690191" y="3039627"/>
              <a:ext cx="1748873" cy="732108"/>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56" name="Google Shape;1256;p87"/>
          <p:cNvGrpSpPr/>
          <p:nvPr/>
        </p:nvGrpSpPr>
        <p:grpSpPr>
          <a:xfrm rot="-5400000">
            <a:off x="7232643" y="3115120"/>
            <a:ext cx="4024134" cy="714308"/>
            <a:chOff x="4326296" y="3039628"/>
            <a:chExt cx="4136568" cy="734266"/>
          </a:xfrm>
        </p:grpSpPr>
        <p:sp>
          <p:nvSpPr>
            <p:cNvPr id="1257" name="Google Shape;1257;p87"/>
            <p:cNvSpPr/>
            <p:nvPr/>
          </p:nvSpPr>
          <p:spPr>
            <a:xfrm>
              <a:off x="4335627" y="3041786"/>
              <a:ext cx="4127237" cy="732108"/>
            </a:xfrm>
            <a:prstGeom prst="roundRect">
              <a:avLst>
                <a:gd name="adj" fmla="val 50000"/>
              </a:avLst>
            </a:prstGeom>
            <a:solidFill>
              <a:srgbClr val="D8D8D8"/>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58" name="Google Shape;1258;p87"/>
            <p:cNvSpPr/>
            <p:nvPr/>
          </p:nvSpPr>
          <p:spPr>
            <a:xfrm>
              <a:off x="4326296" y="3051117"/>
              <a:ext cx="709128" cy="709128"/>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59" name="Google Shape;1259;p87"/>
            <p:cNvSpPr/>
            <p:nvPr/>
          </p:nvSpPr>
          <p:spPr>
            <a:xfrm>
              <a:off x="4690190" y="3039628"/>
              <a:ext cx="1802227" cy="732108"/>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sp>
        <p:nvSpPr>
          <p:cNvPr id="1260" name="Google Shape;1260;p87"/>
          <p:cNvSpPr txBox="1"/>
          <p:nvPr/>
        </p:nvSpPr>
        <p:spPr>
          <a:xfrm>
            <a:off x="3441658" y="768121"/>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accent3"/>
                </a:solidFill>
                <a:latin typeface="Calibri"/>
                <a:ea typeface="Calibri"/>
                <a:cs typeface="B Nazanin" panose="00000400000000000000" pitchFamily="2" charset="-78"/>
                <a:sym typeface="Calibri"/>
              </a:rPr>
              <a:t>17%</a:t>
            </a:r>
            <a:endParaRPr>
              <a:cs typeface="B Nazanin" panose="00000400000000000000" pitchFamily="2" charset="-78"/>
            </a:endParaRPr>
          </a:p>
        </p:txBody>
      </p:sp>
      <p:sp>
        <p:nvSpPr>
          <p:cNvPr id="1261" name="Google Shape;1261;p87"/>
          <p:cNvSpPr txBox="1"/>
          <p:nvPr/>
        </p:nvSpPr>
        <p:spPr>
          <a:xfrm>
            <a:off x="8745683" y="765291"/>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accent3"/>
                </a:solidFill>
                <a:latin typeface="Calibri"/>
                <a:ea typeface="Calibri"/>
                <a:cs typeface="B Nazanin" panose="00000400000000000000" pitchFamily="2" charset="-78"/>
                <a:sym typeface="Calibri"/>
              </a:rPr>
              <a:t>25%</a:t>
            </a:r>
            <a:endParaRPr sz="3200">
              <a:solidFill>
                <a:schemeClr val="accent3"/>
              </a:solidFill>
              <a:latin typeface="Calibri"/>
              <a:ea typeface="Calibri"/>
              <a:cs typeface="B Nazanin" panose="00000400000000000000" pitchFamily="2" charset="-78"/>
              <a:sym typeface="Calibri"/>
            </a:endParaRPr>
          </a:p>
        </p:txBody>
      </p:sp>
      <p:sp>
        <p:nvSpPr>
          <p:cNvPr id="1262" name="Google Shape;1262;p87"/>
          <p:cNvSpPr txBox="1"/>
          <p:nvPr/>
        </p:nvSpPr>
        <p:spPr>
          <a:xfrm>
            <a:off x="6982100" y="765290"/>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lt1"/>
                </a:solidFill>
                <a:latin typeface="Calibri"/>
                <a:ea typeface="Calibri"/>
                <a:cs typeface="B Nazanin" panose="00000400000000000000" pitchFamily="2" charset="-78"/>
                <a:sym typeface="Calibri"/>
              </a:rPr>
              <a:t>25%</a:t>
            </a:r>
            <a:endParaRPr>
              <a:cs typeface="B Nazanin" panose="00000400000000000000" pitchFamily="2" charset="-78"/>
            </a:endParaRPr>
          </a:p>
        </p:txBody>
      </p:sp>
      <p:sp>
        <p:nvSpPr>
          <p:cNvPr id="1263" name="Google Shape;1263;p87"/>
          <p:cNvSpPr txBox="1"/>
          <p:nvPr/>
        </p:nvSpPr>
        <p:spPr>
          <a:xfrm>
            <a:off x="5211879" y="765290"/>
            <a:ext cx="995954" cy="584775"/>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3200">
                <a:solidFill>
                  <a:schemeClr val="lt1"/>
                </a:solidFill>
                <a:latin typeface="Calibri"/>
                <a:ea typeface="Calibri"/>
                <a:cs typeface="B Nazanin" panose="00000400000000000000" pitchFamily="2" charset="-78"/>
                <a:sym typeface="Calibri"/>
              </a:rPr>
              <a:t>23%</a:t>
            </a:r>
            <a:endParaRPr sz="3200">
              <a:solidFill>
                <a:schemeClr val="lt1"/>
              </a:solidFill>
              <a:latin typeface="Calibri"/>
              <a:ea typeface="Calibri"/>
              <a:cs typeface="B Nazanin" panose="00000400000000000000" pitchFamily="2" charset="-78"/>
              <a:sym typeface="Calibri"/>
            </a:endParaRPr>
          </a:p>
        </p:txBody>
      </p:sp>
      <p:sp>
        <p:nvSpPr>
          <p:cNvPr id="1264" name="Google Shape;1264;p87"/>
          <p:cNvSpPr txBox="1"/>
          <p:nvPr/>
        </p:nvSpPr>
        <p:spPr>
          <a:xfrm>
            <a:off x="1569697" y="2174728"/>
            <a:ext cx="64200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lt1"/>
                </a:solidFill>
                <a:latin typeface="Calibri"/>
                <a:ea typeface="Calibri"/>
                <a:cs typeface="B Nazanin" panose="00000400000000000000" pitchFamily="2" charset="-78"/>
                <a:sym typeface="Calibri"/>
              </a:rPr>
              <a:t>75%</a:t>
            </a:r>
            <a:endParaRPr>
              <a:cs typeface="B Nazanin" panose="00000400000000000000" pitchFamily="2" charset="-78"/>
            </a:endParaRPr>
          </a:p>
        </p:txBody>
      </p:sp>
      <p:sp>
        <p:nvSpPr>
          <p:cNvPr id="1265" name="Google Shape;1265;p87"/>
          <p:cNvSpPr txBox="1"/>
          <p:nvPr/>
        </p:nvSpPr>
        <p:spPr>
          <a:xfrm>
            <a:off x="1569697" y="3377096"/>
            <a:ext cx="64200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lt1"/>
                </a:solidFill>
                <a:latin typeface="Calibri"/>
                <a:ea typeface="Calibri"/>
                <a:cs typeface="B Nazanin" panose="00000400000000000000" pitchFamily="2" charset="-78"/>
                <a:sym typeface="Calibri"/>
              </a:rPr>
              <a:t>50%</a:t>
            </a:r>
            <a:endParaRPr>
              <a:cs typeface="B Nazanin" panose="00000400000000000000" pitchFamily="2" charset="-78"/>
            </a:endParaRPr>
          </a:p>
        </p:txBody>
      </p:sp>
      <p:sp>
        <p:nvSpPr>
          <p:cNvPr id="1266" name="Google Shape;1266;p87"/>
          <p:cNvSpPr txBox="1"/>
          <p:nvPr/>
        </p:nvSpPr>
        <p:spPr>
          <a:xfrm>
            <a:off x="1569697" y="4579464"/>
            <a:ext cx="642006" cy="36933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GB" sz="1800">
                <a:solidFill>
                  <a:schemeClr val="lt1"/>
                </a:solidFill>
                <a:latin typeface="Calibri"/>
                <a:ea typeface="Calibri"/>
                <a:cs typeface="B Nazanin" panose="00000400000000000000" pitchFamily="2" charset="-78"/>
                <a:sym typeface="Calibri"/>
              </a:rPr>
              <a:t>25%</a:t>
            </a:r>
            <a:endParaRPr>
              <a:cs typeface="B Nazanin" panose="00000400000000000000" pitchFamily="2" charset="-78"/>
            </a:endParaRPr>
          </a:p>
        </p:txBody>
      </p:sp>
      <p:sp>
        <p:nvSpPr>
          <p:cNvPr id="1267" name="Google Shape;1267;p87"/>
          <p:cNvSpPr txBox="1"/>
          <p:nvPr/>
        </p:nvSpPr>
        <p:spPr>
          <a:xfrm>
            <a:off x="3441658" y="6103884"/>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B Nazanin" panose="00000400000000000000" pitchFamily="2" charset="-78"/>
                <a:sym typeface="Calibri"/>
              </a:rPr>
              <a:t>2016</a:t>
            </a:r>
            <a:endParaRPr>
              <a:cs typeface="B Nazanin" panose="00000400000000000000" pitchFamily="2" charset="-78"/>
            </a:endParaRPr>
          </a:p>
        </p:txBody>
      </p:sp>
      <p:sp>
        <p:nvSpPr>
          <p:cNvPr id="1268" name="Google Shape;1268;p87"/>
          <p:cNvSpPr txBox="1"/>
          <p:nvPr/>
        </p:nvSpPr>
        <p:spPr>
          <a:xfrm>
            <a:off x="5218518" y="6102899"/>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B Nazanin" panose="00000400000000000000" pitchFamily="2" charset="-78"/>
                <a:sym typeface="Calibri"/>
              </a:rPr>
              <a:t>2017</a:t>
            </a:r>
            <a:endParaRPr>
              <a:cs typeface="B Nazanin" panose="00000400000000000000" pitchFamily="2" charset="-78"/>
            </a:endParaRPr>
          </a:p>
        </p:txBody>
      </p:sp>
      <p:sp>
        <p:nvSpPr>
          <p:cNvPr id="1269" name="Google Shape;1269;p87"/>
          <p:cNvSpPr txBox="1"/>
          <p:nvPr/>
        </p:nvSpPr>
        <p:spPr>
          <a:xfrm>
            <a:off x="6995378" y="6106103"/>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B Nazanin" panose="00000400000000000000" pitchFamily="2" charset="-78"/>
                <a:sym typeface="Calibri"/>
              </a:rPr>
              <a:t>2018</a:t>
            </a:r>
            <a:endParaRPr>
              <a:cs typeface="B Nazanin" panose="00000400000000000000" pitchFamily="2" charset="-78"/>
            </a:endParaRPr>
          </a:p>
        </p:txBody>
      </p:sp>
      <p:sp>
        <p:nvSpPr>
          <p:cNvPr id="1270" name="Google Shape;1270;p87"/>
          <p:cNvSpPr txBox="1"/>
          <p:nvPr/>
        </p:nvSpPr>
        <p:spPr>
          <a:xfrm>
            <a:off x="8772238" y="6087571"/>
            <a:ext cx="995954" cy="369332"/>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GB" sz="1800">
                <a:solidFill>
                  <a:schemeClr val="lt1"/>
                </a:solidFill>
                <a:latin typeface="Calibri"/>
                <a:ea typeface="Calibri"/>
                <a:cs typeface="B Nazanin" panose="00000400000000000000" pitchFamily="2" charset="-78"/>
                <a:sym typeface="Calibri"/>
              </a:rPr>
              <a:t>2019</a:t>
            </a:r>
            <a:endParaRPr>
              <a:cs typeface="B Nazanin" panose="00000400000000000000" pitchFamily="2" charset="-78"/>
            </a:endParaRPr>
          </a:p>
        </p:txBody>
      </p:sp>
      <p:sp>
        <p:nvSpPr>
          <p:cNvPr id="1271" name="Google Shape;1271;p87"/>
          <p:cNvSpPr txBox="1"/>
          <p:nvPr/>
        </p:nvSpPr>
        <p:spPr>
          <a:xfrm>
            <a:off x="5567945" y="193418"/>
            <a:ext cx="5305815" cy="523220"/>
          </a:xfrm>
          <a:prstGeom prst="rect">
            <a:avLst/>
          </a:prstGeom>
          <a:noFill/>
          <a:ln>
            <a:noFill/>
          </a:ln>
        </p:spPr>
        <p:txBody>
          <a:bodyPr spcFirstLastPara="1" wrap="square" lIns="91425" tIns="45700" rIns="91425" bIns="45700" anchor="t" anchorCtr="0">
            <a:noAutofit/>
          </a:bodyPr>
          <a:lstStyle/>
          <a:p>
            <a:pPr lvl="0" algn="r" rtl="1"/>
            <a:r>
              <a:rPr lang="fa-IR" sz="2800" dirty="0">
                <a:solidFill>
                  <a:schemeClr val="lt1"/>
                </a:solidFill>
                <a:latin typeface="Aharoni"/>
                <a:ea typeface="Aharoni"/>
                <a:cs typeface="B Nazanin" panose="00000400000000000000" pitchFamily="2" charset="-78"/>
                <a:sym typeface="Aharoni"/>
              </a:rPr>
              <a:t>با استفاده از نمودار میله ای تمایز قائل شوید</a:t>
            </a:r>
            <a:endParaRPr dirty="0">
              <a:cs typeface="B Nazanin" panose="00000400000000000000" pitchFamily="2" charset="-78"/>
            </a:endParaRPr>
          </a:p>
        </p:txBody>
      </p:sp>
      <p:grpSp>
        <p:nvGrpSpPr>
          <p:cNvPr id="1272" name="Google Shape;1272;p87"/>
          <p:cNvGrpSpPr/>
          <p:nvPr/>
        </p:nvGrpSpPr>
        <p:grpSpPr>
          <a:xfrm>
            <a:off x="3449958" y="2966198"/>
            <a:ext cx="981454" cy="981454"/>
            <a:chOff x="5343525" y="2105023"/>
            <a:chExt cx="1447802" cy="1447802"/>
          </a:xfrm>
        </p:grpSpPr>
        <p:sp>
          <p:nvSpPr>
            <p:cNvPr id="1273" name="Google Shape;1273;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74" name="Google Shape;1274;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75" name="Google Shape;1275;p87"/>
          <p:cNvGrpSpPr/>
          <p:nvPr/>
        </p:nvGrpSpPr>
        <p:grpSpPr>
          <a:xfrm>
            <a:off x="5203665" y="3361827"/>
            <a:ext cx="981454" cy="981454"/>
            <a:chOff x="5343525" y="2105023"/>
            <a:chExt cx="1447802" cy="1447802"/>
          </a:xfrm>
        </p:grpSpPr>
        <p:sp>
          <p:nvSpPr>
            <p:cNvPr id="1276" name="Google Shape;1276;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77" name="Google Shape;1277;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78" name="Google Shape;1278;p87"/>
          <p:cNvGrpSpPr/>
          <p:nvPr/>
        </p:nvGrpSpPr>
        <p:grpSpPr>
          <a:xfrm>
            <a:off x="6958242" y="2994552"/>
            <a:ext cx="981454" cy="981454"/>
            <a:chOff x="5343525" y="2105023"/>
            <a:chExt cx="1447802" cy="1447802"/>
          </a:xfrm>
        </p:grpSpPr>
        <p:sp>
          <p:nvSpPr>
            <p:cNvPr id="1279" name="Google Shape;1279;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80" name="Google Shape;1280;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grpSp>
        <p:nvGrpSpPr>
          <p:cNvPr id="1281" name="Google Shape;1281;p87"/>
          <p:cNvGrpSpPr/>
          <p:nvPr/>
        </p:nvGrpSpPr>
        <p:grpSpPr>
          <a:xfrm>
            <a:off x="8745683" y="2942648"/>
            <a:ext cx="981454" cy="981454"/>
            <a:chOff x="5343525" y="2105023"/>
            <a:chExt cx="1447802" cy="1447802"/>
          </a:xfrm>
        </p:grpSpPr>
        <p:sp>
          <p:nvSpPr>
            <p:cNvPr id="1282" name="Google Shape;1282;p87"/>
            <p:cNvSpPr/>
            <p:nvPr/>
          </p:nvSpPr>
          <p:spPr>
            <a:xfrm>
              <a:off x="5343525" y="2105023"/>
              <a:ext cx="1447802" cy="1447802"/>
            </a:xfrm>
            <a:prstGeom prst="ellipse">
              <a:avLst/>
            </a:prstGeom>
            <a:solidFill>
              <a:schemeClr val="lt1"/>
            </a:solidFill>
            <a:ln>
              <a:noFill/>
            </a:ln>
            <a:effectLst>
              <a:outerShdw blurRad="419100" dist="2794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sp>
          <p:nvSpPr>
            <p:cNvPr id="1283" name="Google Shape;1283;p87"/>
            <p:cNvSpPr/>
            <p:nvPr/>
          </p:nvSpPr>
          <p:spPr>
            <a:xfrm>
              <a:off x="5420089" y="2181588"/>
              <a:ext cx="1294670" cy="1294670"/>
            </a:xfrm>
            <a:prstGeom prst="ellipse">
              <a:avLst/>
            </a:prstGeom>
            <a:gradFill>
              <a:gsLst>
                <a:gs pos="0">
                  <a:schemeClr val="lt1"/>
                </a:gs>
                <a:gs pos="93000">
                  <a:srgbClr val="D8D8D8"/>
                </a:gs>
                <a:gs pos="100000">
                  <a:srgbClr val="D8D8D8"/>
                </a:gs>
              </a:gsLst>
              <a:path path="circle">
                <a:fillToRect l="100000" t="100000"/>
              </a:path>
              <a:tileRect r="-100000" b="-10000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412"/>
        <p:cNvGrpSpPr/>
        <p:nvPr/>
      </p:nvGrpSpPr>
      <p:grpSpPr>
        <a:xfrm>
          <a:off x="0" y="0"/>
          <a:ext cx="0" cy="0"/>
          <a:chOff x="0" y="0"/>
          <a:chExt cx="0" cy="0"/>
        </a:xfrm>
      </p:grpSpPr>
      <p:pic>
        <p:nvPicPr>
          <p:cNvPr id="413" name="Google Shape;413;p61"/>
          <p:cNvPicPr preferRelativeResize="0"/>
          <p:nvPr/>
        </p:nvPicPr>
        <p:blipFill rotWithShape="1">
          <a:blip r:embed="rId3">
            <a:alphaModFix/>
          </a:blip>
          <a:srcRect/>
          <a:stretch/>
        </p:blipFill>
        <p:spPr>
          <a:xfrm>
            <a:off x="7986371" y="289975"/>
            <a:ext cx="904018" cy="139080"/>
          </a:xfrm>
          <a:prstGeom prst="rect">
            <a:avLst/>
          </a:prstGeom>
          <a:noFill/>
          <a:ln>
            <a:noFill/>
          </a:ln>
        </p:spPr>
      </p:pic>
      <p:sp>
        <p:nvSpPr>
          <p:cNvPr id="414" name="Google Shape;414;p61"/>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415" name="Google Shape;415;p61"/>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grpSp>
        <p:nvGrpSpPr>
          <p:cNvPr id="416" name="Google Shape;416;p61"/>
          <p:cNvGrpSpPr/>
          <p:nvPr/>
        </p:nvGrpSpPr>
        <p:grpSpPr>
          <a:xfrm>
            <a:off x="7674076" y="0"/>
            <a:ext cx="7112000" cy="7564319"/>
            <a:chOff x="11134271" y="0"/>
            <a:chExt cx="7112000" cy="7564319"/>
          </a:xfrm>
        </p:grpSpPr>
        <p:sp>
          <p:nvSpPr>
            <p:cNvPr id="417" name="Google Shape;417;p61"/>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418" name="Google Shape;418;p61"/>
            <p:cNvGrpSpPr/>
            <p:nvPr/>
          </p:nvGrpSpPr>
          <p:grpSpPr>
            <a:xfrm>
              <a:off x="11134271" y="0"/>
              <a:ext cx="7112000" cy="7564319"/>
              <a:chOff x="11298629" y="0"/>
              <a:chExt cx="7112000" cy="7564319"/>
            </a:xfrm>
          </p:grpSpPr>
          <p:pic>
            <p:nvPicPr>
              <p:cNvPr id="419" name="Google Shape;419;p61"/>
              <p:cNvPicPr preferRelativeResize="0"/>
              <p:nvPr/>
            </p:nvPicPr>
            <p:blipFill rotWithShape="1">
              <a:blip r:embed="rId4">
                <a:alphaModFix/>
              </a:blip>
              <a:srcRect/>
              <a:stretch/>
            </p:blipFill>
            <p:spPr>
              <a:xfrm>
                <a:off x="11298629" y="0"/>
                <a:ext cx="7112000" cy="7564319"/>
              </a:xfrm>
              <a:prstGeom prst="rect">
                <a:avLst/>
              </a:prstGeom>
              <a:noFill/>
              <a:ln>
                <a:noFill/>
              </a:ln>
            </p:spPr>
          </p:pic>
          <p:grpSp>
            <p:nvGrpSpPr>
              <p:cNvPr id="420" name="Google Shape;420;p61"/>
              <p:cNvGrpSpPr/>
              <p:nvPr/>
            </p:nvGrpSpPr>
            <p:grpSpPr>
              <a:xfrm>
                <a:off x="12913007" y="107307"/>
                <a:ext cx="2678964" cy="6391178"/>
                <a:chOff x="9389497" y="107307"/>
                <a:chExt cx="2678964" cy="6391178"/>
              </a:xfrm>
            </p:grpSpPr>
            <p:grpSp>
              <p:nvGrpSpPr>
                <p:cNvPr id="421" name="Google Shape;421;p61"/>
                <p:cNvGrpSpPr/>
                <p:nvPr/>
              </p:nvGrpSpPr>
              <p:grpSpPr>
                <a:xfrm>
                  <a:off x="9389497" y="1270651"/>
                  <a:ext cx="1283154" cy="1307828"/>
                  <a:chOff x="6126313" y="-78262"/>
                  <a:chExt cx="1108418" cy="1129732"/>
                </a:xfrm>
              </p:grpSpPr>
              <p:sp>
                <p:nvSpPr>
                  <p:cNvPr id="422" name="Google Shape;422;p61"/>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3" name="Google Shape;423;p61"/>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4" name="Google Shape;424;p61"/>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5" name="Google Shape;425;p61"/>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6" name="Google Shape;426;p61"/>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27" name="Google Shape;427;p61"/>
                <p:cNvGrpSpPr/>
                <p:nvPr/>
              </p:nvGrpSpPr>
              <p:grpSpPr>
                <a:xfrm>
                  <a:off x="10466606" y="1946952"/>
                  <a:ext cx="1550408" cy="1956255"/>
                  <a:chOff x="6196243" y="1879082"/>
                  <a:chExt cx="974176" cy="1229184"/>
                </a:xfrm>
              </p:grpSpPr>
              <p:sp>
                <p:nvSpPr>
                  <p:cNvPr id="428" name="Google Shape;428;p61"/>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29" name="Google Shape;429;p61"/>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30" name="Google Shape;430;p61"/>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1" name="Google Shape;431;p61"/>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grpSp>
        <p:nvGrpSpPr>
          <p:cNvPr id="432" name="Google Shape;432;p61"/>
          <p:cNvGrpSpPr/>
          <p:nvPr/>
        </p:nvGrpSpPr>
        <p:grpSpPr>
          <a:xfrm flipH="1">
            <a:off x="8691587" y="3015447"/>
            <a:ext cx="3012688" cy="3878509"/>
            <a:chOff x="-2186003" y="5731404"/>
            <a:chExt cx="1509432" cy="1943230"/>
          </a:xfrm>
        </p:grpSpPr>
        <p:grpSp>
          <p:nvGrpSpPr>
            <p:cNvPr id="433" name="Google Shape;433;p61"/>
            <p:cNvGrpSpPr/>
            <p:nvPr/>
          </p:nvGrpSpPr>
          <p:grpSpPr>
            <a:xfrm>
              <a:off x="-2156599" y="7276506"/>
              <a:ext cx="1041239" cy="398128"/>
              <a:chOff x="-297244" y="6668413"/>
              <a:chExt cx="1041239" cy="398128"/>
            </a:xfrm>
          </p:grpSpPr>
          <p:sp>
            <p:nvSpPr>
              <p:cNvPr id="434" name="Google Shape;434;p61"/>
              <p:cNvSpPr/>
              <p:nvPr/>
            </p:nvSpPr>
            <p:spPr>
              <a:xfrm>
                <a:off x="-297244" y="7006004"/>
                <a:ext cx="1041239" cy="60537"/>
              </a:xfrm>
              <a:custGeom>
                <a:avLst/>
                <a:gdLst/>
                <a:ahLst/>
                <a:cxnLst/>
                <a:rect l="l" t="t" r="r" b="b"/>
                <a:pathLst>
                  <a:path w="1041239" h="60537" extrusionOk="0">
                    <a:moveTo>
                      <a:pt x="1041240" y="30269"/>
                    </a:moveTo>
                    <a:cubicBezTo>
                      <a:pt x="1041240" y="46985"/>
                      <a:pt x="808150" y="60537"/>
                      <a:pt x="520620" y="60537"/>
                    </a:cubicBezTo>
                    <a:cubicBezTo>
                      <a:pt x="233089" y="60537"/>
                      <a:pt x="0" y="46985"/>
                      <a:pt x="0" y="30269"/>
                    </a:cubicBezTo>
                    <a:cubicBezTo>
                      <a:pt x="0" y="13552"/>
                      <a:pt x="233089" y="0"/>
                      <a:pt x="520620" y="0"/>
                    </a:cubicBezTo>
                    <a:cubicBezTo>
                      <a:pt x="808150" y="0"/>
                      <a:pt x="1041240" y="13552"/>
                      <a:pt x="1041240" y="30269"/>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5" name="Google Shape;435;p61"/>
              <p:cNvSpPr/>
              <p:nvPr/>
            </p:nvSpPr>
            <p:spPr>
              <a:xfrm>
                <a:off x="-6342" y="6668413"/>
                <a:ext cx="459979" cy="319910"/>
              </a:xfrm>
              <a:custGeom>
                <a:avLst/>
                <a:gdLst/>
                <a:ahLst/>
                <a:cxnLst/>
                <a:rect l="l" t="t" r="r" b="b"/>
                <a:pathLst>
                  <a:path w="459979" h="319910" extrusionOk="0">
                    <a:moveTo>
                      <a:pt x="458030" y="2907"/>
                    </a:moveTo>
                    <a:lnTo>
                      <a:pt x="542" y="2907"/>
                    </a:lnTo>
                    <a:cubicBezTo>
                      <a:pt x="-1188" y="13285"/>
                      <a:pt x="1407" y="23663"/>
                      <a:pt x="5731" y="34040"/>
                    </a:cubicBezTo>
                    <a:cubicBezTo>
                      <a:pt x="20433" y="149926"/>
                      <a:pt x="82699" y="312511"/>
                      <a:pt x="82699" y="312511"/>
                    </a:cubicBezTo>
                    <a:cubicBezTo>
                      <a:pt x="82699" y="312511"/>
                      <a:pt x="115562" y="323754"/>
                      <a:pt x="149290" y="315106"/>
                    </a:cubicBezTo>
                    <a:lnTo>
                      <a:pt x="190802" y="126576"/>
                    </a:lnTo>
                    <a:cubicBezTo>
                      <a:pt x="212422" y="129170"/>
                      <a:pt x="234042" y="129170"/>
                      <a:pt x="255663" y="128306"/>
                    </a:cubicBezTo>
                    <a:lnTo>
                      <a:pt x="297174" y="316836"/>
                    </a:lnTo>
                    <a:cubicBezTo>
                      <a:pt x="331767" y="323754"/>
                      <a:pt x="368954" y="316836"/>
                      <a:pt x="368954" y="316836"/>
                    </a:cubicBezTo>
                    <a:cubicBezTo>
                      <a:pt x="368954" y="316836"/>
                      <a:pt x="443328" y="118793"/>
                      <a:pt x="458030" y="2907"/>
                    </a:cubicBezTo>
                    <a:cubicBezTo>
                      <a:pt x="464084" y="-7471"/>
                      <a:pt x="453706" y="14150"/>
                      <a:pt x="458030" y="2907"/>
                    </a:cubicBezTo>
                    <a:close/>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6" name="Google Shape;436;p61"/>
              <p:cNvSpPr/>
              <p:nvPr/>
            </p:nvSpPr>
            <p:spPr>
              <a:xfrm>
                <a:off x="289101" y="6924435"/>
                <a:ext cx="328630" cy="111741"/>
              </a:xfrm>
              <a:custGeom>
                <a:avLst/>
                <a:gdLst/>
                <a:ahLst/>
                <a:cxnLst/>
                <a:rect l="l" t="t" r="r" b="b"/>
                <a:pathLst>
                  <a:path w="328630" h="111741" extrusionOk="0">
                    <a:moveTo>
                      <a:pt x="0" y="46112"/>
                    </a:moveTo>
                    <a:cubicBezTo>
                      <a:pt x="0" y="46112"/>
                      <a:pt x="865" y="111838"/>
                      <a:pt x="0" y="110973"/>
                    </a:cubicBezTo>
                    <a:cubicBezTo>
                      <a:pt x="16431" y="112703"/>
                      <a:pt x="328631" y="110973"/>
                      <a:pt x="328631" y="110973"/>
                    </a:cubicBezTo>
                    <a:cubicBezTo>
                      <a:pt x="314793" y="2006"/>
                      <a:pt x="116750" y="-36046"/>
                      <a:pt x="26809"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37" name="Google Shape;437;p61"/>
              <p:cNvSpPr/>
              <p:nvPr/>
            </p:nvSpPr>
            <p:spPr>
              <a:xfrm>
                <a:off x="-183088" y="6924435"/>
                <a:ext cx="328630" cy="111741"/>
              </a:xfrm>
              <a:custGeom>
                <a:avLst/>
                <a:gdLst/>
                <a:ahLst/>
                <a:cxnLst/>
                <a:rect l="l" t="t" r="r" b="b"/>
                <a:pathLst>
                  <a:path w="328630" h="111741" extrusionOk="0">
                    <a:moveTo>
                      <a:pt x="328631" y="46112"/>
                    </a:moveTo>
                    <a:cubicBezTo>
                      <a:pt x="328631" y="46112"/>
                      <a:pt x="327766" y="111838"/>
                      <a:pt x="328631" y="110973"/>
                    </a:cubicBezTo>
                    <a:cubicBezTo>
                      <a:pt x="312199" y="112703"/>
                      <a:pt x="0" y="110973"/>
                      <a:pt x="0" y="110973"/>
                    </a:cubicBezTo>
                    <a:cubicBezTo>
                      <a:pt x="13837" y="2006"/>
                      <a:pt x="211880" y="-36046"/>
                      <a:pt x="301821" y="39193"/>
                    </a:cubicBezTo>
                  </a:path>
                </a:pathLst>
              </a:custGeom>
              <a:solidFill>
                <a:srgbClr val="1F141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38" name="Google Shape;438;p61"/>
            <p:cNvGrpSpPr/>
            <p:nvPr/>
          </p:nvGrpSpPr>
          <p:grpSpPr>
            <a:xfrm>
              <a:off x="-1347996" y="6582370"/>
              <a:ext cx="671425" cy="479265"/>
              <a:chOff x="511359" y="5974277"/>
              <a:chExt cx="671425" cy="479265"/>
            </a:xfrm>
          </p:grpSpPr>
          <p:grpSp>
            <p:nvGrpSpPr>
              <p:cNvPr id="439" name="Google Shape;439;p61"/>
              <p:cNvGrpSpPr/>
              <p:nvPr/>
            </p:nvGrpSpPr>
            <p:grpSpPr>
              <a:xfrm>
                <a:off x="629385" y="6173185"/>
                <a:ext cx="553399" cy="280357"/>
                <a:chOff x="629385" y="6173185"/>
                <a:chExt cx="553399" cy="280357"/>
              </a:xfrm>
            </p:grpSpPr>
            <p:grpSp>
              <p:nvGrpSpPr>
                <p:cNvPr id="440" name="Google Shape;440;p61"/>
                <p:cNvGrpSpPr/>
                <p:nvPr/>
              </p:nvGrpSpPr>
              <p:grpSpPr>
                <a:xfrm>
                  <a:off x="938579" y="6173185"/>
                  <a:ext cx="244205" cy="212080"/>
                  <a:chOff x="938579" y="6173185"/>
                  <a:chExt cx="244205" cy="212080"/>
                </a:xfrm>
              </p:grpSpPr>
              <p:grpSp>
                <p:nvGrpSpPr>
                  <p:cNvPr id="441" name="Google Shape;441;p61"/>
                  <p:cNvGrpSpPr/>
                  <p:nvPr/>
                </p:nvGrpSpPr>
                <p:grpSpPr>
                  <a:xfrm>
                    <a:off x="938579" y="6173185"/>
                    <a:ext cx="244205" cy="212080"/>
                    <a:chOff x="938579" y="6173185"/>
                    <a:chExt cx="244205" cy="212080"/>
                  </a:xfrm>
                </p:grpSpPr>
                <p:sp>
                  <p:nvSpPr>
                    <p:cNvPr id="442" name="Google Shape;442;p61"/>
                    <p:cNvSpPr/>
                    <p:nvPr/>
                  </p:nvSpPr>
                  <p:spPr>
                    <a:xfrm>
                      <a:off x="1067437" y="6241188"/>
                      <a:ext cx="93670" cy="53071"/>
                    </a:xfrm>
                    <a:custGeom>
                      <a:avLst/>
                      <a:gdLst/>
                      <a:ahLst/>
                      <a:cxnLst/>
                      <a:rect l="l" t="t" r="r" b="b"/>
                      <a:pathLst>
                        <a:path w="93670" h="53071" extrusionOk="0">
                          <a:moveTo>
                            <a:pt x="0" y="16749"/>
                          </a:moveTo>
                          <a:cubicBezTo>
                            <a:pt x="12107" y="14155"/>
                            <a:pt x="70050" y="-4871"/>
                            <a:pt x="85617" y="1183"/>
                          </a:cubicBezTo>
                          <a:cubicBezTo>
                            <a:pt x="93400" y="3777"/>
                            <a:pt x="94265" y="12425"/>
                            <a:pt x="93400" y="17614"/>
                          </a:cubicBezTo>
                          <a:lnTo>
                            <a:pt x="10378" y="53072"/>
                          </a:lnTo>
                          <a:lnTo>
                            <a:pt x="0" y="16749"/>
                          </a:ln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3" name="Google Shape;443;p61"/>
                    <p:cNvSpPr/>
                    <p:nvPr/>
                  </p:nvSpPr>
                  <p:spPr>
                    <a:xfrm>
                      <a:off x="1074355" y="6251883"/>
                      <a:ext cx="86481" cy="41511"/>
                    </a:xfrm>
                    <a:custGeom>
                      <a:avLst/>
                      <a:gdLst/>
                      <a:ahLst/>
                      <a:cxnLst/>
                      <a:rect l="l" t="t" r="r" b="b"/>
                      <a:pathLst>
                        <a:path w="86481" h="41511" extrusionOk="0">
                          <a:moveTo>
                            <a:pt x="0" y="28539"/>
                          </a:moveTo>
                          <a:lnTo>
                            <a:pt x="3459" y="41511"/>
                          </a:lnTo>
                          <a:lnTo>
                            <a:pt x="86482" y="6054"/>
                          </a:lnTo>
                          <a:cubicBezTo>
                            <a:pt x="86482" y="4324"/>
                            <a:pt x="86482" y="2594"/>
                            <a:pt x="86482" y="0"/>
                          </a:cubicBezTo>
                          <a:cubicBezTo>
                            <a:pt x="57943" y="8648"/>
                            <a:pt x="28539" y="15567"/>
                            <a:pt x="0" y="28539"/>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4" name="Google Shape;444;p61"/>
                    <p:cNvSpPr/>
                    <p:nvPr/>
                  </p:nvSpPr>
                  <p:spPr>
                    <a:xfrm>
                      <a:off x="938579" y="6173185"/>
                      <a:ext cx="149790" cy="212080"/>
                    </a:xfrm>
                    <a:custGeom>
                      <a:avLst/>
                      <a:gdLst/>
                      <a:ahLst/>
                      <a:cxnLst/>
                      <a:rect l="l" t="t" r="r" b="b"/>
                      <a:pathLst>
                        <a:path w="149790" h="212080" extrusionOk="0">
                          <a:moveTo>
                            <a:pt x="14702" y="191125"/>
                          </a:moveTo>
                          <a:cubicBezTo>
                            <a:pt x="24215" y="221393"/>
                            <a:pt x="108967" y="217934"/>
                            <a:pt x="149614" y="186800"/>
                          </a:cubicBezTo>
                          <a:cubicBezTo>
                            <a:pt x="151343" y="181612"/>
                            <a:pt x="140101" y="97724"/>
                            <a:pt x="128858" y="84752"/>
                          </a:cubicBezTo>
                          <a:cubicBezTo>
                            <a:pt x="121939" y="86482"/>
                            <a:pt x="101184" y="90806"/>
                            <a:pt x="87347" y="81293"/>
                          </a:cubicBezTo>
                          <a:cubicBezTo>
                            <a:pt x="81293" y="76969"/>
                            <a:pt x="84752" y="61402"/>
                            <a:pt x="85617" y="54484"/>
                          </a:cubicBezTo>
                          <a:cubicBezTo>
                            <a:pt x="89076" y="33728"/>
                            <a:pt x="78698" y="8648"/>
                            <a:pt x="60537" y="1729"/>
                          </a:cubicBezTo>
                          <a:cubicBezTo>
                            <a:pt x="55349" y="0"/>
                            <a:pt x="47565" y="-1730"/>
                            <a:pt x="44106" y="3459"/>
                          </a:cubicBezTo>
                          <a:cubicBezTo>
                            <a:pt x="38052" y="10378"/>
                            <a:pt x="46700" y="23350"/>
                            <a:pt x="48430" y="30269"/>
                          </a:cubicBezTo>
                          <a:cubicBezTo>
                            <a:pt x="51024" y="40646"/>
                            <a:pt x="50160" y="51024"/>
                            <a:pt x="45835" y="59672"/>
                          </a:cubicBezTo>
                          <a:cubicBezTo>
                            <a:pt x="39782" y="71780"/>
                            <a:pt x="28539" y="79563"/>
                            <a:pt x="19026" y="87346"/>
                          </a:cubicBezTo>
                          <a:cubicBezTo>
                            <a:pt x="7784" y="95130"/>
                            <a:pt x="0" y="107237"/>
                            <a:pt x="0" y="122804"/>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5" name="Google Shape;445;p61"/>
                    <p:cNvSpPr/>
                    <p:nvPr/>
                  </p:nvSpPr>
                  <p:spPr>
                    <a:xfrm>
                      <a:off x="950686" y="6354797"/>
                      <a:ext cx="136641" cy="30468"/>
                    </a:xfrm>
                    <a:custGeom>
                      <a:avLst/>
                      <a:gdLst/>
                      <a:ahLst/>
                      <a:cxnLst/>
                      <a:rect l="l" t="t" r="r" b="b"/>
                      <a:pathLst>
                        <a:path w="136641" h="30468" extrusionOk="0">
                          <a:moveTo>
                            <a:pt x="0" y="0"/>
                          </a:moveTo>
                          <a:lnTo>
                            <a:pt x="1729" y="9513"/>
                          </a:lnTo>
                          <a:cubicBezTo>
                            <a:pt x="11243" y="39781"/>
                            <a:pt x="95995" y="36322"/>
                            <a:pt x="136641" y="5189"/>
                          </a:cubicBezTo>
                          <a:cubicBezTo>
                            <a:pt x="136641" y="4324"/>
                            <a:pt x="134911" y="8648"/>
                            <a:pt x="134047" y="1729"/>
                          </a:cubicBezTo>
                          <a:cubicBezTo>
                            <a:pt x="108102" y="22485"/>
                            <a:pt x="44970" y="38917"/>
                            <a:pt x="0"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6" name="Google Shape;446;p61"/>
                    <p:cNvSpPr/>
                    <p:nvPr/>
                  </p:nvSpPr>
                  <p:spPr>
                    <a:xfrm>
                      <a:off x="975766" y="6331538"/>
                      <a:ext cx="89940" cy="10286"/>
                    </a:xfrm>
                    <a:custGeom>
                      <a:avLst/>
                      <a:gdLst/>
                      <a:ahLst/>
                      <a:cxnLst/>
                      <a:rect l="l" t="t" r="r" b="b"/>
                      <a:pathLst>
                        <a:path w="89940" h="10286" extrusionOk="0">
                          <a:moveTo>
                            <a:pt x="0" y="10286"/>
                          </a:moveTo>
                          <a:cubicBezTo>
                            <a:pt x="34593" y="-16523"/>
                            <a:pt x="60537" y="19799"/>
                            <a:pt x="89941" y="773"/>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7" name="Google Shape;447;p61"/>
                    <p:cNvSpPr/>
                    <p:nvPr/>
                  </p:nvSpPr>
                  <p:spPr>
                    <a:xfrm>
                      <a:off x="1076949" y="6256742"/>
                      <a:ext cx="105835" cy="67786"/>
                    </a:xfrm>
                    <a:custGeom>
                      <a:avLst/>
                      <a:gdLst/>
                      <a:ahLst/>
                      <a:cxnLst/>
                      <a:rect l="l" t="t" r="r" b="b"/>
                      <a:pathLst>
                        <a:path w="105835" h="67786" extrusionOk="0">
                          <a:moveTo>
                            <a:pt x="865" y="33194"/>
                          </a:moveTo>
                          <a:cubicBezTo>
                            <a:pt x="10378" y="27140"/>
                            <a:pt x="62267" y="6384"/>
                            <a:pt x="76969" y="2060"/>
                          </a:cubicBezTo>
                          <a:cubicBezTo>
                            <a:pt x="84752" y="331"/>
                            <a:pt x="98589" y="-3128"/>
                            <a:pt x="103778" y="6384"/>
                          </a:cubicBezTo>
                          <a:cubicBezTo>
                            <a:pt x="115021" y="28870"/>
                            <a:pt x="76969" y="37518"/>
                            <a:pt x="67456" y="42707"/>
                          </a:cubicBezTo>
                          <a:cubicBezTo>
                            <a:pt x="50160" y="52220"/>
                            <a:pt x="18161" y="60868"/>
                            <a:pt x="0" y="67787"/>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8" name="Google Shape;448;p61"/>
                    <p:cNvSpPr/>
                    <p:nvPr/>
                  </p:nvSpPr>
                  <p:spPr>
                    <a:xfrm>
                      <a:off x="1078679" y="6270044"/>
                      <a:ext cx="103796" cy="53618"/>
                    </a:xfrm>
                    <a:custGeom>
                      <a:avLst/>
                      <a:gdLst/>
                      <a:ahLst/>
                      <a:cxnLst/>
                      <a:rect l="l" t="t" r="r" b="b"/>
                      <a:pathLst>
                        <a:path w="103796" h="53618" extrusionOk="0">
                          <a:moveTo>
                            <a:pt x="3459" y="53619"/>
                          </a:moveTo>
                          <a:cubicBezTo>
                            <a:pt x="21620" y="46700"/>
                            <a:pt x="47565" y="38917"/>
                            <a:pt x="64861" y="29404"/>
                          </a:cubicBezTo>
                          <a:cubicBezTo>
                            <a:pt x="75239" y="24215"/>
                            <a:pt x="104643" y="17296"/>
                            <a:pt x="103778" y="0"/>
                          </a:cubicBezTo>
                          <a:cubicBezTo>
                            <a:pt x="68321" y="7784"/>
                            <a:pt x="33728" y="21620"/>
                            <a:pt x="0" y="36322"/>
                          </a:cubicBezTo>
                          <a:lnTo>
                            <a:pt x="3459" y="53619"/>
                          </a:ln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49" name="Google Shape;449;p61"/>
                    <p:cNvSpPr/>
                    <p:nvPr/>
                  </p:nvSpPr>
                  <p:spPr>
                    <a:xfrm>
                      <a:off x="1080409" y="6278981"/>
                      <a:ext cx="90622" cy="81869"/>
                    </a:xfrm>
                    <a:custGeom>
                      <a:avLst/>
                      <a:gdLst/>
                      <a:ahLst/>
                      <a:cxnLst/>
                      <a:rect l="l" t="t" r="r" b="b"/>
                      <a:pathLst>
                        <a:path w="90622" h="81869" extrusionOk="0">
                          <a:moveTo>
                            <a:pt x="0" y="36034"/>
                          </a:moveTo>
                          <a:cubicBezTo>
                            <a:pt x="18161" y="25656"/>
                            <a:pt x="49294" y="9225"/>
                            <a:pt x="59672" y="5765"/>
                          </a:cubicBezTo>
                          <a:cubicBezTo>
                            <a:pt x="67456" y="2306"/>
                            <a:pt x="78698" y="-3748"/>
                            <a:pt x="86482" y="3171"/>
                          </a:cubicBezTo>
                          <a:cubicBezTo>
                            <a:pt x="102913" y="18738"/>
                            <a:pt x="65726" y="41223"/>
                            <a:pt x="57078" y="48142"/>
                          </a:cubicBezTo>
                          <a:cubicBezTo>
                            <a:pt x="40646" y="60249"/>
                            <a:pt x="24215" y="72356"/>
                            <a:pt x="6918" y="81869"/>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0" name="Google Shape;450;p61"/>
                    <p:cNvSpPr/>
                    <p:nvPr/>
                  </p:nvSpPr>
                  <p:spPr>
                    <a:xfrm>
                      <a:off x="1085598" y="6282152"/>
                      <a:ext cx="84756" cy="78698"/>
                    </a:xfrm>
                    <a:custGeom>
                      <a:avLst/>
                      <a:gdLst/>
                      <a:ahLst/>
                      <a:cxnLst/>
                      <a:rect l="l" t="t" r="r" b="b"/>
                      <a:pathLst>
                        <a:path w="84756" h="78698" extrusionOk="0">
                          <a:moveTo>
                            <a:pt x="0" y="74374"/>
                          </a:moveTo>
                          <a:lnTo>
                            <a:pt x="865" y="78698"/>
                          </a:lnTo>
                          <a:cubicBezTo>
                            <a:pt x="18161" y="68321"/>
                            <a:pt x="34593" y="57078"/>
                            <a:pt x="51024" y="44971"/>
                          </a:cubicBezTo>
                          <a:cubicBezTo>
                            <a:pt x="59673" y="38052"/>
                            <a:pt x="95995" y="15567"/>
                            <a:pt x="81293" y="0"/>
                          </a:cubicBezTo>
                          <a:cubicBezTo>
                            <a:pt x="87347" y="22485"/>
                            <a:pt x="31133" y="57943"/>
                            <a:pt x="0" y="7437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1" name="Google Shape;451;p61"/>
                    <p:cNvSpPr/>
                    <p:nvPr/>
                  </p:nvSpPr>
                  <p:spPr>
                    <a:xfrm>
                      <a:off x="1071761" y="6263991"/>
                      <a:ext cx="12107" cy="68320"/>
                    </a:xfrm>
                    <a:custGeom>
                      <a:avLst/>
                      <a:gdLst/>
                      <a:ahLst/>
                      <a:cxnLst/>
                      <a:rect l="l" t="t" r="r" b="b"/>
                      <a:pathLst>
                        <a:path w="12107" h="68320" extrusionOk="0">
                          <a:moveTo>
                            <a:pt x="0" y="0"/>
                          </a:moveTo>
                          <a:cubicBezTo>
                            <a:pt x="4324" y="18161"/>
                            <a:pt x="6918" y="50159"/>
                            <a:pt x="12107" y="68320"/>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52" name="Google Shape;452;p61"/>
                  <p:cNvSpPr/>
                  <p:nvPr/>
                </p:nvSpPr>
                <p:spPr>
                  <a:xfrm>
                    <a:off x="1070031" y="6266585"/>
                    <a:ext cx="13339" cy="74374"/>
                  </a:xfrm>
                  <a:custGeom>
                    <a:avLst/>
                    <a:gdLst/>
                    <a:ahLst/>
                    <a:cxnLst/>
                    <a:rect l="l" t="t" r="r" b="b"/>
                    <a:pathLst>
                      <a:path w="13339" h="74374" extrusionOk="0">
                        <a:moveTo>
                          <a:pt x="0" y="0"/>
                        </a:moveTo>
                        <a:cubicBezTo>
                          <a:pt x="8648" y="12107"/>
                          <a:pt x="16431" y="49295"/>
                          <a:pt x="12107" y="74374"/>
                        </a:cubicBezTo>
                        <a:cubicBezTo>
                          <a:pt x="12107" y="74374"/>
                          <a:pt x="3459" y="16431"/>
                          <a:pt x="0"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453" name="Google Shape;453;p61"/>
                <p:cNvSpPr/>
                <p:nvPr/>
              </p:nvSpPr>
              <p:spPr>
                <a:xfrm>
                  <a:off x="629385" y="6285611"/>
                  <a:ext cx="335056" cy="167670"/>
                </a:xfrm>
                <a:custGeom>
                  <a:avLst/>
                  <a:gdLst/>
                  <a:ahLst/>
                  <a:cxnLst/>
                  <a:rect l="l" t="t" r="r" b="b"/>
                  <a:pathLst>
                    <a:path w="335056" h="167670" extrusionOk="0">
                      <a:moveTo>
                        <a:pt x="14291" y="45835"/>
                      </a:moveTo>
                      <a:cubicBezTo>
                        <a:pt x="78288" y="10377"/>
                        <a:pt x="220118" y="4324"/>
                        <a:pt x="308329" y="0"/>
                      </a:cubicBezTo>
                      <a:cubicBezTo>
                        <a:pt x="308329" y="0"/>
                        <a:pt x="346381" y="12972"/>
                        <a:pt x="331679" y="83887"/>
                      </a:cubicBezTo>
                      <a:cubicBezTo>
                        <a:pt x="315248" y="125398"/>
                        <a:pt x="-79109" y="268958"/>
                        <a:pt x="14291" y="45835"/>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4" name="Google Shape;454;p61"/>
                <p:cNvSpPr/>
                <p:nvPr/>
              </p:nvSpPr>
              <p:spPr>
                <a:xfrm>
                  <a:off x="630004" y="6331447"/>
                  <a:ext cx="332790" cy="122095"/>
                </a:xfrm>
                <a:custGeom>
                  <a:avLst/>
                  <a:gdLst/>
                  <a:ahLst/>
                  <a:cxnLst/>
                  <a:rect l="l" t="t" r="r" b="b"/>
                  <a:pathLst>
                    <a:path w="332790" h="122095" extrusionOk="0">
                      <a:moveTo>
                        <a:pt x="14537" y="0"/>
                      </a:moveTo>
                      <a:cubicBezTo>
                        <a:pt x="13673" y="0"/>
                        <a:pt x="13673" y="0"/>
                        <a:pt x="14537" y="0"/>
                      </a:cubicBezTo>
                      <a:cubicBezTo>
                        <a:pt x="-79728" y="223123"/>
                        <a:pt x="314629" y="80428"/>
                        <a:pt x="331925" y="38052"/>
                      </a:cubicBezTo>
                      <a:cubicBezTo>
                        <a:pt x="331925" y="36322"/>
                        <a:pt x="332790" y="34593"/>
                        <a:pt x="332790" y="32863"/>
                      </a:cubicBezTo>
                      <a:cubicBezTo>
                        <a:pt x="290414" y="78698"/>
                        <a:pt x="-60702" y="200638"/>
                        <a:pt x="14537" y="0"/>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55" name="Google Shape;455;p61"/>
              <p:cNvGrpSpPr/>
              <p:nvPr/>
            </p:nvGrpSpPr>
            <p:grpSpPr>
              <a:xfrm>
                <a:off x="511359" y="5974277"/>
                <a:ext cx="252526" cy="420333"/>
                <a:chOff x="511359" y="5974277"/>
                <a:chExt cx="252526" cy="420333"/>
              </a:xfrm>
            </p:grpSpPr>
            <p:sp>
              <p:nvSpPr>
                <p:cNvPr id="456" name="Google Shape;456;p61"/>
                <p:cNvSpPr/>
                <p:nvPr/>
              </p:nvSpPr>
              <p:spPr>
                <a:xfrm>
                  <a:off x="511359" y="5974277"/>
                  <a:ext cx="252526" cy="420333"/>
                </a:xfrm>
                <a:custGeom>
                  <a:avLst/>
                  <a:gdLst/>
                  <a:ahLst/>
                  <a:cxnLst/>
                  <a:rect l="l" t="t" r="r" b="b"/>
                  <a:pathLst>
                    <a:path w="252526" h="420333" extrusionOk="0">
                      <a:moveTo>
                        <a:pt x="31133" y="0"/>
                      </a:moveTo>
                      <a:cubicBezTo>
                        <a:pt x="109832" y="54483"/>
                        <a:pt x="204962" y="185071"/>
                        <a:pt x="252527" y="315658"/>
                      </a:cubicBezTo>
                      <a:cubicBezTo>
                        <a:pt x="252527" y="315658"/>
                        <a:pt x="146154" y="442786"/>
                        <a:pt x="49295" y="416841"/>
                      </a:cubicBezTo>
                      <a:lnTo>
                        <a:pt x="0" y="77834"/>
                      </a:lnTo>
                      <a:lnTo>
                        <a:pt x="3113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57" name="Google Shape;457;p61"/>
                <p:cNvSpPr/>
                <p:nvPr/>
              </p:nvSpPr>
              <p:spPr>
                <a:xfrm>
                  <a:off x="526061" y="5997627"/>
                  <a:ext cx="156531" cy="395754"/>
                </a:xfrm>
                <a:custGeom>
                  <a:avLst/>
                  <a:gdLst/>
                  <a:ahLst/>
                  <a:cxnLst/>
                  <a:rect l="l" t="t" r="r" b="b"/>
                  <a:pathLst>
                    <a:path w="156531" h="395754" extrusionOk="0">
                      <a:moveTo>
                        <a:pt x="16431" y="0"/>
                      </a:moveTo>
                      <a:lnTo>
                        <a:pt x="0" y="54484"/>
                      </a:lnTo>
                      <a:lnTo>
                        <a:pt x="49294" y="393492"/>
                      </a:lnTo>
                      <a:cubicBezTo>
                        <a:pt x="85617" y="403005"/>
                        <a:pt x="125399" y="380520"/>
                        <a:pt x="156532" y="363223"/>
                      </a:cubicBezTo>
                      <a:cubicBezTo>
                        <a:pt x="60537" y="304416"/>
                        <a:pt x="66591" y="129723"/>
                        <a:pt x="16431"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458" name="Google Shape;458;p61"/>
            <p:cNvGrpSpPr/>
            <p:nvPr/>
          </p:nvGrpSpPr>
          <p:grpSpPr>
            <a:xfrm>
              <a:off x="-2186003" y="6601396"/>
              <a:ext cx="253391" cy="538781"/>
              <a:chOff x="-326648" y="5993303"/>
              <a:chExt cx="253391" cy="538781"/>
            </a:xfrm>
          </p:grpSpPr>
          <p:sp>
            <p:nvSpPr>
              <p:cNvPr id="459" name="Google Shape;459;p61"/>
              <p:cNvSpPr/>
              <p:nvPr/>
            </p:nvSpPr>
            <p:spPr>
              <a:xfrm>
                <a:off x="-272164" y="6229359"/>
                <a:ext cx="147883" cy="302725"/>
              </a:xfrm>
              <a:custGeom>
                <a:avLst/>
                <a:gdLst/>
                <a:ahLst/>
                <a:cxnLst/>
                <a:rect l="l" t="t" r="r" b="b"/>
                <a:pathLst>
                  <a:path w="147883" h="302725" extrusionOk="0">
                    <a:moveTo>
                      <a:pt x="0" y="286294"/>
                    </a:moveTo>
                    <a:cubicBezTo>
                      <a:pt x="0" y="286294"/>
                      <a:pt x="19026" y="92574"/>
                      <a:pt x="57943" y="39"/>
                    </a:cubicBezTo>
                    <a:cubicBezTo>
                      <a:pt x="57943" y="39"/>
                      <a:pt x="136641" y="-3420"/>
                      <a:pt x="147884" y="54523"/>
                    </a:cubicBezTo>
                    <a:cubicBezTo>
                      <a:pt x="147884" y="54523"/>
                      <a:pt x="81293" y="302725"/>
                      <a:pt x="81293" y="302725"/>
                    </a:cubicBezTo>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0" name="Google Shape;460;p61"/>
              <p:cNvSpPr/>
              <p:nvPr/>
            </p:nvSpPr>
            <p:spPr>
              <a:xfrm>
                <a:off x="-214222" y="6229359"/>
                <a:ext cx="89940" cy="301862"/>
              </a:xfrm>
              <a:custGeom>
                <a:avLst/>
                <a:gdLst/>
                <a:ahLst/>
                <a:cxnLst/>
                <a:rect l="l" t="t" r="r" b="b"/>
                <a:pathLst>
                  <a:path w="89940" h="301862" extrusionOk="0">
                    <a:moveTo>
                      <a:pt x="89941" y="54523"/>
                    </a:moveTo>
                    <a:cubicBezTo>
                      <a:pt x="78698" y="-3420"/>
                      <a:pt x="0" y="39"/>
                      <a:pt x="0" y="39"/>
                    </a:cubicBezTo>
                    <a:lnTo>
                      <a:pt x="0" y="39"/>
                    </a:lnTo>
                    <a:cubicBezTo>
                      <a:pt x="17296" y="39"/>
                      <a:pt x="44106" y="6958"/>
                      <a:pt x="53619" y="56252"/>
                    </a:cubicBezTo>
                    <a:cubicBezTo>
                      <a:pt x="53619" y="56252"/>
                      <a:pt x="22485" y="285429"/>
                      <a:pt x="18161" y="300996"/>
                    </a:cubicBezTo>
                    <a:lnTo>
                      <a:pt x="22485" y="301860"/>
                    </a:lnTo>
                    <a:cubicBezTo>
                      <a:pt x="22485" y="302725"/>
                      <a:pt x="89941" y="54523"/>
                      <a:pt x="89941" y="54523"/>
                    </a:cubicBezTo>
                    <a:close/>
                  </a:path>
                </a:pathLst>
              </a:custGeom>
              <a:solidFill>
                <a:srgbClr val="05050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461" name="Google Shape;461;p61"/>
              <p:cNvGrpSpPr/>
              <p:nvPr/>
            </p:nvGrpSpPr>
            <p:grpSpPr>
              <a:xfrm>
                <a:off x="-326648" y="5993303"/>
                <a:ext cx="253391" cy="403933"/>
                <a:chOff x="-326648" y="5993303"/>
                <a:chExt cx="253391" cy="403933"/>
              </a:xfrm>
            </p:grpSpPr>
            <p:sp>
              <p:nvSpPr>
                <p:cNvPr id="462" name="Google Shape;462;p61"/>
                <p:cNvSpPr/>
                <p:nvPr/>
              </p:nvSpPr>
              <p:spPr>
                <a:xfrm>
                  <a:off x="-326648" y="5993303"/>
                  <a:ext cx="252526" cy="403816"/>
                </a:xfrm>
                <a:custGeom>
                  <a:avLst/>
                  <a:gdLst/>
                  <a:ahLst/>
                  <a:cxnLst/>
                  <a:rect l="l" t="t" r="r" b="b"/>
                  <a:pathLst>
                    <a:path w="252526" h="403816" extrusionOk="0">
                      <a:moveTo>
                        <a:pt x="169504" y="0"/>
                      </a:moveTo>
                      <a:cubicBezTo>
                        <a:pt x="115021" y="108967"/>
                        <a:pt x="48430" y="226582"/>
                        <a:pt x="0" y="357170"/>
                      </a:cubicBezTo>
                      <a:cubicBezTo>
                        <a:pt x="0" y="357170"/>
                        <a:pt x="106372" y="423760"/>
                        <a:pt x="203232" y="397816"/>
                      </a:cubicBezTo>
                      <a:lnTo>
                        <a:pt x="252527" y="58808"/>
                      </a:lnTo>
                      <a:lnTo>
                        <a:pt x="169504"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3" name="Google Shape;463;p61"/>
                <p:cNvSpPr/>
                <p:nvPr/>
              </p:nvSpPr>
              <p:spPr>
                <a:xfrm>
                  <a:off x="-228059" y="5997627"/>
                  <a:ext cx="154802" cy="399609"/>
                </a:xfrm>
                <a:custGeom>
                  <a:avLst/>
                  <a:gdLst/>
                  <a:ahLst/>
                  <a:cxnLst/>
                  <a:rect l="l" t="t" r="r" b="b"/>
                  <a:pathLst>
                    <a:path w="154802" h="399609" extrusionOk="0">
                      <a:moveTo>
                        <a:pt x="127128" y="0"/>
                      </a:moveTo>
                      <a:cubicBezTo>
                        <a:pt x="83023" y="125398"/>
                        <a:pt x="24215" y="262905"/>
                        <a:pt x="0" y="392627"/>
                      </a:cubicBezTo>
                      <a:cubicBezTo>
                        <a:pt x="32863" y="400411"/>
                        <a:pt x="70050" y="403005"/>
                        <a:pt x="105508" y="393492"/>
                      </a:cubicBezTo>
                      <a:lnTo>
                        <a:pt x="154802" y="54484"/>
                      </a:lnTo>
                      <a:lnTo>
                        <a:pt x="127128"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464" name="Google Shape;464;p61"/>
            <p:cNvGrpSpPr/>
            <p:nvPr/>
          </p:nvGrpSpPr>
          <p:grpSpPr>
            <a:xfrm>
              <a:off x="-2035354" y="6535670"/>
              <a:ext cx="781562" cy="813966"/>
              <a:chOff x="-175999" y="5927577"/>
              <a:chExt cx="781562" cy="813966"/>
            </a:xfrm>
          </p:grpSpPr>
          <p:grpSp>
            <p:nvGrpSpPr>
              <p:cNvPr id="465" name="Google Shape;465;p61"/>
              <p:cNvGrpSpPr/>
              <p:nvPr/>
            </p:nvGrpSpPr>
            <p:grpSpPr>
              <a:xfrm>
                <a:off x="-125145" y="5927577"/>
                <a:ext cx="667637" cy="534457"/>
                <a:chOff x="-125145" y="5927577"/>
                <a:chExt cx="667637" cy="534457"/>
              </a:xfrm>
            </p:grpSpPr>
            <p:sp>
              <p:nvSpPr>
                <p:cNvPr id="466" name="Google Shape;466;p61"/>
                <p:cNvSpPr/>
                <p:nvPr/>
              </p:nvSpPr>
              <p:spPr>
                <a:xfrm>
                  <a:off x="-125145" y="5955251"/>
                  <a:ext cx="666774" cy="506782"/>
                </a:xfrm>
                <a:custGeom>
                  <a:avLst/>
                  <a:gdLst/>
                  <a:ahLst/>
                  <a:cxnLst/>
                  <a:rect l="l" t="t" r="r" b="b"/>
                  <a:pathLst>
                    <a:path w="666774" h="506782" extrusionOk="0">
                      <a:moveTo>
                        <a:pt x="345927" y="506783"/>
                      </a:moveTo>
                      <a:cubicBezTo>
                        <a:pt x="368412" y="501594"/>
                        <a:pt x="394357" y="467866"/>
                        <a:pt x="425490" y="449705"/>
                      </a:cubicBezTo>
                      <a:cubicBezTo>
                        <a:pt x="543970" y="362358"/>
                        <a:pt x="601913" y="219663"/>
                        <a:pt x="645154" y="82158"/>
                      </a:cubicBezTo>
                      <a:cubicBezTo>
                        <a:pt x="650343" y="56213"/>
                        <a:pt x="648613" y="44971"/>
                        <a:pt x="664180" y="19026"/>
                      </a:cubicBezTo>
                      <a:lnTo>
                        <a:pt x="666774" y="1730"/>
                      </a:lnTo>
                      <a:lnTo>
                        <a:pt x="3459" y="0"/>
                      </a:lnTo>
                      <a:lnTo>
                        <a:pt x="0" y="89941"/>
                      </a:lnTo>
                      <a:cubicBezTo>
                        <a:pt x="79563" y="255986"/>
                        <a:pt x="179882" y="422031"/>
                        <a:pt x="345927" y="506783"/>
                      </a:cubicBezTo>
                      <a:close/>
                    </a:path>
                  </a:pathLst>
                </a:custGeom>
                <a:solidFill>
                  <a:srgbClr val="2467ED"/>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7" name="Google Shape;467;p61"/>
                <p:cNvSpPr/>
                <p:nvPr/>
              </p:nvSpPr>
              <p:spPr>
                <a:xfrm>
                  <a:off x="-109579" y="5944873"/>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8" name="Google Shape;468;p61"/>
                <p:cNvSpPr/>
                <p:nvPr/>
              </p:nvSpPr>
              <p:spPr>
                <a:xfrm>
                  <a:off x="236347" y="5944873"/>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69" name="Google Shape;469;p61"/>
                <p:cNvSpPr/>
                <p:nvPr/>
              </p:nvSpPr>
              <p:spPr>
                <a:xfrm>
                  <a:off x="144677" y="6128215"/>
                  <a:ext cx="140965" cy="333819"/>
                </a:xfrm>
                <a:custGeom>
                  <a:avLst/>
                  <a:gdLst/>
                  <a:ahLst/>
                  <a:cxnLst/>
                  <a:rect l="l" t="t" r="r" b="b"/>
                  <a:pathLst>
                    <a:path w="140965" h="333819" extrusionOk="0">
                      <a:moveTo>
                        <a:pt x="140965" y="301821"/>
                      </a:moveTo>
                      <a:lnTo>
                        <a:pt x="86482" y="0"/>
                      </a:lnTo>
                      <a:lnTo>
                        <a:pt x="36322" y="0"/>
                      </a:lnTo>
                      <a:lnTo>
                        <a:pt x="0" y="287984"/>
                      </a:lnTo>
                      <a:cubicBezTo>
                        <a:pt x="22485" y="299227"/>
                        <a:pt x="52754" y="324306"/>
                        <a:pt x="76104" y="333819"/>
                      </a:cubicBezTo>
                      <a:cubicBezTo>
                        <a:pt x="85617" y="333819"/>
                        <a:pt x="131452" y="307010"/>
                        <a:pt x="140965" y="301821"/>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0" name="Google Shape;470;p61"/>
                <p:cNvSpPr/>
                <p:nvPr/>
              </p:nvSpPr>
              <p:spPr>
                <a:xfrm>
                  <a:off x="114408" y="6020112"/>
                  <a:ext cx="205826" cy="183341"/>
                </a:xfrm>
                <a:custGeom>
                  <a:avLst/>
                  <a:gdLst/>
                  <a:ahLst/>
                  <a:cxnLst/>
                  <a:rect l="l" t="t" r="r" b="b"/>
                  <a:pathLst>
                    <a:path w="205826" h="183341" extrusionOk="0">
                      <a:moveTo>
                        <a:pt x="205826" y="91670"/>
                      </a:moveTo>
                      <a:cubicBezTo>
                        <a:pt x="205826" y="141830"/>
                        <a:pt x="159991" y="183341"/>
                        <a:pt x="102913" y="183341"/>
                      </a:cubicBezTo>
                      <a:cubicBezTo>
                        <a:pt x="45835" y="183341"/>
                        <a:pt x="0" y="142695"/>
                        <a:pt x="0" y="91670"/>
                      </a:cubicBezTo>
                      <a:cubicBezTo>
                        <a:pt x="0" y="40647"/>
                        <a:pt x="45835" y="0"/>
                        <a:pt x="102913" y="0"/>
                      </a:cubicBezTo>
                      <a:cubicBezTo>
                        <a:pt x="159991" y="0"/>
                        <a:pt x="205826" y="40647"/>
                        <a:pt x="205826" y="91670"/>
                      </a:cubicBezTo>
                      <a:close/>
                    </a:path>
                  </a:pathLst>
                </a:custGeom>
                <a:solidFill>
                  <a:srgbClr val="000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1" name="Google Shape;471;p61"/>
                <p:cNvSpPr/>
                <p:nvPr/>
              </p:nvSpPr>
              <p:spPr>
                <a:xfrm>
                  <a:off x="-109579" y="5927577"/>
                  <a:ext cx="306145" cy="276741"/>
                </a:xfrm>
                <a:custGeom>
                  <a:avLst/>
                  <a:gdLst/>
                  <a:ahLst/>
                  <a:cxnLst/>
                  <a:rect l="l" t="t" r="r" b="b"/>
                  <a:pathLst>
                    <a:path w="306145" h="276741" extrusionOk="0">
                      <a:moveTo>
                        <a:pt x="41511" y="0"/>
                      </a:moveTo>
                      <a:cubicBezTo>
                        <a:pt x="105508" y="70915"/>
                        <a:pt x="154802" y="129723"/>
                        <a:pt x="306145" y="143559"/>
                      </a:cubicBezTo>
                      <a:cubicBezTo>
                        <a:pt x="282795" y="186800"/>
                        <a:pt x="200637" y="276742"/>
                        <a:pt x="200637" y="276742"/>
                      </a:cubicBezTo>
                      <a:cubicBezTo>
                        <a:pt x="200637" y="276742"/>
                        <a:pt x="57078" y="257715"/>
                        <a:pt x="0" y="24215"/>
                      </a:cubicBezTo>
                      <a:lnTo>
                        <a:pt x="41511"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2" name="Google Shape;472;p61"/>
                <p:cNvSpPr/>
                <p:nvPr/>
              </p:nvSpPr>
              <p:spPr>
                <a:xfrm>
                  <a:off x="-108714" y="5928442"/>
                  <a:ext cx="193719" cy="225717"/>
                </a:xfrm>
                <a:custGeom>
                  <a:avLst/>
                  <a:gdLst/>
                  <a:ahLst/>
                  <a:cxnLst/>
                  <a:rect l="l" t="t" r="r" b="b"/>
                  <a:pathLst>
                    <a:path w="193719" h="225717" extrusionOk="0">
                      <a:moveTo>
                        <a:pt x="107237" y="225718"/>
                      </a:moveTo>
                      <a:cubicBezTo>
                        <a:pt x="128858" y="185936"/>
                        <a:pt x="159126" y="149614"/>
                        <a:pt x="193719" y="119345"/>
                      </a:cubicBezTo>
                      <a:cubicBezTo>
                        <a:pt x="123669" y="92536"/>
                        <a:pt x="85617" y="49295"/>
                        <a:pt x="41511" y="0"/>
                      </a:cubicBezTo>
                      <a:lnTo>
                        <a:pt x="0" y="24215"/>
                      </a:lnTo>
                      <a:cubicBezTo>
                        <a:pt x="25080" y="127993"/>
                        <a:pt x="67456" y="189395"/>
                        <a:pt x="107237" y="225718"/>
                      </a:cubicBezTo>
                      <a:close/>
                    </a:path>
                  </a:pathLst>
                </a:custGeom>
                <a:solidFill>
                  <a:srgbClr val="231F20">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3" name="Google Shape;473;p61"/>
                <p:cNvSpPr/>
                <p:nvPr/>
              </p:nvSpPr>
              <p:spPr>
                <a:xfrm>
                  <a:off x="236347" y="5927577"/>
                  <a:ext cx="306145" cy="276741"/>
                </a:xfrm>
                <a:custGeom>
                  <a:avLst/>
                  <a:gdLst/>
                  <a:ahLst/>
                  <a:cxnLst/>
                  <a:rect l="l" t="t" r="r" b="b"/>
                  <a:pathLst>
                    <a:path w="306145" h="276741" extrusionOk="0">
                      <a:moveTo>
                        <a:pt x="264634" y="0"/>
                      </a:moveTo>
                      <a:cubicBezTo>
                        <a:pt x="200637" y="70915"/>
                        <a:pt x="151343" y="129723"/>
                        <a:pt x="0" y="143559"/>
                      </a:cubicBezTo>
                      <a:cubicBezTo>
                        <a:pt x="23350" y="186800"/>
                        <a:pt x="105508" y="276742"/>
                        <a:pt x="105508" y="276742"/>
                      </a:cubicBezTo>
                      <a:cubicBezTo>
                        <a:pt x="105508" y="276742"/>
                        <a:pt x="249067" y="257715"/>
                        <a:pt x="306145" y="24215"/>
                      </a:cubicBezTo>
                      <a:lnTo>
                        <a:pt x="264634" y="0"/>
                      </a:lnTo>
                      <a:close/>
                    </a:path>
                  </a:pathLst>
                </a:custGeom>
                <a:solidFill>
                  <a:srgbClr val="1271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74" name="Google Shape;474;p61"/>
              <p:cNvGrpSpPr/>
              <p:nvPr/>
            </p:nvGrpSpPr>
            <p:grpSpPr>
              <a:xfrm>
                <a:off x="-175999" y="5951792"/>
                <a:ext cx="781562" cy="789751"/>
                <a:chOff x="-175999" y="5951792"/>
                <a:chExt cx="781562" cy="789751"/>
              </a:xfrm>
            </p:grpSpPr>
            <p:grpSp>
              <p:nvGrpSpPr>
                <p:cNvPr id="475" name="Google Shape;475;p61"/>
                <p:cNvGrpSpPr/>
                <p:nvPr/>
              </p:nvGrpSpPr>
              <p:grpSpPr>
                <a:xfrm>
                  <a:off x="-175999" y="5951792"/>
                  <a:ext cx="781562" cy="789751"/>
                  <a:chOff x="-175999" y="5951792"/>
                  <a:chExt cx="781562" cy="789751"/>
                </a:xfrm>
              </p:grpSpPr>
              <p:grpSp>
                <p:nvGrpSpPr>
                  <p:cNvPr id="476" name="Google Shape;476;p61"/>
                  <p:cNvGrpSpPr/>
                  <p:nvPr/>
                </p:nvGrpSpPr>
                <p:grpSpPr>
                  <a:xfrm>
                    <a:off x="-140712" y="5971682"/>
                    <a:ext cx="743742" cy="769861"/>
                    <a:chOff x="-140712" y="5971682"/>
                    <a:chExt cx="743742" cy="769861"/>
                  </a:xfrm>
                </p:grpSpPr>
                <p:sp>
                  <p:nvSpPr>
                    <p:cNvPr id="477" name="Google Shape;477;p61"/>
                    <p:cNvSpPr/>
                    <p:nvPr/>
                  </p:nvSpPr>
                  <p:spPr>
                    <a:xfrm>
                      <a:off x="-139847" y="5971682"/>
                      <a:ext cx="742877" cy="769861"/>
                    </a:xfrm>
                    <a:custGeom>
                      <a:avLst/>
                      <a:gdLst/>
                      <a:ahLst/>
                      <a:cxnLst/>
                      <a:rect l="l" t="t" r="r" b="b"/>
                      <a:pathLst>
                        <a:path w="742877" h="769861" extrusionOk="0">
                          <a:moveTo>
                            <a:pt x="693583" y="0"/>
                          </a:moveTo>
                          <a:cubicBezTo>
                            <a:pt x="693583" y="77834"/>
                            <a:pt x="561266" y="338144"/>
                            <a:pt x="442786" y="425490"/>
                          </a:cubicBezTo>
                          <a:cubicBezTo>
                            <a:pt x="411653" y="444516"/>
                            <a:pt x="376196" y="490351"/>
                            <a:pt x="360629" y="490351"/>
                          </a:cubicBezTo>
                          <a:cubicBezTo>
                            <a:pt x="194584" y="404735"/>
                            <a:pt x="94265" y="238690"/>
                            <a:pt x="15567" y="73509"/>
                          </a:cubicBezTo>
                          <a:lnTo>
                            <a:pt x="0" y="688395"/>
                          </a:lnTo>
                          <a:cubicBezTo>
                            <a:pt x="0" y="688395"/>
                            <a:pt x="302686" y="879519"/>
                            <a:pt x="742878" y="676287"/>
                          </a:cubicBezTo>
                          <a:lnTo>
                            <a:pt x="69358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78" name="Google Shape;478;p61"/>
                    <p:cNvSpPr/>
                    <p:nvPr/>
                  </p:nvSpPr>
                  <p:spPr>
                    <a:xfrm>
                      <a:off x="-140712" y="6045192"/>
                      <a:ext cx="287984" cy="694448"/>
                    </a:xfrm>
                    <a:custGeom>
                      <a:avLst/>
                      <a:gdLst/>
                      <a:ahLst/>
                      <a:cxnLst/>
                      <a:rect l="l" t="t" r="r" b="b"/>
                      <a:pathLst>
                        <a:path w="287984" h="694448" extrusionOk="0">
                          <a:moveTo>
                            <a:pt x="83887" y="130588"/>
                          </a:moveTo>
                          <a:cubicBezTo>
                            <a:pt x="58807" y="88211"/>
                            <a:pt x="36322" y="44106"/>
                            <a:pt x="15567" y="0"/>
                          </a:cubicBezTo>
                          <a:lnTo>
                            <a:pt x="0" y="614885"/>
                          </a:lnTo>
                          <a:cubicBezTo>
                            <a:pt x="0" y="614885"/>
                            <a:pt x="93400" y="680611"/>
                            <a:pt x="287984" y="694449"/>
                          </a:cubicBezTo>
                          <a:cubicBezTo>
                            <a:pt x="-34593" y="614885"/>
                            <a:pt x="44971" y="271553"/>
                            <a:pt x="83887" y="130588"/>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79" name="Google Shape;479;p61"/>
                  <p:cNvGrpSpPr/>
                  <p:nvPr/>
                </p:nvGrpSpPr>
                <p:grpSpPr>
                  <a:xfrm>
                    <a:off x="-175999" y="5951792"/>
                    <a:ext cx="781562" cy="530132"/>
                    <a:chOff x="-175999" y="5951792"/>
                    <a:chExt cx="781562" cy="530132"/>
                  </a:xfrm>
                </p:grpSpPr>
                <p:grpSp>
                  <p:nvGrpSpPr>
                    <p:cNvPr id="480" name="Google Shape;480;p61"/>
                    <p:cNvGrpSpPr/>
                    <p:nvPr/>
                  </p:nvGrpSpPr>
                  <p:grpSpPr>
                    <a:xfrm>
                      <a:off x="219051" y="5959575"/>
                      <a:ext cx="386512" cy="522349"/>
                      <a:chOff x="219051" y="5959575"/>
                      <a:chExt cx="386512" cy="522349"/>
                    </a:xfrm>
                  </p:grpSpPr>
                  <p:sp>
                    <p:nvSpPr>
                      <p:cNvPr id="481" name="Google Shape;481;p61"/>
                      <p:cNvSpPr/>
                      <p:nvPr/>
                    </p:nvSpPr>
                    <p:spPr>
                      <a:xfrm>
                        <a:off x="219051" y="6031355"/>
                        <a:ext cx="353710" cy="450569"/>
                      </a:xfrm>
                      <a:custGeom>
                        <a:avLst/>
                        <a:gdLst/>
                        <a:ahLst/>
                        <a:cxnLst/>
                        <a:rect l="l" t="t" r="r" b="b"/>
                        <a:pathLst>
                          <a:path w="353710" h="450569" extrusionOk="0">
                            <a:moveTo>
                              <a:pt x="353710" y="87346"/>
                            </a:moveTo>
                            <a:cubicBezTo>
                              <a:pt x="339008" y="64861"/>
                              <a:pt x="326036" y="41511"/>
                              <a:pt x="316523" y="18161"/>
                            </a:cubicBezTo>
                            <a:cubicBezTo>
                              <a:pt x="313064" y="12108"/>
                              <a:pt x="308740" y="6054"/>
                              <a:pt x="305280" y="0"/>
                            </a:cubicBezTo>
                            <a:cubicBezTo>
                              <a:pt x="263769" y="109832"/>
                              <a:pt x="161721" y="336414"/>
                              <a:pt x="0" y="450570"/>
                            </a:cubicBezTo>
                            <a:cubicBezTo>
                              <a:pt x="0" y="450570"/>
                              <a:pt x="265499" y="330360"/>
                              <a:pt x="351980" y="144425"/>
                            </a:cubicBezTo>
                            <a:lnTo>
                              <a:pt x="318253" y="93400"/>
                            </a:lnTo>
                            <a:lnTo>
                              <a:pt x="353710" y="87346"/>
                            </a:ln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82" name="Google Shape;482;p61"/>
                      <p:cNvSpPr/>
                      <p:nvPr/>
                    </p:nvSpPr>
                    <p:spPr>
                      <a:xfrm>
                        <a:off x="219051" y="5959575"/>
                        <a:ext cx="386512" cy="505918"/>
                      </a:xfrm>
                      <a:custGeom>
                        <a:avLst/>
                        <a:gdLst/>
                        <a:ahLst/>
                        <a:cxnLst/>
                        <a:rect l="l" t="t" r="r" b="b"/>
                        <a:pathLst>
                          <a:path w="386512" h="505918" extrusionOk="0">
                            <a:moveTo>
                              <a:pt x="323442" y="0"/>
                            </a:moveTo>
                            <a:cubicBezTo>
                              <a:pt x="307010" y="54483"/>
                              <a:pt x="198043" y="364953"/>
                              <a:pt x="0" y="505918"/>
                            </a:cubicBezTo>
                            <a:cubicBezTo>
                              <a:pt x="0" y="505918"/>
                              <a:pt x="265499" y="385708"/>
                              <a:pt x="351980" y="199773"/>
                            </a:cubicBezTo>
                            <a:lnTo>
                              <a:pt x="318253" y="148749"/>
                            </a:lnTo>
                            <a:lnTo>
                              <a:pt x="369277" y="140100"/>
                            </a:lnTo>
                            <a:cubicBezTo>
                              <a:pt x="369277" y="140100"/>
                              <a:pt x="390897" y="58807"/>
                              <a:pt x="385709" y="55348"/>
                            </a:cubicBezTo>
                            <a:cubicBezTo>
                              <a:pt x="380520" y="50159"/>
                              <a:pt x="323442" y="0"/>
                              <a:pt x="323442"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83" name="Google Shape;483;p61"/>
                    <p:cNvGrpSpPr/>
                    <p:nvPr/>
                  </p:nvGrpSpPr>
                  <p:grpSpPr>
                    <a:xfrm>
                      <a:off x="-175999" y="5951792"/>
                      <a:ext cx="396780" cy="527538"/>
                      <a:chOff x="-175999" y="5951792"/>
                      <a:chExt cx="396780" cy="527538"/>
                    </a:xfrm>
                  </p:grpSpPr>
                  <p:sp>
                    <p:nvSpPr>
                      <p:cNvPr id="484" name="Google Shape;484;p61"/>
                      <p:cNvSpPr/>
                      <p:nvPr/>
                    </p:nvSpPr>
                    <p:spPr>
                      <a:xfrm>
                        <a:off x="-142442" y="6004546"/>
                        <a:ext cx="363223" cy="474784"/>
                      </a:xfrm>
                      <a:custGeom>
                        <a:avLst/>
                        <a:gdLst/>
                        <a:ahLst/>
                        <a:cxnLst/>
                        <a:rect l="l" t="t" r="r" b="b"/>
                        <a:pathLst>
                          <a:path w="363223" h="474784" extrusionOk="0">
                            <a:moveTo>
                              <a:pt x="32863" y="0"/>
                            </a:moveTo>
                            <a:cubicBezTo>
                              <a:pt x="26809" y="18161"/>
                              <a:pt x="21620" y="37187"/>
                              <a:pt x="16432" y="50159"/>
                            </a:cubicBezTo>
                            <a:cubicBezTo>
                              <a:pt x="9513" y="67456"/>
                              <a:pt x="4324" y="85617"/>
                              <a:pt x="0" y="103778"/>
                            </a:cubicBezTo>
                            <a:lnTo>
                              <a:pt x="43241" y="116750"/>
                            </a:lnTo>
                            <a:lnTo>
                              <a:pt x="12108" y="160856"/>
                            </a:lnTo>
                            <a:cubicBezTo>
                              <a:pt x="97725" y="346791"/>
                              <a:pt x="363223" y="474784"/>
                              <a:pt x="363223" y="474784"/>
                            </a:cubicBezTo>
                            <a:cubicBezTo>
                              <a:pt x="191990" y="351980"/>
                              <a:pt x="72645" y="101183"/>
                              <a:pt x="32863" y="0"/>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85" name="Google Shape;485;p61"/>
                      <p:cNvSpPr/>
                      <p:nvPr/>
                    </p:nvSpPr>
                    <p:spPr>
                      <a:xfrm>
                        <a:off x="-175999" y="5951792"/>
                        <a:ext cx="396780" cy="510242"/>
                      </a:xfrm>
                      <a:custGeom>
                        <a:avLst/>
                        <a:gdLst/>
                        <a:ahLst/>
                        <a:cxnLst/>
                        <a:rect l="l" t="t" r="r" b="b"/>
                        <a:pathLst>
                          <a:path w="396780" h="510242" extrusionOk="0">
                            <a:moveTo>
                              <a:pt x="54313" y="0"/>
                            </a:moveTo>
                            <a:cubicBezTo>
                              <a:pt x="69879" y="54483"/>
                              <a:pt x="199602" y="368412"/>
                              <a:pt x="396780" y="510242"/>
                            </a:cubicBezTo>
                            <a:cubicBezTo>
                              <a:pt x="396780" y="510242"/>
                              <a:pt x="131281" y="382249"/>
                              <a:pt x="45665" y="196314"/>
                            </a:cubicBezTo>
                            <a:lnTo>
                              <a:pt x="76798" y="152208"/>
                            </a:lnTo>
                            <a:lnTo>
                              <a:pt x="13666" y="133182"/>
                            </a:lnTo>
                            <a:cubicBezTo>
                              <a:pt x="13666" y="133182"/>
                              <a:pt x="-3630" y="60537"/>
                              <a:pt x="694" y="56213"/>
                            </a:cubicBezTo>
                            <a:cubicBezTo>
                              <a:pt x="5883" y="52754"/>
                              <a:pt x="54313" y="0"/>
                              <a:pt x="54313" y="0"/>
                            </a:cubicBezTo>
                            <a:close/>
                          </a:path>
                        </a:pathLst>
                      </a:custGeom>
                      <a:solidFill>
                        <a:srgbClr val="F2F2F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
              <p:nvSpPr>
                <p:cNvPr id="486" name="Google Shape;486;p61"/>
                <p:cNvSpPr/>
                <p:nvPr/>
              </p:nvSpPr>
              <p:spPr>
                <a:xfrm>
                  <a:off x="220781" y="6462034"/>
                  <a:ext cx="864" cy="279335"/>
                </a:xfrm>
                <a:custGeom>
                  <a:avLst/>
                  <a:gdLst/>
                  <a:ahLst/>
                  <a:cxnLst/>
                  <a:rect l="l" t="t" r="r" b="b"/>
                  <a:pathLst>
                    <a:path w="864" h="279335" extrusionOk="0">
                      <a:moveTo>
                        <a:pt x="0" y="0"/>
                      </a:moveTo>
                      <a:lnTo>
                        <a:pt x="865" y="279336"/>
                      </a:lnTo>
                    </a:path>
                  </a:pathLst>
                </a:custGeom>
                <a:noFill/>
                <a:ln w="9525" cap="flat" cmpd="sng">
                  <a:solidFill>
                    <a:srgbClr val="231F20"/>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487" name="Google Shape;487;p61"/>
            <p:cNvGrpSpPr/>
            <p:nvPr/>
          </p:nvGrpSpPr>
          <p:grpSpPr>
            <a:xfrm>
              <a:off x="-2167842" y="7106941"/>
              <a:ext cx="174002" cy="205334"/>
              <a:chOff x="-308487" y="6498848"/>
              <a:chExt cx="174002" cy="205334"/>
            </a:xfrm>
          </p:grpSpPr>
          <p:sp>
            <p:nvSpPr>
              <p:cNvPr id="488" name="Google Shape;488;p61"/>
              <p:cNvSpPr/>
              <p:nvPr/>
            </p:nvSpPr>
            <p:spPr>
              <a:xfrm>
                <a:off x="-308487" y="6597810"/>
                <a:ext cx="93400" cy="106372"/>
              </a:xfrm>
              <a:custGeom>
                <a:avLst/>
                <a:gdLst/>
                <a:ahLst/>
                <a:cxnLst/>
                <a:rect l="l" t="t" r="r" b="b"/>
                <a:pathLst>
                  <a:path w="93400" h="106372" extrusionOk="0">
                    <a:moveTo>
                      <a:pt x="91671" y="29404"/>
                    </a:moveTo>
                    <a:cubicBezTo>
                      <a:pt x="91671" y="19891"/>
                      <a:pt x="92535" y="9513"/>
                      <a:pt x="93400" y="0"/>
                    </a:cubicBezTo>
                    <a:lnTo>
                      <a:pt x="25080" y="12972"/>
                    </a:lnTo>
                    <a:cubicBezTo>
                      <a:pt x="18161" y="12972"/>
                      <a:pt x="12107" y="19026"/>
                      <a:pt x="12107" y="26809"/>
                    </a:cubicBezTo>
                    <a:lnTo>
                      <a:pt x="0" y="92536"/>
                    </a:lnTo>
                    <a:cubicBezTo>
                      <a:pt x="0" y="100319"/>
                      <a:pt x="6054" y="106372"/>
                      <a:pt x="12972" y="106372"/>
                    </a:cubicBezTo>
                    <a:cubicBezTo>
                      <a:pt x="20756" y="106372"/>
                      <a:pt x="29404" y="100319"/>
                      <a:pt x="29404" y="92536"/>
                    </a:cubicBezTo>
                    <a:lnTo>
                      <a:pt x="41511" y="40647"/>
                    </a:lnTo>
                    <a:lnTo>
                      <a:pt x="91671" y="29404"/>
                    </a:ln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489" name="Google Shape;489;p61"/>
              <p:cNvGrpSpPr/>
              <p:nvPr/>
            </p:nvGrpSpPr>
            <p:grpSpPr>
              <a:xfrm>
                <a:off x="-291666" y="6498848"/>
                <a:ext cx="157181" cy="150190"/>
                <a:chOff x="-291666" y="6498848"/>
                <a:chExt cx="157181" cy="150190"/>
              </a:xfrm>
            </p:grpSpPr>
            <p:grpSp>
              <p:nvGrpSpPr>
                <p:cNvPr id="490" name="Google Shape;490;p61"/>
                <p:cNvGrpSpPr/>
                <p:nvPr/>
              </p:nvGrpSpPr>
              <p:grpSpPr>
                <a:xfrm>
                  <a:off x="-217882" y="6498848"/>
                  <a:ext cx="83397" cy="101776"/>
                  <a:chOff x="-217882" y="6498848"/>
                  <a:chExt cx="83397" cy="101776"/>
                </a:xfrm>
              </p:grpSpPr>
              <p:sp>
                <p:nvSpPr>
                  <p:cNvPr id="491" name="Google Shape;491;p61"/>
                  <p:cNvSpPr/>
                  <p:nvPr/>
                </p:nvSpPr>
                <p:spPr>
                  <a:xfrm>
                    <a:off x="-217044" y="6498848"/>
                    <a:ext cx="82559" cy="101724"/>
                  </a:xfrm>
                  <a:custGeom>
                    <a:avLst/>
                    <a:gdLst/>
                    <a:ahLst/>
                    <a:cxnLst/>
                    <a:rect l="l" t="t" r="r" b="b"/>
                    <a:pathLst>
                      <a:path w="82559" h="101724" extrusionOk="0">
                        <a:moveTo>
                          <a:pt x="26173" y="1238"/>
                        </a:moveTo>
                        <a:cubicBezTo>
                          <a:pt x="26173" y="1238"/>
                          <a:pt x="54712" y="22858"/>
                          <a:pt x="59901" y="30641"/>
                        </a:cubicBezTo>
                        <a:cubicBezTo>
                          <a:pt x="61630" y="35830"/>
                          <a:pt x="65954" y="35830"/>
                          <a:pt x="66819" y="61775"/>
                        </a:cubicBezTo>
                        <a:cubicBezTo>
                          <a:pt x="66819" y="66963"/>
                          <a:pt x="68549" y="73017"/>
                          <a:pt x="71143" y="77341"/>
                        </a:cubicBezTo>
                        <a:cubicBezTo>
                          <a:pt x="73738" y="81665"/>
                          <a:pt x="77197" y="84260"/>
                          <a:pt x="79791" y="87719"/>
                        </a:cubicBezTo>
                        <a:cubicBezTo>
                          <a:pt x="81521" y="91178"/>
                          <a:pt x="90169" y="103286"/>
                          <a:pt x="64225" y="101556"/>
                        </a:cubicBezTo>
                        <a:cubicBezTo>
                          <a:pt x="51252" y="98097"/>
                          <a:pt x="23578" y="90314"/>
                          <a:pt x="23578" y="55721"/>
                        </a:cubicBezTo>
                        <a:cubicBezTo>
                          <a:pt x="21849" y="53991"/>
                          <a:pt x="-2366" y="46208"/>
                          <a:pt x="228" y="19399"/>
                        </a:cubicBezTo>
                        <a:cubicBezTo>
                          <a:pt x="2823" y="8156"/>
                          <a:pt x="-10150" y="-3952"/>
                          <a:pt x="26173" y="12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2" name="Google Shape;492;p61"/>
                  <p:cNvSpPr/>
                  <p:nvPr/>
                </p:nvSpPr>
                <p:spPr>
                  <a:xfrm>
                    <a:off x="-217882" y="6502680"/>
                    <a:ext cx="81493" cy="97944"/>
                  </a:xfrm>
                  <a:custGeom>
                    <a:avLst/>
                    <a:gdLst/>
                    <a:ahLst/>
                    <a:cxnLst/>
                    <a:rect l="l" t="t" r="r" b="b"/>
                    <a:pathLst>
                      <a:path w="81493" h="97944" extrusionOk="0">
                        <a:moveTo>
                          <a:pt x="66792" y="95130"/>
                        </a:moveTo>
                        <a:cubicBezTo>
                          <a:pt x="53819" y="91670"/>
                          <a:pt x="26145" y="83887"/>
                          <a:pt x="26145" y="49295"/>
                        </a:cubicBezTo>
                        <a:cubicBezTo>
                          <a:pt x="24416" y="47565"/>
                          <a:pt x="201" y="39781"/>
                          <a:pt x="2795" y="12972"/>
                        </a:cubicBezTo>
                        <a:cubicBezTo>
                          <a:pt x="3660" y="8648"/>
                          <a:pt x="6254" y="4324"/>
                          <a:pt x="10579" y="0"/>
                        </a:cubicBezTo>
                        <a:cubicBezTo>
                          <a:pt x="5390" y="4324"/>
                          <a:pt x="1930" y="10378"/>
                          <a:pt x="201" y="15567"/>
                        </a:cubicBezTo>
                        <a:cubicBezTo>
                          <a:pt x="-2394" y="42376"/>
                          <a:pt x="20956" y="50159"/>
                          <a:pt x="23551" y="51889"/>
                        </a:cubicBezTo>
                        <a:cubicBezTo>
                          <a:pt x="23551" y="87346"/>
                          <a:pt x="50360" y="94265"/>
                          <a:pt x="64197" y="97724"/>
                        </a:cubicBezTo>
                        <a:cubicBezTo>
                          <a:pt x="75440" y="98589"/>
                          <a:pt x="79764" y="96860"/>
                          <a:pt x="81494" y="93400"/>
                        </a:cubicBezTo>
                        <a:cubicBezTo>
                          <a:pt x="79764" y="95130"/>
                          <a:pt x="74575" y="95994"/>
                          <a:pt x="66792" y="95130"/>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93" name="Google Shape;493;p61"/>
                <p:cNvGrpSpPr/>
                <p:nvPr/>
              </p:nvGrpSpPr>
              <p:grpSpPr>
                <a:xfrm>
                  <a:off x="-291666" y="6498942"/>
                  <a:ext cx="152683" cy="150096"/>
                  <a:chOff x="-291666" y="6498942"/>
                  <a:chExt cx="152683" cy="150096"/>
                </a:xfrm>
              </p:grpSpPr>
              <p:grpSp>
                <p:nvGrpSpPr>
                  <p:cNvPr id="494" name="Google Shape;494;p61"/>
                  <p:cNvGrpSpPr/>
                  <p:nvPr/>
                </p:nvGrpSpPr>
                <p:grpSpPr>
                  <a:xfrm>
                    <a:off x="-291666" y="6588297"/>
                    <a:ext cx="152683" cy="60741"/>
                    <a:chOff x="-291666" y="6588297"/>
                    <a:chExt cx="152683" cy="60741"/>
                  </a:xfrm>
                </p:grpSpPr>
                <p:grpSp>
                  <p:nvGrpSpPr>
                    <p:cNvPr id="495" name="Google Shape;495;p61"/>
                    <p:cNvGrpSpPr/>
                    <p:nvPr/>
                  </p:nvGrpSpPr>
                  <p:grpSpPr>
                    <a:xfrm>
                      <a:off x="-291666" y="6589535"/>
                      <a:ext cx="70039" cy="58639"/>
                      <a:chOff x="-291666" y="6589535"/>
                      <a:chExt cx="70039" cy="58639"/>
                    </a:xfrm>
                  </p:grpSpPr>
                  <p:sp>
                    <p:nvSpPr>
                      <p:cNvPr id="496" name="Google Shape;496;p61"/>
                      <p:cNvSpPr/>
                      <p:nvPr/>
                    </p:nvSpPr>
                    <p:spPr>
                      <a:xfrm>
                        <a:off x="-291666" y="6589535"/>
                        <a:ext cx="70039" cy="58639"/>
                      </a:xfrm>
                      <a:custGeom>
                        <a:avLst/>
                        <a:gdLst/>
                        <a:ahLst/>
                        <a:cxnLst/>
                        <a:rect l="l" t="t" r="r" b="b"/>
                        <a:pathLst>
                          <a:path w="70039" h="58639" extrusionOk="0">
                            <a:moveTo>
                              <a:pt x="66202" y="43733"/>
                            </a:moveTo>
                            <a:cubicBezTo>
                              <a:pt x="69662" y="50652"/>
                              <a:pt x="73121" y="53246"/>
                              <a:pt x="65337" y="56705"/>
                            </a:cubicBezTo>
                            <a:lnTo>
                              <a:pt x="64473" y="56705"/>
                            </a:lnTo>
                            <a:cubicBezTo>
                              <a:pt x="56689" y="60165"/>
                              <a:pt x="40258" y="59300"/>
                              <a:pt x="36798" y="51516"/>
                            </a:cubicBezTo>
                            <a:lnTo>
                              <a:pt x="1341" y="20383"/>
                            </a:lnTo>
                            <a:cubicBezTo>
                              <a:pt x="-2118" y="13464"/>
                              <a:pt x="1341" y="4816"/>
                              <a:pt x="9124" y="1357"/>
                            </a:cubicBezTo>
                            <a:lnTo>
                              <a:pt x="9124" y="1357"/>
                            </a:lnTo>
                            <a:cubicBezTo>
                              <a:pt x="16908" y="-2102"/>
                              <a:pt x="25556" y="1357"/>
                              <a:pt x="29015" y="8276"/>
                            </a:cubicBezTo>
                            <a:lnTo>
                              <a:pt x="66202" y="4373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97" name="Google Shape;497;p61"/>
                      <p:cNvSpPr/>
                      <p:nvPr/>
                    </p:nvSpPr>
                    <p:spPr>
                      <a:xfrm>
                        <a:off x="-291666" y="6590027"/>
                        <a:ext cx="62742" cy="57558"/>
                      </a:xfrm>
                      <a:custGeom>
                        <a:avLst/>
                        <a:gdLst/>
                        <a:ahLst/>
                        <a:cxnLst/>
                        <a:rect l="l" t="t" r="r" b="b"/>
                        <a:pathLst>
                          <a:path w="62742" h="57558" extrusionOk="0">
                            <a:moveTo>
                              <a:pt x="38528" y="51024"/>
                            </a:moveTo>
                            <a:lnTo>
                              <a:pt x="3070" y="19891"/>
                            </a:lnTo>
                            <a:cubicBezTo>
                              <a:pt x="-389" y="12972"/>
                              <a:pt x="3070"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8"/>
                              <a:pt x="62743" y="56213"/>
                            </a:cubicBezTo>
                            <a:cubicBezTo>
                              <a:pt x="54960" y="58808"/>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498" name="Google Shape;498;p61"/>
                    <p:cNvGrpSpPr/>
                    <p:nvPr/>
                  </p:nvGrpSpPr>
                  <p:grpSpPr>
                    <a:xfrm>
                      <a:off x="-263992" y="6590399"/>
                      <a:ext cx="70856" cy="58639"/>
                      <a:chOff x="-263992" y="6590399"/>
                      <a:chExt cx="70856" cy="58639"/>
                    </a:xfrm>
                  </p:grpSpPr>
                  <p:sp>
                    <p:nvSpPr>
                      <p:cNvPr id="499" name="Google Shape;499;p61"/>
                      <p:cNvSpPr/>
                      <p:nvPr/>
                    </p:nvSpPr>
                    <p:spPr>
                      <a:xfrm>
                        <a:off x="-263992" y="6590399"/>
                        <a:ext cx="70856" cy="58639"/>
                      </a:xfrm>
                      <a:custGeom>
                        <a:avLst/>
                        <a:gdLst/>
                        <a:ahLst/>
                        <a:cxnLst/>
                        <a:rect l="l" t="t" r="r" b="b"/>
                        <a:pathLst>
                          <a:path w="70856" h="58639" extrusionOk="0">
                            <a:moveTo>
                              <a:pt x="67932" y="45463"/>
                            </a:moveTo>
                            <a:cubicBezTo>
                              <a:pt x="71391" y="52381"/>
                              <a:pt x="73121" y="53246"/>
                              <a:pt x="65337" y="56705"/>
                            </a:cubicBezTo>
                            <a:lnTo>
                              <a:pt x="64473" y="56705"/>
                            </a:lnTo>
                            <a:cubicBezTo>
                              <a:pt x="56689" y="60164"/>
                              <a:pt x="40258" y="59300"/>
                              <a:pt x="36798" y="51516"/>
                            </a:cubicBezTo>
                            <a:lnTo>
                              <a:pt x="1341" y="20383"/>
                            </a:lnTo>
                            <a:cubicBezTo>
                              <a:pt x="-2118" y="13465"/>
                              <a:pt x="1341" y="4816"/>
                              <a:pt x="9124" y="1357"/>
                            </a:cubicBezTo>
                            <a:lnTo>
                              <a:pt x="9124" y="1357"/>
                            </a:lnTo>
                            <a:cubicBezTo>
                              <a:pt x="16908" y="-2102"/>
                              <a:pt x="25556" y="1357"/>
                              <a:pt x="29015" y="8275"/>
                            </a:cubicBezTo>
                            <a:lnTo>
                              <a:pt x="67932" y="45463"/>
                            </a:ln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0" name="Google Shape;500;p61"/>
                      <p:cNvSpPr/>
                      <p:nvPr/>
                    </p:nvSpPr>
                    <p:spPr>
                      <a:xfrm>
                        <a:off x="-263992" y="6590892"/>
                        <a:ext cx="62742" cy="57558"/>
                      </a:xfrm>
                      <a:custGeom>
                        <a:avLst/>
                        <a:gdLst/>
                        <a:ahLst/>
                        <a:cxnLst/>
                        <a:rect l="l" t="t" r="r" b="b"/>
                        <a:pathLst>
                          <a:path w="62742" h="57558" extrusionOk="0">
                            <a:moveTo>
                              <a:pt x="38528" y="51024"/>
                            </a:moveTo>
                            <a:lnTo>
                              <a:pt x="3071" y="19891"/>
                            </a:lnTo>
                            <a:cubicBezTo>
                              <a:pt x="-389" y="12972"/>
                              <a:pt x="3071" y="4324"/>
                              <a:pt x="10854" y="865"/>
                            </a:cubicBezTo>
                            <a:cubicBezTo>
                              <a:pt x="11719" y="865"/>
                              <a:pt x="11719" y="865"/>
                              <a:pt x="12584" y="0"/>
                            </a:cubicBezTo>
                            <a:cubicBezTo>
                              <a:pt x="11719" y="0"/>
                              <a:pt x="9989" y="865"/>
                              <a:pt x="9124" y="865"/>
                            </a:cubicBezTo>
                            <a:cubicBezTo>
                              <a:pt x="1341" y="4324"/>
                              <a:pt x="-2118" y="12972"/>
                              <a:pt x="1341" y="19891"/>
                            </a:cubicBezTo>
                            <a:lnTo>
                              <a:pt x="36798" y="51024"/>
                            </a:lnTo>
                            <a:cubicBezTo>
                              <a:pt x="40258" y="57943"/>
                              <a:pt x="54960" y="58807"/>
                              <a:pt x="62743" y="56213"/>
                            </a:cubicBezTo>
                            <a:cubicBezTo>
                              <a:pt x="54095" y="58807"/>
                              <a:pt x="41987" y="57078"/>
                              <a:pt x="38528" y="51024"/>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01" name="Google Shape;501;p61"/>
                    <p:cNvGrpSpPr/>
                    <p:nvPr/>
                  </p:nvGrpSpPr>
                  <p:grpSpPr>
                    <a:xfrm>
                      <a:off x="-231994" y="6588297"/>
                      <a:ext cx="93011" cy="58175"/>
                      <a:chOff x="-231994" y="6588297"/>
                      <a:chExt cx="93011" cy="58175"/>
                    </a:xfrm>
                  </p:grpSpPr>
                  <p:sp>
                    <p:nvSpPr>
                      <p:cNvPr id="502" name="Google Shape;502;p61"/>
                      <p:cNvSpPr/>
                      <p:nvPr/>
                    </p:nvSpPr>
                    <p:spPr>
                      <a:xfrm>
                        <a:off x="-231994" y="6588297"/>
                        <a:ext cx="93011" cy="58174"/>
                      </a:xfrm>
                      <a:custGeom>
                        <a:avLst/>
                        <a:gdLst/>
                        <a:ahLst/>
                        <a:cxnLst/>
                        <a:rect l="l" t="t" r="r" b="b"/>
                        <a:pathLst>
                          <a:path w="93011" h="58174" extrusionOk="0">
                            <a:moveTo>
                              <a:pt x="93012" y="31998"/>
                            </a:moveTo>
                            <a:cubicBezTo>
                              <a:pt x="75715" y="24215"/>
                              <a:pt x="64472" y="28539"/>
                              <a:pt x="58419" y="27674"/>
                            </a:cubicBezTo>
                            <a:lnTo>
                              <a:pt x="37663" y="6919"/>
                            </a:lnTo>
                            <a:cubicBezTo>
                              <a:pt x="34204" y="0"/>
                              <a:pt x="16907" y="-1730"/>
                              <a:pt x="9124" y="1729"/>
                            </a:cubicBezTo>
                            <a:cubicBezTo>
                              <a:pt x="1341" y="5189"/>
                              <a:pt x="-2118" y="13837"/>
                              <a:pt x="1341" y="20755"/>
                            </a:cubicBezTo>
                            <a:lnTo>
                              <a:pt x="36798" y="51889"/>
                            </a:lnTo>
                            <a:cubicBezTo>
                              <a:pt x="41987" y="63132"/>
                              <a:pt x="61878" y="56213"/>
                              <a:pt x="68797" y="54484"/>
                            </a:cubicBezTo>
                            <a:cubicBezTo>
                              <a:pt x="85228" y="48430"/>
                              <a:pt x="93012" y="34593"/>
                              <a:pt x="93012" y="3199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3" name="Google Shape;503;p61"/>
                      <p:cNvSpPr/>
                      <p:nvPr/>
                    </p:nvSpPr>
                    <p:spPr>
                      <a:xfrm>
                        <a:off x="-227194" y="6588297"/>
                        <a:ext cx="88211" cy="48429"/>
                      </a:xfrm>
                      <a:custGeom>
                        <a:avLst/>
                        <a:gdLst/>
                        <a:ahLst/>
                        <a:cxnLst/>
                        <a:rect l="l" t="t" r="r" b="b"/>
                        <a:pathLst>
                          <a:path w="88211" h="48429" extrusionOk="0">
                            <a:moveTo>
                              <a:pt x="88211" y="31998"/>
                            </a:moveTo>
                            <a:cubicBezTo>
                              <a:pt x="70915" y="24215"/>
                              <a:pt x="59672" y="28539"/>
                              <a:pt x="53619" y="27674"/>
                            </a:cubicBezTo>
                            <a:lnTo>
                              <a:pt x="32863" y="6919"/>
                            </a:lnTo>
                            <a:cubicBezTo>
                              <a:pt x="29404" y="0"/>
                              <a:pt x="12972" y="-1730"/>
                              <a:pt x="5189" y="1729"/>
                            </a:cubicBezTo>
                            <a:cubicBezTo>
                              <a:pt x="2594" y="2595"/>
                              <a:pt x="865" y="4324"/>
                              <a:pt x="0" y="6053"/>
                            </a:cubicBezTo>
                            <a:cubicBezTo>
                              <a:pt x="865" y="5189"/>
                              <a:pt x="1730" y="5189"/>
                              <a:pt x="2594" y="4324"/>
                            </a:cubicBezTo>
                            <a:cubicBezTo>
                              <a:pt x="10378" y="865"/>
                              <a:pt x="29404" y="1729"/>
                              <a:pt x="32863" y="9513"/>
                            </a:cubicBezTo>
                            <a:lnTo>
                              <a:pt x="51889" y="31133"/>
                            </a:lnTo>
                            <a:cubicBezTo>
                              <a:pt x="57078" y="31133"/>
                              <a:pt x="68321" y="27674"/>
                              <a:pt x="86482" y="35457"/>
                            </a:cubicBezTo>
                            <a:cubicBezTo>
                              <a:pt x="86482" y="37187"/>
                              <a:pt x="83023" y="42376"/>
                              <a:pt x="77834" y="48430"/>
                            </a:cubicBezTo>
                            <a:cubicBezTo>
                              <a:pt x="83887" y="41511"/>
                              <a:pt x="88211" y="33728"/>
                              <a:pt x="88211" y="3199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4" name="Google Shape;504;p61"/>
                      <p:cNvSpPr/>
                      <p:nvPr/>
                    </p:nvSpPr>
                    <p:spPr>
                      <a:xfrm>
                        <a:off x="-231355" y="6595216"/>
                        <a:ext cx="92372" cy="51256"/>
                      </a:xfrm>
                      <a:custGeom>
                        <a:avLst/>
                        <a:gdLst/>
                        <a:ahLst/>
                        <a:cxnLst/>
                        <a:rect l="l" t="t" r="r" b="b"/>
                        <a:pathLst>
                          <a:path w="92372" h="51256" extrusionOk="0">
                            <a:moveTo>
                              <a:pt x="70752" y="44105"/>
                            </a:moveTo>
                            <a:cubicBezTo>
                              <a:pt x="63833" y="45835"/>
                              <a:pt x="43943" y="52754"/>
                              <a:pt x="38754" y="41511"/>
                            </a:cubicBezTo>
                            <a:lnTo>
                              <a:pt x="3296" y="10378"/>
                            </a:lnTo>
                            <a:cubicBezTo>
                              <a:pt x="1567" y="6918"/>
                              <a:pt x="1567" y="3459"/>
                              <a:pt x="2431" y="0"/>
                            </a:cubicBezTo>
                            <a:cubicBezTo>
                              <a:pt x="-163" y="4324"/>
                              <a:pt x="-1028" y="9513"/>
                              <a:pt x="1567" y="13837"/>
                            </a:cubicBezTo>
                            <a:lnTo>
                              <a:pt x="37024" y="44971"/>
                            </a:lnTo>
                            <a:cubicBezTo>
                              <a:pt x="42213" y="56213"/>
                              <a:pt x="62104" y="49295"/>
                              <a:pt x="69022" y="47565"/>
                            </a:cubicBezTo>
                            <a:cubicBezTo>
                              <a:pt x="83724" y="41511"/>
                              <a:pt x="91508" y="30269"/>
                              <a:pt x="92372" y="25945"/>
                            </a:cubicBezTo>
                            <a:cubicBezTo>
                              <a:pt x="88913" y="31133"/>
                              <a:pt x="81995" y="39781"/>
                              <a:pt x="70752" y="44105"/>
                            </a:cubicBezTo>
                            <a:close/>
                          </a:path>
                        </a:pathLst>
                      </a:custGeom>
                      <a:solidFill>
                        <a:srgbClr val="FFFFFF">
                          <a:alpha val="3882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505" name="Google Shape;505;p61"/>
                  <p:cNvGrpSpPr/>
                  <p:nvPr/>
                </p:nvGrpSpPr>
                <p:grpSpPr>
                  <a:xfrm>
                    <a:off x="-291046" y="6498942"/>
                    <a:ext cx="102769" cy="110111"/>
                    <a:chOff x="-291046" y="6498942"/>
                    <a:chExt cx="102769" cy="110111"/>
                  </a:xfrm>
                </p:grpSpPr>
                <p:grpSp>
                  <p:nvGrpSpPr>
                    <p:cNvPr id="506" name="Google Shape;506;p61"/>
                    <p:cNvGrpSpPr/>
                    <p:nvPr/>
                  </p:nvGrpSpPr>
                  <p:grpSpPr>
                    <a:xfrm>
                      <a:off x="-291046" y="6498942"/>
                      <a:ext cx="102769" cy="110111"/>
                      <a:chOff x="-291046" y="6498942"/>
                      <a:chExt cx="102769" cy="110111"/>
                    </a:xfrm>
                  </p:grpSpPr>
                  <p:sp>
                    <p:nvSpPr>
                      <p:cNvPr id="507" name="Google Shape;507;p61"/>
                      <p:cNvSpPr/>
                      <p:nvPr/>
                    </p:nvSpPr>
                    <p:spPr>
                      <a:xfrm>
                        <a:off x="-291046" y="6498942"/>
                        <a:ext cx="102769" cy="110111"/>
                      </a:xfrm>
                      <a:custGeom>
                        <a:avLst/>
                        <a:gdLst/>
                        <a:ahLst/>
                        <a:cxnLst/>
                        <a:rect l="l" t="t" r="r" b="b"/>
                        <a:pathLst>
                          <a:path w="102769" h="110111" extrusionOk="0">
                            <a:moveTo>
                              <a:pt x="18017" y="16711"/>
                            </a:moveTo>
                            <a:cubicBezTo>
                              <a:pt x="18017" y="16711"/>
                              <a:pt x="-7927" y="110111"/>
                              <a:pt x="2450" y="110111"/>
                            </a:cubicBezTo>
                            <a:cubicBezTo>
                              <a:pt x="50015" y="109246"/>
                              <a:pt x="100175" y="98004"/>
                              <a:pt x="100175" y="98004"/>
                            </a:cubicBezTo>
                            <a:cubicBezTo>
                              <a:pt x="97580" y="98868"/>
                              <a:pt x="99310" y="-11828"/>
                              <a:pt x="102769" y="16711"/>
                            </a:cubicBezTo>
                            <a:cubicBezTo>
                              <a:pt x="100175" y="2874"/>
                              <a:pt x="88932" y="-12693"/>
                              <a:pt x="18017" y="1671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08" name="Google Shape;508;p61"/>
                      <p:cNvSpPr/>
                      <p:nvPr/>
                    </p:nvSpPr>
                    <p:spPr>
                      <a:xfrm>
                        <a:off x="-194431" y="6550752"/>
                        <a:ext cx="2694" cy="47923"/>
                      </a:xfrm>
                      <a:custGeom>
                        <a:avLst/>
                        <a:gdLst/>
                        <a:ahLst/>
                        <a:cxnLst/>
                        <a:rect l="l" t="t" r="r" b="b"/>
                        <a:pathLst>
                          <a:path w="2694" h="47923" extrusionOk="0">
                            <a:moveTo>
                              <a:pt x="965" y="358"/>
                            </a:moveTo>
                            <a:cubicBezTo>
                              <a:pt x="-1630" y="28032"/>
                              <a:pt x="1830" y="47923"/>
                              <a:pt x="1830" y="47923"/>
                            </a:cubicBezTo>
                            <a:lnTo>
                              <a:pt x="2695" y="46194"/>
                            </a:lnTo>
                            <a:cubicBezTo>
                              <a:pt x="2695" y="46194"/>
                              <a:pt x="965" y="24573"/>
                              <a:pt x="1830" y="1223"/>
                            </a:cubicBezTo>
                            <a:cubicBezTo>
                              <a:pt x="1830" y="358"/>
                              <a:pt x="965" y="-506"/>
                              <a:pt x="965" y="358"/>
                            </a:cubicBezTo>
                            <a:close/>
                          </a:path>
                        </a:pathLst>
                      </a:custGeom>
                      <a:solidFill>
                        <a:srgbClr val="11111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09" name="Google Shape;509;p61"/>
                    <p:cNvSpPr/>
                    <p:nvPr/>
                  </p:nvSpPr>
                  <p:spPr>
                    <a:xfrm>
                      <a:off x="-288596" y="6598675"/>
                      <a:ext cx="91670" cy="10377"/>
                    </a:xfrm>
                    <a:custGeom>
                      <a:avLst/>
                      <a:gdLst/>
                      <a:ahLst/>
                      <a:cxnLst/>
                      <a:rect l="l" t="t" r="r" b="b"/>
                      <a:pathLst>
                        <a:path w="91670" h="10377" extrusionOk="0">
                          <a:moveTo>
                            <a:pt x="0" y="9513"/>
                          </a:moveTo>
                          <a:cubicBezTo>
                            <a:pt x="3459" y="6919"/>
                            <a:pt x="8648" y="5189"/>
                            <a:pt x="12972" y="5189"/>
                          </a:cubicBezTo>
                          <a:cubicBezTo>
                            <a:pt x="18161" y="5189"/>
                            <a:pt x="22485" y="6919"/>
                            <a:pt x="26809" y="9513"/>
                          </a:cubicBezTo>
                          <a:lnTo>
                            <a:pt x="25945" y="9513"/>
                          </a:lnTo>
                          <a:cubicBezTo>
                            <a:pt x="28539" y="7784"/>
                            <a:pt x="30269" y="6054"/>
                            <a:pt x="32863" y="5189"/>
                          </a:cubicBezTo>
                          <a:cubicBezTo>
                            <a:pt x="35458" y="4324"/>
                            <a:pt x="38052" y="3459"/>
                            <a:pt x="40647" y="2595"/>
                          </a:cubicBezTo>
                          <a:cubicBezTo>
                            <a:pt x="46700" y="1730"/>
                            <a:pt x="51889" y="2595"/>
                            <a:pt x="57078" y="5189"/>
                          </a:cubicBezTo>
                          <a:lnTo>
                            <a:pt x="56213" y="5189"/>
                          </a:lnTo>
                          <a:cubicBezTo>
                            <a:pt x="57078" y="5189"/>
                            <a:pt x="58808" y="3459"/>
                            <a:pt x="60537" y="3459"/>
                          </a:cubicBezTo>
                          <a:cubicBezTo>
                            <a:pt x="62267" y="2595"/>
                            <a:pt x="63132" y="2595"/>
                            <a:pt x="64861" y="1730"/>
                          </a:cubicBezTo>
                          <a:cubicBezTo>
                            <a:pt x="68321" y="865"/>
                            <a:pt x="70915" y="0"/>
                            <a:pt x="74374" y="0"/>
                          </a:cubicBezTo>
                          <a:cubicBezTo>
                            <a:pt x="77834" y="0"/>
                            <a:pt x="80428" y="865"/>
                            <a:pt x="83887" y="1730"/>
                          </a:cubicBezTo>
                          <a:cubicBezTo>
                            <a:pt x="86482" y="2595"/>
                            <a:pt x="89076" y="4324"/>
                            <a:pt x="91671" y="6919"/>
                          </a:cubicBezTo>
                          <a:cubicBezTo>
                            <a:pt x="86482" y="3459"/>
                            <a:pt x="80428" y="865"/>
                            <a:pt x="74374" y="865"/>
                          </a:cubicBezTo>
                          <a:cubicBezTo>
                            <a:pt x="70915" y="865"/>
                            <a:pt x="68321" y="1730"/>
                            <a:pt x="65726" y="2595"/>
                          </a:cubicBezTo>
                          <a:cubicBezTo>
                            <a:pt x="63996" y="3459"/>
                            <a:pt x="63132" y="3459"/>
                            <a:pt x="61402" y="4324"/>
                          </a:cubicBezTo>
                          <a:cubicBezTo>
                            <a:pt x="59672" y="5189"/>
                            <a:pt x="58808" y="6054"/>
                            <a:pt x="57078" y="6054"/>
                          </a:cubicBezTo>
                          <a:lnTo>
                            <a:pt x="57078" y="6054"/>
                          </a:lnTo>
                          <a:lnTo>
                            <a:pt x="57078" y="6054"/>
                          </a:lnTo>
                          <a:cubicBezTo>
                            <a:pt x="51889" y="3459"/>
                            <a:pt x="46700" y="2595"/>
                            <a:pt x="41511" y="3459"/>
                          </a:cubicBezTo>
                          <a:cubicBezTo>
                            <a:pt x="38917" y="3459"/>
                            <a:pt x="36322" y="4324"/>
                            <a:pt x="33728" y="6054"/>
                          </a:cubicBezTo>
                          <a:cubicBezTo>
                            <a:pt x="31133" y="6919"/>
                            <a:pt x="28539" y="8648"/>
                            <a:pt x="26809" y="10378"/>
                          </a:cubicBezTo>
                          <a:lnTo>
                            <a:pt x="26809" y="10378"/>
                          </a:lnTo>
                          <a:lnTo>
                            <a:pt x="26809" y="10378"/>
                          </a:lnTo>
                          <a:cubicBezTo>
                            <a:pt x="23350" y="7784"/>
                            <a:pt x="18161" y="6054"/>
                            <a:pt x="13837" y="6054"/>
                          </a:cubicBezTo>
                          <a:cubicBezTo>
                            <a:pt x="8648" y="5189"/>
                            <a:pt x="3459" y="6919"/>
                            <a:pt x="0" y="9513"/>
                          </a:cubicBezTo>
                          <a:close/>
                        </a:path>
                      </a:pathLst>
                    </a:custGeom>
                    <a:solidFill>
                      <a:srgbClr val="FFFFFF">
                        <a:alpha val="11764"/>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
            <p:nvSpPr>
              <p:cNvPr id="510" name="Google Shape;510;p61"/>
              <p:cNvSpPr/>
              <p:nvPr/>
            </p:nvSpPr>
            <p:spPr>
              <a:xfrm>
                <a:off x="-191736" y="6587432"/>
                <a:ext cx="53618" cy="96859"/>
              </a:xfrm>
              <a:custGeom>
                <a:avLst/>
                <a:gdLst/>
                <a:ahLst/>
                <a:cxnLst/>
                <a:rect l="l" t="t" r="r" b="b"/>
                <a:pathLst>
                  <a:path w="53618" h="96859" extrusionOk="0">
                    <a:moveTo>
                      <a:pt x="52754" y="12972"/>
                    </a:moveTo>
                    <a:cubicBezTo>
                      <a:pt x="52754" y="12972"/>
                      <a:pt x="52754" y="12972"/>
                      <a:pt x="52754" y="12972"/>
                    </a:cubicBezTo>
                    <a:cubicBezTo>
                      <a:pt x="52754" y="12108"/>
                      <a:pt x="52754" y="12108"/>
                      <a:pt x="52754" y="11243"/>
                    </a:cubicBezTo>
                    <a:cubicBezTo>
                      <a:pt x="52754" y="11243"/>
                      <a:pt x="52754" y="10378"/>
                      <a:pt x="52754" y="10378"/>
                    </a:cubicBezTo>
                    <a:cubicBezTo>
                      <a:pt x="52754" y="9513"/>
                      <a:pt x="52754" y="8648"/>
                      <a:pt x="51889" y="8648"/>
                    </a:cubicBezTo>
                    <a:cubicBezTo>
                      <a:pt x="51889" y="8648"/>
                      <a:pt x="51889" y="8648"/>
                      <a:pt x="51889" y="7784"/>
                    </a:cubicBezTo>
                    <a:cubicBezTo>
                      <a:pt x="50159" y="3459"/>
                      <a:pt x="46700" y="865"/>
                      <a:pt x="42376" y="0"/>
                    </a:cubicBezTo>
                    <a:cubicBezTo>
                      <a:pt x="42376" y="0"/>
                      <a:pt x="42376" y="0"/>
                      <a:pt x="42376" y="0"/>
                    </a:cubicBezTo>
                    <a:cubicBezTo>
                      <a:pt x="41511" y="0"/>
                      <a:pt x="41511" y="0"/>
                      <a:pt x="40646" y="0"/>
                    </a:cubicBezTo>
                    <a:cubicBezTo>
                      <a:pt x="40646" y="0"/>
                      <a:pt x="39782" y="0"/>
                      <a:pt x="39782" y="0"/>
                    </a:cubicBezTo>
                    <a:cubicBezTo>
                      <a:pt x="39782" y="0"/>
                      <a:pt x="39782" y="0"/>
                      <a:pt x="39782" y="0"/>
                    </a:cubicBezTo>
                    <a:cubicBezTo>
                      <a:pt x="39782" y="0"/>
                      <a:pt x="39782" y="0"/>
                      <a:pt x="39782" y="0"/>
                    </a:cubicBezTo>
                    <a:cubicBezTo>
                      <a:pt x="39782" y="0"/>
                      <a:pt x="39782" y="0"/>
                      <a:pt x="39782" y="0"/>
                    </a:cubicBezTo>
                    <a:lnTo>
                      <a:pt x="38917" y="0"/>
                    </a:lnTo>
                    <a:cubicBezTo>
                      <a:pt x="38052" y="0"/>
                      <a:pt x="37187" y="0"/>
                      <a:pt x="36322" y="865"/>
                    </a:cubicBezTo>
                    <a:lnTo>
                      <a:pt x="0" y="6918"/>
                    </a:lnTo>
                    <a:cubicBezTo>
                      <a:pt x="0" y="7784"/>
                      <a:pt x="865" y="10378"/>
                      <a:pt x="865" y="11243"/>
                    </a:cubicBezTo>
                    <a:cubicBezTo>
                      <a:pt x="7783" y="19026"/>
                      <a:pt x="19026" y="31998"/>
                      <a:pt x="18161" y="31998"/>
                    </a:cubicBezTo>
                    <a:lnTo>
                      <a:pt x="19891" y="31998"/>
                    </a:lnTo>
                    <a:lnTo>
                      <a:pt x="19026" y="83023"/>
                    </a:lnTo>
                    <a:cubicBezTo>
                      <a:pt x="19026" y="90806"/>
                      <a:pt x="31998" y="96860"/>
                      <a:pt x="39782" y="96860"/>
                    </a:cubicBezTo>
                    <a:cubicBezTo>
                      <a:pt x="39782" y="96860"/>
                      <a:pt x="46700" y="95995"/>
                      <a:pt x="46700" y="95995"/>
                    </a:cubicBezTo>
                    <a:cubicBezTo>
                      <a:pt x="53619" y="95995"/>
                      <a:pt x="53619" y="90806"/>
                      <a:pt x="53619" y="83023"/>
                    </a:cubicBezTo>
                    <a:lnTo>
                      <a:pt x="52754" y="12972"/>
                    </a:lnTo>
                    <a:cubicBezTo>
                      <a:pt x="52754" y="12972"/>
                      <a:pt x="52754" y="12972"/>
                      <a:pt x="52754" y="12972"/>
                    </a:cubicBezTo>
                    <a:close/>
                  </a:path>
                </a:pathLst>
              </a:custGeom>
              <a:solidFill>
                <a:srgbClr val="60575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11" name="Google Shape;511;p61"/>
            <p:cNvGrpSpPr/>
            <p:nvPr/>
          </p:nvGrpSpPr>
          <p:grpSpPr>
            <a:xfrm>
              <a:off x="-2130159" y="5731404"/>
              <a:ext cx="970829" cy="1023640"/>
              <a:chOff x="-270804" y="5123311"/>
              <a:chExt cx="970829" cy="1023640"/>
            </a:xfrm>
          </p:grpSpPr>
          <p:sp>
            <p:nvSpPr>
              <p:cNvPr id="512" name="Google Shape;512;p61"/>
              <p:cNvSpPr/>
              <p:nvPr/>
            </p:nvSpPr>
            <p:spPr>
              <a:xfrm>
                <a:off x="-225918" y="5123311"/>
                <a:ext cx="862326" cy="501579"/>
              </a:xfrm>
              <a:custGeom>
                <a:avLst/>
                <a:gdLst/>
                <a:ahLst/>
                <a:cxnLst/>
                <a:rect l="l" t="t" r="r" b="b"/>
                <a:pathLst>
                  <a:path w="862326" h="501579" extrusionOk="0">
                    <a:moveTo>
                      <a:pt x="785708" y="199758"/>
                    </a:moveTo>
                    <a:cubicBezTo>
                      <a:pt x="731224" y="-64875"/>
                      <a:pt x="80881" y="-49309"/>
                      <a:pt x="28992" y="145275"/>
                    </a:cubicBezTo>
                    <a:cubicBezTo>
                      <a:pt x="21209" y="174679"/>
                      <a:pt x="23803" y="201488"/>
                      <a:pt x="33317" y="223974"/>
                    </a:cubicBezTo>
                    <a:cubicBezTo>
                      <a:pt x="-11654" y="293159"/>
                      <a:pt x="-4735" y="389154"/>
                      <a:pt x="16885" y="464393"/>
                    </a:cubicBezTo>
                    <a:cubicBezTo>
                      <a:pt x="16885" y="464393"/>
                      <a:pt x="47154" y="472176"/>
                      <a:pt x="62720" y="485148"/>
                    </a:cubicBezTo>
                    <a:cubicBezTo>
                      <a:pt x="57531" y="396072"/>
                      <a:pt x="112880" y="348507"/>
                      <a:pt x="166498" y="284511"/>
                    </a:cubicBezTo>
                    <a:cubicBezTo>
                      <a:pt x="285843" y="242135"/>
                      <a:pt x="668957" y="152194"/>
                      <a:pt x="723441" y="293159"/>
                    </a:cubicBezTo>
                    <a:cubicBezTo>
                      <a:pt x="775330" y="341589"/>
                      <a:pt x="812517" y="432395"/>
                      <a:pt x="813382" y="501580"/>
                    </a:cubicBezTo>
                    <a:cubicBezTo>
                      <a:pt x="828084" y="487743"/>
                      <a:pt x="833272" y="487743"/>
                      <a:pt x="852299" y="480824"/>
                    </a:cubicBezTo>
                    <a:lnTo>
                      <a:pt x="849704" y="478230"/>
                    </a:lnTo>
                    <a:cubicBezTo>
                      <a:pt x="872189" y="386559"/>
                      <a:pt x="872189" y="263755"/>
                      <a:pt x="785708" y="199758"/>
                    </a:cubicBezTo>
                    <a:close/>
                  </a:path>
                </a:pathLst>
              </a:custGeom>
              <a:solidFill>
                <a:srgbClr val="02020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13" name="Google Shape;513;p61"/>
              <p:cNvGrpSpPr/>
              <p:nvPr/>
            </p:nvGrpSpPr>
            <p:grpSpPr>
              <a:xfrm>
                <a:off x="-270804" y="5145782"/>
                <a:ext cx="970829" cy="1001169"/>
                <a:chOff x="-270804" y="5145782"/>
                <a:chExt cx="970829" cy="1001169"/>
              </a:xfrm>
            </p:grpSpPr>
            <p:grpSp>
              <p:nvGrpSpPr>
                <p:cNvPr id="514" name="Google Shape;514;p61"/>
                <p:cNvGrpSpPr/>
                <p:nvPr/>
              </p:nvGrpSpPr>
              <p:grpSpPr>
                <a:xfrm>
                  <a:off x="-270804" y="5145782"/>
                  <a:ext cx="970829" cy="1001169"/>
                  <a:chOff x="-270804" y="5145782"/>
                  <a:chExt cx="970829" cy="1001169"/>
                </a:xfrm>
              </p:grpSpPr>
              <p:sp>
                <p:nvSpPr>
                  <p:cNvPr id="515" name="Google Shape;515;p61"/>
                  <p:cNvSpPr/>
                  <p:nvPr/>
                </p:nvSpPr>
                <p:spPr>
                  <a:xfrm>
                    <a:off x="-270804" y="5216178"/>
                    <a:ext cx="877744" cy="930773"/>
                  </a:xfrm>
                  <a:custGeom>
                    <a:avLst/>
                    <a:gdLst/>
                    <a:ahLst/>
                    <a:cxnLst/>
                    <a:rect l="l" t="t" r="r" b="b"/>
                    <a:pathLst>
                      <a:path w="877744" h="930773" extrusionOk="0">
                        <a:moveTo>
                          <a:pt x="864321" y="582541"/>
                        </a:moveTo>
                        <a:cubicBezTo>
                          <a:pt x="863456" y="562650"/>
                          <a:pt x="862592" y="541030"/>
                          <a:pt x="859132" y="517679"/>
                        </a:cubicBezTo>
                        <a:cubicBezTo>
                          <a:pt x="855673" y="491735"/>
                          <a:pt x="857403" y="458872"/>
                          <a:pt x="859132" y="424279"/>
                        </a:cubicBezTo>
                        <a:cubicBezTo>
                          <a:pt x="871240" y="236614"/>
                          <a:pt x="757084" y="43760"/>
                          <a:pt x="564230" y="6573"/>
                        </a:cubicBezTo>
                        <a:cubicBezTo>
                          <a:pt x="466505" y="-12453"/>
                          <a:pt x="336783" y="10897"/>
                          <a:pt x="250301" y="62786"/>
                        </a:cubicBezTo>
                        <a:cubicBezTo>
                          <a:pt x="138740" y="129377"/>
                          <a:pt x="113660" y="273801"/>
                          <a:pt x="106741" y="398335"/>
                        </a:cubicBezTo>
                        <a:cubicBezTo>
                          <a:pt x="106741" y="398335"/>
                          <a:pt x="105877" y="397470"/>
                          <a:pt x="105877" y="397470"/>
                        </a:cubicBezTo>
                        <a:cubicBezTo>
                          <a:pt x="86851" y="361148"/>
                          <a:pt x="1234" y="394876"/>
                          <a:pt x="369" y="439846"/>
                        </a:cubicBezTo>
                        <a:cubicBezTo>
                          <a:pt x="-4820" y="483087"/>
                          <a:pt x="45340" y="610215"/>
                          <a:pt x="111930" y="600702"/>
                        </a:cubicBezTo>
                        <a:cubicBezTo>
                          <a:pt x="85986" y="703615"/>
                          <a:pt x="88580" y="873984"/>
                          <a:pt x="395591" y="897334"/>
                        </a:cubicBezTo>
                        <a:cubicBezTo>
                          <a:pt x="404239" y="897334"/>
                          <a:pt x="496774" y="972573"/>
                          <a:pt x="588445" y="897334"/>
                        </a:cubicBezTo>
                        <a:lnTo>
                          <a:pt x="586715" y="895605"/>
                        </a:lnTo>
                        <a:cubicBezTo>
                          <a:pt x="625632" y="890416"/>
                          <a:pt x="661089" y="882632"/>
                          <a:pt x="693953" y="871390"/>
                        </a:cubicBezTo>
                        <a:cubicBezTo>
                          <a:pt x="898914" y="810853"/>
                          <a:pt x="890266" y="669022"/>
                          <a:pt x="864321" y="582541"/>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6" name="Google Shape;516;p61"/>
                  <p:cNvSpPr/>
                  <p:nvPr/>
                </p:nvSpPr>
                <p:spPr>
                  <a:xfrm>
                    <a:off x="513954" y="5766721"/>
                    <a:ext cx="5188" cy="1729"/>
                  </a:xfrm>
                  <a:custGeom>
                    <a:avLst/>
                    <a:gdLst/>
                    <a:ahLst/>
                    <a:cxnLst/>
                    <a:rect l="l" t="t" r="r" b="b"/>
                    <a:pathLst>
                      <a:path w="5188" h="1729" extrusionOk="0">
                        <a:moveTo>
                          <a:pt x="5189" y="1729"/>
                        </a:moveTo>
                        <a:cubicBezTo>
                          <a:pt x="3459" y="865"/>
                          <a:pt x="1729" y="865"/>
                          <a:pt x="0" y="0"/>
                        </a:cubicBezTo>
                        <a:cubicBezTo>
                          <a:pt x="1729" y="865"/>
                          <a:pt x="3459" y="865"/>
                          <a:pt x="5189" y="1729"/>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7" name="Google Shape;517;p61"/>
                  <p:cNvSpPr/>
                  <p:nvPr/>
                </p:nvSpPr>
                <p:spPr>
                  <a:xfrm>
                    <a:off x="-270012" y="5210990"/>
                    <a:ext cx="838450" cy="903387"/>
                  </a:xfrm>
                  <a:custGeom>
                    <a:avLst/>
                    <a:gdLst/>
                    <a:ahLst/>
                    <a:cxnLst/>
                    <a:rect l="l" t="t" r="r" b="b"/>
                    <a:pathLst>
                      <a:path w="838450" h="903387" extrusionOk="0">
                        <a:moveTo>
                          <a:pt x="265941" y="532381"/>
                        </a:moveTo>
                        <a:cubicBezTo>
                          <a:pt x="160434" y="529787"/>
                          <a:pt x="150056" y="337797"/>
                          <a:pt x="173406" y="275531"/>
                        </a:cubicBezTo>
                        <a:cubicBezTo>
                          <a:pt x="195891" y="212399"/>
                          <a:pt x="220106" y="160510"/>
                          <a:pt x="303129" y="109486"/>
                        </a:cubicBezTo>
                        <a:cubicBezTo>
                          <a:pt x="479551" y="42894"/>
                          <a:pt x="704404" y="52408"/>
                          <a:pt x="838450" y="263423"/>
                        </a:cubicBezTo>
                        <a:cubicBezTo>
                          <a:pt x="797804" y="138024"/>
                          <a:pt x="700944" y="32517"/>
                          <a:pt x="564303" y="6573"/>
                        </a:cubicBezTo>
                        <a:cubicBezTo>
                          <a:pt x="466579" y="-12453"/>
                          <a:pt x="336856" y="10897"/>
                          <a:pt x="250375" y="62786"/>
                        </a:cubicBezTo>
                        <a:cubicBezTo>
                          <a:pt x="138813" y="129376"/>
                          <a:pt x="114598" y="279855"/>
                          <a:pt x="108545" y="404388"/>
                        </a:cubicBezTo>
                        <a:cubicBezTo>
                          <a:pt x="108545" y="404388"/>
                          <a:pt x="110274" y="410442"/>
                          <a:pt x="108545" y="404388"/>
                        </a:cubicBezTo>
                        <a:cubicBezTo>
                          <a:pt x="89519" y="363742"/>
                          <a:pt x="6496" y="400929"/>
                          <a:pt x="442" y="440710"/>
                        </a:cubicBezTo>
                        <a:cubicBezTo>
                          <a:pt x="-4746" y="483951"/>
                          <a:pt x="35900" y="607621"/>
                          <a:pt x="112004" y="606755"/>
                        </a:cubicBezTo>
                        <a:cubicBezTo>
                          <a:pt x="90383" y="693237"/>
                          <a:pt x="64439" y="875714"/>
                          <a:pt x="395664" y="903388"/>
                        </a:cubicBezTo>
                        <a:cubicBezTo>
                          <a:pt x="86924" y="829878"/>
                          <a:pt x="169947" y="551407"/>
                          <a:pt x="265941" y="532381"/>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8" name="Google Shape;518;p61"/>
                  <p:cNvSpPr/>
                  <p:nvPr/>
                </p:nvSpPr>
                <p:spPr>
                  <a:xfrm>
                    <a:off x="543835" y="5613685"/>
                    <a:ext cx="156190" cy="218164"/>
                  </a:xfrm>
                  <a:custGeom>
                    <a:avLst/>
                    <a:gdLst/>
                    <a:ahLst/>
                    <a:cxnLst/>
                    <a:rect l="l" t="t" r="r" b="b"/>
                    <a:pathLst>
                      <a:path w="156190" h="218164" extrusionOk="0">
                        <a:moveTo>
                          <a:pt x="26332" y="214438"/>
                        </a:moveTo>
                        <a:cubicBezTo>
                          <a:pt x="4711" y="201466"/>
                          <a:pt x="1252" y="168603"/>
                          <a:pt x="387" y="146117"/>
                        </a:cubicBezTo>
                        <a:cubicBezTo>
                          <a:pt x="-3072" y="99418"/>
                          <a:pt x="16819" y="44069"/>
                          <a:pt x="53141" y="13801"/>
                        </a:cubicBezTo>
                        <a:cubicBezTo>
                          <a:pt x="73897" y="-21657"/>
                          <a:pt x="157784" y="17260"/>
                          <a:pt x="156054" y="62231"/>
                        </a:cubicBezTo>
                        <a:cubicBezTo>
                          <a:pt x="159514" y="108066"/>
                          <a:pt x="96382" y="242113"/>
                          <a:pt x="26332" y="214438"/>
                        </a:cubicBezTo>
                        <a:close/>
                      </a:path>
                    </a:pathLst>
                  </a:custGeom>
                  <a:solidFill>
                    <a:srgbClr val="F9D5B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9" name="Google Shape;519;p61"/>
                  <p:cNvSpPr/>
                  <p:nvPr/>
                </p:nvSpPr>
                <p:spPr>
                  <a:xfrm>
                    <a:off x="-145036" y="5314063"/>
                    <a:ext cx="1729" cy="1223"/>
                  </a:xfrm>
                  <a:custGeom>
                    <a:avLst/>
                    <a:gdLst/>
                    <a:ahLst/>
                    <a:cxnLst/>
                    <a:rect l="l" t="t" r="r" b="b"/>
                    <a:pathLst>
                      <a:path w="1729" h="1223" extrusionOk="0">
                        <a:moveTo>
                          <a:pt x="1730" y="358"/>
                        </a:moveTo>
                        <a:cubicBezTo>
                          <a:pt x="865" y="358"/>
                          <a:pt x="865" y="1223"/>
                          <a:pt x="0" y="1223"/>
                        </a:cubicBezTo>
                        <a:cubicBezTo>
                          <a:pt x="865" y="358"/>
                          <a:pt x="1730" y="-506"/>
                          <a:pt x="1730" y="358"/>
                        </a:cubicBezTo>
                        <a:close/>
                      </a:path>
                    </a:pathLst>
                  </a:custGeom>
                  <a:solidFill>
                    <a:srgbClr val="4E21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20" name="Google Shape;520;p61"/>
                  <p:cNvGrpSpPr/>
                  <p:nvPr/>
                </p:nvGrpSpPr>
                <p:grpSpPr>
                  <a:xfrm>
                    <a:off x="-225053" y="5145782"/>
                    <a:ext cx="862522" cy="488621"/>
                    <a:chOff x="-225053" y="5145782"/>
                    <a:chExt cx="862522" cy="488621"/>
                  </a:xfrm>
                </p:grpSpPr>
                <p:sp>
                  <p:nvSpPr>
                    <p:cNvPr id="521" name="Google Shape;521;p61"/>
                    <p:cNvSpPr/>
                    <p:nvPr/>
                  </p:nvSpPr>
                  <p:spPr>
                    <a:xfrm>
                      <a:off x="302938" y="5145782"/>
                      <a:ext cx="334531" cy="488621"/>
                    </a:xfrm>
                    <a:custGeom>
                      <a:avLst/>
                      <a:gdLst/>
                      <a:ahLst/>
                      <a:cxnLst/>
                      <a:rect l="l" t="t" r="r" b="b"/>
                      <a:pathLst>
                        <a:path w="334531" h="488621" extrusionOk="0">
                          <a:moveTo>
                            <a:pt x="257716" y="186801"/>
                          </a:moveTo>
                          <a:cubicBezTo>
                            <a:pt x="236960" y="85617"/>
                            <a:pt x="128858" y="25080"/>
                            <a:pt x="0" y="0"/>
                          </a:cubicBezTo>
                          <a:cubicBezTo>
                            <a:pt x="49295" y="21620"/>
                            <a:pt x="330360" y="108967"/>
                            <a:pt x="155667" y="234366"/>
                          </a:cubicBezTo>
                          <a:cubicBezTo>
                            <a:pt x="173828" y="245608"/>
                            <a:pt x="188530" y="260310"/>
                            <a:pt x="195449" y="280201"/>
                          </a:cubicBezTo>
                          <a:cubicBezTo>
                            <a:pt x="247338" y="328631"/>
                            <a:pt x="284525" y="419436"/>
                            <a:pt x="285390" y="488622"/>
                          </a:cubicBezTo>
                          <a:cubicBezTo>
                            <a:pt x="300092" y="474785"/>
                            <a:pt x="305281" y="474785"/>
                            <a:pt x="324306" y="467866"/>
                          </a:cubicBezTo>
                          <a:lnTo>
                            <a:pt x="321712" y="465272"/>
                          </a:lnTo>
                          <a:cubicBezTo>
                            <a:pt x="344197" y="372737"/>
                            <a:pt x="345062" y="249932"/>
                            <a:pt x="257716" y="186801"/>
                          </a:cubicBezTo>
                          <a:close/>
                        </a:path>
                      </a:pathLst>
                    </a:custGeom>
                    <a:solidFill>
                      <a:srgbClr val="EEEEEE">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2" name="Google Shape;522;p61"/>
                    <p:cNvSpPr/>
                    <p:nvPr/>
                  </p:nvSpPr>
                  <p:spPr>
                    <a:xfrm>
                      <a:off x="-225053" y="5146647"/>
                      <a:ext cx="235683" cy="471325"/>
                    </a:xfrm>
                    <a:custGeom>
                      <a:avLst/>
                      <a:gdLst/>
                      <a:ahLst/>
                      <a:cxnLst/>
                      <a:rect l="l" t="t" r="r" b="b"/>
                      <a:pathLst>
                        <a:path w="235683" h="471325" extrusionOk="0">
                          <a:moveTo>
                            <a:pt x="159580" y="96860"/>
                          </a:moveTo>
                          <a:cubicBezTo>
                            <a:pt x="171687" y="53619"/>
                            <a:pt x="199361" y="22485"/>
                            <a:pt x="235684" y="0"/>
                          </a:cubicBezTo>
                          <a:cubicBezTo>
                            <a:pt x="130176" y="21620"/>
                            <a:pt x="46289" y="66591"/>
                            <a:pt x="28992" y="131452"/>
                          </a:cubicBezTo>
                          <a:cubicBezTo>
                            <a:pt x="21209" y="160856"/>
                            <a:pt x="23803" y="187665"/>
                            <a:pt x="33317" y="210150"/>
                          </a:cubicBezTo>
                          <a:cubicBezTo>
                            <a:pt x="-11654" y="279336"/>
                            <a:pt x="-4735" y="375330"/>
                            <a:pt x="16885" y="450570"/>
                          </a:cubicBezTo>
                          <a:cubicBezTo>
                            <a:pt x="16885" y="450570"/>
                            <a:pt x="47154" y="458353"/>
                            <a:pt x="62720" y="471325"/>
                          </a:cubicBezTo>
                          <a:cubicBezTo>
                            <a:pt x="57531" y="382249"/>
                            <a:pt x="76557" y="339873"/>
                            <a:pt x="112880" y="228311"/>
                          </a:cubicBezTo>
                          <a:cubicBezTo>
                            <a:pt x="112880" y="228311"/>
                            <a:pt x="119798" y="198908"/>
                            <a:pt x="158715" y="166910"/>
                          </a:cubicBezTo>
                          <a:cubicBezTo>
                            <a:pt x="77422" y="155667"/>
                            <a:pt x="135365" y="189395"/>
                            <a:pt x="159580" y="96860"/>
                          </a:cubicBezTo>
                          <a:close/>
                        </a:path>
                      </a:pathLst>
                    </a:custGeom>
                    <a:solidFill>
                      <a:srgbClr val="231F20">
                        <a:alpha val="2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23" name="Google Shape;523;p61"/>
                  <p:cNvGrpSpPr/>
                  <p:nvPr/>
                </p:nvGrpSpPr>
                <p:grpSpPr>
                  <a:xfrm>
                    <a:off x="-230405" y="5661941"/>
                    <a:ext cx="872402" cy="93537"/>
                    <a:chOff x="-230405" y="5661941"/>
                    <a:chExt cx="872402" cy="93537"/>
                  </a:xfrm>
                </p:grpSpPr>
                <p:sp>
                  <p:nvSpPr>
                    <p:cNvPr id="524" name="Google Shape;524;p61"/>
                    <p:cNvSpPr/>
                    <p:nvPr/>
                  </p:nvSpPr>
                  <p:spPr>
                    <a:xfrm>
                      <a:off x="605644" y="5683968"/>
                      <a:ext cx="36353" cy="71510"/>
                    </a:xfrm>
                    <a:custGeom>
                      <a:avLst/>
                      <a:gdLst/>
                      <a:ahLst/>
                      <a:cxnLst/>
                      <a:rect l="l" t="t" r="r" b="b"/>
                      <a:pathLst>
                        <a:path w="36353" h="71510" extrusionOk="0">
                          <a:moveTo>
                            <a:pt x="10358" y="71510"/>
                          </a:moveTo>
                          <a:cubicBezTo>
                            <a:pt x="11223" y="71510"/>
                            <a:pt x="27654" y="33459"/>
                            <a:pt x="25924" y="29135"/>
                          </a:cubicBezTo>
                          <a:cubicBezTo>
                            <a:pt x="22465" y="18757"/>
                            <a:pt x="20736" y="24811"/>
                            <a:pt x="12952" y="23081"/>
                          </a:cubicBezTo>
                          <a:cubicBezTo>
                            <a:pt x="5169" y="20486"/>
                            <a:pt x="-2614" y="22216"/>
                            <a:pt x="845" y="10973"/>
                          </a:cubicBezTo>
                          <a:cubicBezTo>
                            <a:pt x="2575" y="4920"/>
                            <a:pt x="9493" y="2325"/>
                            <a:pt x="14682" y="596"/>
                          </a:cubicBezTo>
                          <a:cubicBezTo>
                            <a:pt x="56193" y="-7188"/>
                            <a:pt x="28519" y="63727"/>
                            <a:pt x="10358" y="7151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5" name="Google Shape;525;p61"/>
                    <p:cNvSpPr/>
                    <p:nvPr/>
                  </p:nvSpPr>
                  <p:spPr>
                    <a:xfrm>
                      <a:off x="-230405" y="5661941"/>
                      <a:ext cx="35762" cy="71916"/>
                    </a:xfrm>
                    <a:custGeom>
                      <a:avLst/>
                      <a:gdLst/>
                      <a:ahLst/>
                      <a:cxnLst/>
                      <a:rect l="l" t="t" r="r" b="b"/>
                      <a:pathLst>
                        <a:path w="35762" h="71916" extrusionOk="0">
                          <a:moveTo>
                            <a:pt x="23102" y="71916"/>
                          </a:moveTo>
                          <a:cubicBezTo>
                            <a:pt x="22238" y="71916"/>
                            <a:pt x="7536" y="32999"/>
                            <a:pt x="9265" y="28675"/>
                          </a:cubicBezTo>
                          <a:cubicBezTo>
                            <a:pt x="13589" y="18298"/>
                            <a:pt x="14454" y="24351"/>
                            <a:pt x="22238" y="22622"/>
                          </a:cubicBezTo>
                          <a:cubicBezTo>
                            <a:pt x="30886" y="20892"/>
                            <a:pt x="37804" y="22622"/>
                            <a:pt x="35210" y="11379"/>
                          </a:cubicBezTo>
                          <a:cubicBezTo>
                            <a:pt x="34345" y="5326"/>
                            <a:pt x="27426" y="1866"/>
                            <a:pt x="22238" y="1002"/>
                          </a:cubicBezTo>
                          <a:cubicBezTo>
                            <a:pt x="-18409" y="-9376"/>
                            <a:pt x="5806" y="64133"/>
                            <a:pt x="23102" y="71916"/>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26" name="Google Shape;526;p61"/>
                  <p:cNvGrpSpPr/>
                  <p:nvPr/>
                </p:nvGrpSpPr>
                <p:grpSpPr>
                  <a:xfrm>
                    <a:off x="-157144" y="5505526"/>
                    <a:ext cx="738553" cy="557827"/>
                    <a:chOff x="-157144" y="5505526"/>
                    <a:chExt cx="738553" cy="557827"/>
                  </a:xfrm>
                </p:grpSpPr>
                <p:sp>
                  <p:nvSpPr>
                    <p:cNvPr id="527" name="Google Shape;527;p61"/>
                    <p:cNvSpPr/>
                    <p:nvPr/>
                  </p:nvSpPr>
                  <p:spPr>
                    <a:xfrm>
                      <a:off x="129909" y="5773640"/>
                      <a:ext cx="171299" cy="108985"/>
                    </a:xfrm>
                    <a:custGeom>
                      <a:avLst/>
                      <a:gdLst/>
                      <a:ahLst/>
                      <a:cxnLst/>
                      <a:rect l="l" t="t" r="r" b="b"/>
                      <a:pathLst>
                        <a:path w="171299" h="108985" extrusionOk="0">
                          <a:moveTo>
                            <a:pt x="103843" y="88211"/>
                          </a:moveTo>
                          <a:cubicBezTo>
                            <a:pt x="55414" y="89076"/>
                            <a:pt x="15632" y="59672"/>
                            <a:pt x="14767" y="22485"/>
                          </a:cubicBezTo>
                          <a:cubicBezTo>
                            <a:pt x="14767" y="14702"/>
                            <a:pt x="16497" y="6918"/>
                            <a:pt x="19091" y="0"/>
                          </a:cubicBezTo>
                          <a:cubicBezTo>
                            <a:pt x="6984" y="12107"/>
                            <a:pt x="-799" y="26809"/>
                            <a:pt x="65" y="43241"/>
                          </a:cubicBezTo>
                          <a:cubicBezTo>
                            <a:pt x="930" y="80428"/>
                            <a:pt x="40712" y="109832"/>
                            <a:pt x="89142" y="108967"/>
                          </a:cubicBezTo>
                          <a:cubicBezTo>
                            <a:pt x="127194" y="108102"/>
                            <a:pt x="159192" y="89076"/>
                            <a:pt x="171299" y="62267"/>
                          </a:cubicBezTo>
                          <a:cubicBezTo>
                            <a:pt x="154868" y="77834"/>
                            <a:pt x="130653" y="88211"/>
                            <a:pt x="103843" y="88211"/>
                          </a:cubicBezTo>
                          <a:close/>
                        </a:path>
                      </a:pathLst>
                    </a:custGeom>
                    <a:solidFill>
                      <a:srgbClr val="E2BF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28" name="Google Shape;528;p61"/>
                    <p:cNvGrpSpPr/>
                    <p:nvPr/>
                  </p:nvGrpSpPr>
                  <p:grpSpPr>
                    <a:xfrm>
                      <a:off x="-55960" y="5505526"/>
                      <a:ext cx="518889" cy="83042"/>
                      <a:chOff x="-55960" y="5505526"/>
                      <a:chExt cx="518889" cy="83042"/>
                    </a:xfrm>
                  </p:grpSpPr>
                  <p:sp>
                    <p:nvSpPr>
                      <p:cNvPr id="529" name="Google Shape;529;p61"/>
                      <p:cNvSpPr/>
                      <p:nvPr/>
                    </p:nvSpPr>
                    <p:spPr>
                      <a:xfrm>
                        <a:off x="309196" y="5505526"/>
                        <a:ext cx="153733" cy="64881"/>
                      </a:xfrm>
                      <a:custGeom>
                        <a:avLst/>
                        <a:gdLst/>
                        <a:ahLst/>
                        <a:cxnLst/>
                        <a:rect l="l" t="t" r="r" b="b"/>
                        <a:pathLst>
                          <a:path w="153733" h="64881" extrusionOk="0">
                            <a:moveTo>
                              <a:pt x="153734" y="64882"/>
                            </a:moveTo>
                            <a:cubicBezTo>
                              <a:pt x="112222" y="16451"/>
                              <a:pt x="68117" y="-11222"/>
                              <a:pt x="7580" y="4344"/>
                            </a:cubicBezTo>
                            <a:cubicBezTo>
                              <a:pt x="-1069" y="11263"/>
                              <a:pt x="-4528" y="32883"/>
                              <a:pt x="9309" y="47585"/>
                            </a:cubicBezTo>
                            <a:cubicBezTo>
                              <a:pt x="36119" y="46720"/>
                              <a:pt x="68982" y="23370"/>
                              <a:pt x="153734" y="64882"/>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0" name="Google Shape;530;p61"/>
                      <p:cNvSpPr/>
                      <p:nvPr/>
                    </p:nvSpPr>
                    <p:spPr>
                      <a:xfrm>
                        <a:off x="-55960" y="5507244"/>
                        <a:ext cx="147048" cy="81324"/>
                      </a:xfrm>
                      <a:custGeom>
                        <a:avLst/>
                        <a:gdLst/>
                        <a:ahLst/>
                        <a:cxnLst/>
                        <a:rect l="l" t="t" r="r" b="b"/>
                        <a:pathLst>
                          <a:path w="147048" h="81324" extrusionOk="0">
                            <a:moveTo>
                              <a:pt x="0" y="81324"/>
                            </a:moveTo>
                            <a:cubicBezTo>
                              <a:pt x="34593" y="27706"/>
                              <a:pt x="75239" y="-6022"/>
                              <a:pt x="136641" y="896"/>
                            </a:cubicBezTo>
                            <a:cubicBezTo>
                              <a:pt x="146154" y="6085"/>
                              <a:pt x="152208" y="27706"/>
                              <a:pt x="140965" y="43273"/>
                            </a:cubicBezTo>
                            <a:cubicBezTo>
                              <a:pt x="115021" y="47597"/>
                              <a:pt x="78698" y="29435"/>
                              <a:pt x="0" y="81324"/>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531" name="Google Shape;531;p61"/>
                    <p:cNvGrpSpPr/>
                    <p:nvPr/>
                  </p:nvGrpSpPr>
                  <p:grpSpPr>
                    <a:xfrm>
                      <a:off x="-27437" y="5626600"/>
                      <a:ext cx="153969" cy="122844"/>
                      <a:chOff x="-27437" y="5626600"/>
                      <a:chExt cx="153969" cy="122844"/>
                    </a:xfrm>
                  </p:grpSpPr>
                  <p:sp>
                    <p:nvSpPr>
                      <p:cNvPr id="532" name="Google Shape;532;p61"/>
                      <p:cNvSpPr/>
                      <p:nvPr/>
                    </p:nvSpPr>
                    <p:spPr>
                      <a:xfrm>
                        <a:off x="-27437" y="5626600"/>
                        <a:ext cx="153969" cy="122844"/>
                      </a:xfrm>
                      <a:custGeom>
                        <a:avLst/>
                        <a:gdLst/>
                        <a:ahLst/>
                        <a:cxnLst/>
                        <a:rect l="l" t="t" r="r" b="b"/>
                        <a:pathLst>
                          <a:path w="153969" h="122844" extrusionOk="0">
                            <a:moveTo>
                              <a:pt x="153954" y="63152"/>
                            </a:moveTo>
                            <a:cubicBezTo>
                              <a:pt x="153089" y="96880"/>
                              <a:pt x="117631" y="123689"/>
                              <a:pt x="75255" y="122825"/>
                            </a:cubicBezTo>
                            <a:cubicBezTo>
                              <a:pt x="32879" y="121959"/>
                              <a:pt x="-849" y="93421"/>
                              <a:pt x="16" y="59692"/>
                            </a:cubicBezTo>
                            <a:cubicBezTo>
                              <a:pt x="881" y="25965"/>
                              <a:pt x="36338"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33" name="Google Shape;533;p61"/>
                      <p:cNvGrpSpPr/>
                      <p:nvPr/>
                    </p:nvGrpSpPr>
                    <p:grpSpPr>
                      <a:xfrm>
                        <a:off x="16684" y="5648241"/>
                        <a:ext cx="78729" cy="79563"/>
                        <a:chOff x="16684" y="5648241"/>
                        <a:chExt cx="78729" cy="79563"/>
                      </a:xfrm>
                    </p:grpSpPr>
                    <p:sp>
                      <p:nvSpPr>
                        <p:cNvPr id="534" name="Google Shape;534;p61"/>
                        <p:cNvSpPr/>
                        <p:nvPr/>
                      </p:nvSpPr>
                      <p:spPr>
                        <a:xfrm>
                          <a:off x="16684" y="5648241"/>
                          <a:ext cx="78729" cy="79563"/>
                        </a:xfrm>
                        <a:custGeom>
                          <a:avLst/>
                          <a:gdLst/>
                          <a:ahLst/>
                          <a:cxnLst/>
                          <a:rect l="l" t="t" r="r" b="b"/>
                          <a:pathLst>
                            <a:path w="78729" h="79563" extrusionOk="0">
                              <a:moveTo>
                                <a:pt x="78698" y="40647"/>
                              </a:moveTo>
                              <a:cubicBezTo>
                                <a:pt x="77834" y="62267"/>
                                <a:pt x="60537" y="79563"/>
                                <a:pt x="38917" y="79563"/>
                              </a:cubicBezTo>
                              <a:cubicBezTo>
                                <a:pt x="17296" y="78698"/>
                                <a:pt x="0" y="61402"/>
                                <a:pt x="0" y="38917"/>
                              </a:cubicBezTo>
                              <a:cubicBezTo>
                                <a:pt x="0" y="17296"/>
                                <a:pt x="18161" y="0"/>
                                <a:pt x="39781" y="0"/>
                              </a:cubicBezTo>
                              <a:cubicBezTo>
                                <a:pt x="62267" y="865"/>
                                <a:pt x="79563" y="19026"/>
                                <a:pt x="78698" y="40647"/>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5" name="Google Shape;535;p61"/>
                        <p:cNvSpPr/>
                        <p:nvPr/>
                      </p:nvSpPr>
                      <p:spPr>
                        <a:xfrm>
                          <a:off x="56356" y="5665202"/>
                          <a:ext cx="25524" cy="25749"/>
                        </a:xfrm>
                        <a:custGeom>
                          <a:avLst/>
                          <a:gdLst/>
                          <a:ahLst/>
                          <a:cxnLst/>
                          <a:rect l="l" t="t" r="r" b="b"/>
                          <a:pathLst>
                            <a:path w="25524" h="25749" extrusionOk="0">
                              <a:moveTo>
                                <a:pt x="25190" y="15037"/>
                              </a:moveTo>
                              <a:cubicBezTo>
                                <a:pt x="24325" y="21956"/>
                                <a:pt x="17406" y="27144"/>
                                <a:pt x="10488" y="25415"/>
                              </a:cubicBezTo>
                              <a:cubicBezTo>
                                <a:pt x="3569" y="24550"/>
                                <a:pt x="-755" y="17632"/>
                                <a:pt x="110" y="10713"/>
                              </a:cubicBezTo>
                              <a:cubicBezTo>
                                <a:pt x="974" y="3794"/>
                                <a:pt x="7893" y="-1394"/>
                                <a:pt x="14812" y="335"/>
                              </a:cubicBezTo>
                              <a:cubicBezTo>
                                <a:pt x="21730" y="2065"/>
                                <a:pt x="26919" y="8118"/>
                                <a:pt x="25190" y="15037"/>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nvGrpSpPr>
                    <p:cNvPr id="536" name="Google Shape;536;p61"/>
                    <p:cNvGrpSpPr/>
                    <p:nvPr/>
                  </p:nvGrpSpPr>
                  <p:grpSpPr>
                    <a:xfrm>
                      <a:off x="303787" y="5635248"/>
                      <a:ext cx="153970" cy="122844"/>
                      <a:chOff x="303787" y="5635248"/>
                      <a:chExt cx="153970" cy="122844"/>
                    </a:xfrm>
                  </p:grpSpPr>
                  <p:sp>
                    <p:nvSpPr>
                      <p:cNvPr id="537" name="Google Shape;537;p61"/>
                      <p:cNvSpPr/>
                      <p:nvPr/>
                    </p:nvSpPr>
                    <p:spPr>
                      <a:xfrm>
                        <a:off x="303787" y="5635248"/>
                        <a:ext cx="153970" cy="122844"/>
                      </a:xfrm>
                      <a:custGeom>
                        <a:avLst/>
                        <a:gdLst/>
                        <a:ahLst/>
                        <a:cxnLst/>
                        <a:rect l="l" t="t" r="r" b="b"/>
                        <a:pathLst>
                          <a:path w="153970" h="122844" extrusionOk="0">
                            <a:moveTo>
                              <a:pt x="153954" y="63152"/>
                            </a:moveTo>
                            <a:cubicBezTo>
                              <a:pt x="153089" y="96880"/>
                              <a:pt x="117631" y="123689"/>
                              <a:pt x="75255" y="122825"/>
                            </a:cubicBezTo>
                            <a:cubicBezTo>
                              <a:pt x="32879" y="121959"/>
                              <a:pt x="-849" y="93421"/>
                              <a:pt x="16" y="59692"/>
                            </a:cubicBezTo>
                            <a:cubicBezTo>
                              <a:pt x="881" y="25965"/>
                              <a:pt x="36339" y="-845"/>
                              <a:pt x="78715" y="20"/>
                            </a:cubicBezTo>
                            <a:cubicBezTo>
                              <a:pt x="121091" y="885"/>
                              <a:pt x="154819" y="29424"/>
                              <a:pt x="153954" y="63152"/>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38" name="Google Shape;538;p61"/>
                      <p:cNvGrpSpPr/>
                      <p:nvPr/>
                    </p:nvGrpSpPr>
                    <p:grpSpPr>
                      <a:xfrm>
                        <a:off x="330581" y="5656858"/>
                        <a:ext cx="78760" cy="78760"/>
                        <a:chOff x="330581" y="5656858"/>
                        <a:chExt cx="78760" cy="78760"/>
                      </a:xfrm>
                    </p:grpSpPr>
                    <p:sp>
                      <p:nvSpPr>
                        <p:cNvPr id="539" name="Google Shape;539;p61"/>
                        <p:cNvSpPr/>
                        <p:nvPr/>
                      </p:nvSpPr>
                      <p:spPr>
                        <a:xfrm>
                          <a:off x="330581" y="5656858"/>
                          <a:ext cx="78760" cy="78760"/>
                        </a:xfrm>
                        <a:custGeom>
                          <a:avLst/>
                          <a:gdLst/>
                          <a:ahLst/>
                          <a:cxnLst/>
                          <a:rect l="l" t="t" r="r" b="b"/>
                          <a:pathLst>
                            <a:path w="78760" h="78760" extrusionOk="0">
                              <a:moveTo>
                                <a:pt x="31" y="38083"/>
                              </a:moveTo>
                              <a:cubicBezTo>
                                <a:pt x="-834" y="59703"/>
                                <a:pt x="16463" y="77865"/>
                                <a:pt x="38083" y="78729"/>
                              </a:cubicBezTo>
                              <a:cubicBezTo>
                                <a:pt x="59703" y="79594"/>
                                <a:pt x="77865" y="62298"/>
                                <a:pt x="78730" y="40678"/>
                              </a:cubicBezTo>
                              <a:cubicBezTo>
                                <a:pt x="79594" y="19057"/>
                                <a:pt x="62298" y="896"/>
                                <a:pt x="40678" y="31"/>
                              </a:cubicBezTo>
                              <a:cubicBezTo>
                                <a:pt x="19057" y="-834"/>
                                <a:pt x="896" y="16462"/>
                                <a:pt x="31" y="38083"/>
                              </a:cubicBezTo>
                              <a:close/>
                            </a:path>
                          </a:pathLst>
                        </a:custGeom>
                        <a:solidFill>
                          <a:srgbClr val="16161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0" name="Google Shape;540;p61"/>
                        <p:cNvSpPr/>
                        <p:nvPr/>
                      </p:nvSpPr>
                      <p:spPr>
                        <a:xfrm>
                          <a:off x="370300" y="5673226"/>
                          <a:ext cx="26133" cy="26133"/>
                        </a:xfrm>
                        <a:custGeom>
                          <a:avLst/>
                          <a:gdLst/>
                          <a:ahLst/>
                          <a:cxnLst/>
                          <a:rect l="l" t="t" r="r" b="b"/>
                          <a:pathLst>
                            <a:path w="26133" h="26133" extrusionOk="0">
                              <a:moveTo>
                                <a:pt x="94" y="14796"/>
                              </a:moveTo>
                              <a:cubicBezTo>
                                <a:pt x="959" y="21715"/>
                                <a:pt x="7013" y="26904"/>
                                <a:pt x="14796" y="26039"/>
                              </a:cubicBezTo>
                              <a:cubicBezTo>
                                <a:pt x="21715" y="25174"/>
                                <a:pt x="26904" y="19120"/>
                                <a:pt x="26039" y="11337"/>
                              </a:cubicBezTo>
                              <a:cubicBezTo>
                                <a:pt x="25174" y="4418"/>
                                <a:pt x="19120" y="-770"/>
                                <a:pt x="11337" y="94"/>
                              </a:cubicBezTo>
                              <a:cubicBezTo>
                                <a:pt x="4418" y="959"/>
                                <a:pt x="-771" y="7878"/>
                                <a:pt x="94" y="147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sp>
                  <p:nvSpPr>
                    <p:cNvPr id="541" name="Google Shape;541;p61"/>
                    <p:cNvSpPr/>
                    <p:nvPr/>
                  </p:nvSpPr>
                  <p:spPr>
                    <a:xfrm>
                      <a:off x="185323" y="6034236"/>
                      <a:ext cx="89082" cy="29117"/>
                    </a:xfrm>
                    <a:custGeom>
                      <a:avLst/>
                      <a:gdLst/>
                      <a:ahLst/>
                      <a:cxnLst/>
                      <a:rect l="l" t="t" r="r" b="b"/>
                      <a:pathLst>
                        <a:path w="89082" h="29117" extrusionOk="0">
                          <a:moveTo>
                            <a:pt x="89076" y="29117"/>
                          </a:moveTo>
                          <a:cubicBezTo>
                            <a:pt x="89941" y="-6341"/>
                            <a:pt x="6054" y="-10665"/>
                            <a:pt x="0" y="23063"/>
                          </a:cubicBezTo>
                          <a:cubicBezTo>
                            <a:pt x="0" y="23063"/>
                            <a:pt x="56213" y="-9800"/>
                            <a:pt x="89076" y="29117"/>
                          </a:cubicBezTo>
                          <a:close/>
                        </a:path>
                      </a:pathLst>
                    </a:custGeom>
                    <a:solidFill>
                      <a:srgbClr val="231F20">
                        <a:alpha val="9803"/>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542" name="Google Shape;542;p61"/>
                    <p:cNvGrpSpPr/>
                    <p:nvPr/>
                  </p:nvGrpSpPr>
                  <p:grpSpPr>
                    <a:xfrm>
                      <a:off x="57330" y="5872228"/>
                      <a:ext cx="333819" cy="151983"/>
                      <a:chOff x="57330" y="5872228"/>
                      <a:chExt cx="333819" cy="151983"/>
                    </a:xfrm>
                  </p:grpSpPr>
                  <p:sp>
                    <p:nvSpPr>
                      <p:cNvPr id="543" name="Google Shape;543;p61"/>
                      <p:cNvSpPr/>
                      <p:nvPr/>
                    </p:nvSpPr>
                    <p:spPr>
                      <a:xfrm>
                        <a:off x="57330" y="5872228"/>
                        <a:ext cx="333819" cy="151932"/>
                      </a:xfrm>
                      <a:custGeom>
                        <a:avLst/>
                        <a:gdLst/>
                        <a:ahLst/>
                        <a:cxnLst/>
                        <a:rect l="l" t="t" r="r" b="b"/>
                        <a:pathLst>
                          <a:path w="333819" h="151932" extrusionOk="0">
                            <a:moveTo>
                              <a:pt x="333820" y="0"/>
                            </a:moveTo>
                            <a:cubicBezTo>
                              <a:pt x="333820" y="54484"/>
                              <a:pt x="265499" y="138371"/>
                              <a:pt x="181612" y="150478"/>
                            </a:cubicBezTo>
                            <a:cubicBezTo>
                              <a:pt x="121939" y="159127"/>
                              <a:pt x="54484" y="130588"/>
                              <a:pt x="0" y="27674"/>
                            </a:cubicBezTo>
                            <a:cubicBezTo>
                              <a:pt x="54484" y="57943"/>
                              <a:pt x="198908" y="98589"/>
                              <a:pt x="333820" y="0"/>
                            </a:cubicBezTo>
                            <a:close/>
                          </a:path>
                        </a:pathLst>
                      </a:custGeom>
                      <a:solidFill>
                        <a:srgbClr val="5B131B"/>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4" name="Google Shape;544;p61"/>
                      <p:cNvSpPr/>
                      <p:nvPr/>
                    </p:nvSpPr>
                    <p:spPr>
                      <a:xfrm>
                        <a:off x="130839" y="5971937"/>
                        <a:ext cx="199772" cy="52274"/>
                      </a:xfrm>
                      <a:custGeom>
                        <a:avLst/>
                        <a:gdLst/>
                        <a:ahLst/>
                        <a:cxnLst/>
                        <a:rect l="l" t="t" r="r" b="b"/>
                        <a:pathLst>
                          <a:path w="199772" h="52274" extrusionOk="0">
                            <a:moveTo>
                              <a:pt x="107237" y="50770"/>
                            </a:moveTo>
                            <a:cubicBezTo>
                              <a:pt x="141830" y="45581"/>
                              <a:pt x="174693" y="28285"/>
                              <a:pt x="199773" y="5799"/>
                            </a:cubicBezTo>
                            <a:cubicBezTo>
                              <a:pt x="136641" y="-6308"/>
                              <a:pt x="65726" y="1475"/>
                              <a:pt x="0" y="20501"/>
                            </a:cubicBezTo>
                            <a:cubicBezTo>
                              <a:pt x="36322" y="48175"/>
                              <a:pt x="73509" y="55958"/>
                              <a:pt x="107237" y="50770"/>
                            </a:cubicBezTo>
                            <a:close/>
                          </a:path>
                        </a:pathLst>
                      </a:custGeom>
                      <a:solidFill>
                        <a:srgbClr val="D4989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5" name="Google Shape;545;p61"/>
                      <p:cNvSpPr/>
                      <p:nvPr/>
                    </p:nvSpPr>
                    <p:spPr>
                      <a:xfrm>
                        <a:off x="84139" y="5887796"/>
                        <a:ext cx="283659" cy="73913"/>
                      </a:xfrm>
                      <a:custGeom>
                        <a:avLst/>
                        <a:gdLst/>
                        <a:ahLst/>
                        <a:cxnLst/>
                        <a:rect l="l" t="t" r="r" b="b"/>
                        <a:pathLst>
                          <a:path w="283659" h="73913" extrusionOk="0">
                            <a:moveTo>
                              <a:pt x="26809" y="63996"/>
                            </a:moveTo>
                            <a:cubicBezTo>
                              <a:pt x="108967" y="82158"/>
                              <a:pt x="196314" y="76104"/>
                              <a:pt x="271553" y="39781"/>
                            </a:cubicBezTo>
                            <a:cubicBezTo>
                              <a:pt x="276742" y="26809"/>
                              <a:pt x="280201" y="17296"/>
                              <a:pt x="283660" y="0"/>
                            </a:cubicBezTo>
                            <a:cubicBezTo>
                              <a:pt x="187665" y="53618"/>
                              <a:pt x="63132" y="44970"/>
                              <a:pt x="0" y="25945"/>
                            </a:cubicBezTo>
                            <a:cubicBezTo>
                              <a:pt x="2594" y="29403"/>
                              <a:pt x="15567" y="49294"/>
                              <a:pt x="26809" y="63996"/>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546" name="Google Shape;546;p61"/>
                    <p:cNvSpPr/>
                    <p:nvPr/>
                  </p:nvSpPr>
                  <p:spPr>
                    <a:xfrm>
                      <a:off x="-157144" y="5580707"/>
                      <a:ext cx="738553" cy="228430"/>
                    </a:xfrm>
                    <a:custGeom>
                      <a:avLst/>
                      <a:gdLst/>
                      <a:ahLst/>
                      <a:cxnLst/>
                      <a:rect l="l" t="t" r="r" b="b"/>
                      <a:pathLst>
                        <a:path w="738553" h="228430" extrusionOk="0">
                          <a:moveTo>
                            <a:pt x="738554" y="35535"/>
                          </a:moveTo>
                          <a:cubicBezTo>
                            <a:pt x="738554" y="35535"/>
                            <a:pt x="511972" y="-45758"/>
                            <a:pt x="405599" y="45048"/>
                          </a:cubicBezTo>
                          <a:lnTo>
                            <a:pt x="373601" y="45048"/>
                          </a:lnTo>
                          <a:lnTo>
                            <a:pt x="371007" y="45048"/>
                          </a:lnTo>
                          <a:lnTo>
                            <a:pt x="339008" y="45048"/>
                          </a:lnTo>
                          <a:cubicBezTo>
                            <a:pt x="233501" y="-47487"/>
                            <a:pt x="0" y="31211"/>
                            <a:pt x="0" y="31211"/>
                          </a:cubicBezTo>
                          <a:lnTo>
                            <a:pt x="2594" y="90019"/>
                          </a:lnTo>
                          <a:cubicBezTo>
                            <a:pt x="27674" y="89154"/>
                            <a:pt x="48430" y="104721"/>
                            <a:pt x="48430" y="104721"/>
                          </a:cubicBezTo>
                          <a:cubicBezTo>
                            <a:pt x="48430" y="104721"/>
                            <a:pt x="58807" y="180825"/>
                            <a:pt x="84752" y="211958"/>
                          </a:cubicBezTo>
                          <a:cubicBezTo>
                            <a:pt x="109832" y="227525"/>
                            <a:pt x="244743" y="242227"/>
                            <a:pt x="297497" y="195527"/>
                          </a:cubicBezTo>
                          <a:cubicBezTo>
                            <a:pt x="320847" y="168717"/>
                            <a:pt x="332955" y="124611"/>
                            <a:pt x="340738" y="92613"/>
                          </a:cubicBezTo>
                          <a:lnTo>
                            <a:pt x="341603" y="92613"/>
                          </a:lnTo>
                          <a:cubicBezTo>
                            <a:pt x="346792" y="72722"/>
                            <a:pt x="364953" y="70993"/>
                            <a:pt x="371007" y="70993"/>
                          </a:cubicBezTo>
                          <a:lnTo>
                            <a:pt x="371007" y="70993"/>
                          </a:lnTo>
                          <a:cubicBezTo>
                            <a:pt x="371007" y="70993"/>
                            <a:pt x="371007" y="70993"/>
                            <a:pt x="371871" y="70993"/>
                          </a:cubicBezTo>
                          <a:cubicBezTo>
                            <a:pt x="372736" y="70993"/>
                            <a:pt x="372736" y="70993"/>
                            <a:pt x="372736" y="70993"/>
                          </a:cubicBezTo>
                          <a:lnTo>
                            <a:pt x="372736" y="70993"/>
                          </a:lnTo>
                          <a:cubicBezTo>
                            <a:pt x="379655" y="70993"/>
                            <a:pt x="396951" y="72722"/>
                            <a:pt x="402140" y="92613"/>
                          </a:cubicBezTo>
                          <a:lnTo>
                            <a:pt x="403005" y="92613"/>
                          </a:lnTo>
                          <a:cubicBezTo>
                            <a:pt x="409923" y="124611"/>
                            <a:pt x="422031" y="168717"/>
                            <a:pt x="444516" y="195527"/>
                          </a:cubicBezTo>
                          <a:cubicBezTo>
                            <a:pt x="497270" y="243092"/>
                            <a:pt x="632181" y="229255"/>
                            <a:pt x="657261" y="214553"/>
                          </a:cubicBezTo>
                          <a:cubicBezTo>
                            <a:pt x="683206" y="184284"/>
                            <a:pt x="694448" y="108180"/>
                            <a:pt x="694448" y="108180"/>
                          </a:cubicBezTo>
                          <a:cubicBezTo>
                            <a:pt x="694448" y="108180"/>
                            <a:pt x="710015" y="80506"/>
                            <a:pt x="734230" y="82236"/>
                          </a:cubicBezTo>
                          <a:moveTo>
                            <a:pt x="288849" y="187743"/>
                          </a:moveTo>
                          <a:cubicBezTo>
                            <a:pt x="238690" y="234443"/>
                            <a:pt x="112426" y="219741"/>
                            <a:pt x="89076" y="204175"/>
                          </a:cubicBezTo>
                          <a:cubicBezTo>
                            <a:pt x="65726" y="172176"/>
                            <a:pt x="59672" y="103856"/>
                            <a:pt x="59672" y="103856"/>
                          </a:cubicBezTo>
                          <a:cubicBezTo>
                            <a:pt x="59672" y="81371"/>
                            <a:pt x="58807" y="74452"/>
                            <a:pt x="62267" y="58886"/>
                          </a:cubicBezTo>
                          <a:cubicBezTo>
                            <a:pt x="87347" y="13050"/>
                            <a:pt x="198043" y="21699"/>
                            <a:pt x="221393" y="24293"/>
                          </a:cubicBezTo>
                          <a:cubicBezTo>
                            <a:pt x="302686" y="35535"/>
                            <a:pt x="321712" y="80506"/>
                            <a:pt x="324306" y="90019"/>
                          </a:cubicBezTo>
                          <a:cubicBezTo>
                            <a:pt x="317388" y="122017"/>
                            <a:pt x="311334" y="160069"/>
                            <a:pt x="288849" y="187743"/>
                          </a:cubicBezTo>
                          <a:close/>
                          <a:moveTo>
                            <a:pt x="683206" y="107315"/>
                          </a:moveTo>
                          <a:cubicBezTo>
                            <a:pt x="683206" y="107315"/>
                            <a:pt x="676287" y="175636"/>
                            <a:pt x="652937" y="206769"/>
                          </a:cubicBezTo>
                          <a:cubicBezTo>
                            <a:pt x="628722" y="222336"/>
                            <a:pt x="502459" y="235308"/>
                            <a:pt x="453164" y="187743"/>
                          </a:cubicBezTo>
                          <a:cubicBezTo>
                            <a:pt x="431544" y="160069"/>
                            <a:pt x="425490" y="122017"/>
                            <a:pt x="418572" y="90019"/>
                          </a:cubicBezTo>
                          <a:cubicBezTo>
                            <a:pt x="421166" y="81371"/>
                            <a:pt x="440192" y="35535"/>
                            <a:pt x="522350" y="26023"/>
                          </a:cubicBezTo>
                          <a:cubicBezTo>
                            <a:pt x="545700" y="23428"/>
                            <a:pt x="656396" y="16509"/>
                            <a:pt x="680611" y="62345"/>
                          </a:cubicBezTo>
                          <a:cubicBezTo>
                            <a:pt x="684935" y="77912"/>
                            <a:pt x="684071" y="84830"/>
                            <a:pt x="683206" y="107315"/>
                          </a:cubicBezTo>
                          <a:close/>
                        </a:path>
                      </a:pathLst>
                    </a:custGeom>
                    <a:solidFill>
                      <a:srgbClr val="231F2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7" name="Google Shape;547;p61"/>
                    <p:cNvSpPr/>
                    <p:nvPr/>
                  </p:nvSpPr>
                  <p:spPr>
                    <a:xfrm>
                      <a:off x="314181" y="5708045"/>
                      <a:ext cx="137505" cy="49694"/>
                    </a:xfrm>
                    <a:custGeom>
                      <a:avLst/>
                      <a:gdLst/>
                      <a:ahLst/>
                      <a:cxnLst/>
                      <a:rect l="l" t="t" r="r" b="b"/>
                      <a:pathLst>
                        <a:path w="137505" h="49694" extrusionOk="0">
                          <a:moveTo>
                            <a:pt x="137506" y="14570"/>
                          </a:moveTo>
                          <a:cubicBezTo>
                            <a:pt x="125399" y="32732"/>
                            <a:pt x="102913" y="47433"/>
                            <a:pt x="75239" y="49163"/>
                          </a:cubicBezTo>
                          <a:cubicBezTo>
                            <a:pt x="39782" y="52623"/>
                            <a:pt x="16431" y="38785"/>
                            <a:pt x="0" y="19760"/>
                          </a:cubicBezTo>
                          <a:cubicBezTo>
                            <a:pt x="40646" y="-1861"/>
                            <a:pt x="115021" y="-8780"/>
                            <a:pt x="137506" y="14570"/>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8" name="Google Shape;548;p61"/>
                    <p:cNvSpPr/>
                    <p:nvPr/>
                  </p:nvSpPr>
                  <p:spPr>
                    <a:xfrm>
                      <a:off x="-17043" y="5700034"/>
                      <a:ext cx="137506" cy="49057"/>
                    </a:xfrm>
                    <a:custGeom>
                      <a:avLst/>
                      <a:gdLst/>
                      <a:ahLst/>
                      <a:cxnLst/>
                      <a:rect l="l" t="t" r="r" b="b"/>
                      <a:pathLst>
                        <a:path w="137506" h="49057" extrusionOk="0">
                          <a:moveTo>
                            <a:pt x="137506" y="13933"/>
                          </a:moveTo>
                          <a:cubicBezTo>
                            <a:pt x="125399" y="32095"/>
                            <a:pt x="102913" y="46796"/>
                            <a:pt x="75239" y="48526"/>
                          </a:cubicBezTo>
                          <a:cubicBezTo>
                            <a:pt x="39782" y="51986"/>
                            <a:pt x="16432" y="38148"/>
                            <a:pt x="0" y="19123"/>
                          </a:cubicBezTo>
                          <a:cubicBezTo>
                            <a:pt x="40647" y="-1633"/>
                            <a:pt x="115021" y="-8552"/>
                            <a:pt x="137506" y="13933"/>
                          </a:cubicBezTo>
                          <a:close/>
                        </a:path>
                      </a:pathLst>
                    </a:custGeom>
                    <a:solidFill>
                      <a:srgbClr val="D1B29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sp>
              <p:nvSpPr>
                <p:cNvPr id="549" name="Google Shape;549;p61"/>
                <p:cNvSpPr/>
                <p:nvPr/>
              </p:nvSpPr>
              <p:spPr>
                <a:xfrm>
                  <a:off x="53006" y="5184592"/>
                  <a:ext cx="200637" cy="57185"/>
                </a:xfrm>
                <a:custGeom>
                  <a:avLst/>
                  <a:gdLst/>
                  <a:ahLst/>
                  <a:cxnLst/>
                  <a:rect l="l" t="t" r="r" b="b"/>
                  <a:pathLst>
                    <a:path w="200637" h="57185" extrusionOk="0">
                      <a:moveTo>
                        <a:pt x="0" y="16539"/>
                      </a:moveTo>
                      <a:cubicBezTo>
                        <a:pt x="27674" y="7891"/>
                        <a:pt x="89076" y="-11136"/>
                        <a:pt x="183341" y="8755"/>
                      </a:cubicBezTo>
                      <a:cubicBezTo>
                        <a:pt x="183341" y="8755"/>
                        <a:pt x="129723" y="7891"/>
                        <a:pt x="110697" y="16539"/>
                      </a:cubicBezTo>
                      <a:cubicBezTo>
                        <a:pt x="110697" y="16539"/>
                        <a:pt x="147019" y="14809"/>
                        <a:pt x="176423" y="21727"/>
                      </a:cubicBezTo>
                      <a:cubicBezTo>
                        <a:pt x="176423" y="21727"/>
                        <a:pt x="124534" y="23457"/>
                        <a:pt x="111561" y="30376"/>
                      </a:cubicBezTo>
                      <a:cubicBezTo>
                        <a:pt x="111561" y="30376"/>
                        <a:pt x="158262" y="26917"/>
                        <a:pt x="200638" y="39024"/>
                      </a:cubicBezTo>
                      <a:cubicBezTo>
                        <a:pt x="200638" y="39024"/>
                        <a:pt x="90806" y="34700"/>
                        <a:pt x="10378" y="57185"/>
                      </a:cubicBezTo>
                      <a:cubicBezTo>
                        <a:pt x="10378" y="57185"/>
                        <a:pt x="28539" y="38159"/>
                        <a:pt x="55348" y="36429"/>
                      </a:cubicBezTo>
                      <a:cubicBezTo>
                        <a:pt x="55348" y="36429"/>
                        <a:pt x="23350" y="30376"/>
                        <a:pt x="6054" y="34700"/>
                      </a:cubicBezTo>
                      <a:cubicBezTo>
                        <a:pt x="6054" y="34700"/>
                        <a:pt x="30269" y="22593"/>
                        <a:pt x="51889" y="23457"/>
                      </a:cubicBezTo>
                      <a:cubicBezTo>
                        <a:pt x="51024" y="22593"/>
                        <a:pt x="39782" y="13079"/>
                        <a:pt x="0" y="16539"/>
                      </a:cubicBezTo>
                      <a:close/>
                    </a:path>
                  </a:pathLst>
                </a:custGeom>
                <a:solidFill>
                  <a:srgbClr val="EEEEEE">
                    <a:alpha val="20000"/>
                  </a:srgbClr>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550" name="Google Shape;550;p61"/>
          <p:cNvPicPr preferRelativeResize="0"/>
          <p:nvPr/>
        </p:nvPicPr>
        <p:blipFill rotWithShape="1">
          <a:blip r:embed="rId5">
            <a:alphaModFix/>
          </a:blip>
          <a:srcRect/>
          <a:stretch/>
        </p:blipFill>
        <p:spPr>
          <a:xfrm>
            <a:off x="934164" y="1066341"/>
            <a:ext cx="7411130" cy="446785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413"/>
                                        </p:tgtEl>
                                        <p:attrNameLst>
                                          <p:attrName>style.visibility</p:attrName>
                                        </p:attrNameLst>
                                      </p:cBhvr>
                                      <p:to>
                                        <p:strVal val="visible"/>
                                      </p:to>
                                    </p:set>
                                    <p:animEffect transition="in" filter="fade">
                                      <p:cBhvr>
                                        <p:cTn id="7" dur="500"/>
                                        <p:tgtEl>
                                          <p:spTgt spid="413"/>
                                        </p:tgtEl>
                                      </p:cBhvr>
                                    </p:animEffect>
                                  </p:childTnLst>
                                </p:cTn>
                              </p:par>
                              <p:par>
                                <p:cTn id="8" presetID="10" presetClass="entr" presetSubtype="0" fill="hold" nodeType="withEffect">
                                  <p:stCondLst>
                                    <p:cond delay="250"/>
                                  </p:stCondLst>
                                  <p:childTnLst>
                                    <p:set>
                                      <p:cBhvr>
                                        <p:cTn id="9" dur="1" fill="hold">
                                          <p:stCondLst>
                                            <p:cond delay="0"/>
                                          </p:stCondLst>
                                        </p:cTn>
                                        <p:tgtEl>
                                          <p:spTgt spid="414"/>
                                        </p:tgtEl>
                                        <p:attrNameLst>
                                          <p:attrName>style.visibility</p:attrName>
                                        </p:attrNameLst>
                                      </p:cBhvr>
                                      <p:to>
                                        <p:strVal val="visible"/>
                                      </p:to>
                                    </p:set>
                                    <p:animEffect transition="in" filter="fade">
                                      <p:cBhvr>
                                        <p:cTn id="10" dur="1000"/>
                                        <p:tgtEl>
                                          <p:spTgt spid="414"/>
                                        </p:tgtEl>
                                      </p:cBhvr>
                                    </p:animEffect>
                                  </p:childTnLst>
                                </p:cTn>
                              </p:par>
                              <p:par>
                                <p:cTn id="11" presetID="10" presetClass="entr" presetSubtype="0" fill="hold" nodeType="withEffect">
                                  <p:stCondLst>
                                    <p:cond delay="500"/>
                                  </p:stCondLst>
                                  <p:childTnLst>
                                    <p:set>
                                      <p:cBhvr>
                                        <p:cTn id="12" dur="1" fill="hold">
                                          <p:stCondLst>
                                            <p:cond delay="0"/>
                                          </p:stCondLst>
                                        </p:cTn>
                                        <p:tgtEl>
                                          <p:spTgt spid="415"/>
                                        </p:tgtEl>
                                        <p:attrNameLst>
                                          <p:attrName>style.visibility</p:attrName>
                                        </p:attrNameLst>
                                      </p:cBhvr>
                                      <p:to>
                                        <p:strVal val="visible"/>
                                      </p:to>
                                    </p:set>
                                    <p:animEffect transition="in" filter="fade">
                                      <p:cBhvr>
                                        <p:cTn id="13" dur="1000"/>
                                        <p:tgtEl>
                                          <p:spTgt spid="4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87"/>
        <p:cNvGrpSpPr/>
        <p:nvPr/>
      </p:nvGrpSpPr>
      <p:grpSpPr>
        <a:xfrm>
          <a:off x="0" y="0"/>
          <a:ext cx="0" cy="0"/>
          <a:chOff x="0" y="0"/>
          <a:chExt cx="0" cy="0"/>
        </a:xfrm>
      </p:grpSpPr>
      <p:grpSp>
        <p:nvGrpSpPr>
          <p:cNvPr id="1288" name="Google Shape;1288;p88"/>
          <p:cNvGrpSpPr/>
          <p:nvPr/>
        </p:nvGrpSpPr>
        <p:grpSpPr>
          <a:xfrm>
            <a:off x="1565216" y="2499874"/>
            <a:ext cx="10497650" cy="1171524"/>
            <a:chOff x="1593000" y="2322566"/>
            <a:chExt cx="5766050" cy="643484"/>
          </a:xfrm>
        </p:grpSpPr>
        <p:sp>
          <p:nvSpPr>
            <p:cNvPr id="1289" name="Google Shape;1289;p88"/>
            <p:cNvSpPr/>
            <p:nvPr/>
          </p:nvSpPr>
          <p:spPr>
            <a:xfrm flipH="1">
              <a:off x="2283025" y="2322575"/>
              <a:ext cx="18444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290" name="Google Shape;1290;p88"/>
            <p:cNvSpPr/>
            <p:nvPr/>
          </p:nvSpPr>
          <p:spPr>
            <a:xfrm rot="-5400000">
              <a:off x="3501574" y="1934670"/>
              <a:ext cx="643356" cy="1419149"/>
            </a:xfrm>
            <a:prstGeom prst="flowChartOffpageConnector">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291" name="Google Shape;1291;p88"/>
            <p:cNvSpPr/>
            <p:nvPr/>
          </p:nvSpPr>
          <p:spPr>
            <a:xfrm>
              <a:off x="2342625" y="2399951"/>
              <a:ext cx="1940700"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292" name="Google Shape;1292;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293" name="Google Shape;1293;p88"/>
            <p:cNvSpPr/>
            <p:nvPr/>
          </p:nvSpPr>
          <p:spPr>
            <a:xfrm>
              <a:off x="1593000" y="2322575"/>
              <a:ext cx="6900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02</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294" name="Google Shape;1294;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p:txBody>
        </p:sp>
      </p:grpSp>
      <p:grpSp>
        <p:nvGrpSpPr>
          <p:cNvPr id="1295" name="Google Shape;1295;p88"/>
          <p:cNvGrpSpPr/>
          <p:nvPr/>
        </p:nvGrpSpPr>
        <p:grpSpPr>
          <a:xfrm>
            <a:off x="1565216" y="1326990"/>
            <a:ext cx="10497650" cy="1171520"/>
            <a:chOff x="1593000" y="2322568"/>
            <a:chExt cx="5766050" cy="643482"/>
          </a:xfrm>
        </p:grpSpPr>
        <p:sp>
          <p:nvSpPr>
            <p:cNvPr id="1296" name="Google Shape;1296;p88"/>
            <p:cNvSpPr/>
            <p:nvPr/>
          </p:nvSpPr>
          <p:spPr>
            <a:xfrm flipH="1">
              <a:off x="2283025" y="2322575"/>
              <a:ext cx="18444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297" name="Google Shape;1297;p88"/>
            <p:cNvSpPr/>
            <p:nvPr/>
          </p:nvSpPr>
          <p:spPr>
            <a:xfrm rot="-5400000">
              <a:off x="3501574" y="1934671"/>
              <a:ext cx="643356" cy="1419149"/>
            </a:xfrm>
            <a:prstGeom prst="flowChartOffpageConnector">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298" name="Google Shape;1298;p88"/>
            <p:cNvSpPr/>
            <p:nvPr/>
          </p:nvSpPr>
          <p:spPr>
            <a:xfrm>
              <a:off x="2283001" y="2399951"/>
              <a:ext cx="2000325"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299" name="Google Shape;1299;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300" name="Google Shape;1300;p88"/>
            <p:cNvSpPr/>
            <p:nvPr/>
          </p:nvSpPr>
          <p:spPr>
            <a:xfrm>
              <a:off x="1593000" y="2322575"/>
              <a:ext cx="6900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01</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301" name="Google Shape;1301;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endParaRPr sz="14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302" name="Google Shape;1302;p88"/>
          <p:cNvGrpSpPr/>
          <p:nvPr/>
        </p:nvGrpSpPr>
        <p:grpSpPr>
          <a:xfrm>
            <a:off x="1565216" y="3654669"/>
            <a:ext cx="10497650" cy="1171522"/>
            <a:chOff x="1593000" y="2322567"/>
            <a:chExt cx="5766050" cy="643483"/>
          </a:xfrm>
        </p:grpSpPr>
        <p:sp>
          <p:nvSpPr>
            <p:cNvPr id="1303" name="Google Shape;1303;p88"/>
            <p:cNvSpPr/>
            <p:nvPr/>
          </p:nvSpPr>
          <p:spPr>
            <a:xfrm flipH="1">
              <a:off x="2283025" y="2322575"/>
              <a:ext cx="18444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304" name="Google Shape;1304;p88"/>
            <p:cNvSpPr/>
            <p:nvPr/>
          </p:nvSpPr>
          <p:spPr>
            <a:xfrm rot="-5400000">
              <a:off x="3501574" y="1934671"/>
              <a:ext cx="643356" cy="1419149"/>
            </a:xfrm>
            <a:prstGeom prst="flowChartOffpageConnector">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305" name="Google Shape;1305;p88"/>
            <p:cNvSpPr/>
            <p:nvPr/>
          </p:nvSpPr>
          <p:spPr>
            <a:xfrm>
              <a:off x="2342625" y="2399951"/>
              <a:ext cx="1940700"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306" name="Google Shape;1306;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307" name="Google Shape;1307;p88"/>
            <p:cNvSpPr/>
            <p:nvPr/>
          </p:nvSpPr>
          <p:spPr>
            <a:xfrm>
              <a:off x="1593000" y="2322575"/>
              <a:ext cx="690000" cy="642600"/>
            </a:xfrm>
            <a:prstGeom prst="rect">
              <a:avLst/>
            </a:prstGeom>
            <a:solidFill>
              <a:srgbClr val="0070C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03</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308" name="Google Shape;1308;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p:txBody>
        </p:sp>
      </p:grpSp>
      <p:grpSp>
        <p:nvGrpSpPr>
          <p:cNvPr id="1309" name="Google Shape;1309;p88"/>
          <p:cNvGrpSpPr/>
          <p:nvPr/>
        </p:nvGrpSpPr>
        <p:grpSpPr>
          <a:xfrm>
            <a:off x="1565216" y="4796724"/>
            <a:ext cx="10497650" cy="1171522"/>
            <a:chOff x="1593000" y="2322567"/>
            <a:chExt cx="5766050" cy="643483"/>
          </a:xfrm>
        </p:grpSpPr>
        <p:sp>
          <p:nvSpPr>
            <p:cNvPr id="1310" name="Google Shape;1310;p88"/>
            <p:cNvSpPr/>
            <p:nvPr/>
          </p:nvSpPr>
          <p:spPr>
            <a:xfrm flipH="1">
              <a:off x="2283025" y="2322575"/>
              <a:ext cx="18444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311" name="Google Shape;1311;p88"/>
            <p:cNvSpPr/>
            <p:nvPr/>
          </p:nvSpPr>
          <p:spPr>
            <a:xfrm rot="-5400000">
              <a:off x="3501574" y="1934671"/>
              <a:ext cx="643356" cy="1419149"/>
            </a:xfrm>
            <a:prstGeom prst="flowChartOffpageConnector">
              <a:avLst/>
            </a:prstGeom>
            <a:solidFill>
              <a:srgbClr val="00B0F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312" name="Google Shape;1312;p88"/>
            <p:cNvSpPr/>
            <p:nvPr/>
          </p:nvSpPr>
          <p:spPr>
            <a:xfrm>
              <a:off x="2342625" y="2399951"/>
              <a:ext cx="1940700" cy="495900"/>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dirty="0">
                  <a:solidFill>
                    <a:srgbClr val="FFFFFF"/>
                  </a:solidFill>
                  <a:latin typeface="Roboto Medium"/>
                  <a:ea typeface="Roboto Medium"/>
                  <a:cs typeface="B Nazanin" panose="00000400000000000000" pitchFamily="2" charset="-78"/>
                  <a:sym typeface="Roboto Medium"/>
                </a:rPr>
                <a:t>قالب پاورپوینت فیزیک قابل ویرایش می باشد</a:t>
              </a:r>
              <a:endParaRPr sz="1600" b="0" i="0" u="none" strike="noStrike" cap="none" dirty="0">
                <a:solidFill>
                  <a:srgbClr val="FFFFFF"/>
                </a:solidFill>
                <a:latin typeface="Roboto"/>
                <a:ea typeface="Roboto"/>
                <a:cs typeface="B Nazanin" panose="00000400000000000000" pitchFamily="2" charset="-78"/>
                <a:sym typeface="Roboto"/>
              </a:endParaRPr>
            </a:p>
          </p:txBody>
        </p:sp>
        <p:sp>
          <p:nvSpPr>
            <p:cNvPr id="1313" name="Google Shape;1313;p88"/>
            <p:cNvSpPr/>
            <p:nvPr/>
          </p:nvSpPr>
          <p:spPr>
            <a:xfrm>
              <a:off x="1593000" y="2322568"/>
              <a:ext cx="690000" cy="642300"/>
            </a:xfrm>
            <a:prstGeom prst="rect">
              <a:avLst/>
            </a:prstGeom>
            <a:solidFill>
              <a:srgbClr val="B02C20"/>
            </a:solidFill>
            <a:ln>
              <a:noFill/>
            </a:ln>
            <a:effectLst>
              <a:outerShdw blurRad="71438" dist="28575" dir="2700000" algn="bl" rotWithShape="0">
                <a:srgbClr val="000000">
                  <a:alpha val="16862"/>
                </a:srgbClr>
              </a:outerShdw>
            </a:effectLst>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2400"/>
                <a:buFont typeface="Calibri"/>
                <a:buNone/>
              </a:pPr>
              <a:endParaRPr sz="2400" b="0" i="0" u="none" strike="noStrike" cap="none">
                <a:solidFill>
                  <a:srgbClr val="FFFFFF"/>
                </a:solidFill>
                <a:cs typeface="B Nazanin" panose="00000400000000000000" pitchFamily="2" charset="-78"/>
                <a:sym typeface="Arial"/>
              </a:endParaRPr>
            </a:p>
          </p:txBody>
        </p:sp>
        <p:sp>
          <p:nvSpPr>
            <p:cNvPr id="1314" name="Google Shape;1314;p88"/>
            <p:cNvSpPr/>
            <p:nvPr/>
          </p:nvSpPr>
          <p:spPr>
            <a:xfrm>
              <a:off x="1593000" y="2322575"/>
              <a:ext cx="690000" cy="642600"/>
            </a:xfrm>
            <a:prstGeom prst="rect">
              <a:avLst/>
            </a:prstGeom>
            <a:solidFill>
              <a:srgbClr val="00B0F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4000"/>
                <a:buFont typeface="Roboto Thin"/>
                <a:buNone/>
              </a:pPr>
              <a:r>
                <a:rPr lang="en-GB" sz="4000" b="0" i="0" u="none" strike="noStrike" cap="none">
                  <a:solidFill>
                    <a:srgbClr val="FFFFFF"/>
                  </a:solidFill>
                  <a:latin typeface="Roboto Thin"/>
                  <a:ea typeface="Roboto Thin"/>
                  <a:cs typeface="B Nazanin" panose="00000400000000000000" pitchFamily="2" charset="-78"/>
                  <a:sym typeface="Roboto Thin"/>
                </a:rPr>
                <a:t>04</a:t>
              </a:r>
              <a:endParaRPr sz="4000" b="0" i="0" u="none" strike="noStrike" cap="none">
                <a:solidFill>
                  <a:srgbClr val="FFFFFF"/>
                </a:solidFill>
                <a:latin typeface="Roboto Thin"/>
                <a:ea typeface="Roboto Thin"/>
                <a:cs typeface="B Nazanin" panose="00000400000000000000" pitchFamily="2" charset="-78"/>
                <a:sym typeface="Roboto Thin"/>
              </a:endParaRPr>
            </a:p>
          </p:txBody>
        </p:sp>
        <p:sp>
          <p:nvSpPr>
            <p:cNvPr id="1315" name="Google Shape;1315;p88"/>
            <p:cNvSpPr/>
            <p:nvPr/>
          </p:nvSpPr>
          <p:spPr>
            <a:xfrm>
              <a:off x="4387850" y="2323750"/>
              <a:ext cx="2971200" cy="642300"/>
            </a:xfrm>
            <a:prstGeom prst="rect">
              <a:avLst/>
            </a:prstGeom>
            <a:noFill/>
            <a:ln>
              <a:noFill/>
            </a:ln>
          </p:spPr>
          <p:txBody>
            <a:bodyPr spcFirstLastPara="1" wrap="square" lIns="121900" tIns="121900" rIns="121900" bIns="121900" anchor="ctr" anchorCtr="0">
              <a:noAutofit/>
            </a:bodyPr>
            <a:lstStyle/>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a:p>
              <a:pPr marL="609585" lvl="0" indent="-372524" algn="r" rtl="1">
                <a:lnSpc>
                  <a:spcPct val="150000"/>
                </a:lnSpc>
                <a:buClr>
                  <a:srgbClr val="A72A1E"/>
                </a:buClr>
                <a:buSzPts val="800"/>
                <a:buFont typeface="Roboto"/>
                <a:buChar char="●"/>
              </a:pPr>
              <a:r>
                <a:rPr lang="fa-IR" dirty="0">
                  <a:solidFill>
                    <a:srgbClr val="FFFFFF"/>
                  </a:solidFill>
                  <a:latin typeface="Roboto"/>
                  <a:ea typeface="Roboto"/>
                  <a:cs typeface="B Nazanin" panose="00000400000000000000" pitchFamily="2" charset="-78"/>
                  <a:sym typeface="Roboto"/>
                </a:rPr>
                <a:t>قالب پاورپوینت فیزیک قابل ویرایش می باشد</a:t>
              </a:r>
            </a:p>
          </p:txBody>
        </p:sp>
      </p:grpSp>
      <p:pic>
        <p:nvPicPr>
          <p:cNvPr id="1316" name="Google Shape;1316;p88"/>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318" name="Google Shape;1318;p88"/>
          <p:cNvPicPr preferRelativeResize="0"/>
          <p:nvPr/>
        </p:nvPicPr>
        <p:blipFill rotWithShape="1">
          <a:blip r:embed="rId4">
            <a:alphaModFix/>
          </a:blip>
          <a:srcRect/>
          <a:stretch/>
        </p:blipFill>
        <p:spPr>
          <a:xfrm>
            <a:off x="866450" y="6122081"/>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295"/>
                                        </p:tgtEl>
                                        <p:attrNameLst>
                                          <p:attrName>style.visibility</p:attrName>
                                        </p:attrNameLst>
                                      </p:cBhvr>
                                      <p:to>
                                        <p:strVal val="visible"/>
                                      </p:to>
                                    </p:set>
                                    <p:anim calcmode="lin" valueType="num">
                                      <p:cBhvr additive="base">
                                        <p:cTn id="7" dur="500"/>
                                        <p:tgtEl>
                                          <p:spTgt spid="1295"/>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1288"/>
                                        </p:tgtEl>
                                        <p:attrNameLst>
                                          <p:attrName>style.visibility</p:attrName>
                                        </p:attrNameLst>
                                      </p:cBhvr>
                                      <p:to>
                                        <p:strVal val="visible"/>
                                      </p:to>
                                    </p:set>
                                    <p:anim calcmode="lin" valueType="num">
                                      <p:cBhvr additive="base">
                                        <p:cTn id="10" dur="750"/>
                                        <p:tgtEl>
                                          <p:spTgt spid="1288"/>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0"/>
                                  </p:stCondLst>
                                  <p:childTnLst>
                                    <p:set>
                                      <p:cBhvr>
                                        <p:cTn id="12" dur="1" fill="hold">
                                          <p:stCondLst>
                                            <p:cond delay="0"/>
                                          </p:stCondLst>
                                        </p:cTn>
                                        <p:tgtEl>
                                          <p:spTgt spid="1302"/>
                                        </p:tgtEl>
                                        <p:attrNameLst>
                                          <p:attrName>style.visibility</p:attrName>
                                        </p:attrNameLst>
                                      </p:cBhvr>
                                      <p:to>
                                        <p:strVal val="visible"/>
                                      </p:to>
                                    </p:set>
                                    <p:anim calcmode="lin" valueType="num">
                                      <p:cBhvr additive="base">
                                        <p:cTn id="13" dur="1000"/>
                                        <p:tgtEl>
                                          <p:spTgt spid="1302"/>
                                        </p:tgtEl>
                                        <p:attrNameLst>
                                          <p:attrName>ppt_y</p:attrName>
                                        </p:attrNameLst>
                                      </p:cBhvr>
                                      <p:tavLst>
                                        <p:tav tm="0">
                                          <p:val>
                                            <p:strVal val="#ppt_y+1"/>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1309"/>
                                        </p:tgtEl>
                                        <p:attrNameLst>
                                          <p:attrName>style.visibility</p:attrName>
                                        </p:attrNameLst>
                                      </p:cBhvr>
                                      <p:to>
                                        <p:strVal val="visible"/>
                                      </p:to>
                                    </p:set>
                                    <p:anim calcmode="lin" valueType="num">
                                      <p:cBhvr additive="base">
                                        <p:cTn id="16" dur="1250"/>
                                        <p:tgtEl>
                                          <p:spTgt spid="1309"/>
                                        </p:tgtEl>
                                        <p:attrNameLst>
                                          <p:attrName>ppt_y</p:attrName>
                                        </p:attrNameLst>
                                      </p:cBhvr>
                                      <p:tavLst>
                                        <p:tav tm="0">
                                          <p:val>
                                            <p:strVal val="#ppt_y+1"/>
                                          </p:val>
                                        </p:tav>
                                        <p:tav tm="100000">
                                          <p:val>
                                            <p:strVal val="#ppt_y"/>
                                          </p:val>
                                        </p:tav>
                                      </p:tavLst>
                                    </p:anim>
                                  </p:childTnLst>
                                </p:cTn>
                              </p:par>
                              <p:par>
                                <p:cTn id="17" presetID="10" presetClass="entr" presetSubtype="0" fill="hold" nodeType="withEffect">
                                  <p:stCondLst>
                                    <p:cond delay="250"/>
                                  </p:stCondLst>
                                  <p:childTnLst>
                                    <p:set>
                                      <p:cBhvr>
                                        <p:cTn id="18" dur="1" fill="hold">
                                          <p:stCondLst>
                                            <p:cond delay="0"/>
                                          </p:stCondLst>
                                        </p:cTn>
                                        <p:tgtEl>
                                          <p:spTgt spid="1318"/>
                                        </p:tgtEl>
                                        <p:attrNameLst>
                                          <p:attrName>style.visibility</p:attrName>
                                        </p:attrNameLst>
                                      </p:cBhvr>
                                      <p:to>
                                        <p:strVal val="visible"/>
                                      </p:to>
                                    </p:set>
                                    <p:animEffect transition="in" filter="fade">
                                      <p:cBhvr>
                                        <p:cTn id="19" dur="500"/>
                                        <p:tgtEl>
                                          <p:spTgt spid="13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324"/>
        <p:cNvGrpSpPr/>
        <p:nvPr/>
      </p:nvGrpSpPr>
      <p:grpSpPr>
        <a:xfrm>
          <a:off x="0" y="0"/>
          <a:ext cx="0" cy="0"/>
          <a:chOff x="0" y="0"/>
          <a:chExt cx="0" cy="0"/>
        </a:xfrm>
      </p:grpSpPr>
      <p:sp>
        <p:nvSpPr>
          <p:cNvPr id="1325" name="Google Shape;1325;p89"/>
          <p:cNvSpPr/>
          <p:nvPr/>
        </p:nvSpPr>
        <p:spPr>
          <a:xfrm>
            <a:off x="1" y="0"/>
            <a:ext cx="10469903" cy="6858000"/>
          </a:xfrm>
          <a:custGeom>
            <a:avLst/>
            <a:gdLst/>
            <a:ahLst/>
            <a:cxnLst/>
            <a:rect l="l" t="t" r="r" b="b"/>
            <a:pathLst>
              <a:path w="10469903" h="6858000" extrusionOk="0">
                <a:moveTo>
                  <a:pt x="6509479" y="0"/>
                </a:moveTo>
                <a:lnTo>
                  <a:pt x="10469903" y="0"/>
                </a:lnTo>
                <a:lnTo>
                  <a:pt x="9191298" y="6858000"/>
                </a:lnTo>
                <a:lnTo>
                  <a:pt x="4529602" y="6858000"/>
                </a:lnTo>
                <a:lnTo>
                  <a:pt x="0" y="4751499"/>
                </a:lnTo>
                <a:lnTo>
                  <a:pt x="0" y="3352468"/>
                </a:lnTo>
                <a:close/>
              </a:path>
            </a:pathLst>
          </a:cu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326" name="Google Shape;1326;p89"/>
          <p:cNvSpPr/>
          <p:nvPr/>
        </p:nvSpPr>
        <p:spPr>
          <a:xfrm rot="334051">
            <a:off x="6037972" y="572358"/>
            <a:ext cx="4674315" cy="5774569"/>
          </a:xfrm>
          <a:prstGeom prst="rect">
            <a:avLst/>
          </a:prstGeom>
          <a:solidFill>
            <a:schemeClr val="lt1"/>
          </a:solidFill>
          <a:ln>
            <a:noFill/>
          </a:ln>
          <a:effectLst>
            <a:outerShdw blurRad="50800" dist="38100" dir="2700000" sx="101000" sy="101000" algn="tl" rotWithShape="0">
              <a:srgbClr val="000000">
                <a:alpha val="2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1327" name="Google Shape;1327;p89"/>
          <p:cNvGrpSpPr/>
          <p:nvPr/>
        </p:nvGrpSpPr>
        <p:grpSpPr>
          <a:xfrm rot="-745641">
            <a:off x="180111" y="495853"/>
            <a:ext cx="1651302" cy="806859"/>
            <a:chOff x="194482" y="175223"/>
            <a:chExt cx="2061704" cy="1007390"/>
          </a:xfrm>
        </p:grpSpPr>
        <p:sp>
          <p:nvSpPr>
            <p:cNvPr id="1328" name="Google Shape;1328;p89"/>
            <p:cNvSpPr/>
            <p:nvPr/>
          </p:nvSpPr>
          <p:spPr>
            <a:xfrm rot="-299278">
              <a:off x="227087" y="260432"/>
              <a:ext cx="1996493" cy="836971"/>
            </a:xfrm>
            <a:prstGeom prst="rect">
              <a:avLst/>
            </a:prstGeom>
            <a:solidFill>
              <a:srgbClr val="FFC000"/>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329" name="Google Shape;1329;p89"/>
            <p:cNvPicPr preferRelativeResize="0"/>
            <p:nvPr/>
          </p:nvPicPr>
          <p:blipFill rotWithShape="1">
            <a:blip r:embed="rId3">
              <a:alphaModFix/>
            </a:blip>
            <a:srcRect/>
            <a:stretch/>
          </p:blipFill>
          <p:spPr>
            <a:xfrm rot="-380799">
              <a:off x="455594" y="423416"/>
              <a:ext cx="1567543" cy="539816"/>
            </a:xfrm>
            <a:prstGeom prst="rect">
              <a:avLst/>
            </a:prstGeom>
            <a:noFill/>
            <a:ln>
              <a:noFill/>
            </a:ln>
          </p:spPr>
        </p:pic>
      </p:grpSp>
      <p:grpSp>
        <p:nvGrpSpPr>
          <p:cNvPr id="1330" name="Google Shape;1330;p89"/>
          <p:cNvGrpSpPr/>
          <p:nvPr/>
        </p:nvGrpSpPr>
        <p:grpSpPr>
          <a:xfrm>
            <a:off x="1907433" y="1318948"/>
            <a:ext cx="4153189" cy="1609075"/>
            <a:chOff x="3418374" y="135869"/>
            <a:chExt cx="2767541" cy="1072232"/>
          </a:xfrm>
        </p:grpSpPr>
        <p:sp>
          <p:nvSpPr>
            <p:cNvPr id="1331" name="Google Shape;1331;p89"/>
            <p:cNvSpPr/>
            <p:nvPr/>
          </p:nvSpPr>
          <p:spPr>
            <a:xfrm rot="-303613">
              <a:off x="3450016" y="253499"/>
              <a:ext cx="2704258" cy="836971"/>
            </a:xfrm>
            <a:prstGeom prst="rect">
              <a:avLst/>
            </a:prstGeom>
            <a:solidFill>
              <a:srgbClr val="92D050"/>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332" name="Google Shape;1332;p89"/>
            <p:cNvPicPr preferRelativeResize="0"/>
            <p:nvPr/>
          </p:nvPicPr>
          <p:blipFill rotWithShape="1">
            <a:blip r:embed="rId4">
              <a:alphaModFix/>
            </a:blip>
            <a:srcRect/>
            <a:stretch/>
          </p:blipFill>
          <p:spPr>
            <a:xfrm rot="-251206">
              <a:off x="3670607" y="429654"/>
              <a:ext cx="2263074" cy="560578"/>
            </a:xfrm>
            <a:prstGeom prst="rect">
              <a:avLst/>
            </a:prstGeom>
            <a:noFill/>
            <a:ln>
              <a:noFill/>
            </a:ln>
          </p:spPr>
        </p:pic>
      </p:grpSp>
      <p:pic>
        <p:nvPicPr>
          <p:cNvPr id="1333" name="Google Shape;1333;p89" descr="Books"/>
          <p:cNvPicPr preferRelativeResize="0"/>
          <p:nvPr/>
        </p:nvPicPr>
        <p:blipFill rotWithShape="1">
          <a:blip r:embed="rId5">
            <a:alphaModFix/>
          </a:blip>
          <a:srcRect/>
          <a:stretch/>
        </p:blipFill>
        <p:spPr>
          <a:xfrm>
            <a:off x="201326" y="1265535"/>
            <a:ext cx="1607833" cy="1607833"/>
          </a:xfrm>
          <a:prstGeom prst="rect">
            <a:avLst/>
          </a:prstGeom>
          <a:noFill/>
          <a:ln>
            <a:noFill/>
          </a:ln>
        </p:spPr>
      </p:pic>
      <p:sp>
        <p:nvSpPr>
          <p:cNvPr id="1334" name="Google Shape;1334;p89"/>
          <p:cNvSpPr/>
          <p:nvPr/>
        </p:nvSpPr>
        <p:spPr>
          <a:xfrm rot="-4099682">
            <a:off x="3455508" y="5623407"/>
            <a:ext cx="410849" cy="376843"/>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335" name="Google Shape;1335;p89"/>
          <p:cNvSpPr/>
          <p:nvPr/>
        </p:nvSpPr>
        <p:spPr>
          <a:xfrm rot="-5129187">
            <a:off x="2555257" y="5276968"/>
            <a:ext cx="929566" cy="818074"/>
          </a:xfrm>
          <a:prstGeom prst="triangl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336" name="Google Shape;1336;p89"/>
          <p:cNvPicPr preferRelativeResize="0">
            <a:picLocks noGrp="1"/>
          </p:cNvPicPr>
          <p:nvPr>
            <p:ph type="pic" idx="2"/>
          </p:nvPr>
        </p:nvPicPr>
        <p:blipFill>
          <a:blip r:embed="rId6"/>
          <a:srcRect l="23860" r="23860"/>
          <a:stretch/>
        </p:blipFill>
        <p:spPr>
          <a:xfrm rot="325581">
            <a:off x="6213068" y="707958"/>
            <a:ext cx="4318000" cy="5442083"/>
          </a:xfrm>
          <a:prstGeom prst="rect">
            <a:avLst/>
          </a:prstGeom>
          <a:noFill/>
          <a:ln>
            <a:noFill/>
          </a:ln>
        </p:spPr>
      </p:pic>
      <p:grpSp>
        <p:nvGrpSpPr>
          <p:cNvPr id="1337" name="Google Shape;1337;p89"/>
          <p:cNvGrpSpPr/>
          <p:nvPr/>
        </p:nvGrpSpPr>
        <p:grpSpPr>
          <a:xfrm rot="309092">
            <a:off x="1782731" y="401467"/>
            <a:ext cx="2945639" cy="1256024"/>
            <a:chOff x="1649768" y="797284"/>
            <a:chExt cx="2003734" cy="854395"/>
          </a:xfrm>
        </p:grpSpPr>
        <p:sp>
          <p:nvSpPr>
            <p:cNvPr id="1338" name="Google Shape;1338;p89"/>
            <p:cNvSpPr/>
            <p:nvPr/>
          </p:nvSpPr>
          <p:spPr>
            <a:xfrm rot="30057">
              <a:off x="1653389" y="805996"/>
              <a:ext cx="1996493" cy="836971"/>
            </a:xfrm>
            <a:prstGeom prst="rect">
              <a:avLst/>
            </a:prstGeom>
            <a:solidFill>
              <a:srgbClr val="EC1C98"/>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339" name="Google Shape;1339;p89"/>
            <p:cNvPicPr preferRelativeResize="0"/>
            <p:nvPr/>
          </p:nvPicPr>
          <p:blipFill rotWithShape="1">
            <a:blip r:embed="rId7">
              <a:alphaModFix/>
            </a:blip>
            <a:srcRect/>
            <a:stretch/>
          </p:blipFill>
          <p:spPr>
            <a:xfrm>
              <a:off x="1985783" y="933002"/>
              <a:ext cx="1432589" cy="550197"/>
            </a:xfrm>
            <a:prstGeom prst="rect">
              <a:avLst/>
            </a:prstGeom>
            <a:noFill/>
            <a:ln>
              <a:noFill/>
            </a:ln>
          </p:spPr>
        </p:pic>
      </p:grpSp>
      <p:sp>
        <p:nvSpPr>
          <p:cNvPr id="1340" name="Google Shape;1340;p89"/>
          <p:cNvSpPr/>
          <p:nvPr/>
        </p:nvSpPr>
        <p:spPr>
          <a:xfrm>
            <a:off x="44521" y="2757633"/>
            <a:ext cx="5822629" cy="1754326"/>
          </a:xfrm>
          <a:prstGeom prst="rect">
            <a:avLst/>
          </a:prstGeom>
          <a:noFill/>
          <a:ln>
            <a:noFill/>
          </a:ln>
        </p:spPr>
        <p:txBody>
          <a:bodyPr spcFirstLastPara="1" wrap="square" lIns="91425" tIns="45700" rIns="91425" bIns="45700" anchor="t" anchorCtr="0">
            <a:noAutofit/>
          </a:bodyPr>
          <a:lstStyle/>
          <a:p>
            <a:pPr marL="285750" lvl="0" indent="-285750" algn="r" rtl="1">
              <a:lnSpc>
                <a:spcPct val="150000"/>
              </a:lnSpc>
              <a:buClr>
                <a:srgbClr val="FFFFFF"/>
              </a:buClr>
              <a:buSzPts val="1800"/>
              <a:buFont typeface="Noto Sans Symbols"/>
              <a:buChar char="✔"/>
            </a:pPr>
            <a:r>
              <a:rPr lang="fa-IR" sz="1800" dirty="0">
                <a:solidFill>
                  <a:srgbClr val="FFFFFF"/>
                </a:solidFill>
                <a:latin typeface="Raleway"/>
                <a:ea typeface="Raleway"/>
                <a:cs typeface="B Nazanin" panose="00000400000000000000" pitchFamily="2" charset="-78"/>
                <a:sym typeface="Raleway"/>
              </a:rPr>
              <a:t>قالب پاورپوینت فیزیک قابل ویرایش می باشد </a:t>
            </a:r>
          </a:p>
          <a:p>
            <a:pPr marL="285750" lvl="0" indent="-285750" algn="r" rtl="1">
              <a:lnSpc>
                <a:spcPct val="150000"/>
              </a:lnSpc>
              <a:buClr>
                <a:srgbClr val="FFFFFF"/>
              </a:buClr>
              <a:buSzPts val="1800"/>
              <a:buFont typeface="Noto Sans Symbols"/>
              <a:buChar char="✔"/>
            </a:pPr>
            <a:r>
              <a:rPr lang="fa-IR" sz="1800" dirty="0">
                <a:solidFill>
                  <a:srgbClr val="FFFFFF"/>
                </a:solidFill>
                <a:latin typeface="Raleway"/>
                <a:cs typeface="B Nazanin" panose="00000400000000000000" pitchFamily="2" charset="-78"/>
                <a:sym typeface="Raleway"/>
              </a:rPr>
              <a:t>محتوا در اینجا</a:t>
            </a:r>
            <a:endParaRPr dirty="0">
              <a:cs typeface="B Nazanin" panose="00000400000000000000" pitchFamily="2" charset="-78"/>
            </a:endParaRPr>
          </a:p>
          <a:p>
            <a:pPr marL="285750" lvl="0" indent="-285750" algn="r" rtl="1">
              <a:lnSpc>
                <a:spcPct val="150000"/>
              </a:lnSpc>
              <a:buClr>
                <a:srgbClr val="FFFFFF"/>
              </a:buClr>
              <a:buSzPts val="1800"/>
              <a:buFont typeface="Noto Sans Symbols"/>
              <a:buChar char="✔"/>
            </a:pPr>
            <a:r>
              <a:rPr lang="fa-IR" sz="1800" dirty="0">
                <a:solidFill>
                  <a:srgbClr val="FFFFFF"/>
                </a:solidFill>
                <a:latin typeface="Raleway"/>
                <a:ea typeface="Raleway"/>
                <a:cs typeface="B Nazanin" panose="00000400000000000000" pitchFamily="2" charset="-78"/>
                <a:sym typeface="Raleway"/>
              </a:rPr>
              <a:t>قالب پاورپوينت حرفه ای ، قابل ویرایش ، جهت استفاده در جلسات دفاع رساله ، پایان نامه ، پروپوزال و سمینار و .... می باشد. </a:t>
            </a:r>
          </a:p>
          <a:p>
            <a:pPr marL="285750" lvl="0" indent="-285750" algn="r" rtl="1">
              <a:lnSpc>
                <a:spcPct val="150000"/>
              </a:lnSpc>
              <a:buClr>
                <a:srgbClr val="FFFFFF"/>
              </a:buClr>
              <a:buSzPts val="1800"/>
              <a:buFont typeface="Noto Sans Symbols"/>
              <a:buChar char="✔"/>
            </a:pPr>
            <a:r>
              <a:rPr lang="fa-IR" sz="1800" dirty="0">
                <a:solidFill>
                  <a:srgbClr val="FFFFFF"/>
                </a:solidFill>
                <a:latin typeface="Raleway"/>
                <a:ea typeface="Raleway"/>
                <a:cs typeface="B Nazanin" panose="00000400000000000000" pitchFamily="2" charset="-78"/>
                <a:sym typeface="Raleway"/>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pic>
        <p:nvPicPr>
          <p:cNvPr id="1341" name="Google Shape;1341;p89" descr="Magnifying glass"/>
          <p:cNvPicPr preferRelativeResize="0"/>
          <p:nvPr/>
        </p:nvPicPr>
        <p:blipFill rotWithShape="1">
          <a:blip r:embed="rId8">
            <a:alphaModFix/>
          </a:blip>
          <a:srcRect/>
          <a:stretch/>
        </p:blipFill>
        <p:spPr>
          <a:xfrm>
            <a:off x="4211098" y="5269888"/>
            <a:ext cx="1754326" cy="1754326"/>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45"/>
        <p:cNvGrpSpPr/>
        <p:nvPr/>
      </p:nvGrpSpPr>
      <p:grpSpPr>
        <a:xfrm>
          <a:off x="0" y="0"/>
          <a:ext cx="0" cy="0"/>
          <a:chOff x="0" y="0"/>
          <a:chExt cx="0" cy="0"/>
        </a:xfrm>
      </p:grpSpPr>
      <p:pic>
        <p:nvPicPr>
          <p:cNvPr id="1346" name="Google Shape;1346;p90"/>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347" name="Google Shape;1347;p90"/>
          <p:cNvSpPr/>
          <p:nvPr/>
        </p:nvSpPr>
        <p:spPr>
          <a:xfrm>
            <a:off x="10683663" y="5758790"/>
            <a:ext cx="335149" cy="335149"/>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348" name="Google Shape;1348;p90"/>
          <p:cNvSpPr/>
          <p:nvPr/>
        </p:nvSpPr>
        <p:spPr>
          <a:xfrm>
            <a:off x="11173043" y="539273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349" name="Google Shape;1349;p90"/>
          <p:cNvSpPr/>
          <p:nvPr/>
        </p:nvSpPr>
        <p:spPr>
          <a:xfrm>
            <a:off x="802737" y="4426524"/>
            <a:ext cx="247092" cy="247092"/>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350" name="Google Shape;1350;p90"/>
          <p:cNvSpPr txBox="1">
            <a:spLocks noGrp="1"/>
          </p:cNvSpPr>
          <p:nvPr>
            <p:ph type="title"/>
          </p:nvPr>
        </p:nvSpPr>
        <p:spPr>
          <a:xfrm>
            <a:off x="748892" y="814976"/>
            <a:ext cx="10515600" cy="1325563"/>
          </a:xfrm>
          <a:prstGeom prst="rect">
            <a:avLst/>
          </a:prstGeom>
          <a:noFill/>
          <a:ln>
            <a:noFill/>
          </a:ln>
        </p:spPr>
        <p:txBody>
          <a:bodyPr spcFirstLastPara="1" wrap="square" lIns="91425" tIns="45700" rIns="91425" bIns="45700" anchor="ctr" anchorCtr="0">
            <a:noAutofit/>
          </a:bodyPr>
          <a:lstStyle/>
          <a:p>
            <a:pPr lvl="0" algn="ctr">
              <a:buClr>
                <a:schemeClr val="accent4"/>
              </a:buClr>
              <a:buSzPts val="4800"/>
            </a:pPr>
            <a:r>
              <a:rPr lang="fa-IR" sz="4800" b="1" dirty="0">
                <a:solidFill>
                  <a:schemeClr val="accent4"/>
                </a:solidFill>
                <a:latin typeface="Raleway"/>
                <a:ea typeface="Raleway"/>
                <a:cs typeface="B Nazanin" panose="00000400000000000000" pitchFamily="2" charset="-78"/>
                <a:sym typeface="Raleway"/>
              </a:rPr>
              <a:t>میدونی؟</a:t>
            </a:r>
            <a:endParaRPr dirty="0">
              <a:cs typeface="B Nazanin" panose="00000400000000000000" pitchFamily="2" charset="-78"/>
            </a:endParaRPr>
          </a:p>
        </p:txBody>
      </p:sp>
      <p:sp>
        <p:nvSpPr>
          <p:cNvPr id="1351" name="Google Shape;1351;p90"/>
          <p:cNvSpPr txBox="1"/>
          <p:nvPr/>
        </p:nvSpPr>
        <p:spPr>
          <a:xfrm>
            <a:off x="838200" y="1946143"/>
            <a:ext cx="10515600" cy="3105574"/>
          </a:xfrm>
          <a:prstGeom prst="rect">
            <a:avLst/>
          </a:prstGeom>
          <a:noFill/>
          <a:ln>
            <a:noFill/>
          </a:ln>
        </p:spPr>
        <p:txBody>
          <a:bodyPr spcFirstLastPara="1" wrap="square" lIns="91425" tIns="45700" rIns="91425" bIns="45700" anchor="ctr" anchorCtr="0">
            <a:noAutofit/>
          </a:bodyPr>
          <a:lstStyle/>
          <a:p>
            <a:pPr lvl="0" algn="ctr">
              <a:lnSpc>
                <a:spcPct val="90000"/>
              </a:lnSpc>
              <a:buClr>
                <a:srgbClr val="FFFFFF"/>
              </a:buClr>
              <a:buSzPts val="4000"/>
            </a:pPr>
            <a:r>
              <a:rPr lang="fa-IR" sz="4000" b="1" dirty="0">
                <a:solidFill>
                  <a:srgbClr val="FFFFFF"/>
                </a:solidFill>
                <a:latin typeface="Raleway"/>
                <a:ea typeface="Raleway"/>
                <a:cs typeface="B Nazanin" panose="00000400000000000000" pitchFamily="2" charset="-78"/>
                <a:sym typeface="Raleway"/>
              </a:rPr>
              <a:t>هر اتم هیدروژن در بدن شما احتمالاً 13.5 میلیارد سال سن دارد زیرا در زمان تولد کیهان ایجاد شده است.</a:t>
            </a:r>
            <a:endParaRPr sz="4000" b="1" u="none" strike="noStrike" cap="none" dirty="0">
              <a:solidFill>
                <a:srgbClr val="FFFFFF"/>
              </a:solidFill>
              <a:latin typeface="Raleway"/>
              <a:ea typeface="Raleway"/>
              <a:cs typeface="B Nazanin" panose="00000400000000000000" pitchFamily="2" charset="-78"/>
              <a:sym typeface="Raleway"/>
            </a:endParaRPr>
          </a:p>
        </p:txBody>
      </p:sp>
      <p:pic>
        <p:nvPicPr>
          <p:cNvPr id="1352" name="Google Shape;1352;p90"/>
          <p:cNvPicPr preferRelativeResize="0"/>
          <p:nvPr/>
        </p:nvPicPr>
        <p:blipFill rotWithShape="1">
          <a:blip r:embed="rId4">
            <a:alphaModFix/>
          </a:blip>
          <a:srcRect/>
          <a:stretch/>
        </p:blipFill>
        <p:spPr>
          <a:xfrm>
            <a:off x="825149" y="5276685"/>
            <a:ext cx="1491528" cy="866049"/>
          </a:xfrm>
          <a:prstGeom prst="rect">
            <a:avLst/>
          </a:prstGeom>
          <a:noFill/>
          <a:ln>
            <a:noFill/>
          </a:ln>
        </p:spPr>
      </p:pic>
      <p:pic>
        <p:nvPicPr>
          <p:cNvPr id="1353" name="Google Shape;1353;p90"/>
          <p:cNvPicPr preferRelativeResize="0"/>
          <p:nvPr/>
        </p:nvPicPr>
        <p:blipFill rotWithShape="1">
          <a:blip r:embed="rId5">
            <a:alphaModFix/>
          </a:blip>
          <a:srcRect/>
          <a:stretch/>
        </p:blipFill>
        <p:spPr>
          <a:xfrm>
            <a:off x="10114794" y="1408218"/>
            <a:ext cx="904018" cy="139080"/>
          </a:xfrm>
          <a:prstGeom prst="rect">
            <a:avLst/>
          </a:prstGeom>
          <a:noFill/>
          <a:ln>
            <a:noFill/>
          </a:ln>
        </p:spPr>
      </p:pic>
      <p:pic>
        <p:nvPicPr>
          <p:cNvPr id="1354" name="Google Shape;1354;p90" descr="Bookmark"/>
          <p:cNvPicPr preferRelativeResize="0"/>
          <p:nvPr/>
        </p:nvPicPr>
        <p:blipFill rotWithShape="1">
          <a:blip r:embed="rId6">
            <a:alphaModFix/>
          </a:blip>
          <a:srcRect/>
          <a:stretch/>
        </p:blipFill>
        <p:spPr>
          <a:xfrm>
            <a:off x="596492" y="137333"/>
            <a:ext cx="1430709" cy="1430709"/>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353"/>
                                        </p:tgtEl>
                                        <p:attrNameLst>
                                          <p:attrName>style.visibility</p:attrName>
                                        </p:attrNameLst>
                                      </p:cBhvr>
                                      <p:to>
                                        <p:strVal val="visible"/>
                                      </p:to>
                                    </p:set>
                                    <p:animEffect transition="in" filter="fade">
                                      <p:cBhvr>
                                        <p:cTn id="7" dur="500"/>
                                        <p:tgtEl>
                                          <p:spTgt spid="1353"/>
                                        </p:tgtEl>
                                      </p:cBhvr>
                                    </p:animEffect>
                                  </p:childTnLst>
                                </p:cTn>
                              </p:par>
                              <p:par>
                                <p:cTn id="8" presetID="10" presetClass="entr" presetSubtype="0" fill="hold" nodeType="withEffect">
                                  <p:stCondLst>
                                    <p:cond delay="1000"/>
                                  </p:stCondLst>
                                  <p:childTnLst>
                                    <p:set>
                                      <p:cBhvr>
                                        <p:cTn id="9" dur="1" fill="hold">
                                          <p:stCondLst>
                                            <p:cond delay="0"/>
                                          </p:stCondLst>
                                        </p:cTn>
                                        <p:tgtEl>
                                          <p:spTgt spid="1352"/>
                                        </p:tgtEl>
                                        <p:attrNameLst>
                                          <p:attrName>style.visibility</p:attrName>
                                        </p:attrNameLst>
                                      </p:cBhvr>
                                      <p:to>
                                        <p:strVal val="visible"/>
                                      </p:to>
                                    </p:set>
                                    <p:animEffect transition="in" filter="fade">
                                      <p:cBhvr>
                                        <p:cTn id="10" dur="500"/>
                                        <p:tgtEl>
                                          <p:spTgt spid="13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58"/>
        <p:cNvGrpSpPr/>
        <p:nvPr/>
      </p:nvGrpSpPr>
      <p:grpSpPr>
        <a:xfrm>
          <a:off x="0" y="0"/>
          <a:ext cx="0" cy="0"/>
          <a:chOff x="0" y="0"/>
          <a:chExt cx="0" cy="0"/>
        </a:xfrm>
      </p:grpSpPr>
      <p:sp>
        <p:nvSpPr>
          <p:cNvPr id="1359" name="Google Shape;1359;p91"/>
          <p:cNvSpPr/>
          <p:nvPr/>
        </p:nvSpPr>
        <p:spPr>
          <a:xfrm>
            <a:off x="5070600" y="1337567"/>
            <a:ext cx="2050800" cy="590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lang="en-GB" sz="1867" dirty="0">
              <a:solidFill>
                <a:srgbClr val="FFFFFF"/>
              </a:solidFill>
              <a:cs typeface="B Nazanin" panose="00000400000000000000" pitchFamily="2" charset="-78"/>
            </a:endParaRPr>
          </a:p>
        </p:txBody>
      </p:sp>
      <p:sp>
        <p:nvSpPr>
          <p:cNvPr id="1360" name="Google Shape;1360;p91"/>
          <p:cNvSpPr/>
          <p:nvPr/>
        </p:nvSpPr>
        <p:spPr>
          <a:xfrm>
            <a:off x="7430996" y="2537168"/>
            <a:ext cx="2050800" cy="590000"/>
          </a:xfrm>
          <a:prstGeom prst="roundRect">
            <a:avLst>
              <a:gd name="adj" fmla="val 50000"/>
            </a:avLst>
          </a:prstGeom>
          <a:solidFill>
            <a:srgbClr val="0D5DDF"/>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361" name="Google Shape;1361;p91"/>
          <p:cNvSpPr/>
          <p:nvPr/>
        </p:nvSpPr>
        <p:spPr>
          <a:xfrm>
            <a:off x="2710205" y="2537168"/>
            <a:ext cx="2050800" cy="590000"/>
          </a:xfrm>
          <a:prstGeom prst="roundRect">
            <a:avLst>
              <a:gd name="adj" fmla="val 50000"/>
            </a:avLst>
          </a:prstGeom>
          <a:solidFill>
            <a:srgbClr val="639729"/>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362" name="Google Shape;1362;p91"/>
          <p:cNvSpPr/>
          <p:nvPr/>
        </p:nvSpPr>
        <p:spPr>
          <a:xfrm>
            <a:off x="1583209" y="3736771"/>
            <a:ext cx="2050800" cy="590000"/>
          </a:xfrm>
          <a:prstGeom prst="roundRect">
            <a:avLst>
              <a:gd name="adj" fmla="val 50000"/>
            </a:avLst>
          </a:prstGeom>
          <a:solidFill>
            <a:srgbClr val="307BF3"/>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363" name="Google Shape;1363;p91"/>
          <p:cNvSpPr/>
          <p:nvPr/>
        </p:nvSpPr>
        <p:spPr>
          <a:xfrm>
            <a:off x="3837200" y="3736771"/>
            <a:ext cx="2050800" cy="590000"/>
          </a:xfrm>
          <a:prstGeom prst="roundRect">
            <a:avLst>
              <a:gd name="adj" fmla="val 50000"/>
            </a:avLst>
          </a:prstGeom>
          <a:solidFill>
            <a:srgbClr val="E47CA4"/>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364" name="Google Shape;1364;p91"/>
          <p:cNvSpPr/>
          <p:nvPr/>
        </p:nvSpPr>
        <p:spPr>
          <a:xfrm>
            <a:off x="6304009" y="3736771"/>
            <a:ext cx="2050800" cy="590000"/>
          </a:xfrm>
          <a:prstGeom prst="roundRect">
            <a:avLst>
              <a:gd name="adj" fmla="val 50000"/>
            </a:avLst>
          </a:prstGeom>
          <a:solidFill>
            <a:srgbClr val="307BF3"/>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sp>
        <p:nvSpPr>
          <p:cNvPr id="1365" name="Google Shape;1365;p91"/>
          <p:cNvSpPr/>
          <p:nvPr/>
        </p:nvSpPr>
        <p:spPr>
          <a:xfrm>
            <a:off x="8558000" y="3736771"/>
            <a:ext cx="2050800" cy="590000"/>
          </a:xfrm>
          <a:prstGeom prst="roundRect">
            <a:avLst>
              <a:gd name="adj" fmla="val 50000"/>
            </a:avLst>
          </a:prstGeom>
          <a:solidFill>
            <a:srgbClr val="7030A0"/>
          </a:solidFill>
          <a:ln>
            <a:noFill/>
          </a:ln>
        </p:spPr>
        <p:txBody>
          <a:bodyPr spcFirstLastPara="1" wrap="square" lIns="121900" tIns="121900" rIns="121900" bIns="121900" anchor="ctr" anchorCtr="0">
            <a:noAutofit/>
          </a:bodyPr>
          <a:lstStyle/>
          <a:p>
            <a:pPr lvl="0" algn="ctr">
              <a:buSzPts val="1333"/>
            </a:pPr>
            <a:r>
              <a:rPr lang="fa-IR" sz="1333" dirty="0">
                <a:solidFill>
                  <a:srgbClr val="FFFFFF"/>
                </a:solidFill>
                <a:latin typeface="Roboto"/>
                <a:ea typeface="Roboto"/>
                <a:cs typeface="B Nazanin" panose="00000400000000000000" pitchFamily="2" charset="-78"/>
                <a:sym typeface="Roboto"/>
              </a:rPr>
              <a:t>لورم اپیسوم</a:t>
            </a:r>
            <a:endParaRPr sz="1867" b="0" i="0" u="none" strike="noStrike" cap="none" dirty="0">
              <a:solidFill>
                <a:srgbClr val="FFFFFF"/>
              </a:solidFill>
              <a:cs typeface="B Nazanin" panose="00000400000000000000" pitchFamily="2" charset="-78"/>
              <a:sym typeface="Arial"/>
            </a:endParaRPr>
          </a:p>
        </p:txBody>
      </p:sp>
      <p:cxnSp>
        <p:nvCxnSpPr>
          <p:cNvPr id="1366" name="Google Shape;1366;p91"/>
          <p:cNvCxnSpPr>
            <a:stCxn id="1359" idx="2"/>
            <a:endCxn id="1360" idx="0"/>
          </p:cNvCxnSpPr>
          <p:nvPr/>
        </p:nvCxnSpPr>
        <p:spPr>
          <a:xfrm rot="-5400000" flipH="1">
            <a:off x="6971400" y="1052167"/>
            <a:ext cx="609600" cy="23604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367" name="Google Shape;1367;p91"/>
          <p:cNvCxnSpPr>
            <a:stCxn id="1361" idx="0"/>
            <a:endCxn id="1359" idx="2"/>
          </p:cNvCxnSpPr>
          <p:nvPr/>
        </p:nvCxnSpPr>
        <p:spPr>
          <a:xfrm rot="-5400000">
            <a:off x="4611005" y="1052168"/>
            <a:ext cx="609600" cy="23604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368" name="Google Shape;1368;p91"/>
          <p:cNvCxnSpPr>
            <a:stCxn id="1361" idx="2"/>
            <a:endCxn id="1363" idx="0"/>
          </p:cNvCxnSpPr>
          <p:nvPr/>
        </p:nvCxnSpPr>
        <p:spPr>
          <a:xfrm rot="-5400000" flipH="1">
            <a:off x="3994355" y="2868418"/>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369" name="Google Shape;1369;p91"/>
          <p:cNvCxnSpPr>
            <a:stCxn id="1362" idx="0"/>
            <a:endCxn id="1361" idx="2"/>
          </p:cNvCxnSpPr>
          <p:nvPr/>
        </p:nvCxnSpPr>
        <p:spPr>
          <a:xfrm rot="-5400000">
            <a:off x="2867359" y="2868421"/>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370" name="Google Shape;1370;p91"/>
          <p:cNvCxnSpPr>
            <a:stCxn id="1360" idx="2"/>
            <a:endCxn id="1365" idx="0"/>
          </p:cNvCxnSpPr>
          <p:nvPr/>
        </p:nvCxnSpPr>
        <p:spPr>
          <a:xfrm rot="-5400000" flipH="1">
            <a:off x="8715146" y="2868418"/>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cxnSp>
        <p:nvCxnSpPr>
          <p:cNvPr id="1371" name="Google Shape;1371;p91"/>
          <p:cNvCxnSpPr>
            <a:stCxn id="1364" idx="0"/>
            <a:endCxn id="1360" idx="2"/>
          </p:cNvCxnSpPr>
          <p:nvPr/>
        </p:nvCxnSpPr>
        <p:spPr>
          <a:xfrm rot="-5400000">
            <a:off x="7588159" y="2868421"/>
            <a:ext cx="609600" cy="1127100"/>
          </a:xfrm>
          <a:prstGeom prst="bentConnector3">
            <a:avLst>
              <a:gd name="adj1" fmla="val 50000"/>
            </a:avLst>
          </a:prstGeom>
          <a:noFill/>
          <a:ln w="9525" cap="flat" cmpd="sng">
            <a:solidFill>
              <a:srgbClr val="C2C2C2"/>
            </a:solidFill>
            <a:prstDash val="solid"/>
            <a:round/>
            <a:headEnd type="none" w="sm" len="sm"/>
            <a:tailEnd type="none" w="sm" len="sm"/>
          </a:ln>
        </p:spPr>
      </p:cxnSp>
      <p:pic>
        <p:nvPicPr>
          <p:cNvPr id="1372" name="Google Shape;1372;p91"/>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374" name="Google Shape;1374;p91"/>
          <p:cNvPicPr preferRelativeResize="0"/>
          <p:nvPr/>
        </p:nvPicPr>
        <p:blipFill rotWithShape="1">
          <a:blip r:embed="rId4">
            <a:alphaModFix/>
          </a:blip>
          <a:srcRect/>
          <a:stretch/>
        </p:blipFill>
        <p:spPr>
          <a:xfrm>
            <a:off x="1874483" y="5884736"/>
            <a:ext cx="904018" cy="139080"/>
          </a:xfrm>
          <a:prstGeom prst="rect">
            <a:avLst/>
          </a:prstGeom>
          <a:noFill/>
          <a:ln>
            <a:noFill/>
          </a:ln>
        </p:spPr>
      </p:pic>
      <p:pic>
        <p:nvPicPr>
          <p:cNvPr id="1377" name="Google Shape;1377;p91"/>
          <p:cNvPicPr preferRelativeResize="0"/>
          <p:nvPr/>
        </p:nvPicPr>
        <p:blipFill rotWithShape="1">
          <a:blip r:embed="rId5">
            <a:alphaModFix/>
          </a:blip>
          <a:srcRect/>
          <a:stretch/>
        </p:blipFill>
        <p:spPr>
          <a:xfrm rot="4040630">
            <a:off x="10458288" y="5127940"/>
            <a:ext cx="960766" cy="1943655"/>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374"/>
                                        </p:tgtEl>
                                        <p:attrNameLst>
                                          <p:attrName>style.visibility</p:attrName>
                                        </p:attrNameLst>
                                      </p:cBhvr>
                                      <p:to>
                                        <p:strVal val="visible"/>
                                      </p:to>
                                    </p:set>
                                    <p:animEffect transition="in" filter="fade">
                                      <p:cBhvr>
                                        <p:cTn id="7" dur="500"/>
                                        <p:tgtEl>
                                          <p:spTgt spid="1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81"/>
        <p:cNvGrpSpPr/>
        <p:nvPr/>
      </p:nvGrpSpPr>
      <p:grpSpPr>
        <a:xfrm>
          <a:off x="0" y="0"/>
          <a:ext cx="0" cy="0"/>
          <a:chOff x="0" y="0"/>
          <a:chExt cx="0" cy="0"/>
        </a:xfrm>
      </p:grpSpPr>
      <p:grpSp>
        <p:nvGrpSpPr>
          <p:cNvPr id="1382" name="Google Shape;1382;p92"/>
          <p:cNvGrpSpPr/>
          <p:nvPr/>
        </p:nvGrpSpPr>
        <p:grpSpPr>
          <a:xfrm>
            <a:off x="1724982" y="1677400"/>
            <a:ext cx="3635049" cy="3396000"/>
            <a:chOff x="1293737" y="1258050"/>
            <a:chExt cx="2726286" cy="2547000"/>
          </a:xfrm>
        </p:grpSpPr>
        <p:sp>
          <p:nvSpPr>
            <p:cNvPr id="1383" name="Google Shape;1383;p92"/>
            <p:cNvSpPr/>
            <p:nvPr/>
          </p:nvSpPr>
          <p:spPr>
            <a:xfrm rot="2700000">
              <a:off x="2286374" y="1011412"/>
              <a:ext cx="561726" cy="3040276"/>
            </a:xfrm>
            <a:prstGeom prst="roundRect">
              <a:avLst>
                <a:gd name="adj" fmla="val 50000"/>
              </a:avLst>
            </a:prstGeom>
            <a:solidFill>
              <a:srgbClr val="0070C0"/>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384" name="Google Shape;1384;p92"/>
            <p:cNvSpPr/>
            <p:nvPr/>
          </p:nvSpPr>
          <p:spPr>
            <a:xfrm>
              <a:off x="1510752"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600"/>
                <a:buFont typeface="Roboto"/>
                <a:buNone/>
              </a:pPr>
              <a:r>
                <a:rPr lang="en-GB" sz="1600" b="1" i="0" u="none" strike="noStrike" cap="none">
                  <a:solidFill>
                    <a:srgbClr val="000000"/>
                  </a:solidFill>
                  <a:latin typeface="Roboto"/>
                  <a:ea typeface="Roboto"/>
                  <a:cs typeface="B Nazanin" panose="00000400000000000000" pitchFamily="2" charset="-78"/>
                  <a:sym typeface="Roboto"/>
                </a:rPr>
                <a:t>1</a:t>
              </a:r>
              <a:endParaRPr sz="1600" b="1" i="0" u="none" strike="noStrike" cap="none">
                <a:solidFill>
                  <a:srgbClr val="000000"/>
                </a:solidFill>
                <a:latin typeface="Roboto"/>
                <a:ea typeface="Roboto"/>
                <a:cs typeface="B Nazanin" panose="00000400000000000000" pitchFamily="2" charset="-78"/>
                <a:sym typeface="Roboto"/>
              </a:endParaRPr>
            </a:p>
          </p:txBody>
        </p:sp>
        <p:sp>
          <p:nvSpPr>
            <p:cNvPr id="1385" name="Google Shape;1385;p92"/>
            <p:cNvSpPr txBox="1"/>
            <p:nvPr/>
          </p:nvSpPr>
          <p:spPr>
            <a:xfrm rot="-2700000">
              <a:off x="1501398" y="2241353"/>
              <a:ext cx="2332604" cy="393293"/>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b="1" dirty="0">
                  <a:solidFill>
                    <a:srgbClr val="FFFFFF"/>
                  </a:solidFill>
                  <a:latin typeface="Roboto"/>
                  <a:ea typeface="Roboto"/>
                  <a:cs typeface="B Nazanin" panose="00000400000000000000" pitchFamily="2" charset="-78"/>
                  <a:sym typeface="Roboto"/>
                </a:rPr>
                <a:t>زمان تکلیف</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386" name="Google Shape;1386;p92"/>
            <p:cNvSpPr txBox="1"/>
            <p:nvPr/>
          </p:nvSpPr>
          <p:spPr>
            <a:xfrm rot="-2700000">
              <a:off x="1959709" y="2550697"/>
              <a:ext cx="2203628" cy="507420"/>
            </a:xfrm>
            <a:prstGeom prst="rect">
              <a:avLst/>
            </a:prstGeom>
            <a:noFill/>
            <a:ln>
              <a:noFill/>
            </a:ln>
          </p:spPr>
          <p:txBody>
            <a:bodyPr spcFirstLastPara="1" wrap="square" lIns="121900" tIns="121900" rIns="121900" bIns="121900" anchor="t" anchorCtr="0">
              <a:noAutofit/>
            </a:bodyPr>
            <a:lstStyle/>
            <a:p>
              <a:pPr lvl="0" algn="r" rtl="1">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grpSp>
      <p:grpSp>
        <p:nvGrpSpPr>
          <p:cNvPr id="1387" name="Google Shape;1387;p92"/>
          <p:cNvGrpSpPr/>
          <p:nvPr/>
        </p:nvGrpSpPr>
        <p:grpSpPr>
          <a:xfrm>
            <a:off x="4271944" y="1677400"/>
            <a:ext cx="3635050" cy="3396000"/>
            <a:chOff x="3203958" y="1258050"/>
            <a:chExt cx="2726287" cy="2547000"/>
          </a:xfrm>
        </p:grpSpPr>
        <p:sp>
          <p:nvSpPr>
            <p:cNvPr id="1388" name="Google Shape;1388;p92"/>
            <p:cNvSpPr/>
            <p:nvPr/>
          </p:nvSpPr>
          <p:spPr>
            <a:xfrm rot="2700000">
              <a:off x="4196595" y="1011412"/>
              <a:ext cx="561726" cy="3040276"/>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389" name="Google Shape;1389;p92"/>
            <p:cNvSpPr/>
            <p:nvPr/>
          </p:nvSpPr>
          <p:spPr>
            <a:xfrm>
              <a:off x="3420974"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600"/>
                <a:buFont typeface="Roboto"/>
                <a:buNone/>
              </a:pPr>
              <a:r>
                <a:rPr lang="en-GB" sz="1600" b="1" i="0" u="none" strike="noStrike" cap="none">
                  <a:solidFill>
                    <a:srgbClr val="000000"/>
                  </a:solidFill>
                  <a:latin typeface="Roboto"/>
                  <a:ea typeface="Roboto"/>
                  <a:cs typeface="B Nazanin" panose="00000400000000000000" pitchFamily="2" charset="-78"/>
                  <a:sym typeface="Roboto"/>
                </a:rPr>
                <a:t>2</a:t>
              </a:r>
              <a:endParaRPr sz="1600" b="1" i="0" u="none" strike="noStrike" cap="none">
                <a:solidFill>
                  <a:srgbClr val="000000"/>
                </a:solidFill>
                <a:latin typeface="Roboto"/>
                <a:ea typeface="Roboto"/>
                <a:cs typeface="B Nazanin" panose="00000400000000000000" pitchFamily="2" charset="-78"/>
                <a:sym typeface="Roboto"/>
              </a:endParaRPr>
            </a:p>
          </p:txBody>
        </p:sp>
        <p:sp>
          <p:nvSpPr>
            <p:cNvPr id="1390" name="Google Shape;1390;p92"/>
            <p:cNvSpPr txBox="1"/>
            <p:nvPr/>
          </p:nvSpPr>
          <p:spPr>
            <a:xfrm rot="-2700000">
              <a:off x="3410687" y="2240903"/>
              <a:ext cx="2333877" cy="393293"/>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b="1" dirty="0">
                  <a:solidFill>
                    <a:srgbClr val="FFFFFF"/>
                  </a:solidFill>
                  <a:latin typeface="Roboto"/>
                  <a:ea typeface="Roboto"/>
                  <a:cs typeface="B Nazanin" panose="00000400000000000000" pitchFamily="2" charset="-78"/>
                  <a:sym typeface="Roboto"/>
                </a:rPr>
                <a:t>زمان تکلیف</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391" name="Google Shape;1391;p92"/>
            <p:cNvSpPr txBox="1"/>
            <p:nvPr/>
          </p:nvSpPr>
          <p:spPr>
            <a:xfrm rot="-2700000">
              <a:off x="3869931" y="2550697"/>
              <a:ext cx="2203628" cy="507420"/>
            </a:xfrm>
            <a:prstGeom prst="rect">
              <a:avLst/>
            </a:prstGeom>
            <a:noFill/>
            <a:ln>
              <a:noFill/>
            </a:ln>
          </p:spPr>
          <p:txBody>
            <a:bodyPr spcFirstLastPara="1" wrap="square" lIns="121900" tIns="121900" rIns="121900" bIns="121900" anchor="t" anchorCtr="0">
              <a:noAutofit/>
            </a:bodyPr>
            <a:lstStyle/>
            <a:p>
              <a:pPr lvl="0" algn="r" rtl="1">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grpSp>
      <p:grpSp>
        <p:nvGrpSpPr>
          <p:cNvPr id="1392" name="Google Shape;1392;p92"/>
          <p:cNvGrpSpPr/>
          <p:nvPr/>
        </p:nvGrpSpPr>
        <p:grpSpPr>
          <a:xfrm>
            <a:off x="6831969" y="1677400"/>
            <a:ext cx="3635049" cy="3396000"/>
            <a:chOff x="5123977" y="1258050"/>
            <a:chExt cx="2726287" cy="2547000"/>
          </a:xfrm>
        </p:grpSpPr>
        <p:sp>
          <p:nvSpPr>
            <p:cNvPr id="1393" name="Google Shape;1393;p92"/>
            <p:cNvSpPr/>
            <p:nvPr/>
          </p:nvSpPr>
          <p:spPr>
            <a:xfrm rot="2700000">
              <a:off x="6116614" y="1011412"/>
              <a:ext cx="561726" cy="3040276"/>
            </a:xfrm>
            <a:prstGeom prst="roundRect">
              <a:avLst>
                <a:gd name="adj" fmla="val 50000"/>
              </a:avLst>
            </a:prstGeom>
            <a:solidFill>
              <a:srgbClr val="70AD47"/>
            </a:solidFill>
            <a:ln>
              <a:noFill/>
            </a:ln>
          </p:spPr>
          <p:txBody>
            <a:bodyPr spcFirstLastPara="1" wrap="square" lIns="121900" tIns="121900" rIns="121900" bIns="121900" anchor="ctr" anchorCtr="0">
              <a:noAutofit/>
            </a:bodyPr>
            <a:lstStyle/>
            <a:p>
              <a:pPr marL="0" marR="0" lvl="0" indent="0" algn="r" rtl="1">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394" name="Google Shape;1394;p92"/>
            <p:cNvSpPr/>
            <p:nvPr/>
          </p:nvSpPr>
          <p:spPr>
            <a:xfrm>
              <a:off x="5340992" y="3205393"/>
              <a:ext cx="374100" cy="374100"/>
            </a:xfrm>
            <a:prstGeom prst="ellipse">
              <a:avLst/>
            </a:prstGeom>
            <a:solidFill>
              <a:srgbClr val="FFFFFF"/>
            </a:solidFill>
            <a:ln>
              <a:noFill/>
            </a:ln>
            <a:effectLst>
              <a:outerShdw blurRad="228600" dist="50800" dir="5400000" algn="tl" rotWithShape="0">
                <a:srgbClr val="000000">
                  <a:alpha val="54509"/>
                </a:srgbClr>
              </a:outerShdw>
            </a:effectLst>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600"/>
                <a:buFont typeface="Roboto"/>
                <a:buNone/>
              </a:pPr>
              <a:r>
                <a:rPr lang="en-GB" sz="1600" b="1" i="0" u="none" strike="noStrike" cap="none">
                  <a:solidFill>
                    <a:srgbClr val="000000"/>
                  </a:solidFill>
                  <a:latin typeface="Roboto"/>
                  <a:ea typeface="Roboto"/>
                  <a:cs typeface="B Nazanin" panose="00000400000000000000" pitchFamily="2" charset="-78"/>
                  <a:sym typeface="Roboto"/>
                </a:rPr>
                <a:t>3</a:t>
              </a:r>
              <a:endParaRPr sz="1600" b="1" i="0" u="none" strike="noStrike" cap="none">
                <a:solidFill>
                  <a:srgbClr val="000000"/>
                </a:solidFill>
                <a:latin typeface="Roboto"/>
                <a:ea typeface="Roboto"/>
                <a:cs typeface="B Nazanin" panose="00000400000000000000" pitchFamily="2" charset="-78"/>
                <a:sym typeface="Roboto"/>
              </a:endParaRPr>
            </a:p>
          </p:txBody>
        </p:sp>
        <p:sp>
          <p:nvSpPr>
            <p:cNvPr id="1395" name="Google Shape;1395;p92"/>
            <p:cNvSpPr txBox="1"/>
            <p:nvPr/>
          </p:nvSpPr>
          <p:spPr>
            <a:xfrm rot="-2700000">
              <a:off x="5323969" y="2238203"/>
              <a:ext cx="2341513" cy="393293"/>
            </a:xfrm>
            <a:prstGeom prst="rect">
              <a:avLst/>
            </a:prstGeom>
            <a:noFill/>
            <a:ln>
              <a:noFill/>
            </a:ln>
          </p:spPr>
          <p:txBody>
            <a:bodyPr spcFirstLastPara="1" wrap="square" lIns="121900" tIns="121900" rIns="121900" bIns="121900" anchor="ctr" anchorCtr="0">
              <a:noAutofit/>
            </a:bodyPr>
            <a:lstStyle/>
            <a:p>
              <a:pPr lvl="0" algn="r" rtl="1">
                <a:lnSpc>
                  <a:spcPct val="115000"/>
                </a:lnSpc>
                <a:buSzPts val="1600"/>
              </a:pPr>
              <a:r>
                <a:rPr lang="fa-IR" sz="1600" b="1" dirty="0">
                  <a:solidFill>
                    <a:srgbClr val="FFFFFF"/>
                  </a:solidFill>
                  <a:latin typeface="Roboto"/>
                  <a:ea typeface="Roboto"/>
                  <a:cs typeface="B Nazanin" panose="00000400000000000000" pitchFamily="2" charset="-78"/>
                  <a:sym typeface="Roboto"/>
                </a:rPr>
                <a:t>زمان تکلیف</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396" name="Google Shape;1396;p92"/>
            <p:cNvSpPr txBox="1"/>
            <p:nvPr/>
          </p:nvSpPr>
          <p:spPr>
            <a:xfrm rot="-2700000">
              <a:off x="5789949" y="2550697"/>
              <a:ext cx="2203628" cy="507420"/>
            </a:xfrm>
            <a:prstGeom prst="rect">
              <a:avLst/>
            </a:prstGeom>
            <a:noFill/>
            <a:ln>
              <a:noFill/>
            </a:ln>
          </p:spPr>
          <p:txBody>
            <a:bodyPr spcFirstLastPara="1" wrap="square" lIns="121900" tIns="121900" rIns="121900" bIns="121900" anchor="t" anchorCtr="0">
              <a:noAutofit/>
            </a:bodyPr>
            <a:lstStyle/>
            <a:p>
              <a:pPr lvl="0" algn="r" rtl="1">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lang="en-US" sz="1067" b="1" dirty="0">
                <a:solidFill>
                  <a:srgbClr val="FFFFFF"/>
                </a:solidFill>
                <a:latin typeface="Roboto"/>
                <a:ea typeface="Roboto"/>
                <a:cs typeface="B Nazanin" panose="00000400000000000000" pitchFamily="2" charset="-78"/>
                <a:sym typeface="Roboto"/>
              </a:endParaRPr>
            </a:p>
          </p:txBody>
        </p:sp>
      </p:grpSp>
      <p:pic>
        <p:nvPicPr>
          <p:cNvPr id="1397" name="Google Shape;1397;p92"/>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399" name="Google Shape;1399;p92"/>
          <p:cNvPicPr preferRelativeResize="0"/>
          <p:nvPr/>
        </p:nvPicPr>
        <p:blipFill rotWithShape="1">
          <a:blip r:embed="rId4">
            <a:alphaModFix/>
          </a:blip>
          <a:srcRect/>
          <a:stretch/>
        </p:blipFill>
        <p:spPr>
          <a:xfrm>
            <a:off x="1176989" y="6003231"/>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382"/>
                                        </p:tgtEl>
                                        <p:attrNameLst>
                                          <p:attrName>style.visibility</p:attrName>
                                        </p:attrNameLst>
                                      </p:cBhvr>
                                      <p:to>
                                        <p:strVal val="visible"/>
                                      </p:to>
                                    </p:set>
                                    <p:anim calcmode="lin" valueType="num">
                                      <p:cBhvr additive="base">
                                        <p:cTn id="7" dur="500"/>
                                        <p:tgtEl>
                                          <p:spTgt spid="1382"/>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250"/>
                                  </p:stCondLst>
                                  <p:childTnLst>
                                    <p:set>
                                      <p:cBhvr>
                                        <p:cTn id="9" dur="1" fill="hold">
                                          <p:stCondLst>
                                            <p:cond delay="0"/>
                                          </p:stCondLst>
                                        </p:cTn>
                                        <p:tgtEl>
                                          <p:spTgt spid="1387"/>
                                        </p:tgtEl>
                                        <p:attrNameLst>
                                          <p:attrName>style.visibility</p:attrName>
                                        </p:attrNameLst>
                                      </p:cBhvr>
                                      <p:to>
                                        <p:strVal val="visible"/>
                                      </p:to>
                                    </p:set>
                                    <p:anim calcmode="lin" valueType="num">
                                      <p:cBhvr additive="base">
                                        <p:cTn id="10" dur="500"/>
                                        <p:tgtEl>
                                          <p:spTgt spid="1387"/>
                                        </p:tgtEl>
                                        <p:attrNameLst>
                                          <p:attrName>ppt_y</p:attrName>
                                        </p:attrNameLst>
                                      </p:cBhvr>
                                      <p:tavLst>
                                        <p:tav tm="0">
                                          <p:val>
                                            <p:strVal val="#ppt_y+1"/>
                                          </p:val>
                                        </p:tav>
                                        <p:tav tm="100000">
                                          <p:val>
                                            <p:strVal val="#ppt_y"/>
                                          </p:val>
                                        </p:tav>
                                      </p:tavLst>
                                    </p:anim>
                                  </p:childTnLst>
                                </p:cTn>
                              </p:par>
                              <p:par>
                                <p:cTn id="11" presetID="2" presetClass="entr" presetSubtype="4" fill="hold" nodeType="withEffect">
                                  <p:stCondLst>
                                    <p:cond delay="500"/>
                                  </p:stCondLst>
                                  <p:childTnLst>
                                    <p:set>
                                      <p:cBhvr>
                                        <p:cTn id="12" dur="1" fill="hold">
                                          <p:stCondLst>
                                            <p:cond delay="0"/>
                                          </p:stCondLst>
                                        </p:cTn>
                                        <p:tgtEl>
                                          <p:spTgt spid="1392"/>
                                        </p:tgtEl>
                                        <p:attrNameLst>
                                          <p:attrName>style.visibility</p:attrName>
                                        </p:attrNameLst>
                                      </p:cBhvr>
                                      <p:to>
                                        <p:strVal val="visible"/>
                                      </p:to>
                                    </p:set>
                                    <p:anim calcmode="lin" valueType="num">
                                      <p:cBhvr additive="base">
                                        <p:cTn id="13" dur="500"/>
                                        <p:tgtEl>
                                          <p:spTgt spid="1392"/>
                                        </p:tgtEl>
                                        <p:attrNameLst>
                                          <p:attrName>ppt_y</p:attrName>
                                        </p:attrNameLst>
                                      </p:cBhvr>
                                      <p:tavLst>
                                        <p:tav tm="0">
                                          <p:val>
                                            <p:strVal val="#ppt_y+1"/>
                                          </p:val>
                                        </p:tav>
                                        <p:tav tm="100000">
                                          <p:val>
                                            <p:strVal val="#ppt_y"/>
                                          </p:val>
                                        </p:tav>
                                      </p:tavLst>
                                    </p:anim>
                                  </p:childTnLst>
                                </p:cTn>
                              </p:par>
                              <p:par>
                                <p:cTn id="14" presetID="10" presetClass="entr" presetSubtype="0" fill="hold" nodeType="withEffect">
                                  <p:stCondLst>
                                    <p:cond delay="250"/>
                                  </p:stCondLst>
                                  <p:childTnLst>
                                    <p:set>
                                      <p:cBhvr>
                                        <p:cTn id="15" dur="1" fill="hold">
                                          <p:stCondLst>
                                            <p:cond delay="0"/>
                                          </p:stCondLst>
                                        </p:cTn>
                                        <p:tgtEl>
                                          <p:spTgt spid="1399"/>
                                        </p:tgtEl>
                                        <p:attrNameLst>
                                          <p:attrName>style.visibility</p:attrName>
                                        </p:attrNameLst>
                                      </p:cBhvr>
                                      <p:to>
                                        <p:strVal val="visible"/>
                                      </p:to>
                                    </p:set>
                                    <p:animEffect transition="in" filter="fade">
                                      <p:cBhvr>
                                        <p:cTn id="16" dur="500"/>
                                        <p:tgtEl>
                                          <p:spTgt spid="13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405"/>
        <p:cNvGrpSpPr/>
        <p:nvPr/>
      </p:nvGrpSpPr>
      <p:grpSpPr>
        <a:xfrm>
          <a:off x="0" y="0"/>
          <a:ext cx="0" cy="0"/>
          <a:chOff x="0" y="0"/>
          <a:chExt cx="0" cy="0"/>
        </a:xfrm>
      </p:grpSpPr>
      <p:pic>
        <p:nvPicPr>
          <p:cNvPr id="1406" name="Google Shape;1406;p93"/>
          <p:cNvPicPr preferRelativeResize="0"/>
          <p:nvPr/>
        </p:nvPicPr>
        <p:blipFill rotWithShape="1">
          <a:blip r:embed="rId3">
            <a:alphaModFix/>
          </a:blip>
          <a:srcRect/>
          <a:stretch/>
        </p:blipFill>
        <p:spPr>
          <a:xfrm>
            <a:off x="-1" y="26377"/>
            <a:ext cx="12198337" cy="6831623"/>
          </a:xfrm>
          <a:prstGeom prst="rect">
            <a:avLst/>
          </a:prstGeom>
          <a:noFill/>
          <a:ln>
            <a:noFill/>
          </a:ln>
        </p:spPr>
      </p:pic>
      <p:sp>
        <p:nvSpPr>
          <p:cNvPr id="1407" name="Google Shape;1407;p93"/>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408" name="Google Shape;1408;p93" descr="DNA"/>
          <p:cNvPicPr preferRelativeResize="0"/>
          <p:nvPr/>
        </p:nvPicPr>
        <p:blipFill rotWithShape="1">
          <a:blip r:embed="rId4">
            <a:alphaModFix/>
          </a:blip>
          <a:srcRect/>
          <a:stretch/>
        </p:blipFill>
        <p:spPr>
          <a:xfrm rot="750332">
            <a:off x="1086206" y="867314"/>
            <a:ext cx="4767776" cy="4767774"/>
          </a:xfrm>
          <a:prstGeom prst="rect">
            <a:avLst/>
          </a:prstGeom>
          <a:noFill/>
          <a:ln>
            <a:noFill/>
          </a:ln>
        </p:spPr>
      </p:pic>
      <p:sp>
        <p:nvSpPr>
          <p:cNvPr id="1409" name="Google Shape;1409;p93"/>
          <p:cNvSpPr txBox="1"/>
          <p:nvPr/>
        </p:nvSpPr>
        <p:spPr>
          <a:xfrm>
            <a:off x="5669010" y="2086778"/>
            <a:ext cx="5250990" cy="3139321"/>
          </a:xfrm>
          <a:prstGeom prst="rect">
            <a:avLst/>
          </a:prstGeom>
          <a:noFill/>
          <a:ln>
            <a:noFill/>
          </a:ln>
        </p:spPr>
        <p:txBody>
          <a:bodyPr spcFirstLastPara="1" wrap="square" lIns="91425" tIns="45700" rIns="91425" bIns="45700" anchor="t" anchorCtr="0">
            <a:noAutofit/>
          </a:bodyPr>
          <a:lstStyle/>
          <a:p>
            <a:pPr lvl="0" algn="ctr">
              <a:lnSpc>
                <a:spcPct val="15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 حتی برای بازیکنان گاهی گرسنگی انتظار می رود و قبل از آن اولین چیزی است که در گلو قرار می گیرد. دو نفر همیشه آن را تبلیغ می کنند. برای دراز کشیدن قبل از او در گلوی بیمارستان، تخت های مراقبت، من اهمیتی نمی دهم، لازم نیست نگران باشم، نیازی نیست نگران محدودیت های لیگولا باشم. دارو و قرصی وجود ندارد. ماساژ باید زودتر از موعد انجام شود. حالا به کمان نگاه نکن حتی املاک و مستغلات، گربه مانند یک زن باردار، فقط باردار بود</a:t>
            </a:r>
            <a:endParaRPr dirty="0">
              <a:cs typeface="B Nazanin" panose="00000400000000000000" pitchFamily="2" charset="-78"/>
            </a:endParaRPr>
          </a:p>
        </p:txBody>
      </p:sp>
      <p:sp>
        <p:nvSpPr>
          <p:cNvPr id="1410" name="Google Shape;1410;p93"/>
          <p:cNvSpPr txBox="1"/>
          <p:nvPr/>
        </p:nvSpPr>
        <p:spPr>
          <a:xfrm>
            <a:off x="6635549" y="407678"/>
            <a:ext cx="4284451" cy="759000"/>
          </a:xfrm>
          <a:prstGeom prst="rect">
            <a:avLst/>
          </a:prstGeom>
          <a:noFill/>
          <a:ln>
            <a:noFill/>
          </a:ln>
        </p:spPr>
        <p:txBody>
          <a:bodyPr spcFirstLastPara="1" wrap="square" lIns="91425" tIns="45700" rIns="91425" bIns="45700" anchor="t" anchorCtr="0">
            <a:noAutofit/>
          </a:bodyPr>
          <a:lstStyle/>
          <a:p>
            <a:pPr lvl="0" algn="ctr">
              <a:buClr>
                <a:srgbClr val="FFFFFF"/>
              </a:buClr>
              <a:buSzPts val="5000"/>
            </a:pPr>
            <a:r>
              <a:rPr lang="fa-IR" sz="5000" b="1" dirty="0">
                <a:solidFill>
                  <a:srgbClr val="FFFFFF"/>
                </a:solidFill>
                <a:latin typeface="Raleway"/>
                <a:ea typeface="Raleway"/>
                <a:cs typeface="B Nazanin" panose="00000400000000000000" pitchFamily="2" charset="-78"/>
                <a:sym typeface="Raleway"/>
              </a:rPr>
              <a:t>از آیکون ها استفاده کنید</a:t>
            </a:r>
            <a:endParaRPr sz="5000" b="1" i="0" u="none" strike="noStrike" cap="none" dirty="0">
              <a:solidFill>
                <a:srgbClr val="FFFFFF"/>
              </a:solidFill>
              <a:latin typeface="Raleway"/>
              <a:ea typeface="Raleway"/>
              <a:cs typeface="B Nazanin" panose="00000400000000000000" pitchFamily="2" charset="-78"/>
              <a:sym typeface="Raleway"/>
            </a:endParaRPr>
          </a:p>
        </p:txBody>
      </p:sp>
      <p:pic>
        <p:nvPicPr>
          <p:cNvPr id="1411" name="Google Shape;1411;p93"/>
          <p:cNvPicPr preferRelativeResize="0"/>
          <p:nvPr/>
        </p:nvPicPr>
        <p:blipFill rotWithShape="1">
          <a:blip r:embed="rId5">
            <a:alphaModFix/>
          </a:blip>
          <a:srcRect/>
          <a:stretch/>
        </p:blipFill>
        <p:spPr>
          <a:xfrm>
            <a:off x="2060071" y="1783328"/>
            <a:ext cx="904018" cy="139080"/>
          </a:xfrm>
          <a:prstGeom prst="rect">
            <a:avLst/>
          </a:prstGeom>
          <a:noFill/>
          <a:ln>
            <a:noFill/>
          </a:ln>
        </p:spPr>
      </p:pic>
      <p:pic>
        <p:nvPicPr>
          <p:cNvPr id="1412" name="Google Shape;1412;p93"/>
          <p:cNvPicPr preferRelativeResize="0"/>
          <p:nvPr/>
        </p:nvPicPr>
        <p:blipFill rotWithShape="1">
          <a:blip r:embed="rId5">
            <a:alphaModFix/>
          </a:blip>
          <a:srcRect/>
          <a:stretch/>
        </p:blipFill>
        <p:spPr>
          <a:xfrm>
            <a:off x="9605710" y="5537820"/>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411"/>
                                        </p:tgtEl>
                                        <p:attrNameLst>
                                          <p:attrName>style.visibility</p:attrName>
                                        </p:attrNameLst>
                                      </p:cBhvr>
                                      <p:to>
                                        <p:strVal val="visible"/>
                                      </p:to>
                                    </p:set>
                                    <p:animEffect transition="in" filter="fade">
                                      <p:cBhvr>
                                        <p:cTn id="7" dur="500"/>
                                        <p:tgtEl>
                                          <p:spTgt spid="1411"/>
                                        </p:tgtEl>
                                      </p:cBhvr>
                                    </p:animEffect>
                                  </p:childTnLst>
                                </p:cTn>
                              </p:par>
                              <p:par>
                                <p:cTn id="8" presetID="10" presetClass="entr" presetSubtype="0" fill="hold" nodeType="withEffect">
                                  <p:stCondLst>
                                    <p:cond delay="250"/>
                                  </p:stCondLst>
                                  <p:childTnLst>
                                    <p:set>
                                      <p:cBhvr>
                                        <p:cTn id="9" dur="1" fill="hold">
                                          <p:stCondLst>
                                            <p:cond delay="0"/>
                                          </p:stCondLst>
                                        </p:cTn>
                                        <p:tgtEl>
                                          <p:spTgt spid="1412"/>
                                        </p:tgtEl>
                                        <p:attrNameLst>
                                          <p:attrName>style.visibility</p:attrName>
                                        </p:attrNameLst>
                                      </p:cBhvr>
                                      <p:to>
                                        <p:strVal val="visible"/>
                                      </p:to>
                                    </p:set>
                                    <p:animEffect transition="in" filter="fade">
                                      <p:cBhvr>
                                        <p:cTn id="10" dur="500"/>
                                        <p:tgtEl>
                                          <p:spTgt spid="14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16"/>
        <p:cNvGrpSpPr/>
        <p:nvPr/>
      </p:nvGrpSpPr>
      <p:grpSpPr>
        <a:xfrm>
          <a:off x="0" y="0"/>
          <a:ext cx="0" cy="0"/>
          <a:chOff x="0" y="0"/>
          <a:chExt cx="0" cy="0"/>
        </a:xfrm>
      </p:grpSpPr>
      <p:sp>
        <p:nvSpPr>
          <p:cNvPr id="1417" name="Google Shape;1417;p94"/>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418" name="Google Shape;1418;p94"/>
          <p:cNvSpPr txBox="1"/>
          <p:nvPr/>
        </p:nvSpPr>
        <p:spPr>
          <a:xfrm>
            <a:off x="5935969" y="1992689"/>
            <a:ext cx="5250990" cy="3139321"/>
          </a:xfrm>
          <a:prstGeom prst="rect">
            <a:avLst/>
          </a:prstGeom>
          <a:noFill/>
          <a:ln>
            <a:noFill/>
          </a:ln>
        </p:spPr>
        <p:txBody>
          <a:bodyPr spcFirstLastPara="1" wrap="square" lIns="91425" tIns="45700" rIns="91425" bIns="45700" anchor="t" anchorCtr="0">
            <a:noAutofit/>
          </a:bodyPr>
          <a:lstStyle/>
          <a:p>
            <a:pPr lvl="0" algn="ctr" rtl="1">
              <a:lnSpc>
                <a:spcPct val="15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مشتری بسیار مهم است، مشتری توسط مشتری دنبال خواهد شد. حتی برای بازیکنان گاهی گرسنگی انتظار می رود و قبل از آن اولین چیزی است که در گلو قرار می گیرد. دو نفر همیشه آن را تبلیغ می کنند. برای دراز کشیدن قبل از او در گلوی بیمارستان، تخت های مراقبت، من اهمیتی نمی دهم، لازم نیست نگران باشم، نیازی نیست نگران محدودیت های لیگولا باشم. دارو و قرصی وجود ندارد. ماساژ باید زودتر از موعد انجام شود. حالا به کمان نگاه نکن حتی املاک و مستغلات، گربه مانند یک زن باردار، فقط باردار بود</a:t>
            </a:r>
            <a:endParaRPr dirty="0">
              <a:cs typeface="B Nazanin" panose="00000400000000000000" pitchFamily="2" charset="-78"/>
            </a:endParaRPr>
          </a:p>
        </p:txBody>
      </p:sp>
      <p:pic>
        <p:nvPicPr>
          <p:cNvPr id="1419" name="Google Shape;1419;p94"/>
          <p:cNvPicPr preferRelativeResize="0"/>
          <p:nvPr/>
        </p:nvPicPr>
        <p:blipFill rotWithShape="1">
          <a:blip r:embed="rId3">
            <a:alphaModFix/>
          </a:blip>
          <a:srcRect/>
          <a:stretch/>
        </p:blipFill>
        <p:spPr>
          <a:xfrm>
            <a:off x="455109" y="676274"/>
            <a:ext cx="5371171" cy="5505450"/>
          </a:xfrm>
          <a:prstGeom prst="rect">
            <a:avLst/>
          </a:prstGeom>
          <a:noFill/>
          <a:ln>
            <a:noFill/>
          </a:ln>
        </p:spPr>
      </p:pic>
      <p:sp>
        <p:nvSpPr>
          <p:cNvPr id="1420" name="Google Shape;1420;p94"/>
          <p:cNvSpPr txBox="1"/>
          <p:nvPr/>
        </p:nvSpPr>
        <p:spPr>
          <a:xfrm>
            <a:off x="4000500" y="584025"/>
            <a:ext cx="7296149" cy="861774"/>
          </a:xfrm>
          <a:prstGeom prst="rect">
            <a:avLst/>
          </a:prstGeom>
          <a:noFill/>
          <a:ln>
            <a:noFill/>
          </a:ln>
        </p:spPr>
        <p:txBody>
          <a:bodyPr spcFirstLastPara="1" wrap="square" lIns="91425" tIns="45700" rIns="91425" bIns="45700" anchor="t" anchorCtr="0">
            <a:noAutofit/>
          </a:bodyPr>
          <a:lstStyle/>
          <a:p>
            <a:pPr lvl="0" algn="ctr" rtl="1">
              <a:buClr>
                <a:srgbClr val="FFFFFF"/>
              </a:buClr>
              <a:buSzPts val="5000"/>
            </a:pPr>
            <a:r>
              <a:rPr lang="fa-IR" sz="5000" b="1" dirty="0">
                <a:solidFill>
                  <a:srgbClr val="FFFFFF"/>
                </a:solidFill>
                <a:latin typeface="Raleway"/>
                <a:ea typeface="Raleway"/>
                <a:cs typeface="B Nazanin" panose="00000400000000000000" pitchFamily="2" charset="-78"/>
                <a:sym typeface="Raleway"/>
              </a:rPr>
              <a:t>یک اسلاید دیگر</a:t>
            </a:r>
            <a:endParaRPr sz="5000" b="1" i="0" u="none" strike="noStrike" cap="none" dirty="0">
              <a:solidFill>
                <a:srgbClr val="FFFFFF"/>
              </a:solidFill>
              <a:latin typeface="Raleway"/>
              <a:ea typeface="Raleway"/>
              <a:cs typeface="B Nazanin" panose="00000400000000000000" pitchFamily="2" charset="-78"/>
              <a:sym typeface="Raleway"/>
            </a:endParaRPr>
          </a:p>
        </p:txBody>
      </p:sp>
      <p:pic>
        <p:nvPicPr>
          <p:cNvPr id="1421" name="Google Shape;1421;p94"/>
          <p:cNvPicPr preferRelativeResize="0"/>
          <p:nvPr/>
        </p:nvPicPr>
        <p:blipFill rotWithShape="1">
          <a:blip r:embed="rId4">
            <a:alphaModFix/>
          </a:blip>
          <a:srcRect/>
          <a:stretch/>
        </p:blipFill>
        <p:spPr>
          <a:xfrm>
            <a:off x="1069471" y="1002278"/>
            <a:ext cx="904018" cy="139080"/>
          </a:xfrm>
          <a:prstGeom prst="rect">
            <a:avLst/>
          </a:prstGeom>
          <a:noFill/>
          <a:ln>
            <a:noFill/>
          </a:ln>
        </p:spPr>
      </p:pic>
      <p:pic>
        <p:nvPicPr>
          <p:cNvPr id="1422" name="Google Shape;1422;p94"/>
          <p:cNvPicPr preferRelativeResize="0"/>
          <p:nvPr/>
        </p:nvPicPr>
        <p:blipFill rotWithShape="1">
          <a:blip r:embed="rId4">
            <a:alphaModFix/>
          </a:blip>
          <a:srcRect/>
          <a:stretch/>
        </p:blipFill>
        <p:spPr>
          <a:xfrm>
            <a:off x="9605710" y="5537820"/>
            <a:ext cx="904018" cy="139080"/>
          </a:xfrm>
          <a:prstGeom prst="rect">
            <a:avLst/>
          </a:prstGeom>
          <a:noFill/>
          <a:ln>
            <a:noFill/>
          </a:ln>
        </p:spPr>
      </p:pic>
      <p:sp>
        <p:nvSpPr>
          <p:cNvPr id="1423" name="Google Shape;1423;p94"/>
          <p:cNvSpPr txBox="1"/>
          <p:nvPr/>
        </p:nvSpPr>
        <p:spPr>
          <a:xfrm>
            <a:off x="1765300" y="5855722"/>
            <a:ext cx="3111500" cy="261610"/>
          </a:xfrm>
          <a:prstGeom prst="rect">
            <a:avLst/>
          </a:prstGeom>
          <a:noFill/>
          <a:ln>
            <a:noFill/>
          </a:ln>
        </p:spPr>
        <p:txBody>
          <a:bodyPr spcFirstLastPara="1" wrap="square" lIns="91425" tIns="45700" rIns="91425" bIns="45700" anchor="t" anchorCtr="0">
            <a:noAutofit/>
          </a:bodyPr>
          <a:lstStyle/>
          <a:p>
            <a:pPr lvl="0" algn="ctr" rtl="1">
              <a:buClr>
                <a:srgbClr val="FFFFFF"/>
              </a:buClr>
              <a:buSzPts val="1100"/>
            </a:pPr>
            <a:r>
              <a:rPr lang="fa-IR" sz="1100" dirty="0">
                <a:solidFill>
                  <a:srgbClr val="FFFFFF"/>
                </a:solidFill>
                <a:latin typeface="Raleway"/>
                <a:ea typeface="Raleway"/>
                <a:cs typeface="B Nazanin" panose="00000400000000000000" pitchFamily="2" charset="-78"/>
                <a:sym typeface="Raleway"/>
              </a:rPr>
              <a:t>تصویر توسط: </a:t>
            </a:r>
            <a:r>
              <a:rPr lang="en-GB" sz="1100" dirty="0">
                <a:solidFill>
                  <a:srgbClr val="FFFFFF"/>
                </a:solidFill>
                <a:latin typeface="Raleway"/>
                <a:ea typeface="Raleway"/>
                <a:cs typeface="B Nazanin" panose="00000400000000000000" pitchFamily="2" charset="-78"/>
                <a:sym typeface="Raleway"/>
              </a:rPr>
              <a:t>Pixabay.com</a:t>
            </a:r>
            <a:endParaRPr sz="1100" b="0" i="0" u="none" strike="noStrike" cap="none" dirty="0">
              <a:solidFill>
                <a:srgbClr val="FFFFFF"/>
              </a:solidFill>
              <a:latin typeface="Raleway"/>
              <a:ea typeface="Raleway"/>
              <a:cs typeface="B Nazanin" panose="00000400000000000000" pitchFamily="2" charset="-78"/>
              <a:sym typeface="Raleway"/>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421"/>
                                        </p:tgtEl>
                                        <p:attrNameLst>
                                          <p:attrName>style.visibility</p:attrName>
                                        </p:attrNameLst>
                                      </p:cBhvr>
                                      <p:to>
                                        <p:strVal val="visible"/>
                                      </p:to>
                                    </p:set>
                                    <p:animEffect transition="in" filter="fade">
                                      <p:cBhvr>
                                        <p:cTn id="7" dur="500"/>
                                        <p:tgtEl>
                                          <p:spTgt spid="1421"/>
                                        </p:tgtEl>
                                      </p:cBhvr>
                                    </p:animEffect>
                                  </p:childTnLst>
                                </p:cTn>
                              </p:par>
                              <p:par>
                                <p:cTn id="8" presetID="10" presetClass="entr" presetSubtype="0" fill="hold" nodeType="withEffect">
                                  <p:stCondLst>
                                    <p:cond delay="250"/>
                                  </p:stCondLst>
                                  <p:childTnLst>
                                    <p:set>
                                      <p:cBhvr>
                                        <p:cTn id="9" dur="1" fill="hold">
                                          <p:stCondLst>
                                            <p:cond delay="0"/>
                                          </p:stCondLst>
                                        </p:cTn>
                                        <p:tgtEl>
                                          <p:spTgt spid="1422"/>
                                        </p:tgtEl>
                                        <p:attrNameLst>
                                          <p:attrName>style.visibility</p:attrName>
                                        </p:attrNameLst>
                                      </p:cBhvr>
                                      <p:to>
                                        <p:strVal val="visible"/>
                                      </p:to>
                                    </p:set>
                                    <p:animEffect transition="in" filter="fade">
                                      <p:cBhvr>
                                        <p:cTn id="10" dur="500"/>
                                        <p:tgtEl>
                                          <p:spTgt spid="1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27"/>
        <p:cNvGrpSpPr/>
        <p:nvPr/>
      </p:nvGrpSpPr>
      <p:grpSpPr>
        <a:xfrm>
          <a:off x="0" y="0"/>
          <a:ext cx="0" cy="0"/>
          <a:chOff x="0" y="0"/>
          <a:chExt cx="0" cy="0"/>
        </a:xfrm>
      </p:grpSpPr>
      <p:grpSp>
        <p:nvGrpSpPr>
          <p:cNvPr id="1428" name="Google Shape;1428;p95"/>
          <p:cNvGrpSpPr/>
          <p:nvPr/>
        </p:nvGrpSpPr>
        <p:grpSpPr>
          <a:xfrm>
            <a:off x="7509756" y="1586367"/>
            <a:ext cx="4407600" cy="4644067"/>
            <a:chOff x="5632317" y="1189775"/>
            <a:chExt cx="3305700" cy="3483050"/>
          </a:xfrm>
        </p:grpSpPr>
        <p:sp>
          <p:nvSpPr>
            <p:cNvPr id="1429" name="Google Shape;1429;p95"/>
            <p:cNvSpPr/>
            <p:nvPr/>
          </p:nvSpPr>
          <p:spPr>
            <a:xfrm>
              <a:off x="5632317" y="1189775"/>
              <a:ext cx="3305700" cy="669000"/>
            </a:xfrm>
            <a:prstGeom prst="chevron">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867"/>
                <a:buFont typeface="Roboto"/>
                <a:buNone/>
              </a:pPr>
              <a:r>
                <a:rPr lang="fa-IR" sz="1867" b="0" i="0" u="none" strike="noStrike" cap="none" dirty="0">
                  <a:solidFill>
                    <a:srgbClr val="FFFFFF"/>
                  </a:solidFill>
                  <a:latin typeface="Roboto"/>
                  <a:ea typeface="Roboto"/>
                  <a:cs typeface="B Nazanin" panose="00000400000000000000" pitchFamily="2" charset="-78"/>
                  <a:sym typeface="Roboto"/>
                </a:rPr>
                <a:t>مشتری 3</a:t>
              </a:r>
              <a:endParaRPr sz="1867" b="0" i="0" u="none" strike="noStrike" cap="none" dirty="0">
                <a:solidFill>
                  <a:srgbClr val="FFFFFF"/>
                </a:solidFill>
                <a:latin typeface="Roboto"/>
                <a:ea typeface="Roboto"/>
                <a:cs typeface="B Nazanin" panose="00000400000000000000" pitchFamily="2" charset="-78"/>
                <a:sym typeface="Roboto"/>
              </a:endParaRPr>
            </a:p>
          </p:txBody>
        </p:sp>
        <p:sp>
          <p:nvSpPr>
            <p:cNvPr id="1430" name="Google Shape;1430;p95"/>
            <p:cNvSpPr txBox="1"/>
            <p:nvPr/>
          </p:nvSpPr>
          <p:spPr>
            <a:xfrm>
              <a:off x="6167063" y="2057125"/>
              <a:ext cx="2236200" cy="2615700"/>
            </a:xfrm>
            <a:prstGeom prst="rect">
              <a:avLst/>
            </a:prstGeom>
            <a:noFill/>
            <a:ln>
              <a:noFill/>
            </a:ln>
          </p:spPr>
          <p:txBody>
            <a:bodyPr spcFirstLastPara="1" wrap="square" lIns="121900" tIns="121900" rIns="121900" bIns="121900" anchor="t" anchorCtr="0">
              <a:noAutofit/>
            </a:bodyPr>
            <a:lstStyle/>
            <a:p>
              <a:pPr lvl="0" algn="r" rtl="1">
                <a:lnSpc>
                  <a:spcPct val="150000"/>
                </a:lnSpc>
                <a:buSzPts val="1600"/>
              </a:pPr>
              <a:r>
                <a:rPr lang="fa-IR" sz="1600" dirty="0">
                  <a:solidFill>
                    <a:srgbClr val="FFFFFF"/>
                  </a:solidFill>
                  <a:latin typeface="Roboto"/>
                  <a:ea typeface="Roboto"/>
                  <a:cs typeface="B Nazanin" panose="00000400000000000000" pitchFamily="2" charset="-78"/>
                  <a:sym typeface="Roboto"/>
                </a:rPr>
                <a:t>مشتری بسیار مهم است، مشتری توسط مشتری دنبال خواهد شد. بگذارید موضوع نفرت یا نوشیدن خالص غم باشد. هدف بیماری پروتئین غمگین است. گفته می شود او در این خیابان زندگی می کرد. دره </a:t>
              </a:r>
              <a:r>
                <a:rPr lang="en-GB" sz="1600" dirty="0" err="1">
                  <a:solidFill>
                    <a:srgbClr val="FFFFFF"/>
                  </a:solidFill>
                  <a:latin typeface="Roboto"/>
                  <a:ea typeface="Roboto"/>
                  <a:cs typeface="B Nazanin" panose="00000400000000000000" pitchFamily="2" charset="-78"/>
                  <a:sym typeface="Roboto"/>
                </a:rPr>
                <a:t>Mauris</a:t>
              </a:r>
              <a:r>
                <a:rPr lang="en-GB" sz="1600" dirty="0">
                  <a:solidFill>
                    <a:srgbClr val="FFFFFF"/>
                  </a:solidFill>
                  <a:latin typeface="Roboto"/>
                  <a:ea typeface="Roboto"/>
                  <a:cs typeface="B Nazanin" panose="00000400000000000000" pitchFamily="2" charset="-78"/>
                  <a:sym typeface="Roboto"/>
                </a:rPr>
                <a:t> </a:t>
              </a:r>
              <a:r>
                <a:rPr lang="fa-IR" sz="1600" dirty="0">
                  <a:solidFill>
                    <a:srgbClr val="FFFFFF"/>
                  </a:solidFill>
                  <a:latin typeface="Roboto"/>
                  <a:ea typeface="Roboto"/>
                  <a:cs typeface="B Nazanin" panose="00000400000000000000" pitchFamily="2" charset="-78"/>
                  <a:sym typeface="Roboto"/>
                </a:rPr>
                <a:t>از در هدف بیماری پروتئین غمگین است.</a:t>
              </a:r>
              <a:endParaRPr sz="16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431" name="Google Shape;1431;p95"/>
          <p:cNvGrpSpPr/>
          <p:nvPr/>
        </p:nvGrpSpPr>
        <p:grpSpPr>
          <a:xfrm>
            <a:off x="171448" y="1586652"/>
            <a:ext cx="4557751" cy="4643781"/>
            <a:chOff x="128586" y="1189989"/>
            <a:chExt cx="3418313" cy="3482836"/>
          </a:xfrm>
        </p:grpSpPr>
        <p:sp>
          <p:nvSpPr>
            <p:cNvPr id="1432" name="Google Shape;1432;p95"/>
            <p:cNvSpPr/>
            <p:nvPr/>
          </p:nvSpPr>
          <p:spPr>
            <a:xfrm>
              <a:off x="128586" y="1189989"/>
              <a:ext cx="3418313" cy="669000"/>
            </a:xfrm>
            <a:prstGeom prst="homePlate">
              <a:avLst>
                <a:gd name="adj" fmla="val 50000"/>
              </a:avLst>
            </a:prstGeom>
            <a:solidFill>
              <a:srgbClr val="00B0F0"/>
            </a:solidFill>
            <a:ln>
              <a:noFill/>
            </a:ln>
          </p:spPr>
          <p:txBody>
            <a:bodyPr spcFirstLastPara="1" wrap="square" lIns="121900" tIns="121900" rIns="121900" bIns="121900" anchor="ctr" anchorCtr="0">
              <a:noAutofit/>
            </a:bodyPr>
            <a:lstStyle/>
            <a:p>
              <a:pPr lvl="0" algn="ctr" rtl="1">
                <a:buSzPts val="1867"/>
              </a:pPr>
              <a:r>
                <a:rPr lang="fa-IR" sz="1867" dirty="0">
                  <a:solidFill>
                    <a:srgbClr val="FFFFFF"/>
                  </a:solidFill>
                  <a:latin typeface="Roboto"/>
                  <a:ea typeface="Roboto"/>
                  <a:cs typeface="B Nazanin" panose="00000400000000000000" pitchFamily="2" charset="-78"/>
                  <a:sym typeface="Roboto"/>
                </a:rPr>
                <a:t>مشتری 1</a:t>
              </a:r>
              <a:endParaRPr sz="1867" b="0" i="0" u="none" strike="noStrike" cap="none" dirty="0">
                <a:solidFill>
                  <a:srgbClr val="FFFFFF"/>
                </a:solidFill>
                <a:latin typeface="Roboto"/>
                <a:ea typeface="Roboto"/>
                <a:cs typeface="B Nazanin" panose="00000400000000000000" pitchFamily="2" charset="-78"/>
                <a:sym typeface="Roboto"/>
              </a:endParaRPr>
            </a:p>
          </p:txBody>
        </p:sp>
        <p:sp>
          <p:nvSpPr>
            <p:cNvPr id="1433" name="Google Shape;1433;p95"/>
            <p:cNvSpPr txBox="1"/>
            <p:nvPr/>
          </p:nvSpPr>
          <p:spPr>
            <a:xfrm>
              <a:off x="655361" y="2057125"/>
              <a:ext cx="2236200" cy="2615700"/>
            </a:xfrm>
            <a:prstGeom prst="rect">
              <a:avLst/>
            </a:prstGeom>
            <a:noFill/>
            <a:ln>
              <a:noFill/>
            </a:ln>
          </p:spPr>
          <p:txBody>
            <a:bodyPr spcFirstLastPara="1" wrap="square" lIns="121900" tIns="121900" rIns="121900" bIns="121900" anchor="t" anchorCtr="0">
              <a:noAutofit/>
            </a:bodyPr>
            <a:lstStyle/>
            <a:p>
              <a:pPr lvl="0" algn="r" rtl="1">
                <a:lnSpc>
                  <a:spcPct val="150000"/>
                </a:lnSpc>
                <a:buSzPts val="1600"/>
              </a:pPr>
              <a:r>
                <a:rPr lang="fa-IR" sz="1600" dirty="0">
                  <a:solidFill>
                    <a:srgbClr val="FFFFFF"/>
                  </a:solidFill>
                  <a:latin typeface="Roboto"/>
                  <a:ea typeface="Roboto"/>
                  <a:cs typeface="B Nazanin" panose="00000400000000000000" pitchFamily="2" charset="-78"/>
                  <a:sym typeface="Roboto"/>
                </a:rPr>
                <a:t>مشتری بسیار مهم است، مشتری توسط مشتری دنبال خواهد شد. بگذارید موضوع نفرت یا نوشیدن خالص غم باشد. هدف بیماری پروتئین غمگین است. گفته می شود او در این خیابان زندگی می کرد. دره </a:t>
              </a:r>
              <a:r>
                <a:rPr lang="en-GB" sz="1600" dirty="0" err="1">
                  <a:solidFill>
                    <a:srgbClr val="FFFFFF"/>
                  </a:solidFill>
                  <a:latin typeface="Roboto"/>
                  <a:ea typeface="Roboto"/>
                  <a:cs typeface="B Nazanin" panose="00000400000000000000" pitchFamily="2" charset="-78"/>
                  <a:sym typeface="Roboto"/>
                </a:rPr>
                <a:t>Mauris</a:t>
              </a:r>
              <a:r>
                <a:rPr lang="en-GB" sz="1600" dirty="0">
                  <a:solidFill>
                    <a:srgbClr val="FFFFFF"/>
                  </a:solidFill>
                  <a:latin typeface="Roboto"/>
                  <a:ea typeface="Roboto"/>
                  <a:cs typeface="B Nazanin" panose="00000400000000000000" pitchFamily="2" charset="-78"/>
                  <a:sym typeface="Roboto"/>
                </a:rPr>
                <a:t> </a:t>
              </a:r>
              <a:r>
                <a:rPr lang="fa-IR" sz="1600" dirty="0">
                  <a:solidFill>
                    <a:srgbClr val="FFFFFF"/>
                  </a:solidFill>
                  <a:latin typeface="Roboto"/>
                  <a:ea typeface="Roboto"/>
                  <a:cs typeface="B Nazanin" panose="00000400000000000000" pitchFamily="2" charset="-78"/>
                  <a:sym typeface="Roboto"/>
                </a:rPr>
                <a:t>از در هدف بیماری پروتئین غمگین است.</a:t>
              </a:r>
              <a:endParaRPr sz="1600" b="0" i="0" u="none" strike="noStrike" cap="none" dirty="0">
                <a:solidFill>
                  <a:srgbClr val="FFFFFF"/>
                </a:solidFill>
                <a:latin typeface="Roboto"/>
                <a:ea typeface="Roboto"/>
                <a:cs typeface="B Nazanin" panose="00000400000000000000" pitchFamily="2" charset="-78"/>
                <a:sym typeface="Roboto"/>
              </a:endParaRPr>
            </a:p>
          </p:txBody>
        </p:sp>
      </p:grpSp>
      <p:grpSp>
        <p:nvGrpSpPr>
          <p:cNvPr id="1434" name="Google Shape;1434;p95"/>
          <p:cNvGrpSpPr/>
          <p:nvPr/>
        </p:nvGrpSpPr>
        <p:grpSpPr>
          <a:xfrm>
            <a:off x="3925605" y="1586367"/>
            <a:ext cx="4407600" cy="4644067"/>
            <a:chOff x="2944204" y="1189775"/>
            <a:chExt cx="3305700" cy="3483050"/>
          </a:xfrm>
        </p:grpSpPr>
        <p:sp>
          <p:nvSpPr>
            <p:cNvPr id="1435" name="Google Shape;1435;p95"/>
            <p:cNvSpPr/>
            <p:nvPr/>
          </p:nvSpPr>
          <p:spPr>
            <a:xfrm>
              <a:off x="2944204" y="1189775"/>
              <a:ext cx="3305700" cy="669000"/>
            </a:xfrm>
            <a:prstGeom prst="chevron">
              <a:avLst>
                <a:gd name="adj" fmla="val 50000"/>
              </a:avLst>
            </a:prstGeom>
            <a:solidFill>
              <a:srgbClr val="0070C0"/>
            </a:solidFill>
            <a:ln>
              <a:noFill/>
            </a:ln>
          </p:spPr>
          <p:txBody>
            <a:bodyPr spcFirstLastPara="1" wrap="square" lIns="121900" tIns="121900" rIns="121900" bIns="121900" anchor="ctr" anchorCtr="0">
              <a:noAutofit/>
            </a:bodyPr>
            <a:lstStyle/>
            <a:p>
              <a:pPr marL="0" marR="0" lvl="0" indent="0" algn="ctr" rtl="1">
                <a:lnSpc>
                  <a:spcPct val="100000"/>
                </a:lnSpc>
                <a:spcBef>
                  <a:spcPts val="0"/>
                </a:spcBef>
                <a:spcAft>
                  <a:spcPts val="0"/>
                </a:spcAft>
                <a:buClr>
                  <a:srgbClr val="000000"/>
                </a:buClr>
                <a:buSzPts val="1867"/>
                <a:buFont typeface="Roboto"/>
                <a:buNone/>
              </a:pPr>
              <a:r>
                <a:rPr lang="fa-IR" sz="1867" b="0" i="0" u="none" strike="noStrike" cap="none" dirty="0">
                  <a:solidFill>
                    <a:srgbClr val="FFFFFF"/>
                  </a:solidFill>
                  <a:latin typeface="Roboto"/>
                  <a:ea typeface="Roboto"/>
                  <a:cs typeface="B Nazanin" panose="00000400000000000000" pitchFamily="2" charset="-78"/>
                  <a:sym typeface="Roboto"/>
                </a:rPr>
                <a:t>مشتری 2</a:t>
              </a:r>
              <a:endParaRPr sz="1867" b="0" i="0" u="none" strike="noStrike" cap="none" dirty="0">
                <a:solidFill>
                  <a:srgbClr val="FFFFFF"/>
                </a:solidFill>
                <a:latin typeface="Roboto"/>
                <a:ea typeface="Roboto"/>
                <a:cs typeface="B Nazanin" panose="00000400000000000000" pitchFamily="2" charset="-78"/>
                <a:sym typeface="Roboto"/>
              </a:endParaRPr>
            </a:p>
          </p:txBody>
        </p:sp>
        <p:sp>
          <p:nvSpPr>
            <p:cNvPr id="1436" name="Google Shape;1436;p95"/>
            <p:cNvSpPr txBox="1"/>
            <p:nvPr/>
          </p:nvSpPr>
          <p:spPr>
            <a:xfrm>
              <a:off x="3478949" y="2057125"/>
              <a:ext cx="2236200" cy="2615700"/>
            </a:xfrm>
            <a:prstGeom prst="rect">
              <a:avLst/>
            </a:prstGeom>
            <a:noFill/>
            <a:ln>
              <a:noFill/>
            </a:ln>
          </p:spPr>
          <p:txBody>
            <a:bodyPr spcFirstLastPara="1" wrap="square" lIns="121900" tIns="121900" rIns="121900" bIns="121900" anchor="t" anchorCtr="0">
              <a:noAutofit/>
            </a:bodyPr>
            <a:lstStyle/>
            <a:p>
              <a:pPr lvl="0" algn="r" rtl="1">
                <a:lnSpc>
                  <a:spcPct val="150000"/>
                </a:lnSpc>
                <a:buSzPts val="1600"/>
              </a:pPr>
              <a:r>
                <a:rPr lang="fa-IR" sz="1600" dirty="0">
                  <a:solidFill>
                    <a:srgbClr val="FFFFFF"/>
                  </a:solidFill>
                  <a:latin typeface="Roboto"/>
                  <a:ea typeface="Roboto"/>
                  <a:cs typeface="B Nazanin" panose="00000400000000000000" pitchFamily="2" charset="-78"/>
                  <a:sym typeface="Roboto"/>
                </a:rPr>
                <a:t>مشتری بسیار مهم است، مشتری توسط مشتری دنبال خواهد شد. بگذارید موضوع نفرت یا نوشیدن خالص غم باشد. هدف بیماری پروتئین غمگین است. گفته می شود او در این خیابان زندگی می کرد. دره </a:t>
              </a:r>
              <a:r>
                <a:rPr lang="en-GB" sz="1600" dirty="0" err="1">
                  <a:solidFill>
                    <a:srgbClr val="FFFFFF"/>
                  </a:solidFill>
                  <a:latin typeface="Roboto"/>
                  <a:ea typeface="Roboto"/>
                  <a:cs typeface="B Nazanin" panose="00000400000000000000" pitchFamily="2" charset="-78"/>
                  <a:sym typeface="Roboto"/>
                </a:rPr>
                <a:t>Mauris</a:t>
              </a:r>
              <a:r>
                <a:rPr lang="en-GB" sz="1600" dirty="0">
                  <a:solidFill>
                    <a:srgbClr val="FFFFFF"/>
                  </a:solidFill>
                  <a:latin typeface="Roboto"/>
                  <a:ea typeface="Roboto"/>
                  <a:cs typeface="B Nazanin" panose="00000400000000000000" pitchFamily="2" charset="-78"/>
                  <a:sym typeface="Roboto"/>
                </a:rPr>
                <a:t> </a:t>
              </a:r>
              <a:r>
                <a:rPr lang="fa-IR" sz="1600" dirty="0">
                  <a:solidFill>
                    <a:srgbClr val="FFFFFF"/>
                  </a:solidFill>
                  <a:latin typeface="Roboto"/>
                  <a:ea typeface="Roboto"/>
                  <a:cs typeface="B Nazanin" panose="00000400000000000000" pitchFamily="2" charset="-78"/>
                  <a:sym typeface="Roboto"/>
                </a:rPr>
                <a:t>از در هدف بیماری پروتئین غمگین است.</a:t>
              </a:r>
              <a:endParaRPr sz="1600" b="0" i="0" u="none" strike="noStrike" cap="none" dirty="0">
                <a:solidFill>
                  <a:srgbClr val="FFFFFF"/>
                </a:solidFill>
                <a:latin typeface="Roboto"/>
                <a:ea typeface="Roboto"/>
                <a:cs typeface="B Nazanin" panose="00000400000000000000" pitchFamily="2" charset="-78"/>
                <a:sym typeface="Roboto"/>
              </a:endParaRPr>
            </a:p>
          </p:txBody>
        </p:sp>
      </p:grpSp>
      <p:pic>
        <p:nvPicPr>
          <p:cNvPr id="1437" name="Google Shape;1437;p95"/>
          <p:cNvPicPr preferRelativeResize="0"/>
          <p:nvPr/>
        </p:nvPicPr>
        <p:blipFill rotWithShape="1">
          <a:blip r:embed="rId3">
            <a:alphaModFix/>
          </a:blip>
          <a:srcRect/>
          <a:stretch/>
        </p:blipFill>
        <p:spPr>
          <a:xfrm>
            <a:off x="10222191" y="428624"/>
            <a:ext cx="1603989" cy="931349"/>
          </a:xfrm>
          <a:prstGeom prst="rect">
            <a:avLst/>
          </a:prstGeom>
          <a:noFill/>
          <a:ln>
            <a:noFill/>
          </a:ln>
        </p:spPr>
      </p:pic>
      <p:pic>
        <p:nvPicPr>
          <p:cNvPr id="1439" name="Google Shape;1439;p95"/>
          <p:cNvPicPr preferRelativeResize="0"/>
          <p:nvPr/>
        </p:nvPicPr>
        <p:blipFill rotWithShape="1">
          <a:blip r:embed="rId4">
            <a:alphaModFix/>
          </a:blip>
          <a:srcRect/>
          <a:stretch/>
        </p:blipFill>
        <p:spPr>
          <a:xfrm>
            <a:off x="1355744" y="5944139"/>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439"/>
                                        </p:tgtEl>
                                        <p:attrNameLst>
                                          <p:attrName>style.visibility</p:attrName>
                                        </p:attrNameLst>
                                      </p:cBhvr>
                                      <p:to>
                                        <p:strVal val="visible"/>
                                      </p:to>
                                    </p:set>
                                    <p:animEffect transition="in" filter="fade">
                                      <p:cBhvr>
                                        <p:cTn id="7" dur="500"/>
                                        <p:tgtEl>
                                          <p:spTgt spid="14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445"/>
        <p:cNvGrpSpPr/>
        <p:nvPr/>
      </p:nvGrpSpPr>
      <p:grpSpPr>
        <a:xfrm>
          <a:off x="0" y="0"/>
          <a:ext cx="0" cy="0"/>
          <a:chOff x="0" y="0"/>
          <a:chExt cx="0" cy="0"/>
        </a:xfrm>
      </p:grpSpPr>
      <p:pic>
        <p:nvPicPr>
          <p:cNvPr id="1446" name="Google Shape;1446;p96"/>
          <p:cNvPicPr preferRelativeResize="0"/>
          <p:nvPr/>
        </p:nvPicPr>
        <p:blipFill rotWithShape="1">
          <a:blip r:embed="rId3">
            <a:alphaModFix/>
          </a:blip>
          <a:srcRect/>
          <a:stretch/>
        </p:blipFill>
        <p:spPr>
          <a:xfrm>
            <a:off x="-1" y="26377"/>
            <a:ext cx="12198337" cy="6831623"/>
          </a:xfrm>
          <a:prstGeom prst="rect">
            <a:avLst/>
          </a:prstGeom>
          <a:noFill/>
          <a:ln>
            <a:noFill/>
          </a:ln>
        </p:spPr>
      </p:pic>
      <p:sp>
        <p:nvSpPr>
          <p:cNvPr id="1447" name="Google Shape;1447;p96"/>
          <p:cNvSpPr/>
          <p:nvPr/>
        </p:nvSpPr>
        <p:spPr>
          <a:xfrm rot="-711236">
            <a:off x="8621001" y="3502935"/>
            <a:ext cx="1801212" cy="76883"/>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48" name="Google Shape;1448;p96"/>
          <p:cNvSpPr/>
          <p:nvPr/>
        </p:nvSpPr>
        <p:spPr>
          <a:xfrm rot="711236" flipH="1">
            <a:off x="6908017" y="3502935"/>
            <a:ext cx="1801212" cy="76883"/>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449" name="Google Shape;1449;p96"/>
          <p:cNvGrpSpPr/>
          <p:nvPr/>
        </p:nvGrpSpPr>
        <p:grpSpPr>
          <a:xfrm>
            <a:off x="7448233" y="3577660"/>
            <a:ext cx="2283600" cy="1640953"/>
            <a:chOff x="5796625" y="2541798"/>
            <a:chExt cx="1712700" cy="1230715"/>
          </a:xfrm>
        </p:grpSpPr>
        <p:sp>
          <p:nvSpPr>
            <p:cNvPr id="1450" name="Google Shape;1450;p96"/>
            <p:cNvSpPr/>
            <p:nvPr/>
          </p:nvSpPr>
          <p:spPr>
            <a:xfrm rot="-1789476">
              <a:off x="6572742" y="2571072"/>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51" name="Google Shape;1451;p96"/>
            <p:cNvSpPr txBox="1"/>
            <p:nvPr/>
          </p:nvSpPr>
          <p:spPr>
            <a:xfrm>
              <a:off x="6296613" y="2735584"/>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33"/>
                </a:spcAft>
                <a:buClr>
                  <a:srgbClr val="000000"/>
                </a:buClr>
                <a:buSzPts val="1067"/>
                <a:buFont typeface="Roboto"/>
                <a:buNone/>
              </a:pPr>
              <a:r>
                <a:rPr lang="en-GB" sz="1067" b="1" i="0" u="none" strike="noStrike" cap="none">
                  <a:solidFill>
                    <a:srgbClr val="5E5E5E"/>
                  </a:solidFill>
                  <a:latin typeface="Roboto"/>
                  <a:ea typeface="Roboto"/>
                  <a:cs typeface="B Nazanin" panose="00000400000000000000" pitchFamily="2" charset="-78"/>
                  <a:sym typeface="Roboto"/>
                </a:rPr>
                <a:t>2040</a:t>
              </a:r>
              <a:endParaRPr sz="1067" b="1" i="0" u="none" strike="noStrike" cap="none">
                <a:solidFill>
                  <a:srgbClr val="5E5E5E"/>
                </a:solidFill>
                <a:latin typeface="Roboto"/>
                <a:ea typeface="Roboto"/>
                <a:cs typeface="B Nazanin" panose="00000400000000000000" pitchFamily="2" charset="-78"/>
                <a:sym typeface="Roboto"/>
              </a:endParaRPr>
            </a:p>
          </p:txBody>
        </p:sp>
        <p:sp>
          <p:nvSpPr>
            <p:cNvPr id="1452" name="Google Shape;1452;p96"/>
            <p:cNvSpPr/>
            <p:nvPr/>
          </p:nvSpPr>
          <p:spPr>
            <a:xfrm>
              <a:off x="5796625" y="3069013"/>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53" name="Google Shape;1453;p96"/>
            <p:cNvSpPr txBox="1"/>
            <p:nvPr/>
          </p:nvSpPr>
          <p:spPr>
            <a:xfrm>
              <a:off x="5840875" y="3106213"/>
              <a:ext cx="1624200" cy="624600"/>
            </a:xfrm>
            <a:prstGeom prst="rect">
              <a:avLst/>
            </a:prstGeom>
            <a:noFill/>
            <a:ln>
              <a:noFill/>
            </a:ln>
          </p:spPr>
          <p:txBody>
            <a:bodyPr spcFirstLastPara="1" wrap="square" lIns="121900" tIns="121900" rIns="121900" bIns="121900" anchor="t" anchorCtr="0">
              <a:noAutofit/>
            </a:bodyPr>
            <a:lstStyle/>
            <a:p>
              <a:pPr lvl="0" algn="ctr">
                <a:lnSpc>
                  <a:spcPct val="115000"/>
                </a:lnSpc>
                <a:spcAft>
                  <a:spcPts val="2133"/>
                </a:spcAft>
                <a:buSzPts val="1067"/>
              </a:pPr>
              <a:r>
                <a:rPr lang="fa-IR" sz="1067" dirty="0">
                  <a:solidFill>
                    <a:srgbClr val="5E5E5E"/>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5E5E5E"/>
                </a:solidFill>
                <a:cs typeface="B Nazanin" panose="00000400000000000000" pitchFamily="2" charset="-78"/>
                <a:sym typeface="Arial"/>
              </a:endParaRPr>
            </a:p>
          </p:txBody>
        </p:sp>
        <p:sp>
          <p:nvSpPr>
            <p:cNvPr id="1454" name="Google Shape;1454;p96"/>
            <p:cNvSpPr/>
            <p:nvPr/>
          </p:nvSpPr>
          <p:spPr>
            <a:xfrm>
              <a:off x="6607975" y="3004364"/>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sp>
        <p:nvSpPr>
          <p:cNvPr id="1455" name="Google Shape;1455;p96"/>
          <p:cNvSpPr/>
          <p:nvPr/>
        </p:nvSpPr>
        <p:spPr>
          <a:xfrm rot="-711236">
            <a:off x="5199918" y="3502935"/>
            <a:ext cx="1801212" cy="76883"/>
          </a:xfrm>
          <a:prstGeom prst="roundRect">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456" name="Google Shape;1456;p96"/>
          <p:cNvGrpSpPr/>
          <p:nvPr/>
        </p:nvGrpSpPr>
        <p:grpSpPr>
          <a:xfrm>
            <a:off x="5777467" y="1842763"/>
            <a:ext cx="2283600" cy="1662338"/>
            <a:chOff x="4409300" y="1219942"/>
            <a:chExt cx="1712700" cy="1246753"/>
          </a:xfrm>
        </p:grpSpPr>
        <p:sp>
          <p:nvSpPr>
            <p:cNvPr id="1457" name="Google Shape;1457;p96"/>
            <p:cNvSpPr/>
            <p:nvPr/>
          </p:nvSpPr>
          <p:spPr>
            <a:xfrm rot="-1789476">
              <a:off x="5185416" y="2276970"/>
              <a:ext cx="160451" cy="160451"/>
            </a:xfrm>
            <a:prstGeom prst="ellipse">
              <a:avLst/>
            </a:prstGeom>
            <a:solidFill>
              <a:srgbClr val="FFFFFF"/>
            </a:solidFill>
            <a:ln w="38100" cap="flat" cmpd="sng">
              <a:solidFill>
                <a:srgbClr val="85858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58" name="Google Shape;1458;p96"/>
            <p:cNvSpPr txBox="1"/>
            <p:nvPr/>
          </p:nvSpPr>
          <p:spPr>
            <a:xfrm>
              <a:off x="4921731" y="1985297"/>
              <a:ext cx="696900" cy="276000"/>
            </a:xfrm>
            <a:prstGeom prst="rect">
              <a:avLst/>
            </a:prstGeom>
            <a:no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33"/>
                </a:spcAft>
                <a:buClr>
                  <a:srgbClr val="000000"/>
                </a:buClr>
                <a:buSzPts val="1067"/>
                <a:buFont typeface="Roboto"/>
                <a:buNone/>
              </a:pPr>
              <a:r>
                <a:rPr lang="en-GB" sz="1067" b="1" i="0" u="none" strike="noStrike" cap="none">
                  <a:solidFill>
                    <a:srgbClr val="5E5E5E"/>
                  </a:solidFill>
                  <a:latin typeface="Roboto"/>
                  <a:ea typeface="Roboto"/>
                  <a:cs typeface="B Nazanin" panose="00000400000000000000" pitchFamily="2" charset="-78"/>
                  <a:sym typeface="Roboto"/>
                </a:rPr>
                <a:t>2035</a:t>
              </a:r>
              <a:endParaRPr sz="1067" b="1" i="0" u="none" strike="noStrike" cap="none">
                <a:solidFill>
                  <a:srgbClr val="5E5E5E"/>
                </a:solidFill>
                <a:latin typeface="Roboto"/>
                <a:ea typeface="Roboto"/>
                <a:cs typeface="B Nazanin" panose="00000400000000000000" pitchFamily="2" charset="-78"/>
                <a:sym typeface="Roboto"/>
              </a:endParaRPr>
            </a:p>
          </p:txBody>
        </p:sp>
        <p:sp>
          <p:nvSpPr>
            <p:cNvPr id="1459" name="Google Shape;1459;p96"/>
            <p:cNvSpPr/>
            <p:nvPr/>
          </p:nvSpPr>
          <p:spPr>
            <a:xfrm>
              <a:off x="4409300" y="1219942"/>
              <a:ext cx="1712700" cy="703500"/>
            </a:xfrm>
            <a:prstGeom prst="roundRect">
              <a:avLst>
                <a:gd name="adj" fmla="val 4485"/>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60" name="Google Shape;1460;p96"/>
            <p:cNvSpPr/>
            <p:nvPr/>
          </p:nvSpPr>
          <p:spPr>
            <a:xfrm rot="10800000">
              <a:off x="5220625" y="1919036"/>
              <a:ext cx="90000" cy="67500"/>
            </a:xfrm>
            <a:prstGeom prst="triangle">
              <a:avLst>
                <a:gd name="adj" fmla="val 50000"/>
              </a:avLst>
            </a:prstGeom>
            <a:solidFill>
              <a:srgbClr val="D9D9D9"/>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61" name="Google Shape;1461;p96"/>
            <p:cNvSpPr txBox="1"/>
            <p:nvPr/>
          </p:nvSpPr>
          <p:spPr>
            <a:xfrm>
              <a:off x="4453550" y="1257142"/>
              <a:ext cx="1624200" cy="624600"/>
            </a:xfrm>
            <a:prstGeom prst="rect">
              <a:avLst/>
            </a:prstGeom>
            <a:noFill/>
            <a:ln>
              <a:noFill/>
            </a:ln>
          </p:spPr>
          <p:txBody>
            <a:bodyPr spcFirstLastPara="1" wrap="square" lIns="121900" tIns="121900" rIns="121900" bIns="121900" anchor="t" anchorCtr="0">
              <a:noAutofit/>
            </a:bodyPr>
            <a:lstStyle/>
            <a:p>
              <a:pPr lvl="0" algn="ctr">
                <a:lnSpc>
                  <a:spcPct val="115000"/>
                </a:lnSpc>
                <a:spcAft>
                  <a:spcPts val="2133"/>
                </a:spcAft>
                <a:buSzPts val="1067"/>
              </a:pPr>
              <a:r>
                <a:rPr lang="fa-IR" sz="1067" dirty="0">
                  <a:solidFill>
                    <a:srgbClr val="5E5E5E"/>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5E5E5E"/>
                </a:solidFill>
                <a:cs typeface="B Nazanin" panose="00000400000000000000" pitchFamily="2" charset="-78"/>
                <a:sym typeface="Arial"/>
              </a:endParaRPr>
            </a:p>
          </p:txBody>
        </p:sp>
      </p:grpSp>
      <p:sp>
        <p:nvSpPr>
          <p:cNvPr id="1462" name="Google Shape;1462;p96"/>
          <p:cNvSpPr/>
          <p:nvPr/>
        </p:nvSpPr>
        <p:spPr>
          <a:xfrm rot="711236" flipH="1">
            <a:off x="3477678" y="3502935"/>
            <a:ext cx="1801212" cy="76883"/>
          </a:xfrm>
          <a:prstGeom prst="roundRect">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463" name="Google Shape;1463;p96"/>
          <p:cNvGrpSpPr/>
          <p:nvPr/>
        </p:nvGrpSpPr>
        <p:grpSpPr>
          <a:xfrm>
            <a:off x="4102251" y="3577660"/>
            <a:ext cx="2283600" cy="1640953"/>
            <a:chOff x="3021975" y="2541798"/>
            <a:chExt cx="1712700" cy="1230715"/>
          </a:xfrm>
        </p:grpSpPr>
        <p:sp>
          <p:nvSpPr>
            <p:cNvPr id="1464" name="Google Shape;1464;p96"/>
            <p:cNvSpPr txBox="1"/>
            <p:nvPr/>
          </p:nvSpPr>
          <p:spPr>
            <a:xfrm>
              <a:off x="3529877" y="2735584"/>
              <a:ext cx="696900" cy="276000"/>
            </a:xfrm>
            <a:prstGeom prst="rect">
              <a:avLst/>
            </a:prstGeom>
            <a:solidFill>
              <a:srgbClr val="00B0F0"/>
            </a:solid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33"/>
                </a:spcAft>
                <a:buClr>
                  <a:srgbClr val="000000"/>
                </a:buClr>
                <a:buSzPts val="1067"/>
                <a:buFont typeface="Roboto"/>
                <a:buNone/>
              </a:pPr>
              <a:r>
                <a:rPr lang="en-GB" sz="1067" b="1" i="0" u="none" strike="noStrike" cap="none">
                  <a:solidFill>
                    <a:schemeClr val="lt1"/>
                  </a:solidFill>
                  <a:latin typeface="Roboto"/>
                  <a:ea typeface="Roboto"/>
                  <a:cs typeface="B Nazanin" panose="00000400000000000000" pitchFamily="2" charset="-78"/>
                  <a:sym typeface="Roboto"/>
                </a:rPr>
                <a:t>2030</a:t>
              </a:r>
              <a:endParaRPr sz="1067" b="1" i="0" u="none" strike="noStrike" cap="none">
                <a:solidFill>
                  <a:schemeClr val="lt1"/>
                </a:solidFill>
                <a:latin typeface="Roboto"/>
                <a:ea typeface="Roboto"/>
                <a:cs typeface="B Nazanin" panose="00000400000000000000" pitchFamily="2" charset="-78"/>
                <a:sym typeface="Roboto"/>
              </a:endParaRPr>
            </a:p>
          </p:txBody>
        </p:sp>
        <p:sp>
          <p:nvSpPr>
            <p:cNvPr id="1465" name="Google Shape;1465;p96"/>
            <p:cNvSpPr/>
            <p:nvPr/>
          </p:nvSpPr>
          <p:spPr>
            <a:xfrm rot="-1789476">
              <a:off x="3798091" y="2571072"/>
              <a:ext cx="160451" cy="160451"/>
            </a:xfrm>
            <a:prstGeom prst="ellipse">
              <a:avLst/>
            </a:prstGeom>
            <a:solidFill>
              <a:srgbClr val="00B0F0"/>
            </a:solidFill>
            <a:ln w="3810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66" name="Google Shape;1466;p96"/>
            <p:cNvSpPr/>
            <p:nvPr/>
          </p:nvSpPr>
          <p:spPr>
            <a:xfrm>
              <a:off x="3021975" y="3069013"/>
              <a:ext cx="1712700" cy="703500"/>
            </a:xfrm>
            <a:prstGeom prst="roundRect">
              <a:avLst>
                <a:gd name="adj" fmla="val 4485"/>
              </a:avLst>
            </a:prstGeom>
            <a:solidFill>
              <a:srgbClr val="00B0F0"/>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67" name="Google Shape;1467;p96"/>
            <p:cNvSpPr txBox="1"/>
            <p:nvPr/>
          </p:nvSpPr>
          <p:spPr>
            <a:xfrm>
              <a:off x="3066225" y="3106213"/>
              <a:ext cx="1624200" cy="624600"/>
            </a:xfrm>
            <a:prstGeom prst="rect">
              <a:avLst/>
            </a:prstGeom>
            <a:solidFill>
              <a:srgbClr val="00B0F0"/>
            </a:solidFill>
            <a:ln>
              <a:noFill/>
            </a:ln>
          </p:spPr>
          <p:txBody>
            <a:bodyPr spcFirstLastPara="1" wrap="square" lIns="121900" tIns="121900" rIns="121900" bIns="121900" anchor="t" anchorCtr="0">
              <a:noAutofit/>
            </a:bodyPr>
            <a:lstStyle/>
            <a:p>
              <a:pPr lvl="0" algn="ctr">
                <a:lnSpc>
                  <a:spcPct val="115000"/>
                </a:lnSpc>
                <a:spcAft>
                  <a:spcPts val="2133"/>
                </a:spcAft>
                <a:buSzPts val="1067"/>
              </a:pPr>
              <a:r>
                <a:rPr lang="fa-IR" sz="1067" dirty="0">
                  <a:solidFill>
                    <a:srgbClr val="FFFFFF"/>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FFFFFF"/>
                </a:solidFill>
                <a:cs typeface="B Nazanin" panose="00000400000000000000" pitchFamily="2" charset="-78"/>
                <a:sym typeface="Arial"/>
              </a:endParaRPr>
            </a:p>
          </p:txBody>
        </p:sp>
        <p:sp>
          <p:nvSpPr>
            <p:cNvPr id="1468" name="Google Shape;1468;p96"/>
            <p:cNvSpPr/>
            <p:nvPr/>
          </p:nvSpPr>
          <p:spPr>
            <a:xfrm>
              <a:off x="3833325" y="3004364"/>
              <a:ext cx="90000" cy="67500"/>
            </a:xfrm>
            <a:prstGeom prst="triangle">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sp>
        <p:nvSpPr>
          <p:cNvPr id="1469" name="Google Shape;1469;p96"/>
          <p:cNvSpPr/>
          <p:nvPr/>
        </p:nvSpPr>
        <p:spPr>
          <a:xfrm rot="-711236">
            <a:off x="1778845" y="3502935"/>
            <a:ext cx="1801212" cy="76883"/>
          </a:xfrm>
          <a:prstGeom prst="roundRect">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nvGrpSpPr>
          <p:cNvPr id="1470" name="Google Shape;1470;p96"/>
          <p:cNvGrpSpPr/>
          <p:nvPr/>
        </p:nvGrpSpPr>
        <p:grpSpPr>
          <a:xfrm>
            <a:off x="2386500" y="1842764"/>
            <a:ext cx="2283600" cy="1662338"/>
            <a:chOff x="1637475" y="1219942"/>
            <a:chExt cx="1712700" cy="1246753"/>
          </a:xfrm>
        </p:grpSpPr>
        <p:sp>
          <p:nvSpPr>
            <p:cNvPr id="1471" name="Google Shape;1471;p96"/>
            <p:cNvSpPr/>
            <p:nvPr/>
          </p:nvSpPr>
          <p:spPr>
            <a:xfrm>
              <a:off x="1637475" y="1219942"/>
              <a:ext cx="1712700" cy="703500"/>
            </a:xfrm>
            <a:prstGeom prst="roundRect">
              <a:avLst>
                <a:gd name="adj" fmla="val 4485"/>
              </a:avLst>
            </a:prstGeom>
            <a:solidFill>
              <a:srgbClr val="00B0F0"/>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72" name="Google Shape;1472;p96"/>
            <p:cNvSpPr txBox="1"/>
            <p:nvPr/>
          </p:nvSpPr>
          <p:spPr>
            <a:xfrm>
              <a:off x="2144544" y="1985297"/>
              <a:ext cx="696900" cy="276000"/>
            </a:xfrm>
            <a:prstGeom prst="rect">
              <a:avLst/>
            </a:prstGeom>
            <a:solidFill>
              <a:srgbClr val="00B0F0"/>
            </a:solidFill>
            <a:ln>
              <a:noFill/>
            </a:ln>
          </p:spPr>
          <p:txBody>
            <a:bodyPr spcFirstLastPara="1" wrap="square" lIns="121900" tIns="121900" rIns="121900" bIns="121900" anchor="t" anchorCtr="0">
              <a:noAutofit/>
            </a:bodyPr>
            <a:lstStyle/>
            <a:p>
              <a:pPr marL="0" marR="0" lvl="0" indent="0" algn="ctr" rtl="0">
                <a:lnSpc>
                  <a:spcPct val="115000"/>
                </a:lnSpc>
                <a:spcBef>
                  <a:spcPts val="0"/>
                </a:spcBef>
                <a:spcAft>
                  <a:spcPts val="2133"/>
                </a:spcAft>
                <a:buClr>
                  <a:srgbClr val="000000"/>
                </a:buClr>
                <a:buSzPts val="1067"/>
                <a:buFont typeface="Roboto"/>
                <a:buNone/>
              </a:pPr>
              <a:r>
                <a:rPr lang="en-GB" sz="1067" b="1" i="0" u="none" strike="noStrike" cap="none">
                  <a:solidFill>
                    <a:schemeClr val="lt1"/>
                  </a:solidFill>
                  <a:latin typeface="Roboto"/>
                  <a:ea typeface="Roboto"/>
                  <a:cs typeface="B Nazanin" panose="00000400000000000000" pitchFamily="2" charset="-78"/>
                  <a:sym typeface="Roboto"/>
                </a:rPr>
                <a:t>2025</a:t>
              </a:r>
              <a:endParaRPr sz="1067" b="1" i="0" u="none" strike="noStrike" cap="none">
                <a:solidFill>
                  <a:schemeClr val="lt1"/>
                </a:solidFill>
                <a:latin typeface="Roboto"/>
                <a:ea typeface="Roboto"/>
                <a:cs typeface="B Nazanin" panose="00000400000000000000" pitchFamily="2" charset="-78"/>
                <a:sym typeface="Roboto"/>
              </a:endParaRPr>
            </a:p>
          </p:txBody>
        </p:sp>
        <p:sp>
          <p:nvSpPr>
            <p:cNvPr id="1473" name="Google Shape;1473;p96"/>
            <p:cNvSpPr/>
            <p:nvPr/>
          </p:nvSpPr>
          <p:spPr>
            <a:xfrm rot="10800000">
              <a:off x="2448800" y="1919036"/>
              <a:ext cx="90000" cy="67500"/>
            </a:xfrm>
            <a:prstGeom prst="triangle">
              <a:avLst>
                <a:gd name="adj" fmla="val 50000"/>
              </a:avLst>
            </a:prstGeom>
            <a:solidFill>
              <a:srgbClr val="00B0F0"/>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sp>
          <p:nvSpPr>
            <p:cNvPr id="1474" name="Google Shape;1474;p96"/>
            <p:cNvSpPr txBox="1"/>
            <p:nvPr/>
          </p:nvSpPr>
          <p:spPr>
            <a:xfrm>
              <a:off x="1681725" y="1257142"/>
              <a:ext cx="1624200" cy="624600"/>
            </a:xfrm>
            <a:prstGeom prst="rect">
              <a:avLst/>
            </a:prstGeom>
            <a:solidFill>
              <a:srgbClr val="00B0F0"/>
            </a:solidFill>
            <a:ln>
              <a:noFill/>
            </a:ln>
          </p:spPr>
          <p:txBody>
            <a:bodyPr spcFirstLastPara="1" wrap="square" lIns="121900" tIns="121900" rIns="121900" bIns="121900" anchor="t" anchorCtr="0">
              <a:noAutofit/>
            </a:bodyPr>
            <a:lstStyle/>
            <a:p>
              <a:pPr lvl="0" algn="ctr">
                <a:lnSpc>
                  <a:spcPct val="115000"/>
                </a:lnSpc>
                <a:spcAft>
                  <a:spcPts val="2133"/>
                </a:spcAft>
                <a:buSzPts val="1067"/>
              </a:pPr>
              <a:r>
                <a:rPr lang="fa-IR" sz="1067" dirty="0">
                  <a:solidFill>
                    <a:srgbClr val="FFFFFF"/>
                  </a:solidFill>
                  <a:latin typeface="Roboto"/>
                  <a:ea typeface="Roboto"/>
                  <a:cs typeface="B Nazanin" panose="00000400000000000000" pitchFamily="2" charset="-78"/>
                  <a:sym typeface="Roboto"/>
                </a:rPr>
                <a:t>مشتری بسیار مهم است، مشتری دنبال خواهد شد. مشتری بسیار باهوش است.</a:t>
              </a:r>
              <a:endParaRPr sz="1067" b="0" i="0" u="none" strike="noStrike" cap="none" dirty="0">
                <a:solidFill>
                  <a:srgbClr val="FFFFFF"/>
                </a:solidFill>
                <a:cs typeface="B Nazanin" panose="00000400000000000000" pitchFamily="2" charset="-78"/>
                <a:sym typeface="Arial"/>
              </a:endParaRPr>
            </a:p>
          </p:txBody>
        </p:sp>
        <p:sp>
          <p:nvSpPr>
            <p:cNvPr id="1475" name="Google Shape;1475;p96"/>
            <p:cNvSpPr/>
            <p:nvPr/>
          </p:nvSpPr>
          <p:spPr>
            <a:xfrm rot="-1789476">
              <a:off x="2410765" y="2276970"/>
              <a:ext cx="160451" cy="160451"/>
            </a:xfrm>
            <a:prstGeom prst="ellipse">
              <a:avLst/>
            </a:prstGeom>
            <a:solidFill>
              <a:srgbClr val="00B0F0"/>
            </a:solidFill>
            <a:ln w="38100" cap="flat" cmpd="sng">
              <a:solidFill>
                <a:schemeClr val="lt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000000"/>
                </a:solidFill>
                <a:cs typeface="B Nazanin" panose="00000400000000000000" pitchFamily="2" charset="-78"/>
                <a:sym typeface="Arial"/>
              </a:endParaRPr>
            </a:p>
          </p:txBody>
        </p:sp>
      </p:grpSp>
      <p:pic>
        <p:nvPicPr>
          <p:cNvPr id="1476" name="Google Shape;1476;p96"/>
          <p:cNvPicPr preferRelativeResize="0"/>
          <p:nvPr/>
        </p:nvPicPr>
        <p:blipFill rotWithShape="1">
          <a:blip r:embed="rId4">
            <a:alphaModFix/>
          </a:blip>
          <a:srcRect/>
          <a:stretch/>
        </p:blipFill>
        <p:spPr>
          <a:xfrm>
            <a:off x="10222191" y="428624"/>
            <a:ext cx="1603989" cy="931349"/>
          </a:xfrm>
          <a:prstGeom prst="rect">
            <a:avLst/>
          </a:prstGeom>
          <a:noFill/>
          <a:ln>
            <a:noFill/>
          </a:ln>
        </p:spPr>
      </p:pic>
      <p:sp>
        <p:nvSpPr>
          <p:cNvPr id="1480" name="Google Shape;1480;p96"/>
          <p:cNvSpPr txBox="1"/>
          <p:nvPr/>
        </p:nvSpPr>
        <p:spPr>
          <a:xfrm>
            <a:off x="2423801" y="387725"/>
            <a:ext cx="7296149" cy="861774"/>
          </a:xfrm>
          <a:prstGeom prst="rect">
            <a:avLst/>
          </a:prstGeom>
          <a:noFill/>
          <a:ln>
            <a:noFill/>
          </a:ln>
        </p:spPr>
        <p:txBody>
          <a:bodyPr spcFirstLastPara="1" wrap="square" lIns="91425" tIns="45700" rIns="91425" bIns="45700" anchor="t" anchorCtr="0">
            <a:noAutofit/>
          </a:bodyPr>
          <a:lstStyle/>
          <a:p>
            <a:pPr lvl="0" algn="ctr">
              <a:buClr>
                <a:srgbClr val="FFFFFF"/>
              </a:buClr>
              <a:buSzPts val="5000"/>
            </a:pPr>
            <a:r>
              <a:rPr lang="fa-IR" sz="5000" b="1" dirty="0">
                <a:solidFill>
                  <a:srgbClr val="FFFFFF"/>
                </a:solidFill>
                <a:latin typeface="Raleway"/>
                <a:ea typeface="Raleway"/>
                <a:cs typeface="B Nazanin" panose="00000400000000000000" pitchFamily="2" charset="-78"/>
                <a:sym typeface="Raleway"/>
              </a:rPr>
              <a:t>جدول زمانی</a:t>
            </a:r>
            <a:endParaRPr sz="5000" b="1" i="0" u="none" strike="noStrike" cap="none" dirty="0">
              <a:solidFill>
                <a:srgbClr val="FFFFFF"/>
              </a:solidFill>
              <a:latin typeface="Raleway"/>
              <a:ea typeface="Raleway"/>
              <a:cs typeface="B Nazanin" panose="00000400000000000000" pitchFamily="2" charset="-78"/>
              <a:sym typeface="Raleway"/>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484"/>
        <p:cNvGrpSpPr/>
        <p:nvPr/>
      </p:nvGrpSpPr>
      <p:grpSpPr>
        <a:xfrm>
          <a:off x="0" y="0"/>
          <a:ext cx="0" cy="0"/>
          <a:chOff x="0" y="0"/>
          <a:chExt cx="0" cy="0"/>
        </a:xfrm>
      </p:grpSpPr>
      <p:grpSp>
        <p:nvGrpSpPr>
          <p:cNvPr id="1485" name="Google Shape;1485;p97"/>
          <p:cNvGrpSpPr/>
          <p:nvPr/>
        </p:nvGrpSpPr>
        <p:grpSpPr>
          <a:xfrm>
            <a:off x="8050701" y="3214947"/>
            <a:ext cx="3292881" cy="1846000"/>
            <a:chOff x="6038025" y="2598925"/>
            <a:chExt cx="2469661" cy="1384500"/>
          </a:xfrm>
        </p:grpSpPr>
        <p:cxnSp>
          <p:nvCxnSpPr>
            <p:cNvPr id="1486" name="Google Shape;1486;p97"/>
            <p:cNvCxnSpPr/>
            <p:nvPr/>
          </p:nvCxnSpPr>
          <p:spPr>
            <a:xfrm>
              <a:off x="6038025" y="3312550"/>
              <a:ext cx="582000" cy="0"/>
            </a:xfrm>
            <a:prstGeom prst="straightConnector1">
              <a:avLst/>
            </a:prstGeom>
            <a:noFill/>
            <a:ln w="9525" cap="flat" cmpd="sng">
              <a:solidFill>
                <a:srgbClr val="C2C2C2"/>
              </a:solidFill>
              <a:prstDash val="solid"/>
              <a:round/>
              <a:headEnd type="none" w="sm" len="sm"/>
              <a:tailEnd type="none" w="sm" len="sm"/>
            </a:ln>
          </p:spPr>
        </p:cxnSp>
        <p:sp>
          <p:nvSpPr>
            <p:cNvPr id="1487" name="Google Shape;1487;p97"/>
            <p:cNvSpPr txBox="1"/>
            <p:nvPr/>
          </p:nvSpPr>
          <p:spPr>
            <a:xfrm>
              <a:off x="6640486" y="2598925"/>
              <a:ext cx="1867200" cy="1384500"/>
            </a:xfrm>
            <a:prstGeom prst="rect">
              <a:avLst/>
            </a:prstGeom>
            <a:solidFill>
              <a:srgbClr val="262626"/>
            </a:solidFill>
            <a:ln>
              <a:noFill/>
            </a:ln>
          </p:spPr>
          <p:txBody>
            <a:bodyPr spcFirstLastPara="1" wrap="square" lIns="121900" tIns="121900" rIns="121900" bIns="121900" anchor="ctr" anchorCtr="0">
              <a:noAutofit/>
            </a:bodyPr>
            <a:lstStyle/>
            <a:p>
              <a:pPr lvl="0" algn="ctr">
                <a:buSzPts val="1600"/>
              </a:pPr>
              <a:r>
                <a:rPr lang="fa-IR" sz="1600" b="1" dirty="0">
                  <a:solidFill>
                    <a:srgbClr val="FFFFFF"/>
                  </a:solidFill>
                  <a:latin typeface="Roboto"/>
                  <a:ea typeface="Roboto"/>
                  <a:cs typeface="B Nazanin" panose="00000400000000000000" pitchFamily="2" charset="-78"/>
                  <a:sym typeface="Roboto"/>
                </a:rPr>
                <a:t>زمان تکلیف</a:t>
              </a:r>
            </a:p>
            <a:p>
              <a:pPr lvl="0" algn="ctr">
                <a:buSzPts val="1600"/>
              </a:pPr>
              <a:endParaRPr sz="1600" b="1" i="0" u="none" strike="noStrike" cap="none" dirty="0">
                <a:solidFill>
                  <a:srgbClr val="FFFFFF"/>
                </a:solidFill>
                <a:latin typeface="Roboto"/>
                <a:ea typeface="Roboto"/>
                <a:cs typeface="B Nazanin" panose="00000400000000000000" pitchFamily="2" charset="-78"/>
                <a:sym typeface="Roboto"/>
              </a:endParaRPr>
            </a:p>
            <a:p>
              <a:pPr lvl="0" algn="ctr">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488" name="Google Shape;1488;p97"/>
            <p:cNvSpPr/>
            <p:nvPr/>
          </p:nvSpPr>
          <p:spPr>
            <a:xfrm>
              <a:off x="6424027" y="3212150"/>
              <a:ext cx="198600" cy="198300"/>
            </a:xfrm>
            <a:prstGeom prst="ellipse">
              <a:avLst/>
            </a:prstGeom>
            <a:solidFill>
              <a:srgbClr val="0C0C0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FFFFFF"/>
                </a:solidFill>
                <a:cs typeface="B Nazanin" panose="00000400000000000000" pitchFamily="2" charset="-78"/>
                <a:sym typeface="Arial"/>
              </a:endParaRPr>
            </a:p>
          </p:txBody>
        </p:sp>
        <p:sp>
          <p:nvSpPr>
            <p:cNvPr id="1489" name="Google Shape;1489;p97"/>
            <p:cNvSpPr txBox="1"/>
            <p:nvPr/>
          </p:nvSpPr>
          <p:spPr>
            <a:xfrm>
              <a:off x="6399017" y="3156109"/>
              <a:ext cx="247500" cy="312900"/>
            </a:xfrm>
            <a:prstGeom prst="rect">
              <a:avLst/>
            </a:prstGeom>
            <a:solidFill>
              <a:srgbClr val="0C0C0C"/>
            </a:solidFill>
            <a:ln w="9525" cap="flat" cmpd="sng">
              <a:solidFill>
                <a:schemeClr val="lt1"/>
              </a:solidFill>
              <a:prstDash val="solid"/>
              <a:round/>
              <a:headEnd type="none" w="sm" len="sm"/>
              <a:tailEnd type="none" w="sm" len="sm"/>
            </a:ln>
          </p:spPr>
          <p:txBody>
            <a:bodyPr spcFirstLastPara="1" wrap="square" lIns="121900" tIns="121900" rIns="121900" bIns="121900" anchor="t" anchorCtr="0">
              <a:noAutofit/>
            </a:bodyPr>
            <a:lstStyle/>
            <a:p>
              <a:pPr marL="0" marR="0" lvl="0" indent="0" algn="ctr" rtl="0">
                <a:lnSpc>
                  <a:spcPct val="100000"/>
                </a:lnSpc>
                <a:spcBef>
                  <a:spcPts val="0"/>
                </a:spcBef>
                <a:spcAft>
                  <a:spcPts val="2133"/>
                </a:spcAft>
                <a:buClr>
                  <a:srgbClr val="000000"/>
                </a:buClr>
                <a:buSzPts val="1067"/>
                <a:buFont typeface="Roboto"/>
                <a:buNone/>
              </a:pPr>
              <a:r>
                <a:rPr lang="en-GB" sz="1067" b="0" i="0" u="none" strike="noStrike" cap="none">
                  <a:solidFill>
                    <a:srgbClr val="FFFFFF"/>
                  </a:solidFill>
                  <a:latin typeface="Roboto"/>
                  <a:ea typeface="Roboto"/>
                  <a:cs typeface="B Nazanin" panose="00000400000000000000" pitchFamily="2" charset="-78"/>
                  <a:sym typeface="Roboto"/>
                </a:rPr>
                <a:t>3</a:t>
              </a:r>
              <a:endParaRPr sz="1067" b="0" i="0" u="none" strike="noStrike" cap="none">
                <a:solidFill>
                  <a:srgbClr val="FFFFFF"/>
                </a:solidFill>
                <a:latin typeface="Roboto"/>
                <a:ea typeface="Roboto"/>
                <a:cs typeface="B Nazanin" panose="00000400000000000000" pitchFamily="2" charset="-78"/>
                <a:sym typeface="Roboto"/>
              </a:endParaRPr>
            </a:p>
          </p:txBody>
        </p:sp>
      </p:grpSp>
      <p:grpSp>
        <p:nvGrpSpPr>
          <p:cNvPr id="1490" name="Google Shape;1490;p97"/>
          <p:cNvGrpSpPr/>
          <p:nvPr/>
        </p:nvGrpSpPr>
        <p:grpSpPr>
          <a:xfrm>
            <a:off x="848429" y="2184971"/>
            <a:ext cx="3992972" cy="1846000"/>
            <a:chOff x="636321" y="1844098"/>
            <a:chExt cx="2994729" cy="1384500"/>
          </a:xfrm>
        </p:grpSpPr>
        <p:sp>
          <p:nvSpPr>
            <p:cNvPr id="1491" name="Google Shape;1491;p97"/>
            <p:cNvSpPr txBox="1"/>
            <p:nvPr/>
          </p:nvSpPr>
          <p:spPr>
            <a:xfrm>
              <a:off x="636321" y="1844098"/>
              <a:ext cx="1867200" cy="1384500"/>
            </a:xfrm>
            <a:prstGeom prst="rect">
              <a:avLst/>
            </a:prstGeom>
            <a:solidFill>
              <a:srgbClr val="757070"/>
            </a:solidFill>
            <a:ln>
              <a:noFill/>
            </a:ln>
          </p:spPr>
          <p:txBody>
            <a:bodyPr spcFirstLastPara="1" wrap="square" lIns="121900" tIns="121900" rIns="121900" bIns="121900" anchor="ctr" anchorCtr="0">
              <a:noAutofit/>
            </a:bodyPr>
            <a:lstStyle/>
            <a:p>
              <a:pPr lvl="0" algn="ctr">
                <a:buSzPts val="1600"/>
              </a:pPr>
              <a:r>
                <a:rPr lang="fa-IR" sz="1600" b="1" dirty="0">
                  <a:solidFill>
                    <a:srgbClr val="FFFFFF"/>
                  </a:solidFill>
                  <a:latin typeface="Roboto"/>
                  <a:ea typeface="Roboto"/>
                  <a:cs typeface="B Nazanin" panose="00000400000000000000" pitchFamily="2" charset="-78"/>
                  <a:sym typeface="Roboto"/>
                </a:rPr>
                <a:t>زمان تکلیف</a:t>
              </a:r>
            </a:p>
            <a:p>
              <a:pPr marL="0" marR="0" lvl="0" indent="0" algn="r" rtl="0">
                <a:lnSpc>
                  <a:spcPct val="100000"/>
                </a:lnSpc>
                <a:spcBef>
                  <a:spcPts val="0"/>
                </a:spcBef>
                <a:spcAft>
                  <a:spcPts val="0"/>
                </a:spcAft>
                <a:buClr>
                  <a:srgbClr val="000000"/>
                </a:buClr>
                <a:buSzPts val="1600"/>
                <a:buFont typeface="Calibri"/>
                <a:buNone/>
              </a:pPr>
              <a:endParaRPr sz="1600" b="1" i="0" u="none" strike="noStrike" cap="none" dirty="0">
                <a:solidFill>
                  <a:srgbClr val="FFFFFF"/>
                </a:solidFill>
                <a:latin typeface="Roboto"/>
                <a:ea typeface="Roboto"/>
                <a:cs typeface="B Nazanin" panose="00000400000000000000" pitchFamily="2" charset="-78"/>
                <a:sym typeface="Roboto"/>
              </a:endParaRPr>
            </a:p>
            <a:p>
              <a:pPr lvl="0" algn="ctr">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lang="fa-IR" sz="1067" b="1" dirty="0">
                <a:solidFill>
                  <a:srgbClr val="FFFFFF"/>
                </a:solidFill>
                <a:latin typeface="Roboto"/>
                <a:ea typeface="Roboto"/>
                <a:cs typeface="B Nazanin" panose="00000400000000000000" pitchFamily="2" charset="-78"/>
                <a:sym typeface="Roboto"/>
              </a:endParaRPr>
            </a:p>
          </p:txBody>
        </p:sp>
        <p:cxnSp>
          <p:nvCxnSpPr>
            <p:cNvPr id="1492" name="Google Shape;1492;p97"/>
            <p:cNvCxnSpPr/>
            <p:nvPr/>
          </p:nvCxnSpPr>
          <p:spPr>
            <a:xfrm rot="10800000">
              <a:off x="2587350" y="2536350"/>
              <a:ext cx="1043700" cy="0"/>
            </a:xfrm>
            <a:prstGeom prst="straightConnector1">
              <a:avLst/>
            </a:prstGeom>
            <a:noFill/>
            <a:ln w="9525" cap="flat" cmpd="sng">
              <a:solidFill>
                <a:srgbClr val="C2C2C2"/>
              </a:solidFill>
              <a:prstDash val="solid"/>
              <a:round/>
              <a:headEnd type="none" w="sm" len="sm"/>
              <a:tailEnd type="none" w="sm" len="sm"/>
            </a:ln>
          </p:spPr>
        </p:cxnSp>
        <p:sp>
          <p:nvSpPr>
            <p:cNvPr id="1493" name="Google Shape;1493;p97"/>
            <p:cNvSpPr/>
            <p:nvPr/>
          </p:nvSpPr>
          <p:spPr>
            <a:xfrm>
              <a:off x="2523501" y="2431050"/>
              <a:ext cx="198600" cy="198300"/>
            </a:xfrm>
            <a:prstGeom prst="ellipse">
              <a:avLst/>
            </a:prstGeom>
            <a:solidFill>
              <a:srgbClr val="0C0C0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FFFFFF"/>
                </a:solidFill>
                <a:cs typeface="B Nazanin" panose="00000400000000000000" pitchFamily="2" charset="-78"/>
                <a:sym typeface="Arial"/>
              </a:endParaRPr>
            </a:p>
          </p:txBody>
        </p:sp>
        <p:sp>
          <p:nvSpPr>
            <p:cNvPr id="1494" name="Google Shape;1494;p97"/>
            <p:cNvSpPr txBox="1"/>
            <p:nvPr/>
          </p:nvSpPr>
          <p:spPr>
            <a:xfrm>
              <a:off x="2498491" y="2373759"/>
              <a:ext cx="247500" cy="312900"/>
            </a:xfrm>
            <a:prstGeom prst="rect">
              <a:avLst/>
            </a:prstGeom>
            <a:solidFill>
              <a:srgbClr val="0C0C0C"/>
            </a:solidFill>
            <a:ln w="9525" cap="flat" cmpd="sng">
              <a:solidFill>
                <a:schemeClr val="lt1"/>
              </a:solidFill>
              <a:prstDash val="solid"/>
              <a:round/>
              <a:headEnd type="none" w="sm" len="sm"/>
              <a:tailEnd type="none" w="sm" len="sm"/>
            </a:ln>
          </p:spPr>
          <p:txBody>
            <a:bodyPr spcFirstLastPara="1" wrap="square" lIns="121900" tIns="121900" rIns="121900" bIns="121900" anchor="t" anchorCtr="0">
              <a:noAutofit/>
            </a:bodyPr>
            <a:lstStyle/>
            <a:p>
              <a:pPr marL="0" marR="0" lvl="0" indent="0" algn="ctr" rtl="0">
                <a:lnSpc>
                  <a:spcPct val="100000"/>
                </a:lnSpc>
                <a:spcBef>
                  <a:spcPts val="0"/>
                </a:spcBef>
                <a:spcAft>
                  <a:spcPts val="2133"/>
                </a:spcAft>
                <a:buClr>
                  <a:srgbClr val="000000"/>
                </a:buClr>
                <a:buSzPts val="1067"/>
                <a:buFont typeface="Roboto"/>
                <a:buNone/>
              </a:pPr>
              <a:r>
                <a:rPr lang="en-GB" sz="1067" b="0" i="0" u="none" strike="noStrike" cap="none">
                  <a:solidFill>
                    <a:srgbClr val="FFFFFF"/>
                  </a:solidFill>
                  <a:latin typeface="Roboto"/>
                  <a:ea typeface="Roboto"/>
                  <a:cs typeface="B Nazanin" panose="00000400000000000000" pitchFamily="2" charset="-78"/>
                  <a:sym typeface="Roboto"/>
                </a:rPr>
                <a:t>2</a:t>
              </a:r>
              <a:endParaRPr sz="1067" b="0" i="0" u="none" strike="noStrike" cap="none">
                <a:solidFill>
                  <a:srgbClr val="FFFFFF"/>
                </a:solidFill>
                <a:latin typeface="Roboto"/>
                <a:ea typeface="Roboto"/>
                <a:cs typeface="B Nazanin" panose="00000400000000000000" pitchFamily="2" charset="-78"/>
                <a:sym typeface="Roboto"/>
              </a:endParaRPr>
            </a:p>
          </p:txBody>
        </p:sp>
      </p:grpSp>
      <p:grpSp>
        <p:nvGrpSpPr>
          <p:cNvPr id="1495" name="Google Shape;1495;p97"/>
          <p:cNvGrpSpPr/>
          <p:nvPr/>
        </p:nvGrpSpPr>
        <p:grpSpPr>
          <a:xfrm>
            <a:off x="6544133" y="983393"/>
            <a:ext cx="4799448" cy="1846000"/>
            <a:chOff x="4908100" y="889950"/>
            <a:chExt cx="3599586" cy="1384500"/>
          </a:xfrm>
        </p:grpSpPr>
        <p:cxnSp>
          <p:nvCxnSpPr>
            <p:cNvPr id="1496" name="Google Shape;1496;p97"/>
            <p:cNvCxnSpPr/>
            <p:nvPr/>
          </p:nvCxnSpPr>
          <p:spPr>
            <a:xfrm>
              <a:off x="4908100" y="1593250"/>
              <a:ext cx="1715100" cy="0"/>
            </a:xfrm>
            <a:prstGeom prst="straightConnector1">
              <a:avLst/>
            </a:prstGeom>
            <a:noFill/>
            <a:ln w="9525" cap="flat" cmpd="sng">
              <a:solidFill>
                <a:srgbClr val="C2C2C2"/>
              </a:solidFill>
              <a:prstDash val="solid"/>
              <a:round/>
              <a:headEnd type="none" w="sm" len="sm"/>
              <a:tailEnd type="none" w="sm" len="sm"/>
            </a:ln>
          </p:spPr>
        </p:cxnSp>
        <p:sp>
          <p:nvSpPr>
            <p:cNvPr id="1497" name="Google Shape;1497;p97"/>
            <p:cNvSpPr txBox="1"/>
            <p:nvPr/>
          </p:nvSpPr>
          <p:spPr>
            <a:xfrm>
              <a:off x="6640486" y="889950"/>
              <a:ext cx="1867200" cy="1384500"/>
            </a:xfrm>
            <a:prstGeom prst="rect">
              <a:avLst/>
            </a:prstGeom>
            <a:solidFill>
              <a:srgbClr val="595959"/>
            </a:solidFill>
            <a:ln>
              <a:noFill/>
            </a:ln>
          </p:spPr>
          <p:txBody>
            <a:bodyPr spcFirstLastPara="1" wrap="square" lIns="121900" tIns="121900" rIns="121900" bIns="121900" anchor="ctr" anchorCtr="0">
              <a:noAutofit/>
            </a:bodyPr>
            <a:lstStyle/>
            <a:p>
              <a:pPr lvl="0" algn="ctr">
                <a:buSzPts val="1600"/>
              </a:pPr>
              <a:r>
                <a:rPr lang="fa-IR" sz="1600" b="1" dirty="0">
                  <a:solidFill>
                    <a:srgbClr val="FFFFFF"/>
                  </a:solidFill>
                  <a:latin typeface="Roboto"/>
                  <a:ea typeface="Roboto"/>
                  <a:cs typeface="B Nazanin" panose="00000400000000000000" pitchFamily="2" charset="-78"/>
                  <a:sym typeface="Roboto"/>
                </a:rPr>
                <a:t>زمان تکلیف</a:t>
              </a:r>
            </a:p>
            <a:p>
              <a:pPr lvl="0" algn="ctr">
                <a:buSzPts val="1600"/>
              </a:pPr>
              <a:endParaRPr sz="1600" b="1" i="0" u="none" strike="noStrike" cap="none" dirty="0">
                <a:solidFill>
                  <a:srgbClr val="FFFFFF"/>
                </a:solidFill>
                <a:latin typeface="Roboto"/>
                <a:ea typeface="Roboto"/>
                <a:cs typeface="B Nazanin" panose="00000400000000000000" pitchFamily="2" charset="-78"/>
                <a:sym typeface="Roboto"/>
              </a:endParaRPr>
            </a:p>
            <a:p>
              <a:pPr lvl="0" algn="ctr">
                <a:spcAft>
                  <a:spcPts val="2133"/>
                </a:spcAft>
                <a:buSzPts val="1067"/>
              </a:pPr>
              <a:r>
                <a:rPr lang="fa-IR" sz="1067" dirty="0">
                  <a:solidFill>
                    <a:srgbClr val="FFFFFF"/>
                  </a:solidFill>
                  <a:latin typeface="Roboto"/>
                  <a:ea typeface="Roboto"/>
                  <a:cs typeface="B Nazanin" panose="00000400000000000000" pitchFamily="2" charset="-78"/>
                  <a:sym typeface="Roboto"/>
                </a:rPr>
                <a:t>برای مشتری بسیار مهم است که روند کوچینگ را دنبال کند، اما من این زمان را می دهم. تا دریاچه آسان نیاز به شروع دارد.</a:t>
              </a:r>
              <a:endParaRPr sz="1067" b="1" i="0" u="none" strike="noStrike" cap="none" dirty="0">
                <a:solidFill>
                  <a:srgbClr val="FFFFFF"/>
                </a:solidFill>
                <a:latin typeface="Roboto"/>
                <a:ea typeface="Roboto"/>
                <a:cs typeface="B Nazanin" panose="00000400000000000000" pitchFamily="2" charset="-78"/>
                <a:sym typeface="Roboto"/>
              </a:endParaRPr>
            </a:p>
          </p:txBody>
        </p:sp>
        <p:sp>
          <p:nvSpPr>
            <p:cNvPr id="1498" name="Google Shape;1498;p97"/>
            <p:cNvSpPr/>
            <p:nvPr/>
          </p:nvSpPr>
          <p:spPr>
            <a:xfrm>
              <a:off x="6427830" y="1493307"/>
              <a:ext cx="198600" cy="198300"/>
            </a:xfrm>
            <a:prstGeom prst="ellipse">
              <a:avLst/>
            </a:prstGeom>
            <a:solidFill>
              <a:srgbClr val="0C0C0C"/>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867"/>
                <a:buFont typeface="Calibri"/>
                <a:buNone/>
              </a:pPr>
              <a:endParaRPr sz="1867" b="0" i="0" u="none" strike="noStrike" cap="none">
                <a:solidFill>
                  <a:srgbClr val="FFFFFF"/>
                </a:solidFill>
                <a:cs typeface="B Nazanin" panose="00000400000000000000" pitchFamily="2" charset="-78"/>
                <a:sym typeface="Arial"/>
              </a:endParaRPr>
            </a:p>
          </p:txBody>
        </p:sp>
        <p:sp>
          <p:nvSpPr>
            <p:cNvPr id="1499" name="Google Shape;1499;p97"/>
            <p:cNvSpPr txBox="1"/>
            <p:nvPr/>
          </p:nvSpPr>
          <p:spPr>
            <a:xfrm>
              <a:off x="6402820" y="1436790"/>
              <a:ext cx="247500" cy="312900"/>
            </a:xfrm>
            <a:prstGeom prst="rect">
              <a:avLst/>
            </a:prstGeom>
            <a:solidFill>
              <a:srgbClr val="0C0C0C"/>
            </a:solidFill>
            <a:ln w="9525" cap="flat" cmpd="sng">
              <a:solidFill>
                <a:schemeClr val="lt1"/>
              </a:solidFill>
              <a:prstDash val="solid"/>
              <a:round/>
              <a:headEnd type="none" w="sm" len="sm"/>
              <a:tailEnd type="none" w="sm" len="sm"/>
            </a:ln>
          </p:spPr>
          <p:txBody>
            <a:bodyPr spcFirstLastPara="1" wrap="square" lIns="121900" tIns="121900" rIns="121900" bIns="121900" anchor="t" anchorCtr="0">
              <a:noAutofit/>
            </a:bodyPr>
            <a:lstStyle/>
            <a:p>
              <a:pPr marL="0" marR="0" lvl="0" indent="0" algn="ctr" rtl="0">
                <a:lnSpc>
                  <a:spcPct val="100000"/>
                </a:lnSpc>
                <a:spcBef>
                  <a:spcPts val="0"/>
                </a:spcBef>
                <a:spcAft>
                  <a:spcPts val="2133"/>
                </a:spcAft>
                <a:buClr>
                  <a:srgbClr val="000000"/>
                </a:buClr>
                <a:buSzPts val="1067"/>
                <a:buFont typeface="Roboto"/>
                <a:buNone/>
              </a:pPr>
              <a:r>
                <a:rPr lang="en-GB" sz="1067" b="0" i="0" u="none" strike="noStrike" cap="none">
                  <a:solidFill>
                    <a:srgbClr val="FFFFFF"/>
                  </a:solidFill>
                  <a:latin typeface="Roboto"/>
                  <a:ea typeface="Roboto"/>
                  <a:cs typeface="B Nazanin" panose="00000400000000000000" pitchFamily="2" charset="-78"/>
                  <a:sym typeface="Roboto"/>
                </a:rPr>
                <a:t>1</a:t>
              </a:r>
              <a:endParaRPr sz="1067" b="0" i="0" u="none" strike="noStrike" cap="none">
                <a:solidFill>
                  <a:srgbClr val="FFFFFF"/>
                </a:solidFill>
                <a:latin typeface="Roboto"/>
                <a:ea typeface="Roboto"/>
                <a:cs typeface="B Nazanin" panose="00000400000000000000" pitchFamily="2" charset="-78"/>
                <a:sym typeface="Roboto"/>
              </a:endParaRPr>
            </a:p>
          </p:txBody>
        </p:sp>
      </p:grpSp>
      <p:grpSp>
        <p:nvGrpSpPr>
          <p:cNvPr id="1500" name="Google Shape;1500;p97"/>
          <p:cNvGrpSpPr/>
          <p:nvPr/>
        </p:nvGrpSpPr>
        <p:grpSpPr>
          <a:xfrm>
            <a:off x="3752793" y="1261001"/>
            <a:ext cx="4686415" cy="4336003"/>
            <a:chOff x="2991269" y="1153325"/>
            <a:chExt cx="3514811" cy="3252002"/>
          </a:xfrm>
        </p:grpSpPr>
        <p:sp>
          <p:nvSpPr>
            <p:cNvPr id="1501" name="Google Shape;1501;p97"/>
            <p:cNvSpPr/>
            <p:nvPr/>
          </p:nvSpPr>
          <p:spPr>
            <a:xfrm>
              <a:off x="3477586" y="2585458"/>
              <a:ext cx="2541910" cy="950456"/>
            </a:xfrm>
            <a:custGeom>
              <a:avLst/>
              <a:gdLst/>
              <a:ahLst/>
              <a:cxnLst/>
              <a:rect l="l" t="t" r="r" b="b"/>
              <a:pathLst>
                <a:path w="126826" h="43529" extrusionOk="0">
                  <a:moveTo>
                    <a:pt x="0" y="20002"/>
                  </a:moveTo>
                  <a:lnTo>
                    <a:pt x="63389" y="43529"/>
                  </a:lnTo>
                  <a:lnTo>
                    <a:pt x="126826" y="19907"/>
                  </a:lnTo>
                  <a:lnTo>
                    <a:pt x="63580" y="0"/>
                  </a:lnTo>
                  <a:close/>
                </a:path>
              </a:pathLst>
            </a:custGeom>
            <a:solidFill>
              <a:srgbClr val="D9D9D9"/>
            </a:solidFill>
            <a:ln>
              <a:noFill/>
            </a:ln>
          </p:spPr>
        </p:sp>
        <p:sp>
          <p:nvSpPr>
            <p:cNvPr id="1502" name="Google Shape;1502;p97"/>
            <p:cNvSpPr/>
            <p:nvPr/>
          </p:nvSpPr>
          <p:spPr>
            <a:xfrm>
              <a:off x="2991269"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00B0F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cs typeface="B Nazanin" panose="00000400000000000000" pitchFamily="2" charset="-78"/>
                <a:sym typeface="Arial"/>
              </a:endParaRPr>
            </a:p>
          </p:txBody>
        </p:sp>
        <p:sp>
          <p:nvSpPr>
            <p:cNvPr id="1503" name="Google Shape;1503;p97"/>
            <p:cNvSpPr/>
            <p:nvPr/>
          </p:nvSpPr>
          <p:spPr>
            <a:xfrm flipH="1">
              <a:off x="4747852" y="3020977"/>
              <a:ext cx="1758228" cy="1384350"/>
            </a:xfrm>
            <a:custGeom>
              <a:avLst/>
              <a:gdLst/>
              <a:ahLst/>
              <a:cxnLst/>
              <a:rect l="l" t="t" r="r" b="b"/>
              <a:pathLst>
                <a:path w="87725" h="63817" extrusionOk="0">
                  <a:moveTo>
                    <a:pt x="24288" y="0"/>
                  </a:moveTo>
                  <a:lnTo>
                    <a:pt x="0" y="29908"/>
                  </a:lnTo>
                  <a:lnTo>
                    <a:pt x="87725" y="63817"/>
                  </a:lnTo>
                  <a:lnTo>
                    <a:pt x="87725" y="42291"/>
                  </a:lnTo>
                  <a:lnTo>
                    <a:pt x="87725" y="23526"/>
                  </a:lnTo>
                  <a:close/>
                </a:path>
              </a:pathLst>
            </a:custGeom>
            <a:solidFill>
              <a:srgbClr val="0070C0"/>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cs typeface="B Nazanin" panose="00000400000000000000" pitchFamily="2" charset="-78"/>
                <a:sym typeface="Arial"/>
              </a:endParaRPr>
            </a:p>
          </p:txBody>
        </p:sp>
        <p:sp>
          <p:nvSpPr>
            <p:cNvPr id="1504" name="Google Shape;1504;p97"/>
            <p:cNvSpPr/>
            <p:nvPr/>
          </p:nvSpPr>
          <p:spPr>
            <a:xfrm>
              <a:off x="3969199" y="2001324"/>
              <a:ext cx="1565850" cy="585863"/>
            </a:xfrm>
            <a:custGeom>
              <a:avLst/>
              <a:gdLst/>
              <a:ahLst/>
              <a:cxnLst/>
              <a:rect l="l" t="t" r="r" b="b"/>
              <a:pathLst>
                <a:path w="24053" h="8150" extrusionOk="0">
                  <a:moveTo>
                    <a:pt x="0" y="3827"/>
                  </a:moveTo>
                  <a:lnTo>
                    <a:pt x="11976" y="8150"/>
                  </a:lnTo>
                  <a:lnTo>
                    <a:pt x="24053" y="3827"/>
                  </a:lnTo>
                  <a:lnTo>
                    <a:pt x="12126" y="0"/>
                  </a:lnTo>
                  <a:close/>
                </a:path>
              </a:pathLst>
            </a:custGeom>
            <a:solidFill>
              <a:srgbClr val="D9D9D9"/>
            </a:solidFill>
            <a:ln>
              <a:noFill/>
            </a:ln>
          </p:spPr>
        </p:sp>
        <p:sp>
          <p:nvSpPr>
            <p:cNvPr id="1505" name="Google Shape;1505;p97"/>
            <p:cNvSpPr/>
            <p:nvPr/>
          </p:nvSpPr>
          <p:spPr>
            <a:xfrm>
              <a:off x="356325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00B0F0"/>
            </a:solidFill>
            <a:ln>
              <a:noFill/>
            </a:ln>
          </p:spPr>
        </p:sp>
        <p:sp>
          <p:nvSpPr>
            <p:cNvPr id="1506" name="Google Shape;1506;p97"/>
            <p:cNvSpPr/>
            <p:nvPr/>
          </p:nvSpPr>
          <p:spPr>
            <a:xfrm flipH="1">
              <a:off x="4749365" y="2275837"/>
              <a:ext cx="1189300" cy="1015326"/>
            </a:xfrm>
            <a:custGeom>
              <a:avLst/>
              <a:gdLst/>
              <a:ahLst/>
              <a:cxnLst/>
              <a:rect l="l" t="t" r="r" b="b"/>
              <a:pathLst>
                <a:path w="18238" h="14114" extrusionOk="0">
                  <a:moveTo>
                    <a:pt x="6262" y="0"/>
                  </a:moveTo>
                  <a:lnTo>
                    <a:pt x="18238" y="4324"/>
                  </a:lnTo>
                  <a:lnTo>
                    <a:pt x="18238" y="14114"/>
                  </a:lnTo>
                  <a:lnTo>
                    <a:pt x="0" y="7554"/>
                  </a:lnTo>
                  <a:close/>
                </a:path>
              </a:pathLst>
            </a:custGeom>
            <a:solidFill>
              <a:srgbClr val="0070C0"/>
            </a:solidFill>
            <a:ln>
              <a:noFill/>
            </a:ln>
          </p:spPr>
        </p:sp>
        <p:sp>
          <p:nvSpPr>
            <p:cNvPr id="1507" name="Google Shape;1507;p97"/>
            <p:cNvSpPr/>
            <p:nvPr/>
          </p:nvSpPr>
          <p:spPr>
            <a:xfrm>
              <a:off x="4059061"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00B0F0"/>
            </a:solidFill>
            <a:ln>
              <a:noFill/>
            </a:ln>
          </p:spPr>
        </p:sp>
        <p:sp>
          <p:nvSpPr>
            <p:cNvPr id="1508" name="Google Shape;1508;p97"/>
            <p:cNvSpPr/>
            <p:nvPr/>
          </p:nvSpPr>
          <p:spPr>
            <a:xfrm flipH="1">
              <a:off x="4749350" y="1153325"/>
              <a:ext cx="693508" cy="1201140"/>
            </a:xfrm>
            <a:custGeom>
              <a:avLst/>
              <a:gdLst/>
              <a:ahLst/>
              <a:cxnLst/>
              <a:rect l="l" t="t" r="r" b="b"/>
              <a:pathLst>
                <a:path w="10635" h="16697" extrusionOk="0">
                  <a:moveTo>
                    <a:pt x="10635" y="0"/>
                  </a:moveTo>
                  <a:lnTo>
                    <a:pt x="0" y="12722"/>
                  </a:lnTo>
                  <a:lnTo>
                    <a:pt x="10635" y="16697"/>
                  </a:lnTo>
                  <a:close/>
                </a:path>
              </a:pathLst>
            </a:custGeom>
            <a:solidFill>
              <a:srgbClr val="0070C0"/>
            </a:solidFill>
            <a:ln>
              <a:noFill/>
            </a:ln>
          </p:spPr>
        </p:sp>
      </p:grpSp>
      <p:pic>
        <p:nvPicPr>
          <p:cNvPr id="1509" name="Google Shape;1509;p97"/>
          <p:cNvPicPr preferRelativeResize="0"/>
          <p:nvPr/>
        </p:nvPicPr>
        <p:blipFill rotWithShape="1">
          <a:blip r:embed="rId3">
            <a:alphaModFix/>
          </a:blip>
          <a:srcRect/>
          <a:stretch/>
        </p:blipFill>
        <p:spPr>
          <a:xfrm>
            <a:off x="1459441" y="5905412"/>
            <a:ext cx="904018" cy="13908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509"/>
                                        </p:tgtEl>
                                        <p:attrNameLst>
                                          <p:attrName>style.visibility</p:attrName>
                                        </p:attrNameLst>
                                      </p:cBhvr>
                                      <p:to>
                                        <p:strVal val="visible"/>
                                      </p:to>
                                    </p:set>
                                    <p:animEffect transition="in" filter="fade">
                                      <p:cBhvr>
                                        <p:cTn id="7" dur="500"/>
                                        <p:tgtEl>
                                          <p:spTgt spid="1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54"/>
        <p:cNvGrpSpPr/>
        <p:nvPr/>
      </p:nvGrpSpPr>
      <p:grpSpPr>
        <a:xfrm>
          <a:off x="0" y="0"/>
          <a:ext cx="0" cy="0"/>
          <a:chOff x="0" y="0"/>
          <a:chExt cx="0" cy="0"/>
        </a:xfrm>
      </p:grpSpPr>
      <p:pic>
        <p:nvPicPr>
          <p:cNvPr id="555" name="Google Shape;555;p62" descr="A close up of a logo&#10;&#10;Description automatically generated"/>
          <p:cNvPicPr preferRelativeResize="0"/>
          <p:nvPr/>
        </p:nvPicPr>
        <p:blipFill rotWithShape="1">
          <a:blip r:embed="rId3">
            <a:alphaModFix amt="18000"/>
          </a:blip>
          <a:srcRect/>
          <a:stretch/>
        </p:blipFill>
        <p:spPr>
          <a:xfrm>
            <a:off x="60202" y="30524"/>
            <a:ext cx="12052245" cy="6779388"/>
          </a:xfrm>
          <a:prstGeom prst="rect">
            <a:avLst/>
          </a:prstGeom>
          <a:solidFill>
            <a:srgbClr val="171616">
              <a:alpha val="0"/>
            </a:srgbClr>
          </a:solidFill>
          <a:ln>
            <a:noFill/>
          </a:ln>
        </p:spPr>
      </p:pic>
      <p:grpSp>
        <p:nvGrpSpPr>
          <p:cNvPr id="556" name="Google Shape;556;p62"/>
          <p:cNvGrpSpPr/>
          <p:nvPr/>
        </p:nvGrpSpPr>
        <p:grpSpPr>
          <a:xfrm>
            <a:off x="0" y="0"/>
            <a:ext cx="3990107" cy="6858000"/>
            <a:chOff x="0" y="0"/>
            <a:chExt cx="3990107" cy="6858000"/>
          </a:xfrm>
        </p:grpSpPr>
        <p:sp>
          <p:nvSpPr>
            <p:cNvPr id="557" name="Google Shape;557;p62"/>
            <p:cNvSpPr/>
            <p:nvPr/>
          </p:nvSpPr>
          <p:spPr>
            <a:xfrm>
              <a:off x="0" y="0"/>
              <a:ext cx="997527"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58" name="Google Shape;558;p62"/>
            <p:cNvSpPr/>
            <p:nvPr/>
          </p:nvSpPr>
          <p:spPr>
            <a:xfrm>
              <a:off x="997527" y="0"/>
              <a:ext cx="997527" cy="6858000"/>
            </a:xfrm>
            <a:prstGeom prst="rect">
              <a:avLst/>
            </a:prstGeom>
            <a:solidFill>
              <a:srgbClr val="D9ED1B"/>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59" name="Google Shape;559;p62"/>
            <p:cNvSpPr/>
            <p:nvPr/>
          </p:nvSpPr>
          <p:spPr>
            <a:xfrm>
              <a:off x="1995054" y="0"/>
              <a:ext cx="99752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60" name="Google Shape;560;p62"/>
            <p:cNvSpPr/>
            <p:nvPr/>
          </p:nvSpPr>
          <p:spPr>
            <a:xfrm>
              <a:off x="2992580" y="0"/>
              <a:ext cx="997527"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sp>
        <p:nvSpPr>
          <p:cNvPr id="561" name="Google Shape;561;p62"/>
          <p:cNvSpPr/>
          <p:nvPr/>
        </p:nvSpPr>
        <p:spPr>
          <a:xfrm rot="10800000">
            <a:off x="429258" y="3978135"/>
            <a:ext cx="3114042" cy="2285702"/>
          </a:xfrm>
          <a:prstGeom prst="wedgeRectCallout">
            <a:avLst>
              <a:gd name="adj1" fmla="val -20833"/>
              <a:gd name="adj2" fmla="val 62500"/>
            </a:avLst>
          </a:prstGeom>
          <a:solidFill>
            <a:schemeClr val="lt1"/>
          </a:solidFill>
          <a:ln>
            <a:noFill/>
          </a:ln>
          <a:effectLst>
            <a:outerShdw blurRad="50800" dist="38100" dir="2700000" algn="tl" rotWithShape="0">
              <a:srgbClr val="000000">
                <a:alpha val="40000"/>
              </a:srgbClr>
            </a:outerShdw>
          </a:effectLst>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62" name="Google Shape;562;p62"/>
          <p:cNvSpPr txBox="1"/>
          <p:nvPr/>
        </p:nvSpPr>
        <p:spPr>
          <a:xfrm>
            <a:off x="6119961" y="878490"/>
            <a:ext cx="5413157" cy="1569660"/>
          </a:xfrm>
          <a:prstGeom prst="rect">
            <a:avLst/>
          </a:prstGeom>
          <a:noFill/>
          <a:ln>
            <a:noFill/>
          </a:ln>
        </p:spPr>
        <p:txBody>
          <a:bodyPr spcFirstLastPara="1" wrap="square" lIns="91425" tIns="45700" rIns="91425" bIns="45700" anchor="t" anchorCtr="0">
            <a:noAutofit/>
          </a:bodyPr>
          <a:lstStyle/>
          <a:p>
            <a:pPr lvl="0" algn="r" rtl="1">
              <a:buClr>
                <a:srgbClr val="FFFFFF"/>
              </a:buClr>
              <a:buSzPts val="9600"/>
            </a:pPr>
            <a:r>
              <a:rPr lang="fa-IR" sz="9600" dirty="0">
                <a:solidFill>
                  <a:srgbClr val="FFFFFF"/>
                </a:solidFill>
                <a:latin typeface="Aharoni"/>
                <a:ea typeface="Aharoni"/>
                <a:cs typeface="B Nazanin" panose="00000400000000000000" pitchFamily="2" charset="-78"/>
                <a:sym typeface="Aharoni"/>
              </a:rPr>
              <a:t>پروژه</a:t>
            </a:r>
            <a:endParaRPr sz="9600" b="0" i="0" u="none" strike="noStrike" cap="none" dirty="0">
              <a:solidFill>
                <a:srgbClr val="FFFFFF"/>
              </a:solidFill>
              <a:latin typeface="Aharoni"/>
              <a:ea typeface="Aharoni"/>
              <a:cs typeface="B Nazanin" panose="00000400000000000000" pitchFamily="2" charset="-78"/>
              <a:sym typeface="Aharoni"/>
            </a:endParaRPr>
          </a:p>
        </p:txBody>
      </p:sp>
      <p:sp>
        <p:nvSpPr>
          <p:cNvPr id="563" name="Google Shape;563;p62"/>
          <p:cNvSpPr txBox="1"/>
          <p:nvPr/>
        </p:nvSpPr>
        <p:spPr>
          <a:xfrm>
            <a:off x="4882193" y="2233841"/>
            <a:ext cx="5849500" cy="1569660"/>
          </a:xfrm>
          <a:prstGeom prst="rect">
            <a:avLst/>
          </a:prstGeom>
          <a:noFill/>
          <a:ln>
            <a:noFill/>
          </a:ln>
        </p:spPr>
        <p:txBody>
          <a:bodyPr spcFirstLastPara="1" wrap="square" lIns="91425" tIns="45700" rIns="91425" bIns="45700" anchor="t" anchorCtr="0">
            <a:noAutofit/>
          </a:bodyPr>
          <a:lstStyle/>
          <a:p>
            <a:pPr lvl="0" algn="r" rtl="1">
              <a:buClr>
                <a:srgbClr val="FFFFFF"/>
              </a:buClr>
              <a:buSzPts val="9600"/>
            </a:pPr>
            <a:r>
              <a:rPr lang="fa-IR" sz="9600" dirty="0">
                <a:solidFill>
                  <a:srgbClr val="FFFFFF"/>
                </a:solidFill>
                <a:latin typeface="Aharoni"/>
                <a:ea typeface="Aharoni"/>
                <a:cs typeface="B Nazanin" panose="00000400000000000000" pitchFamily="2" charset="-78"/>
                <a:sym typeface="Aharoni"/>
              </a:rPr>
              <a:t>نام</a:t>
            </a:r>
            <a:endParaRPr sz="9600" b="0" i="0" u="none" strike="noStrike" cap="none" dirty="0">
              <a:solidFill>
                <a:srgbClr val="FFFFFF"/>
              </a:solidFill>
              <a:latin typeface="Aharoni"/>
              <a:ea typeface="Aharoni"/>
              <a:cs typeface="B Nazanin" panose="00000400000000000000" pitchFamily="2" charset="-78"/>
              <a:sym typeface="Aharoni"/>
            </a:endParaRPr>
          </a:p>
        </p:txBody>
      </p:sp>
      <p:pic>
        <p:nvPicPr>
          <p:cNvPr id="564" name="Google Shape;564;p62" descr="Open quotation mark"/>
          <p:cNvPicPr preferRelativeResize="0"/>
          <p:nvPr/>
        </p:nvPicPr>
        <p:blipFill rotWithShape="1">
          <a:blip r:embed="rId4">
            <a:alphaModFix/>
          </a:blip>
          <a:srcRect/>
          <a:stretch/>
        </p:blipFill>
        <p:spPr>
          <a:xfrm>
            <a:off x="4476100" y="3429000"/>
            <a:ext cx="914400" cy="914400"/>
          </a:xfrm>
          <a:prstGeom prst="rect">
            <a:avLst/>
          </a:prstGeom>
          <a:noFill/>
          <a:ln>
            <a:noFill/>
          </a:ln>
        </p:spPr>
      </p:pic>
      <p:pic>
        <p:nvPicPr>
          <p:cNvPr id="565" name="Google Shape;565;p62" descr="Open quotation mark"/>
          <p:cNvPicPr preferRelativeResize="0"/>
          <p:nvPr/>
        </p:nvPicPr>
        <p:blipFill rotWithShape="1">
          <a:blip r:embed="rId4">
            <a:alphaModFix/>
          </a:blip>
          <a:srcRect/>
          <a:stretch/>
        </p:blipFill>
        <p:spPr>
          <a:xfrm rot="10800000">
            <a:off x="10637381" y="4901938"/>
            <a:ext cx="914400" cy="914400"/>
          </a:xfrm>
          <a:prstGeom prst="rect">
            <a:avLst/>
          </a:prstGeom>
          <a:noFill/>
          <a:ln>
            <a:noFill/>
          </a:ln>
        </p:spPr>
      </p:pic>
      <p:sp>
        <p:nvSpPr>
          <p:cNvPr id="566" name="Google Shape;566;p62"/>
          <p:cNvSpPr/>
          <p:nvPr/>
        </p:nvSpPr>
        <p:spPr>
          <a:xfrm>
            <a:off x="11399768" y="221796"/>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67" name="Google Shape;567;p62"/>
          <p:cNvSpPr/>
          <p:nvPr/>
        </p:nvSpPr>
        <p:spPr>
          <a:xfrm>
            <a:off x="11769054" y="221796"/>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68" name="Google Shape;568;p62"/>
          <p:cNvSpPr/>
          <p:nvPr/>
        </p:nvSpPr>
        <p:spPr>
          <a:xfrm>
            <a:off x="2308511" y="6346825"/>
            <a:ext cx="266700" cy="266700"/>
          </a:xfrm>
          <a:prstGeom prst="ellipse">
            <a:avLst/>
          </a:prstGeom>
          <a:solidFill>
            <a:srgbClr val="FFC00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569" name="Google Shape;569;p62"/>
          <p:cNvCxnSpPr/>
          <p:nvPr/>
        </p:nvCxnSpPr>
        <p:spPr>
          <a:xfrm>
            <a:off x="2855369" y="3278468"/>
            <a:ext cx="586651" cy="0"/>
          </a:xfrm>
          <a:prstGeom prst="straightConnector1">
            <a:avLst/>
          </a:prstGeom>
          <a:noFill/>
          <a:ln w="38100" cap="flat" cmpd="sng">
            <a:solidFill>
              <a:schemeClr val="lt1"/>
            </a:solidFill>
            <a:prstDash val="solid"/>
            <a:miter lim="800000"/>
            <a:headEnd type="none" w="sm" len="sm"/>
            <a:tailEnd type="none" w="sm" len="sm"/>
          </a:ln>
        </p:spPr>
      </p:cxnSp>
      <p:cxnSp>
        <p:nvCxnSpPr>
          <p:cNvPr id="570" name="Google Shape;570;p62"/>
          <p:cNvCxnSpPr/>
          <p:nvPr/>
        </p:nvCxnSpPr>
        <p:spPr>
          <a:xfrm>
            <a:off x="2801580" y="3131918"/>
            <a:ext cx="360282" cy="0"/>
          </a:xfrm>
          <a:prstGeom prst="straightConnector1">
            <a:avLst/>
          </a:prstGeom>
          <a:noFill/>
          <a:ln w="38100" cap="flat" cmpd="sng">
            <a:solidFill>
              <a:schemeClr val="lt1"/>
            </a:solidFill>
            <a:prstDash val="solid"/>
            <a:miter lim="800000"/>
            <a:headEnd type="none" w="sm" len="sm"/>
            <a:tailEnd type="none" w="sm" len="sm"/>
          </a:ln>
        </p:spPr>
      </p:cxnSp>
      <p:cxnSp>
        <p:nvCxnSpPr>
          <p:cNvPr id="571" name="Google Shape;571;p62"/>
          <p:cNvCxnSpPr/>
          <p:nvPr/>
        </p:nvCxnSpPr>
        <p:spPr>
          <a:xfrm>
            <a:off x="429258" y="1711207"/>
            <a:ext cx="360282" cy="0"/>
          </a:xfrm>
          <a:prstGeom prst="straightConnector1">
            <a:avLst/>
          </a:prstGeom>
          <a:noFill/>
          <a:ln w="38100" cap="flat" cmpd="sng">
            <a:solidFill>
              <a:schemeClr val="lt1"/>
            </a:solidFill>
            <a:prstDash val="solid"/>
            <a:miter lim="800000"/>
            <a:headEnd type="none" w="sm" len="sm"/>
            <a:tailEnd type="none" w="sm" len="sm"/>
          </a:ln>
        </p:spPr>
      </p:cxnSp>
      <p:cxnSp>
        <p:nvCxnSpPr>
          <p:cNvPr id="572" name="Google Shape;572;p62"/>
          <p:cNvCxnSpPr/>
          <p:nvPr/>
        </p:nvCxnSpPr>
        <p:spPr>
          <a:xfrm>
            <a:off x="429258" y="1567772"/>
            <a:ext cx="162413" cy="0"/>
          </a:xfrm>
          <a:prstGeom prst="straightConnector1">
            <a:avLst/>
          </a:prstGeom>
          <a:noFill/>
          <a:ln w="38100" cap="flat" cmpd="sng">
            <a:solidFill>
              <a:schemeClr val="lt1"/>
            </a:solidFill>
            <a:prstDash val="solid"/>
            <a:miter lim="800000"/>
            <a:headEnd type="none" w="sm" len="sm"/>
            <a:tailEnd type="none" w="sm" len="sm"/>
          </a:ln>
        </p:spPr>
      </p:cxnSp>
      <p:sp>
        <p:nvSpPr>
          <p:cNvPr id="573" name="Google Shape;573;p62"/>
          <p:cNvSpPr txBox="1"/>
          <p:nvPr/>
        </p:nvSpPr>
        <p:spPr>
          <a:xfrm>
            <a:off x="618613" y="4222610"/>
            <a:ext cx="2924687" cy="1754326"/>
          </a:xfrm>
          <a:prstGeom prst="rect">
            <a:avLst/>
          </a:prstGeom>
          <a:noFill/>
          <a:ln>
            <a:noFill/>
          </a:ln>
        </p:spPr>
        <p:txBody>
          <a:bodyPr spcFirstLastPara="1" wrap="square" lIns="91425" tIns="45700" rIns="91425" bIns="45700" anchor="t" anchorCtr="0">
            <a:noAutofit/>
          </a:bodyPr>
          <a:lstStyle/>
          <a:p>
            <a:pPr lvl="0" algn="r" rtl="1">
              <a:buSzPts val="1800"/>
            </a:pPr>
            <a:r>
              <a:rPr lang="fa-IR" sz="1800" b="1" dirty="0">
                <a:latin typeface="Calibri"/>
                <a:ea typeface="Calibri"/>
                <a:cs typeface="B Nazanin" panose="00000400000000000000" pitchFamily="2" charset="-78"/>
                <a:sym typeface="Calibri"/>
              </a:rPr>
              <a:t>تاریخ</a:t>
            </a:r>
            <a:r>
              <a:rPr lang="en-GB" sz="1800" b="0" i="0" u="none" strike="noStrike" cap="none" dirty="0">
                <a:solidFill>
                  <a:srgbClr val="000000"/>
                </a:solidFill>
                <a:latin typeface="Calibri"/>
                <a:ea typeface="Calibri"/>
                <a:cs typeface="B Nazanin" panose="00000400000000000000" pitchFamily="2" charset="-78"/>
                <a:sym typeface="Calibri"/>
              </a:rPr>
              <a:t> </a:t>
            </a:r>
            <a:r>
              <a:rPr lang="fa-IR" sz="1800" dirty="0">
                <a:latin typeface="Calibri"/>
                <a:ea typeface="Calibri"/>
                <a:cs typeface="B Nazanin" panose="00000400000000000000" pitchFamily="2" charset="-78"/>
                <a:sym typeface="Calibri"/>
              </a:rPr>
              <a:t>: 16 آوریل 1889</a:t>
            </a:r>
            <a:br>
              <a:rPr lang="en-GB" sz="1800" b="0" i="0" u="none" strike="noStrike" cap="none" dirty="0">
                <a:solidFill>
                  <a:srgbClr val="000000"/>
                </a:solidFill>
                <a:latin typeface="Calibri"/>
                <a:ea typeface="Calibri"/>
                <a:cs typeface="B Nazanin" panose="00000400000000000000" pitchFamily="2" charset="-78"/>
                <a:sym typeface="Calibri"/>
              </a:rPr>
            </a:br>
            <a:r>
              <a:rPr lang="fa-IR" sz="1800" b="1" dirty="0">
                <a:latin typeface="Calibri"/>
                <a:ea typeface="Calibri"/>
                <a:cs typeface="B Nazanin" panose="00000400000000000000" pitchFamily="2" charset="-78"/>
                <a:sym typeface="Calibri"/>
              </a:rPr>
              <a:t>اطلاعات</a:t>
            </a:r>
          </a:p>
          <a:p>
            <a:pPr lvl="0" algn="r" rtl="1">
              <a:buSzPts val="1800"/>
            </a:pPr>
            <a:r>
              <a:rPr lang="en-GB" sz="1800" b="0" i="0" u="none" strike="noStrike" cap="none" dirty="0">
                <a:solidFill>
                  <a:srgbClr val="000000"/>
                </a:solidFill>
                <a:latin typeface="Calibri"/>
                <a:ea typeface="Calibri"/>
                <a:cs typeface="B Nazanin" panose="00000400000000000000" pitchFamily="2" charset="-78"/>
                <a:sym typeface="Calibri"/>
              </a:rPr>
              <a:t> : </a:t>
            </a:r>
            <a:r>
              <a:rPr lang="fa-IR" sz="1800" dirty="0">
                <a:latin typeface="Calibri"/>
                <a:ea typeface="Calibri"/>
                <a:cs typeface="B Nazanin" panose="00000400000000000000" pitchFamily="2" charset="-78"/>
                <a:sym typeface="Calibri"/>
              </a:rPr>
              <a:t>گاهی اوقات آزاردهنده است</a:t>
            </a:r>
            <a:endParaRPr sz="1800" b="0" i="0" u="none" strike="noStrike" cap="none" dirty="0">
              <a:solidFill>
                <a:srgbClr val="000000"/>
              </a:solidFill>
              <a:latin typeface="Calibri"/>
              <a:ea typeface="Calibri"/>
              <a:cs typeface="B Nazanin" panose="00000400000000000000" pitchFamily="2" charset="-78"/>
              <a:sym typeface="Calibri"/>
            </a:endParaRPr>
          </a:p>
          <a:p>
            <a:pPr lvl="0" algn="r" rtl="1">
              <a:buSzPts val="1800"/>
            </a:pPr>
            <a:r>
              <a:rPr lang="fa-IR" sz="1800" b="1" dirty="0">
                <a:latin typeface="Calibri"/>
                <a:ea typeface="Calibri"/>
                <a:cs typeface="B Nazanin" panose="00000400000000000000" pitchFamily="2" charset="-78"/>
                <a:sym typeface="Calibri"/>
              </a:rPr>
              <a:t>اطلاعات بیشتر </a:t>
            </a:r>
            <a:r>
              <a:rPr lang="en-GB" sz="1800" dirty="0">
                <a:latin typeface="Calibri"/>
                <a:ea typeface="Calibri"/>
                <a:cs typeface="B Nazanin" panose="00000400000000000000" pitchFamily="2" charset="-78"/>
                <a:sym typeface="Calibri"/>
              </a:rPr>
              <a:t>: </a:t>
            </a:r>
            <a:r>
              <a:rPr lang="fa-IR" sz="1800" dirty="0">
                <a:latin typeface="Calibri"/>
                <a:ea typeface="Calibri"/>
                <a:cs typeface="B Nazanin" panose="00000400000000000000" pitchFamily="2" charset="-78"/>
                <a:sym typeface="Calibri"/>
              </a:rPr>
              <a:t>لورم اپیسوم درد مهم است، آموزش مشتری به دنبال آن خواهد بود. حتی برای بازیکنان گاهی انتظار می رود</a:t>
            </a:r>
            <a:endParaRPr sz="1800" b="0" i="0" u="none" strike="noStrike" cap="none" dirty="0">
              <a:solidFill>
                <a:srgbClr val="000000"/>
              </a:solidFill>
              <a:latin typeface="Calibri"/>
              <a:ea typeface="Calibri"/>
              <a:cs typeface="B Nazanin" panose="00000400000000000000" pitchFamily="2" charset="-78"/>
              <a:sym typeface="Calibri"/>
            </a:endParaRPr>
          </a:p>
        </p:txBody>
      </p:sp>
      <p:sp>
        <p:nvSpPr>
          <p:cNvPr id="574" name="Google Shape;574;p62"/>
          <p:cNvSpPr txBox="1"/>
          <p:nvPr/>
        </p:nvSpPr>
        <p:spPr>
          <a:xfrm>
            <a:off x="4776999" y="4222610"/>
            <a:ext cx="7046700" cy="923330"/>
          </a:xfrm>
          <a:prstGeom prst="rect">
            <a:avLst/>
          </a:prstGeom>
          <a:noFill/>
          <a:ln>
            <a:noFill/>
          </a:ln>
        </p:spPr>
        <p:txBody>
          <a:bodyPr spcFirstLastPara="1" wrap="square" lIns="91425" tIns="45700" rIns="91425" bIns="45700" anchor="t" anchorCtr="0">
            <a:noAutofit/>
          </a:bodyPr>
          <a:lstStyle/>
          <a:p>
            <a:pPr lvl="0" algn="ctr" rtl="1">
              <a:buClr>
                <a:srgbClr val="FFFFFF"/>
              </a:buClr>
              <a:buSzPts val="1800"/>
            </a:pPr>
            <a:r>
              <a:rPr lang="fa-IR" sz="1800" dirty="0">
                <a:solidFill>
                  <a:srgbClr val="FFFFFF"/>
                </a:solidFill>
                <a:latin typeface="Calibri"/>
                <a:ea typeface="Calibri"/>
                <a:cs typeface="B Nazanin" panose="00000400000000000000" pitchFamily="2" charset="-78"/>
                <a:sym typeface="Calibri"/>
              </a:rPr>
              <a:t>مشتری بسیار مهم است، مشتری توسط مشتری دنبال خواهد شد. حتی برای بازیکنان گاهی گرسنگی انتظار می رود و قبل از آن اولین چیزی است که در گلو قرار می گیرد. دو نفر همیشه آن را تبلیغ می کنند</a:t>
            </a:r>
            <a:endParaRPr dirty="0">
              <a:cs typeface="B Nazanin" panose="00000400000000000000" pitchFamily="2" charset="-78"/>
            </a:endParaRPr>
          </a:p>
        </p:txBody>
      </p:sp>
      <p:pic>
        <p:nvPicPr>
          <p:cNvPr id="575" name="Google Shape;575;p62" descr="A row of colorful blocks&#10;&#10;Description automatically generated"/>
          <p:cNvPicPr preferRelativeResize="0">
            <a:picLocks noGrp="1"/>
          </p:cNvPicPr>
          <p:nvPr>
            <p:ph type="pic" idx="2"/>
          </p:nvPr>
        </p:nvPicPr>
        <p:blipFill rotWithShape="1">
          <a:blip r:embed="rId5">
            <a:alphaModFix/>
          </a:blip>
          <a:srcRect/>
          <a:stretch/>
        </p:blipFill>
        <p:spPr>
          <a:xfrm>
            <a:off x="884237" y="1111250"/>
            <a:ext cx="2168525" cy="2168525"/>
          </a:xfrm>
          <a:prstGeom prst="ellipse">
            <a:avLst/>
          </a:prstGeom>
          <a:noFill/>
          <a:ln w="76200" cap="flat" cmpd="sng">
            <a:solidFill>
              <a:schemeClr val="lt1"/>
            </a:solidFill>
            <a:prstDash val="solid"/>
            <a:round/>
            <a:headEnd type="none" w="sm" len="sm"/>
            <a:tailEnd type="none" w="sm" len="sm"/>
          </a:ln>
        </p:spPr>
      </p:pic>
      <p:grpSp>
        <p:nvGrpSpPr>
          <p:cNvPr id="576" name="Google Shape;576;p62"/>
          <p:cNvGrpSpPr/>
          <p:nvPr/>
        </p:nvGrpSpPr>
        <p:grpSpPr>
          <a:xfrm rot="5400000">
            <a:off x="5947667" y="-1218889"/>
            <a:ext cx="296666" cy="3148069"/>
            <a:chOff x="160205" y="1887156"/>
            <a:chExt cx="296666" cy="3148069"/>
          </a:xfrm>
        </p:grpSpPr>
        <p:sp>
          <p:nvSpPr>
            <p:cNvPr id="577" name="Google Shape;577;p62"/>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78" name="Google Shape;578;p62"/>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579" name="Google Shape;579;p62"/>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500"/>
                                  </p:stCondLst>
                                  <p:childTnLst>
                                    <p:set>
                                      <p:cBhvr>
                                        <p:cTn id="6" dur="1" fill="hold">
                                          <p:stCondLst>
                                            <p:cond delay="0"/>
                                          </p:stCondLst>
                                        </p:cTn>
                                        <p:tgtEl>
                                          <p:spTgt spid="562"/>
                                        </p:tgtEl>
                                        <p:attrNameLst>
                                          <p:attrName>style.visibility</p:attrName>
                                        </p:attrNameLst>
                                      </p:cBhvr>
                                      <p:to>
                                        <p:strVal val="visible"/>
                                      </p:to>
                                    </p:set>
                                    <p:anim calcmode="lin" valueType="num">
                                      <p:cBhvr additive="base">
                                        <p:cTn id="7" dur="500"/>
                                        <p:tgtEl>
                                          <p:spTgt spid="562"/>
                                        </p:tgtEl>
                                        <p:attrNameLst>
                                          <p:attrName>ppt_x</p:attrName>
                                        </p:attrNameLst>
                                      </p:cBhvr>
                                      <p:tavLst>
                                        <p:tav tm="0">
                                          <p:val>
                                            <p:strVal val="#ppt_x-1"/>
                                          </p:val>
                                        </p:tav>
                                        <p:tav tm="100000">
                                          <p:val>
                                            <p:strVal val="#ppt_x"/>
                                          </p:val>
                                        </p:tav>
                                      </p:tavLst>
                                    </p:anim>
                                  </p:childTnLst>
                                </p:cTn>
                              </p:par>
                              <p:par>
                                <p:cTn id="8" presetID="2" presetClass="entr" presetSubtype="2" fill="hold" nodeType="withEffect">
                                  <p:stCondLst>
                                    <p:cond delay="500"/>
                                  </p:stCondLst>
                                  <p:childTnLst>
                                    <p:set>
                                      <p:cBhvr>
                                        <p:cTn id="9" dur="1" fill="hold">
                                          <p:stCondLst>
                                            <p:cond delay="0"/>
                                          </p:stCondLst>
                                        </p:cTn>
                                        <p:tgtEl>
                                          <p:spTgt spid="563"/>
                                        </p:tgtEl>
                                        <p:attrNameLst>
                                          <p:attrName>style.visibility</p:attrName>
                                        </p:attrNameLst>
                                      </p:cBhvr>
                                      <p:to>
                                        <p:strVal val="visible"/>
                                      </p:to>
                                    </p:set>
                                    <p:anim calcmode="lin" valueType="num">
                                      <p:cBhvr additive="base">
                                        <p:cTn id="10" dur="500"/>
                                        <p:tgtEl>
                                          <p:spTgt spid="563"/>
                                        </p:tgtEl>
                                        <p:attrNameLst>
                                          <p:attrName>ppt_x</p:attrName>
                                        </p:attrNameLst>
                                      </p:cBhvr>
                                      <p:tavLst>
                                        <p:tav tm="0">
                                          <p:val>
                                            <p:strVal val="#ppt_x+1"/>
                                          </p:val>
                                        </p:tav>
                                        <p:tav tm="100000">
                                          <p:val>
                                            <p:strVal val="#ppt_x"/>
                                          </p:val>
                                        </p:tav>
                                      </p:tavLst>
                                    </p:anim>
                                  </p:childTnLst>
                                </p:cTn>
                              </p:par>
                              <p:par>
                                <p:cTn id="11" presetID="10" presetClass="entr" presetSubtype="0" fill="hold" nodeType="withEffect">
                                  <p:stCondLst>
                                    <p:cond delay="250"/>
                                  </p:stCondLst>
                                  <p:childTnLst>
                                    <p:set>
                                      <p:cBhvr>
                                        <p:cTn id="12" dur="1" fill="hold">
                                          <p:stCondLst>
                                            <p:cond delay="0"/>
                                          </p:stCondLst>
                                        </p:cTn>
                                        <p:tgtEl>
                                          <p:spTgt spid="566"/>
                                        </p:tgtEl>
                                        <p:attrNameLst>
                                          <p:attrName>style.visibility</p:attrName>
                                        </p:attrNameLst>
                                      </p:cBhvr>
                                      <p:to>
                                        <p:strVal val="visible"/>
                                      </p:to>
                                    </p:set>
                                    <p:animEffect transition="in" filter="fade">
                                      <p:cBhvr>
                                        <p:cTn id="13" dur="1000"/>
                                        <p:tgtEl>
                                          <p:spTgt spid="566"/>
                                        </p:tgtEl>
                                      </p:cBhvr>
                                    </p:animEffect>
                                  </p:childTnLst>
                                </p:cTn>
                              </p:par>
                              <p:par>
                                <p:cTn id="14" presetID="10" presetClass="entr" presetSubtype="0" fill="hold" nodeType="withEffect">
                                  <p:stCondLst>
                                    <p:cond delay="500"/>
                                  </p:stCondLst>
                                  <p:childTnLst>
                                    <p:set>
                                      <p:cBhvr>
                                        <p:cTn id="15" dur="1" fill="hold">
                                          <p:stCondLst>
                                            <p:cond delay="0"/>
                                          </p:stCondLst>
                                        </p:cTn>
                                        <p:tgtEl>
                                          <p:spTgt spid="567"/>
                                        </p:tgtEl>
                                        <p:attrNameLst>
                                          <p:attrName>style.visibility</p:attrName>
                                        </p:attrNameLst>
                                      </p:cBhvr>
                                      <p:to>
                                        <p:strVal val="visible"/>
                                      </p:to>
                                    </p:set>
                                    <p:animEffect transition="in" filter="fade">
                                      <p:cBhvr>
                                        <p:cTn id="16" dur="1000"/>
                                        <p:tgtEl>
                                          <p:spTgt spid="567"/>
                                        </p:tgtEl>
                                      </p:cBhvr>
                                    </p:animEffect>
                                  </p:childTnLst>
                                </p:cTn>
                              </p:par>
                              <p:par>
                                <p:cTn id="17" presetID="10" presetClass="entr" presetSubtype="0" fill="hold" nodeType="withEffect">
                                  <p:stCondLst>
                                    <p:cond delay="750"/>
                                  </p:stCondLst>
                                  <p:childTnLst>
                                    <p:set>
                                      <p:cBhvr>
                                        <p:cTn id="18" dur="1" fill="hold">
                                          <p:stCondLst>
                                            <p:cond delay="0"/>
                                          </p:stCondLst>
                                        </p:cTn>
                                        <p:tgtEl>
                                          <p:spTgt spid="568"/>
                                        </p:tgtEl>
                                        <p:attrNameLst>
                                          <p:attrName>style.visibility</p:attrName>
                                        </p:attrNameLst>
                                      </p:cBhvr>
                                      <p:to>
                                        <p:strVal val="visible"/>
                                      </p:to>
                                    </p:set>
                                    <p:animEffect transition="in" filter="fade">
                                      <p:cBhvr>
                                        <p:cTn id="19" dur="1000"/>
                                        <p:tgtEl>
                                          <p:spTgt spid="5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515"/>
        <p:cNvGrpSpPr/>
        <p:nvPr/>
      </p:nvGrpSpPr>
      <p:grpSpPr>
        <a:xfrm>
          <a:off x="0" y="0"/>
          <a:ext cx="0" cy="0"/>
          <a:chOff x="0" y="0"/>
          <a:chExt cx="0" cy="0"/>
        </a:xfrm>
      </p:grpSpPr>
      <p:pic>
        <p:nvPicPr>
          <p:cNvPr id="1516" name="Google Shape;1516;p98"/>
          <p:cNvPicPr preferRelativeResize="0"/>
          <p:nvPr/>
        </p:nvPicPr>
        <p:blipFill rotWithShape="1">
          <a:blip r:embed="rId3">
            <a:alphaModFix/>
          </a:blip>
          <a:srcRect/>
          <a:stretch/>
        </p:blipFill>
        <p:spPr>
          <a:xfrm>
            <a:off x="-1" y="26377"/>
            <a:ext cx="12198337" cy="6831623"/>
          </a:xfrm>
          <a:prstGeom prst="rect">
            <a:avLst/>
          </a:prstGeom>
          <a:noFill/>
          <a:ln>
            <a:noFill/>
          </a:ln>
        </p:spPr>
      </p:pic>
      <p:sp>
        <p:nvSpPr>
          <p:cNvPr id="1517" name="Google Shape;1517;p98"/>
          <p:cNvSpPr txBox="1"/>
          <p:nvPr/>
        </p:nvSpPr>
        <p:spPr>
          <a:xfrm>
            <a:off x="1762125" y="5033795"/>
            <a:ext cx="8667749" cy="584775"/>
          </a:xfrm>
          <a:prstGeom prst="rect">
            <a:avLst/>
          </a:prstGeom>
          <a:noFill/>
          <a:ln>
            <a:noFill/>
          </a:ln>
        </p:spPr>
        <p:txBody>
          <a:bodyPr spcFirstLastPara="1" wrap="square" lIns="91425" tIns="45700" rIns="91425" bIns="45700" anchor="t" anchorCtr="0">
            <a:noAutofit/>
          </a:bodyPr>
          <a:lstStyle/>
          <a:p>
            <a:pPr lvl="0" algn="ctr">
              <a:buClr>
                <a:schemeClr val="lt1"/>
              </a:buClr>
              <a:buSzPts val="1600"/>
            </a:pPr>
            <a:r>
              <a:rPr lang="fa-IR" sz="1600" dirty="0">
                <a:solidFill>
                  <a:schemeClr val="lt1"/>
                </a:solidFill>
                <a:latin typeface="Raleway"/>
                <a:ea typeface="Raleway"/>
                <a:cs typeface="B Nazanin" panose="00000400000000000000" pitchFamily="2" charset="-78"/>
                <a:sym typeface="Raleway"/>
              </a:rPr>
              <a:t>مراقبت از بیمار مهم است و بیمار دنبال خواهد شد. حتی برای بازیکنان گاهی بدها گرسنه هستند و قبل از او اولین چیزی که در گلو است. صفحه اصلی</a:t>
            </a:r>
            <a:endParaRPr dirty="0">
              <a:cs typeface="B Nazanin" panose="00000400000000000000" pitchFamily="2" charset="-78"/>
            </a:endParaRPr>
          </a:p>
        </p:txBody>
      </p:sp>
      <p:sp>
        <p:nvSpPr>
          <p:cNvPr id="1518" name="Google Shape;1518;p98"/>
          <p:cNvSpPr txBox="1"/>
          <p:nvPr/>
        </p:nvSpPr>
        <p:spPr>
          <a:xfrm>
            <a:off x="588482" y="2872149"/>
            <a:ext cx="4176000" cy="1008000"/>
          </a:xfrm>
          <a:prstGeom prst="rect">
            <a:avLst/>
          </a:prstGeom>
          <a:noFill/>
          <a:ln>
            <a:noFill/>
          </a:ln>
        </p:spPr>
        <p:txBody>
          <a:bodyPr spcFirstLastPara="1" wrap="square" lIns="91425" tIns="45700" rIns="91425" bIns="45700" anchor="t" anchorCtr="0">
            <a:noAutofit/>
          </a:bodyPr>
          <a:lstStyle/>
          <a:p>
            <a:pPr lvl="0" algn="r" rtl="1">
              <a:lnSpc>
                <a:spcPct val="70000"/>
              </a:lnSpc>
              <a:buClr>
                <a:srgbClr val="FFFFFF"/>
              </a:buClr>
              <a:buSzPts val="3375"/>
            </a:pPr>
            <a:r>
              <a:rPr lang="fa-IR" sz="3375" dirty="0">
                <a:solidFill>
                  <a:srgbClr val="FFFFFF"/>
                </a:solidFill>
                <a:cs typeface="B Nazanin" panose="00000400000000000000" pitchFamily="2" charset="-78"/>
              </a:rPr>
              <a:t>مرجع و</a:t>
            </a:r>
          </a:p>
          <a:p>
            <a:pPr lvl="0" algn="r" rtl="1">
              <a:lnSpc>
                <a:spcPct val="70000"/>
              </a:lnSpc>
              <a:buClr>
                <a:srgbClr val="FFFFFF"/>
              </a:buClr>
              <a:buSzPts val="3375"/>
            </a:pPr>
            <a:r>
              <a:rPr lang="fa-IR" sz="3375" dirty="0">
                <a:solidFill>
                  <a:srgbClr val="FFFFFF"/>
                </a:solidFill>
                <a:cs typeface="B Nazanin" panose="00000400000000000000" pitchFamily="2" charset="-78"/>
              </a:rPr>
              <a:t>یادداشت</a:t>
            </a:r>
            <a:endParaRPr sz="3375" b="0" i="0" u="none" strike="noStrike" cap="none" dirty="0">
              <a:solidFill>
                <a:srgbClr val="FFFFFF"/>
              </a:solidFill>
              <a:cs typeface="B Nazanin" panose="00000400000000000000" pitchFamily="2" charset="-78"/>
              <a:sym typeface="Arial"/>
            </a:endParaRPr>
          </a:p>
        </p:txBody>
      </p:sp>
      <p:sp>
        <p:nvSpPr>
          <p:cNvPr id="1519" name="Google Shape;1519;p98"/>
          <p:cNvSpPr/>
          <p:nvPr/>
        </p:nvSpPr>
        <p:spPr>
          <a:xfrm>
            <a:off x="1776000" y="-2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20" name="Google Shape;1520;p98"/>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21" name="Google Shape;1521;p98"/>
          <p:cNvSpPr/>
          <p:nvPr/>
        </p:nvSpPr>
        <p:spPr>
          <a:xfrm>
            <a:off x="1199581" y="4691883"/>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22" name="Google Shape;1522;p98"/>
          <p:cNvSpPr/>
          <p:nvPr/>
        </p:nvSpPr>
        <p:spPr>
          <a:xfrm>
            <a:off x="836178" y="4335592"/>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1523" name="Google Shape;1523;p98"/>
          <p:cNvPicPr preferRelativeResize="0"/>
          <p:nvPr/>
        </p:nvPicPr>
        <p:blipFill rotWithShape="1">
          <a:blip r:embed="rId4">
            <a:alphaModFix/>
          </a:blip>
          <a:srcRect/>
          <a:stretch/>
        </p:blipFill>
        <p:spPr>
          <a:xfrm rot="-393156">
            <a:off x="5609572" y="1550153"/>
            <a:ext cx="2630363" cy="2643992"/>
          </a:xfrm>
          <a:prstGeom prst="rect">
            <a:avLst/>
          </a:prstGeom>
          <a:noFill/>
          <a:ln>
            <a:noFill/>
          </a:ln>
        </p:spPr>
      </p:pic>
      <p:pic>
        <p:nvPicPr>
          <p:cNvPr id="1524" name="Google Shape;1524;p98"/>
          <p:cNvPicPr preferRelativeResize="0"/>
          <p:nvPr/>
        </p:nvPicPr>
        <p:blipFill rotWithShape="1">
          <a:blip r:embed="rId5">
            <a:alphaModFix/>
          </a:blip>
          <a:srcRect/>
          <a:stretch/>
        </p:blipFill>
        <p:spPr>
          <a:xfrm>
            <a:off x="5179557" y="1550154"/>
            <a:ext cx="2611135" cy="2624665"/>
          </a:xfrm>
          <a:prstGeom prst="rect">
            <a:avLst/>
          </a:prstGeom>
          <a:noFill/>
          <a:ln>
            <a:noFill/>
          </a:ln>
        </p:spPr>
      </p:pic>
      <p:pic>
        <p:nvPicPr>
          <p:cNvPr id="1525" name="Google Shape;1525;p98"/>
          <p:cNvPicPr preferRelativeResize="0"/>
          <p:nvPr/>
        </p:nvPicPr>
        <p:blipFill rotWithShape="1">
          <a:blip r:embed="rId4">
            <a:alphaModFix/>
          </a:blip>
          <a:srcRect/>
          <a:stretch/>
        </p:blipFill>
        <p:spPr>
          <a:xfrm>
            <a:off x="8669951" y="1572721"/>
            <a:ext cx="2630363" cy="2643992"/>
          </a:xfrm>
          <a:prstGeom prst="rect">
            <a:avLst/>
          </a:prstGeom>
          <a:noFill/>
          <a:ln>
            <a:noFill/>
          </a:ln>
        </p:spPr>
      </p:pic>
      <p:sp>
        <p:nvSpPr>
          <p:cNvPr id="1526" name="Google Shape;1526;p98"/>
          <p:cNvSpPr txBox="1"/>
          <p:nvPr/>
        </p:nvSpPr>
        <p:spPr>
          <a:xfrm>
            <a:off x="5393747" y="2217619"/>
            <a:ext cx="2323389" cy="1015663"/>
          </a:xfrm>
          <a:prstGeom prst="rect">
            <a:avLst/>
          </a:prstGeom>
          <a:noFill/>
          <a:ln>
            <a:noFill/>
          </a:ln>
        </p:spPr>
        <p:txBody>
          <a:bodyPr spcFirstLastPara="1" wrap="square" lIns="91425" tIns="45700" rIns="91425" bIns="45700" anchor="t" anchorCtr="0">
            <a:noAutofit/>
          </a:bodyPr>
          <a:lstStyle/>
          <a:p>
            <a:pPr lvl="0" algn="ctr" rtl="1">
              <a:buSzPts val="1200"/>
            </a:pPr>
            <a:r>
              <a:rPr lang="fa-IR" sz="1200" i="1" dirty="0">
                <a:latin typeface="Raleway"/>
                <a:ea typeface="Raleway"/>
                <a:cs typeface="B Nazanin" panose="00000400000000000000" pitchFamily="2" charset="-78"/>
                <a:sym typeface="Raleway"/>
              </a:rPr>
              <a:t>مراقبت از بیمار مهم است و بیمار دنبال خواهد شد. حتی برای بازیکنان گاهی بدها گرسنه هستند و قبل از او اولین چیزی که در گلو است.</a:t>
            </a:r>
            <a:endParaRPr dirty="0">
              <a:cs typeface="B Nazanin" panose="00000400000000000000" pitchFamily="2" charset="-78"/>
            </a:endParaRPr>
          </a:p>
        </p:txBody>
      </p:sp>
      <p:sp>
        <p:nvSpPr>
          <p:cNvPr id="1527" name="Google Shape;1527;p98"/>
          <p:cNvSpPr txBox="1"/>
          <p:nvPr/>
        </p:nvSpPr>
        <p:spPr>
          <a:xfrm>
            <a:off x="8903369" y="2217620"/>
            <a:ext cx="2323389" cy="1015663"/>
          </a:xfrm>
          <a:prstGeom prst="rect">
            <a:avLst/>
          </a:prstGeom>
          <a:noFill/>
          <a:ln>
            <a:noFill/>
          </a:ln>
        </p:spPr>
        <p:txBody>
          <a:bodyPr spcFirstLastPara="1" wrap="square" lIns="91425" tIns="45700" rIns="91425" bIns="45700" anchor="t" anchorCtr="0">
            <a:noAutofit/>
          </a:bodyPr>
          <a:lstStyle/>
          <a:p>
            <a:pPr lvl="0" algn="ctr" rtl="1">
              <a:buSzPts val="1200"/>
            </a:pPr>
            <a:r>
              <a:rPr lang="fa-IR" sz="1200" dirty="0">
                <a:latin typeface="Calibri"/>
                <a:ea typeface="Calibri"/>
                <a:cs typeface="B Nazanin" panose="00000400000000000000" pitchFamily="2" charset="-78"/>
                <a:sym typeface="Calibri"/>
              </a:rPr>
              <a:t>مراقبت از بیمار مهم است و بیمار دنبال خواهد شد. حتی برای بازیکنان گاهی بدها گرسنه هستند و قبل از او اولین چیزی که در گلو است.</a:t>
            </a:r>
            <a:endParaRPr dirty="0">
              <a:cs typeface="B Nazanin" panose="00000400000000000000" pitchFamily="2" charset="-78"/>
            </a:endParaRPr>
          </a:p>
        </p:txBody>
      </p:sp>
      <p:pic>
        <p:nvPicPr>
          <p:cNvPr id="1528" name="Google Shape;1528;p98"/>
          <p:cNvPicPr preferRelativeResize="0"/>
          <p:nvPr/>
        </p:nvPicPr>
        <p:blipFill rotWithShape="1">
          <a:blip r:embed="rId6">
            <a:alphaModFix/>
          </a:blip>
          <a:srcRect/>
          <a:stretch/>
        </p:blipFill>
        <p:spPr>
          <a:xfrm>
            <a:off x="2383155" y="1771002"/>
            <a:ext cx="1294867" cy="893233"/>
          </a:xfrm>
          <a:prstGeom prst="rect">
            <a:avLst/>
          </a:prstGeom>
          <a:noFill/>
          <a:ln>
            <a:noFill/>
          </a:ln>
        </p:spPr>
      </p:pic>
      <p:pic>
        <p:nvPicPr>
          <p:cNvPr id="1529" name="Google Shape;1529;p98"/>
          <p:cNvPicPr preferRelativeResize="0"/>
          <p:nvPr/>
        </p:nvPicPr>
        <p:blipFill rotWithShape="1">
          <a:blip r:embed="rId7">
            <a:alphaModFix/>
          </a:blip>
          <a:srcRect/>
          <a:stretch/>
        </p:blipFill>
        <p:spPr>
          <a:xfrm rot="4040630">
            <a:off x="8873201" y="5147147"/>
            <a:ext cx="732976" cy="1482830"/>
          </a:xfrm>
          <a:prstGeom prst="rect">
            <a:avLst/>
          </a:prstGeom>
          <a:noFill/>
          <a:ln>
            <a:noFill/>
          </a:ln>
        </p:spPr>
      </p:pic>
      <p:grpSp>
        <p:nvGrpSpPr>
          <p:cNvPr id="1530" name="Google Shape;1530;p98"/>
          <p:cNvGrpSpPr/>
          <p:nvPr/>
        </p:nvGrpSpPr>
        <p:grpSpPr>
          <a:xfrm rot="5400000">
            <a:off x="5947667" y="-1218889"/>
            <a:ext cx="296666" cy="3148069"/>
            <a:chOff x="160205" y="1887156"/>
            <a:chExt cx="296666" cy="3148069"/>
          </a:xfrm>
        </p:grpSpPr>
        <p:sp>
          <p:nvSpPr>
            <p:cNvPr id="1531" name="Google Shape;1531;p98"/>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32" name="Google Shape;1532;p98"/>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1533" name="Google Shape;1533;p98"/>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537"/>
        <p:cNvGrpSpPr/>
        <p:nvPr/>
      </p:nvGrpSpPr>
      <p:grpSpPr>
        <a:xfrm>
          <a:off x="0" y="0"/>
          <a:ext cx="0" cy="0"/>
          <a:chOff x="0" y="0"/>
          <a:chExt cx="0" cy="0"/>
        </a:xfrm>
      </p:grpSpPr>
      <p:sp>
        <p:nvSpPr>
          <p:cNvPr id="1538" name="Google Shape;1538;p99"/>
          <p:cNvSpPr txBox="1"/>
          <p:nvPr/>
        </p:nvSpPr>
        <p:spPr>
          <a:xfrm>
            <a:off x="1827446" y="4141609"/>
            <a:ext cx="8913412" cy="1631216"/>
          </a:xfrm>
          <a:prstGeom prst="rect">
            <a:avLst/>
          </a:prstGeom>
          <a:noFill/>
          <a:ln>
            <a:noFill/>
          </a:ln>
        </p:spPr>
        <p:txBody>
          <a:bodyPr spcFirstLastPara="1" wrap="square" lIns="91425" tIns="45700" rIns="91425" bIns="45700" anchor="t" anchorCtr="0">
            <a:noAutofit/>
          </a:bodyPr>
          <a:lstStyle/>
          <a:p>
            <a:pPr lvl="0" algn="ctr">
              <a:lnSpc>
                <a:spcPct val="150000"/>
              </a:lnSpc>
              <a:buClr>
                <a:srgbClr val="D8D8D8"/>
              </a:buClr>
              <a:buSzPts val="2000"/>
            </a:pPr>
            <a:r>
              <a:rPr lang="fa-IR" sz="2000" i="1" dirty="0">
                <a:solidFill>
                  <a:srgbClr val="D8D8D8"/>
                </a:solidFill>
                <a:latin typeface="Calibri"/>
                <a:ea typeface="Calibri"/>
                <a:cs typeface="B Nazanin" panose="00000400000000000000" pitchFamily="2" charset="-78"/>
                <a:sym typeface="Calibri"/>
              </a:rPr>
              <a:t>مراقبت از بیمار مهم است و بیمار دنبال خواهد شد. حتی برای بازیکنان گاهی بدها گرسنه هستند و قبل از او اولین چیزی که در گلو است. دو نفر همیشه آن را تبلیغ می کنند. دهلیز پیش روی او ابتدا در گلوهای بیمارستان بسترهای مراقبت و یخ های را گذاشت. برایم مهم نیست که اهمیتی نمی دهم، نیازی به درد ندارم، به مرزهای خانواده اهمیت نمی دهم. دارو و قرصی وجود ندارد.</a:t>
            </a:r>
            <a:endParaRPr dirty="0">
              <a:cs typeface="B Nazanin" panose="00000400000000000000" pitchFamily="2" charset="-78"/>
            </a:endParaRPr>
          </a:p>
        </p:txBody>
      </p:sp>
      <p:sp>
        <p:nvSpPr>
          <p:cNvPr id="1539" name="Google Shape;1539;p99"/>
          <p:cNvSpPr txBox="1"/>
          <p:nvPr/>
        </p:nvSpPr>
        <p:spPr>
          <a:xfrm>
            <a:off x="3673274" y="3045564"/>
            <a:ext cx="4987415" cy="1008000"/>
          </a:xfrm>
          <a:prstGeom prst="rect">
            <a:avLst/>
          </a:prstGeom>
          <a:noFill/>
          <a:ln>
            <a:noFill/>
          </a:ln>
        </p:spPr>
        <p:txBody>
          <a:bodyPr spcFirstLastPara="1" wrap="square" lIns="91425" tIns="45700" rIns="91425" bIns="45700" anchor="t" anchorCtr="0">
            <a:noAutofit/>
          </a:bodyPr>
          <a:lstStyle/>
          <a:p>
            <a:pPr lvl="0" algn="ctr">
              <a:lnSpc>
                <a:spcPct val="90000"/>
              </a:lnSpc>
              <a:buClr>
                <a:srgbClr val="FFC000"/>
              </a:buClr>
              <a:buSzPts val="5400"/>
            </a:pPr>
            <a:r>
              <a:rPr lang="fa-IR" sz="5400" dirty="0">
                <a:solidFill>
                  <a:srgbClr val="FFC000"/>
                </a:solidFill>
                <a:latin typeface="Calibri"/>
                <a:ea typeface="Calibri"/>
                <a:cs typeface="B Nazanin" panose="00000400000000000000" pitchFamily="2" charset="-78"/>
                <a:sym typeface="Calibri"/>
              </a:rPr>
              <a:t>خلاصه</a:t>
            </a:r>
            <a:endParaRPr sz="5400" b="0" i="0" u="none" strike="noStrike" cap="none" dirty="0">
              <a:solidFill>
                <a:srgbClr val="92D050"/>
              </a:solidFill>
              <a:latin typeface="Calibri"/>
              <a:ea typeface="Calibri"/>
              <a:cs typeface="B Nazanin" panose="00000400000000000000" pitchFamily="2" charset="-78"/>
              <a:sym typeface="Calibri"/>
            </a:endParaRPr>
          </a:p>
        </p:txBody>
      </p:sp>
      <p:sp>
        <p:nvSpPr>
          <p:cNvPr id="1540" name="Google Shape;1540;p99"/>
          <p:cNvSpPr/>
          <p:nvPr/>
        </p:nvSpPr>
        <p:spPr>
          <a:xfrm>
            <a:off x="1776000" y="-2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41" name="Google Shape;1541;p99"/>
          <p:cNvSpPr/>
          <p:nvPr/>
        </p:nvSpPr>
        <p:spPr>
          <a:xfrm>
            <a:off x="10272000" y="6597000"/>
            <a:ext cx="1296000" cy="261000"/>
          </a:xfrm>
          <a:prstGeom prst="rect">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42" name="Google Shape;1542;p99"/>
          <p:cNvSpPr/>
          <p:nvPr/>
        </p:nvSpPr>
        <p:spPr>
          <a:xfrm>
            <a:off x="1115140" y="3508137"/>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43" name="Google Shape;1543;p99"/>
          <p:cNvSpPr/>
          <p:nvPr/>
        </p:nvSpPr>
        <p:spPr>
          <a:xfrm>
            <a:off x="868048" y="3181908"/>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1544" name="Google Shape;1544;p99"/>
          <p:cNvGrpSpPr/>
          <p:nvPr/>
        </p:nvGrpSpPr>
        <p:grpSpPr>
          <a:xfrm>
            <a:off x="5223897" y="780264"/>
            <a:ext cx="1695068" cy="1960656"/>
            <a:chOff x="9876910" y="158289"/>
            <a:chExt cx="1972973" cy="2282104"/>
          </a:xfrm>
        </p:grpSpPr>
        <p:sp>
          <p:nvSpPr>
            <p:cNvPr id="1545" name="Google Shape;1545;p99"/>
            <p:cNvSpPr/>
            <p:nvPr/>
          </p:nvSpPr>
          <p:spPr>
            <a:xfrm>
              <a:off x="10704286" y="1920186"/>
              <a:ext cx="90920" cy="454602"/>
            </a:xfrm>
            <a:custGeom>
              <a:avLst/>
              <a:gdLst/>
              <a:ahLst/>
              <a:cxnLst/>
              <a:rect l="l" t="t" r="r" b="b"/>
              <a:pathLst>
                <a:path w="90920" h="454602" extrusionOk="0">
                  <a:moveTo>
                    <a:pt x="127289" y="20144"/>
                  </a:moveTo>
                  <a:cubicBezTo>
                    <a:pt x="54552" y="-61684"/>
                    <a:pt x="0" y="129249"/>
                    <a:pt x="0" y="174709"/>
                  </a:cubicBezTo>
                  <a:cubicBezTo>
                    <a:pt x="0" y="256537"/>
                    <a:pt x="136381" y="365642"/>
                    <a:pt x="145473" y="256537"/>
                  </a:cubicBezTo>
                  <a:cubicBezTo>
                    <a:pt x="154565" y="174709"/>
                    <a:pt x="72736" y="247445"/>
                    <a:pt x="63644" y="274721"/>
                  </a:cubicBezTo>
                  <a:cubicBezTo>
                    <a:pt x="27276" y="365642"/>
                    <a:pt x="72736" y="483838"/>
                    <a:pt x="154565" y="529299"/>
                  </a:cubicBezTo>
                </a:path>
              </a:pathLst>
            </a:custGeom>
            <a:noFill/>
            <a:ln w="5455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46" name="Google Shape;1546;p99"/>
            <p:cNvSpPr/>
            <p:nvPr/>
          </p:nvSpPr>
          <p:spPr>
            <a:xfrm>
              <a:off x="10974614" y="1894870"/>
              <a:ext cx="272761" cy="545523"/>
            </a:xfrm>
            <a:custGeom>
              <a:avLst/>
              <a:gdLst/>
              <a:ahLst/>
              <a:cxnLst/>
              <a:rect l="l" t="t" r="r" b="b"/>
              <a:pathLst>
                <a:path w="272761" h="545522" extrusionOk="0">
                  <a:moveTo>
                    <a:pt x="56986" y="0"/>
                  </a:moveTo>
                  <a:cubicBezTo>
                    <a:pt x="29710" y="81828"/>
                    <a:pt x="-61210" y="254577"/>
                    <a:pt x="66078" y="300038"/>
                  </a:cubicBezTo>
                  <a:cubicBezTo>
                    <a:pt x="202459" y="345498"/>
                    <a:pt x="147907" y="154565"/>
                    <a:pt x="84262" y="300038"/>
                  </a:cubicBezTo>
                  <a:cubicBezTo>
                    <a:pt x="75170" y="327314"/>
                    <a:pt x="66078" y="409142"/>
                    <a:pt x="84262" y="436418"/>
                  </a:cubicBezTo>
                  <a:cubicBezTo>
                    <a:pt x="120630" y="481879"/>
                    <a:pt x="166091" y="445510"/>
                    <a:pt x="202459" y="454602"/>
                  </a:cubicBezTo>
                  <a:cubicBezTo>
                    <a:pt x="102446" y="427326"/>
                    <a:pt x="138815" y="627351"/>
                    <a:pt x="302471" y="590983"/>
                  </a:cubicBezTo>
                </a:path>
              </a:pathLst>
            </a:custGeom>
            <a:noFill/>
            <a:ln w="5455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47" name="Google Shape;1547;p99"/>
            <p:cNvSpPr/>
            <p:nvPr/>
          </p:nvSpPr>
          <p:spPr>
            <a:xfrm>
              <a:off x="10422433" y="649260"/>
              <a:ext cx="909205" cy="1181966"/>
            </a:xfrm>
            <a:custGeom>
              <a:avLst/>
              <a:gdLst/>
              <a:ahLst/>
              <a:cxnLst/>
              <a:rect l="l" t="t" r="r" b="b"/>
              <a:pathLst>
                <a:path w="909204" h="1181966" extrusionOk="0">
                  <a:moveTo>
                    <a:pt x="936481" y="472786"/>
                  </a:moveTo>
                  <a:cubicBezTo>
                    <a:pt x="936481" y="663719"/>
                    <a:pt x="827376" y="818284"/>
                    <a:pt x="672811" y="900113"/>
                  </a:cubicBezTo>
                  <a:lnTo>
                    <a:pt x="672811" y="1100138"/>
                  </a:lnTo>
                  <a:cubicBezTo>
                    <a:pt x="672811" y="1172874"/>
                    <a:pt x="618259" y="1227426"/>
                    <a:pt x="545523" y="1227426"/>
                  </a:cubicBezTo>
                  <a:lnTo>
                    <a:pt x="390958" y="1227426"/>
                  </a:lnTo>
                  <a:cubicBezTo>
                    <a:pt x="318222" y="1227426"/>
                    <a:pt x="263669" y="1172874"/>
                    <a:pt x="263669" y="1100138"/>
                  </a:cubicBezTo>
                  <a:lnTo>
                    <a:pt x="263669" y="900113"/>
                  </a:lnTo>
                  <a:cubicBezTo>
                    <a:pt x="109105" y="827376"/>
                    <a:pt x="0" y="663719"/>
                    <a:pt x="0" y="472786"/>
                  </a:cubicBezTo>
                  <a:cubicBezTo>
                    <a:pt x="0" y="209117"/>
                    <a:pt x="209117" y="0"/>
                    <a:pt x="463694" y="0"/>
                  </a:cubicBezTo>
                  <a:cubicBezTo>
                    <a:pt x="718272" y="0"/>
                    <a:pt x="936481" y="209117"/>
                    <a:pt x="936481" y="472786"/>
                  </a:cubicBezTo>
                  <a:close/>
                </a:path>
              </a:pathLst>
            </a:custGeom>
            <a:solidFill>
              <a:srgbClr val="FFC000"/>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48" name="Google Shape;1548;p99"/>
            <p:cNvSpPr/>
            <p:nvPr/>
          </p:nvSpPr>
          <p:spPr>
            <a:xfrm>
              <a:off x="10595182" y="1694845"/>
              <a:ext cx="545523" cy="272761"/>
            </a:xfrm>
            <a:custGeom>
              <a:avLst/>
              <a:gdLst/>
              <a:ahLst/>
              <a:cxnLst/>
              <a:rect l="l" t="t" r="r" b="b"/>
              <a:pathLst>
                <a:path w="545522" h="272761" extrusionOk="0">
                  <a:moveTo>
                    <a:pt x="0" y="0"/>
                  </a:moveTo>
                  <a:lnTo>
                    <a:pt x="600075" y="0"/>
                  </a:lnTo>
                  <a:lnTo>
                    <a:pt x="600075" y="309130"/>
                  </a:lnTo>
                  <a:lnTo>
                    <a:pt x="0" y="309130"/>
                  </a:lnTo>
                  <a:close/>
                </a:path>
              </a:pathLst>
            </a:custGeom>
            <a:solidFill>
              <a:schemeClr val="dk1"/>
            </a:solidFill>
            <a:ln w="99375"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49" name="Google Shape;1549;p99"/>
            <p:cNvSpPr/>
            <p:nvPr/>
          </p:nvSpPr>
          <p:spPr>
            <a:xfrm>
              <a:off x="10595182" y="1849410"/>
              <a:ext cx="545523" cy="90920"/>
            </a:xfrm>
            <a:custGeom>
              <a:avLst/>
              <a:gdLst/>
              <a:ahLst/>
              <a:cxnLst/>
              <a:rect l="l" t="t" r="r" b="b"/>
              <a:pathLst>
                <a:path w="545522" h="120000" extrusionOk="0">
                  <a:moveTo>
                    <a:pt x="0" y="0"/>
                  </a:moveTo>
                  <a:lnTo>
                    <a:pt x="600075" y="0"/>
                  </a:lnTo>
                </a:path>
              </a:pathLst>
            </a:custGeom>
            <a:noFill/>
            <a:ln w="54550" cap="rnd" cmpd="sng">
              <a:solidFill>
                <a:schemeClr val="lt1"/>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50" name="Google Shape;1550;p99"/>
            <p:cNvSpPr/>
            <p:nvPr/>
          </p:nvSpPr>
          <p:spPr>
            <a:xfrm>
              <a:off x="9940554" y="1549372"/>
              <a:ext cx="363682" cy="90920"/>
            </a:xfrm>
            <a:custGeom>
              <a:avLst/>
              <a:gdLst/>
              <a:ahLst/>
              <a:cxnLst/>
              <a:rect l="l" t="t" r="r" b="b"/>
              <a:pathLst>
                <a:path w="363681" h="90920" extrusionOk="0">
                  <a:moveTo>
                    <a:pt x="436418" y="0"/>
                  </a:moveTo>
                  <a:cubicBezTo>
                    <a:pt x="400050" y="9092"/>
                    <a:pt x="0" y="109104"/>
                    <a:pt x="0" y="109104"/>
                  </a:cubicBez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51" name="Google Shape;1551;p99"/>
            <p:cNvSpPr/>
            <p:nvPr/>
          </p:nvSpPr>
          <p:spPr>
            <a:xfrm>
              <a:off x="9876910" y="994757"/>
              <a:ext cx="272761" cy="90920"/>
            </a:xfrm>
            <a:custGeom>
              <a:avLst/>
              <a:gdLst/>
              <a:ahLst/>
              <a:cxnLst/>
              <a:rect l="l" t="t" r="r" b="b"/>
              <a:pathLst>
                <a:path w="272761" h="120000" extrusionOk="0">
                  <a:moveTo>
                    <a:pt x="300038" y="72000"/>
                  </a:moveTo>
                  <a:lnTo>
                    <a:pt x="0"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52" name="Google Shape;1552;p99"/>
            <p:cNvSpPr/>
            <p:nvPr/>
          </p:nvSpPr>
          <p:spPr>
            <a:xfrm>
              <a:off x="10095119" y="403774"/>
              <a:ext cx="272761" cy="181841"/>
            </a:xfrm>
            <a:custGeom>
              <a:avLst/>
              <a:gdLst/>
              <a:ahLst/>
              <a:cxnLst/>
              <a:rect l="l" t="t" r="r" b="b"/>
              <a:pathLst>
                <a:path w="272761" h="181840" extrusionOk="0">
                  <a:moveTo>
                    <a:pt x="336406" y="218209"/>
                  </a:moveTo>
                  <a:lnTo>
                    <a:pt x="0"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53" name="Google Shape;1553;p99"/>
            <p:cNvSpPr/>
            <p:nvPr/>
          </p:nvSpPr>
          <p:spPr>
            <a:xfrm>
              <a:off x="10858851" y="158289"/>
              <a:ext cx="90920" cy="181841"/>
            </a:xfrm>
            <a:custGeom>
              <a:avLst/>
              <a:gdLst/>
              <a:ahLst/>
              <a:cxnLst/>
              <a:rect l="l" t="t" r="r" b="b"/>
              <a:pathLst>
                <a:path w="120000" h="181840" extrusionOk="0">
                  <a:moveTo>
                    <a:pt x="0" y="263669"/>
                  </a:moveTo>
                  <a:lnTo>
                    <a:pt x="0"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54" name="Google Shape;1554;p99"/>
            <p:cNvSpPr/>
            <p:nvPr/>
          </p:nvSpPr>
          <p:spPr>
            <a:xfrm>
              <a:off x="11358914" y="394682"/>
              <a:ext cx="272761" cy="181841"/>
            </a:xfrm>
            <a:custGeom>
              <a:avLst/>
              <a:gdLst/>
              <a:ahLst/>
              <a:cxnLst/>
              <a:rect l="l" t="t" r="r" b="b"/>
              <a:pathLst>
                <a:path w="272761" h="181840" extrusionOk="0">
                  <a:moveTo>
                    <a:pt x="0" y="245485"/>
                  </a:moveTo>
                  <a:lnTo>
                    <a:pt x="327314" y="0"/>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55" name="Google Shape;1555;p99"/>
            <p:cNvSpPr/>
            <p:nvPr/>
          </p:nvSpPr>
          <p:spPr>
            <a:xfrm>
              <a:off x="11577123" y="1085678"/>
              <a:ext cx="272761" cy="90920"/>
            </a:xfrm>
            <a:custGeom>
              <a:avLst/>
              <a:gdLst/>
              <a:ahLst/>
              <a:cxnLst/>
              <a:rect l="l" t="t" r="r" b="b"/>
              <a:pathLst>
                <a:path w="272761" h="120000" extrusionOk="0">
                  <a:moveTo>
                    <a:pt x="0" y="0"/>
                  </a:moveTo>
                  <a:cubicBezTo>
                    <a:pt x="18184" y="12000"/>
                    <a:pt x="281853" y="0"/>
                    <a:pt x="281853" y="0"/>
                  </a:cubicBez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556" name="Google Shape;1556;p99"/>
            <p:cNvSpPr/>
            <p:nvPr/>
          </p:nvSpPr>
          <p:spPr>
            <a:xfrm>
              <a:off x="11404374" y="1476636"/>
              <a:ext cx="272761" cy="181841"/>
            </a:xfrm>
            <a:custGeom>
              <a:avLst/>
              <a:gdLst/>
              <a:ahLst/>
              <a:cxnLst/>
              <a:rect l="l" t="t" r="r" b="b"/>
              <a:pathLst>
                <a:path w="272761" h="181840" extrusionOk="0">
                  <a:moveTo>
                    <a:pt x="0" y="0"/>
                  </a:moveTo>
                  <a:lnTo>
                    <a:pt x="345498" y="181841"/>
                  </a:lnTo>
                </a:path>
              </a:pathLst>
            </a:custGeom>
            <a:noFill/>
            <a:ln w="54550" cap="rnd" cmpd="sng">
              <a:solidFill>
                <a:srgbClr val="FFC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560"/>
        <p:cNvGrpSpPr/>
        <p:nvPr/>
      </p:nvGrpSpPr>
      <p:grpSpPr>
        <a:xfrm>
          <a:off x="0" y="0"/>
          <a:ext cx="0" cy="0"/>
          <a:chOff x="0" y="0"/>
          <a:chExt cx="0" cy="0"/>
        </a:xfrm>
      </p:grpSpPr>
      <p:pic>
        <p:nvPicPr>
          <p:cNvPr id="1561" name="Google Shape;1561;p100"/>
          <p:cNvPicPr preferRelativeResize="0"/>
          <p:nvPr/>
        </p:nvPicPr>
        <p:blipFill rotWithShape="1">
          <a:blip r:embed="rId3">
            <a:alphaModFix/>
          </a:blip>
          <a:srcRect/>
          <a:stretch/>
        </p:blipFill>
        <p:spPr>
          <a:xfrm>
            <a:off x="4534493" y="4834534"/>
            <a:ext cx="904018" cy="139080"/>
          </a:xfrm>
          <a:prstGeom prst="rect">
            <a:avLst/>
          </a:prstGeom>
          <a:noFill/>
          <a:ln>
            <a:noFill/>
          </a:ln>
        </p:spPr>
      </p:pic>
      <p:sp>
        <p:nvSpPr>
          <p:cNvPr id="1562" name="Google Shape;1562;p100"/>
          <p:cNvSpPr txBox="1"/>
          <p:nvPr/>
        </p:nvSpPr>
        <p:spPr>
          <a:xfrm>
            <a:off x="5619296" y="3171549"/>
            <a:ext cx="5616575" cy="454125"/>
          </a:xfrm>
          <a:prstGeom prst="rect">
            <a:avLst/>
          </a:prstGeom>
          <a:noFill/>
          <a:ln>
            <a:noFill/>
          </a:ln>
        </p:spPr>
        <p:txBody>
          <a:bodyPr spcFirstLastPara="1" wrap="square" lIns="91425" tIns="45700" rIns="91425" bIns="45700" anchor="t" anchorCtr="0">
            <a:noAutofit/>
          </a:bodyPr>
          <a:lstStyle/>
          <a:p>
            <a:pPr lvl="0" algn="r" rtl="1">
              <a:lnSpc>
                <a:spcPct val="80000"/>
              </a:lnSpc>
              <a:buClr>
                <a:srgbClr val="FFFFFF"/>
              </a:buClr>
              <a:buSzPts val="2800"/>
            </a:pPr>
            <a:r>
              <a:rPr lang="fa-IR" sz="2800" dirty="0">
                <a:solidFill>
                  <a:srgbClr val="FFFFFF"/>
                </a:solidFill>
                <a:latin typeface="Calibri"/>
                <a:ea typeface="Calibri"/>
                <a:cs typeface="B Nazanin" panose="00000400000000000000" pitchFamily="2" charset="-78"/>
                <a:sym typeface="Calibri"/>
              </a:rPr>
              <a:t>این ارائه توسط</a:t>
            </a:r>
            <a:endParaRPr dirty="0">
              <a:cs typeface="B Nazanin" panose="00000400000000000000" pitchFamily="2" charset="-78"/>
            </a:endParaRPr>
          </a:p>
        </p:txBody>
      </p:sp>
      <p:sp>
        <p:nvSpPr>
          <p:cNvPr id="1563" name="Google Shape;1563;p100"/>
          <p:cNvSpPr txBox="1"/>
          <p:nvPr/>
        </p:nvSpPr>
        <p:spPr>
          <a:xfrm>
            <a:off x="1025132" y="5405180"/>
            <a:ext cx="10549791" cy="1214123"/>
          </a:xfrm>
          <a:prstGeom prst="rect">
            <a:avLst/>
          </a:prstGeom>
          <a:noFill/>
          <a:ln>
            <a:noFill/>
          </a:ln>
        </p:spPr>
        <p:txBody>
          <a:bodyPr spcFirstLastPara="1" wrap="square" lIns="91425" tIns="45700" rIns="91425" bIns="45700" anchor="t" anchorCtr="0">
            <a:noAutofit/>
          </a:bodyPr>
          <a:lstStyle/>
          <a:p>
            <a:pPr lvl="0" algn="ctr" rtl="1">
              <a:lnSpc>
                <a:spcPct val="9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«در جلوی دهلیز، قبل از هر چیز، در گلوی بیمارستان، بسترهای مراقبت و مصلوب شدن را بگذارید. من اهمیتی</a:t>
            </a:r>
          </a:p>
          <a:p>
            <a:pPr lvl="0" algn="ctr" rtl="1">
              <a:lnSpc>
                <a:spcPct val="90000"/>
              </a:lnSpc>
              <a:buClr>
                <a:srgbClr val="FFFFFF"/>
              </a:buClr>
              <a:buSzPts val="1800"/>
            </a:pPr>
            <a:r>
              <a:rPr lang="fa-IR" sz="1800" dirty="0">
                <a:solidFill>
                  <a:srgbClr val="FFFFFF"/>
                </a:solidFill>
                <a:latin typeface="Raleway"/>
                <a:ea typeface="Raleway"/>
                <a:cs typeface="B Nazanin" panose="00000400000000000000" pitchFamily="2" charset="-78"/>
                <a:sym typeface="Raleway"/>
              </a:rPr>
              <a:t> نمی دهم، من نیازی به درد ندارم،</a:t>
            </a:r>
            <a:endParaRPr sz="1800" b="0" i="0" u="none" strike="noStrike" cap="none" dirty="0">
              <a:solidFill>
                <a:srgbClr val="FFFFFF"/>
              </a:solidFill>
              <a:latin typeface="Calibri"/>
              <a:ea typeface="Calibri"/>
              <a:cs typeface="B Nazanin" panose="00000400000000000000" pitchFamily="2" charset="-78"/>
              <a:sym typeface="Calibri"/>
            </a:endParaRPr>
          </a:p>
        </p:txBody>
      </p:sp>
      <p:sp>
        <p:nvSpPr>
          <p:cNvPr id="1564" name="Google Shape;1564;p100"/>
          <p:cNvSpPr/>
          <p:nvPr/>
        </p:nvSpPr>
        <p:spPr>
          <a:xfrm>
            <a:off x="0" y="0"/>
            <a:ext cx="617077" cy="6858000"/>
          </a:xfrm>
          <a:prstGeom prst="rect">
            <a:avLst/>
          </a:prstGeom>
          <a:solidFill>
            <a:schemeClr val="accent6"/>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65" name="Google Shape;1565;p100"/>
          <p:cNvSpPr/>
          <p:nvPr/>
        </p:nvSpPr>
        <p:spPr>
          <a:xfrm>
            <a:off x="11422743" y="6036936"/>
            <a:ext cx="769257" cy="821064"/>
          </a:xfrm>
          <a:prstGeom prst="triangle">
            <a:avLst>
              <a:gd name="adj" fmla="val 100000"/>
            </a:avLst>
          </a:prstGeom>
          <a:solidFill>
            <a:srgbClr val="53CD59"/>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66" name="Google Shape;1566;p100"/>
          <p:cNvSpPr/>
          <p:nvPr/>
        </p:nvSpPr>
        <p:spPr>
          <a:xfrm rot="-5400000">
            <a:off x="11396840" y="-25903"/>
            <a:ext cx="769257" cy="821064"/>
          </a:xfrm>
          <a:prstGeom prst="triangle">
            <a:avLst>
              <a:gd name="adj" fmla="val 100000"/>
            </a:avLst>
          </a:prstGeom>
          <a:solidFill>
            <a:srgbClr val="53CD59"/>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67" name="Google Shape;1567;p100"/>
          <p:cNvSpPr txBox="1"/>
          <p:nvPr/>
        </p:nvSpPr>
        <p:spPr>
          <a:xfrm>
            <a:off x="5806168" y="3687401"/>
            <a:ext cx="5616575" cy="454125"/>
          </a:xfrm>
          <a:prstGeom prst="rect">
            <a:avLst/>
          </a:prstGeom>
          <a:noFill/>
          <a:ln>
            <a:noFill/>
          </a:ln>
        </p:spPr>
        <p:txBody>
          <a:bodyPr spcFirstLastPara="1" wrap="square" lIns="91425" tIns="45700" rIns="91425" bIns="45700" anchor="t" anchorCtr="0">
            <a:noAutofit/>
          </a:bodyPr>
          <a:lstStyle/>
          <a:p>
            <a:pPr lvl="0" algn="r" rtl="1">
              <a:lnSpc>
                <a:spcPct val="90000"/>
              </a:lnSpc>
              <a:buClr>
                <a:srgbClr val="00B0F0"/>
              </a:buClr>
              <a:buSzPts val="4400"/>
            </a:pPr>
            <a:r>
              <a:rPr lang="fa-IR" sz="4400" dirty="0">
                <a:solidFill>
                  <a:srgbClr val="00B0F0"/>
                </a:solidFill>
                <a:latin typeface="Calibri"/>
                <a:ea typeface="Calibri"/>
                <a:cs typeface="B Nazanin" panose="00000400000000000000" pitchFamily="2" charset="-78"/>
                <a:sym typeface="Calibri"/>
              </a:rPr>
              <a:t>"اسم شما اینجاست"</a:t>
            </a:r>
            <a:endParaRPr dirty="0">
              <a:cs typeface="B Nazanin" panose="00000400000000000000" pitchFamily="2" charset="-78"/>
            </a:endParaRPr>
          </a:p>
        </p:txBody>
      </p:sp>
      <p:pic>
        <p:nvPicPr>
          <p:cNvPr id="1568" name="Google Shape;1568;p100" descr="Pencil"/>
          <p:cNvPicPr preferRelativeResize="0"/>
          <p:nvPr/>
        </p:nvPicPr>
        <p:blipFill rotWithShape="1">
          <a:blip r:embed="rId4">
            <a:alphaModFix/>
          </a:blip>
          <a:srcRect t="19" b="19"/>
          <a:stretch/>
        </p:blipFill>
        <p:spPr>
          <a:xfrm>
            <a:off x="2308215" y="2126949"/>
            <a:ext cx="2453185" cy="2453185"/>
          </a:xfrm>
          <a:prstGeom prst="rect">
            <a:avLst/>
          </a:prstGeom>
          <a:noFill/>
          <a:ln>
            <a:noFill/>
          </a:ln>
        </p:spPr>
      </p:pic>
      <p:sp>
        <p:nvSpPr>
          <p:cNvPr id="1569" name="Google Shape;1569;p100"/>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570" name="Google Shape;1570;p100"/>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1571" name="Google Shape;1571;p100"/>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pic>
        <p:nvPicPr>
          <p:cNvPr id="1572" name="Google Shape;1572;p100"/>
          <p:cNvPicPr preferRelativeResize="0"/>
          <p:nvPr/>
        </p:nvPicPr>
        <p:blipFill rotWithShape="1">
          <a:blip r:embed="rId5">
            <a:alphaModFix/>
          </a:blip>
          <a:srcRect/>
          <a:stretch/>
        </p:blipFill>
        <p:spPr>
          <a:xfrm>
            <a:off x="5367337" y="1699968"/>
            <a:ext cx="4962525" cy="1181100"/>
          </a:xfrm>
          <a:prstGeom prst="rect">
            <a:avLst/>
          </a:prstGeom>
          <a:noFill/>
          <a:ln>
            <a:noFill/>
          </a:ln>
        </p:spPr>
      </p:pic>
      <p:pic>
        <p:nvPicPr>
          <p:cNvPr id="1573" name="Google Shape;1573;p100"/>
          <p:cNvPicPr preferRelativeResize="0"/>
          <p:nvPr/>
        </p:nvPicPr>
        <p:blipFill rotWithShape="1">
          <a:blip r:embed="rId6">
            <a:alphaModFix/>
          </a:blip>
          <a:srcRect/>
          <a:stretch/>
        </p:blipFill>
        <p:spPr>
          <a:xfrm>
            <a:off x="2148009" y="981781"/>
            <a:ext cx="1814718" cy="1053708"/>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1561"/>
                                        </p:tgtEl>
                                        <p:attrNameLst>
                                          <p:attrName>style.visibility</p:attrName>
                                        </p:attrNameLst>
                                      </p:cBhvr>
                                      <p:to>
                                        <p:strVal val="visible"/>
                                      </p:to>
                                    </p:set>
                                    <p:animEffect transition="in" filter="fade">
                                      <p:cBhvr>
                                        <p:cTn id="7" dur="500"/>
                                        <p:tgtEl>
                                          <p:spTgt spid="1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577"/>
        <p:cNvGrpSpPr/>
        <p:nvPr/>
      </p:nvGrpSpPr>
      <p:grpSpPr>
        <a:xfrm>
          <a:off x="0" y="0"/>
          <a:ext cx="0" cy="0"/>
          <a:chOff x="0" y="0"/>
          <a:chExt cx="0" cy="0"/>
        </a:xfrm>
      </p:grpSpPr>
      <p:pic>
        <p:nvPicPr>
          <p:cNvPr id="1578" name="Google Shape;1578;p101" descr="A close up of a logo&#10;&#10;Description automatically generated"/>
          <p:cNvPicPr preferRelativeResize="0"/>
          <p:nvPr/>
        </p:nvPicPr>
        <p:blipFill rotWithShape="1">
          <a:blip r:embed="rId3">
            <a:alphaModFix amt="39000"/>
          </a:blip>
          <a:srcRect/>
          <a:stretch/>
        </p:blipFill>
        <p:spPr>
          <a:xfrm>
            <a:off x="60202" y="30524"/>
            <a:ext cx="12052245" cy="6779388"/>
          </a:xfrm>
          <a:prstGeom prst="rect">
            <a:avLst/>
          </a:prstGeom>
          <a:solidFill>
            <a:srgbClr val="171616">
              <a:alpha val="0"/>
            </a:srgbClr>
          </a:solidFill>
          <a:ln>
            <a:noFill/>
          </a:ln>
        </p:spPr>
      </p:pic>
      <p:pic>
        <p:nvPicPr>
          <p:cNvPr id="1579" name="Google Shape;1579;p101"/>
          <p:cNvPicPr preferRelativeResize="0"/>
          <p:nvPr/>
        </p:nvPicPr>
        <p:blipFill rotWithShape="1">
          <a:blip r:embed="rId4">
            <a:alphaModFix/>
          </a:blip>
          <a:srcRect/>
          <a:stretch/>
        </p:blipFill>
        <p:spPr>
          <a:xfrm>
            <a:off x="10222191" y="428624"/>
            <a:ext cx="1603989" cy="931349"/>
          </a:xfrm>
          <a:prstGeom prst="rect">
            <a:avLst/>
          </a:prstGeom>
          <a:noFill/>
          <a:ln>
            <a:noFill/>
          </a:ln>
        </p:spPr>
      </p:pic>
      <p:pic>
        <p:nvPicPr>
          <p:cNvPr id="1583" name="Google Shape;1583;p101">
            <a:hlinkClick r:id="rId5"/>
          </p:cNvPr>
          <p:cNvPicPr preferRelativeResize="0"/>
          <p:nvPr/>
        </p:nvPicPr>
        <p:blipFill rotWithShape="1">
          <a:blip r:embed="rId6">
            <a:alphaModFix/>
          </a:blip>
          <a:srcRect/>
          <a:stretch/>
        </p:blipFill>
        <p:spPr>
          <a:xfrm>
            <a:off x="4217252" y="2926911"/>
            <a:ext cx="4155223" cy="1004178"/>
          </a:xfrm>
          <a:prstGeom prst="rect">
            <a:avLst/>
          </a:prstGeom>
          <a:noFill/>
          <a:ln>
            <a:noFill/>
          </a:ln>
        </p:spPr>
      </p:pic>
      <p:grpSp>
        <p:nvGrpSpPr>
          <p:cNvPr id="1584" name="Google Shape;1584;p101"/>
          <p:cNvGrpSpPr/>
          <p:nvPr/>
        </p:nvGrpSpPr>
        <p:grpSpPr>
          <a:xfrm rot="5400000">
            <a:off x="5947667" y="-1218889"/>
            <a:ext cx="296666" cy="3148069"/>
            <a:chOff x="160205" y="1887156"/>
            <a:chExt cx="296666" cy="3148069"/>
          </a:xfrm>
        </p:grpSpPr>
        <p:sp>
          <p:nvSpPr>
            <p:cNvPr id="1585" name="Google Shape;1585;p101"/>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1586" name="Google Shape;1586;p101"/>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cxnSp>
          <p:nvCxnSpPr>
            <p:cNvPr id="1587" name="Google Shape;1587;p101"/>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583"/>
                                        </p:tgtEl>
                                        <p:attrNameLst>
                                          <p:attrName>style.visibility</p:attrName>
                                        </p:attrNameLst>
                                      </p:cBhvr>
                                      <p:to>
                                        <p:strVal val="visible"/>
                                      </p:to>
                                    </p:set>
                                    <p:animEffect transition="in" filter="fade">
                                      <p:cBhvr>
                                        <p:cTn id="7" dur="500"/>
                                        <p:tgtEl>
                                          <p:spTgt spid="15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591"/>
        <p:cNvGrpSpPr/>
        <p:nvPr/>
      </p:nvGrpSpPr>
      <p:grpSpPr>
        <a:xfrm>
          <a:off x="0" y="0"/>
          <a:ext cx="0" cy="0"/>
          <a:chOff x="0" y="0"/>
          <a:chExt cx="0" cy="0"/>
        </a:xfrm>
      </p:grpSpPr>
      <p:grpSp>
        <p:nvGrpSpPr>
          <p:cNvPr id="1592" name="Google Shape;1592;p102"/>
          <p:cNvGrpSpPr/>
          <p:nvPr/>
        </p:nvGrpSpPr>
        <p:grpSpPr>
          <a:xfrm>
            <a:off x="1016477" y="1125482"/>
            <a:ext cx="1837582" cy="2723013"/>
            <a:chOff x="2041530" y="612257"/>
            <a:chExt cx="2087072" cy="3092719"/>
          </a:xfrm>
        </p:grpSpPr>
        <p:sp>
          <p:nvSpPr>
            <p:cNvPr id="1593" name="Google Shape;1593;p102"/>
            <p:cNvSpPr/>
            <p:nvPr/>
          </p:nvSpPr>
          <p:spPr>
            <a:xfrm>
              <a:off x="2886708" y="1479916"/>
              <a:ext cx="143737" cy="68994"/>
            </a:xfrm>
            <a:custGeom>
              <a:avLst/>
              <a:gdLst/>
              <a:ahLst/>
              <a:cxnLst/>
              <a:rect l="l" t="t" r="r" b="b"/>
              <a:pathLst>
                <a:path w="143737" h="68994" extrusionOk="0">
                  <a:moveTo>
                    <a:pt x="11499" y="0"/>
                  </a:moveTo>
                  <a:cubicBezTo>
                    <a:pt x="5750" y="0"/>
                    <a:pt x="0" y="5749"/>
                    <a:pt x="0" y="17248"/>
                  </a:cubicBezTo>
                  <a:lnTo>
                    <a:pt x="0" y="51746"/>
                  </a:lnTo>
                  <a:cubicBezTo>
                    <a:pt x="0" y="63245"/>
                    <a:pt x="5750" y="68994"/>
                    <a:pt x="11499" y="68994"/>
                  </a:cubicBezTo>
                  <a:lnTo>
                    <a:pt x="143738" y="68994"/>
                  </a:lnTo>
                  <a:cubicBezTo>
                    <a:pt x="137988" y="57495"/>
                    <a:pt x="137988" y="45996"/>
                    <a:pt x="137988" y="34497"/>
                  </a:cubicBezTo>
                  <a:cubicBezTo>
                    <a:pt x="137988" y="22998"/>
                    <a:pt x="137988" y="11499"/>
                    <a:pt x="143738" y="0"/>
                  </a:cubicBezTo>
                  <a:lnTo>
                    <a:pt x="11499" y="0"/>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94" name="Google Shape;1594;p102"/>
            <p:cNvSpPr/>
            <p:nvPr/>
          </p:nvSpPr>
          <p:spPr>
            <a:xfrm>
              <a:off x="2041530" y="3520992"/>
              <a:ext cx="1305422" cy="75871"/>
            </a:xfrm>
            <a:custGeom>
              <a:avLst/>
              <a:gdLst/>
              <a:ahLst/>
              <a:cxnLst/>
              <a:rect l="l" t="t" r="r" b="b"/>
              <a:pathLst>
                <a:path w="1305422" h="75871" extrusionOk="0">
                  <a:moveTo>
                    <a:pt x="1305139" y="45996"/>
                  </a:moveTo>
                  <a:lnTo>
                    <a:pt x="1305139" y="28748"/>
                  </a:lnTo>
                  <a:cubicBezTo>
                    <a:pt x="1305139" y="11499"/>
                    <a:pt x="1310889" y="0"/>
                    <a:pt x="1270642" y="0"/>
                  </a:cubicBezTo>
                  <a:lnTo>
                    <a:pt x="40247" y="0"/>
                  </a:lnTo>
                  <a:cubicBezTo>
                    <a:pt x="0" y="0"/>
                    <a:pt x="0" y="11499"/>
                    <a:pt x="0" y="28748"/>
                  </a:cubicBezTo>
                  <a:lnTo>
                    <a:pt x="0" y="45996"/>
                  </a:lnTo>
                  <a:cubicBezTo>
                    <a:pt x="0" y="63245"/>
                    <a:pt x="0" y="74744"/>
                    <a:pt x="40247" y="74744"/>
                  </a:cubicBezTo>
                  <a:lnTo>
                    <a:pt x="1270642" y="74744"/>
                  </a:lnTo>
                  <a:cubicBezTo>
                    <a:pt x="1310889" y="80493"/>
                    <a:pt x="1305139" y="63245"/>
                    <a:pt x="1305139" y="45996"/>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95" name="Google Shape;1595;p102"/>
            <p:cNvSpPr/>
            <p:nvPr/>
          </p:nvSpPr>
          <p:spPr>
            <a:xfrm>
              <a:off x="2116274" y="3624483"/>
              <a:ext cx="1155651" cy="80493"/>
            </a:xfrm>
            <a:custGeom>
              <a:avLst/>
              <a:gdLst/>
              <a:ahLst/>
              <a:cxnLst/>
              <a:rect l="l" t="t" r="r" b="b"/>
              <a:pathLst>
                <a:path w="1155651" h="80493" extrusionOk="0">
                  <a:moveTo>
                    <a:pt x="0" y="57495"/>
                  </a:moveTo>
                  <a:lnTo>
                    <a:pt x="0" y="57495"/>
                  </a:lnTo>
                  <a:cubicBezTo>
                    <a:pt x="0" y="68994"/>
                    <a:pt x="11499" y="80493"/>
                    <a:pt x="22998" y="80493"/>
                  </a:cubicBezTo>
                  <a:lnTo>
                    <a:pt x="109241" y="80493"/>
                  </a:lnTo>
                  <a:cubicBezTo>
                    <a:pt x="126489" y="80493"/>
                    <a:pt x="143738" y="68994"/>
                    <a:pt x="149487" y="57495"/>
                  </a:cubicBezTo>
                  <a:cubicBezTo>
                    <a:pt x="149487" y="45996"/>
                    <a:pt x="166736" y="34497"/>
                    <a:pt x="189734" y="34497"/>
                  </a:cubicBezTo>
                  <a:lnTo>
                    <a:pt x="977417" y="34497"/>
                  </a:lnTo>
                  <a:cubicBezTo>
                    <a:pt x="994665" y="34497"/>
                    <a:pt x="1011914" y="45996"/>
                    <a:pt x="1011914" y="57495"/>
                  </a:cubicBezTo>
                  <a:cubicBezTo>
                    <a:pt x="1011914" y="68994"/>
                    <a:pt x="1029162" y="80493"/>
                    <a:pt x="1046411" y="80493"/>
                  </a:cubicBezTo>
                  <a:lnTo>
                    <a:pt x="1132654" y="80493"/>
                  </a:lnTo>
                  <a:cubicBezTo>
                    <a:pt x="1149902" y="80493"/>
                    <a:pt x="1155652" y="68994"/>
                    <a:pt x="1155652" y="57495"/>
                  </a:cubicBezTo>
                  <a:lnTo>
                    <a:pt x="1155652" y="57495"/>
                  </a:lnTo>
                  <a:lnTo>
                    <a:pt x="1155652" y="0"/>
                  </a:lnTo>
                  <a:lnTo>
                    <a:pt x="0" y="0"/>
                  </a:lnTo>
                  <a:lnTo>
                    <a:pt x="0" y="57495"/>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96" name="Google Shape;1596;p102"/>
            <p:cNvSpPr/>
            <p:nvPr/>
          </p:nvSpPr>
          <p:spPr>
            <a:xfrm>
              <a:off x="3105190" y="1623653"/>
              <a:ext cx="80493" cy="523205"/>
            </a:xfrm>
            <a:custGeom>
              <a:avLst/>
              <a:gdLst/>
              <a:ahLst/>
              <a:cxnLst/>
              <a:rect l="l" t="t" r="r" b="b"/>
              <a:pathLst>
                <a:path w="80493" h="523205" extrusionOk="0">
                  <a:moveTo>
                    <a:pt x="0" y="0"/>
                  </a:moveTo>
                  <a:lnTo>
                    <a:pt x="0" y="523205"/>
                  </a:lnTo>
                  <a:cubicBezTo>
                    <a:pt x="17248" y="517456"/>
                    <a:pt x="34497" y="511706"/>
                    <a:pt x="51746" y="511706"/>
                  </a:cubicBezTo>
                  <a:cubicBezTo>
                    <a:pt x="63245" y="511706"/>
                    <a:pt x="74744" y="511706"/>
                    <a:pt x="80493" y="517456"/>
                  </a:cubicBezTo>
                  <a:lnTo>
                    <a:pt x="80493" y="0"/>
                  </a:lnTo>
                  <a:cubicBezTo>
                    <a:pt x="68994" y="5750"/>
                    <a:pt x="51746" y="11499"/>
                    <a:pt x="34497" y="11499"/>
                  </a:cubicBezTo>
                  <a:cubicBezTo>
                    <a:pt x="22998" y="5750"/>
                    <a:pt x="11499" y="5750"/>
                    <a:pt x="0"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97" name="Google Shape;1597;p102"/>
            <p:cNvSpPr/>
            <p:nvPr/>
          </p:nvSpPr>
          <p:spPr>
            <a:xfrm>
              <a:off x="3105190" y="2359591"/>
              <a:ext cx="80493" cy="425463"/>
            </a:xfrm>
            <a:custGeom>
              <a:avLst/>
              <a:gdLst/>
              <a:ahLst/>
              <a:cxnLst/>
              <a:rect l="l" t="t" r="r" b="b"/>
              <a:pathLst>
                <a:path w="80493" h="425463" extrusionOk="0">
                  <a:moveTo>
                    <a:pt x="80493" y="425464"/>
                  </a:moveTo>
                  <a:lnTo>
                    <a:pt x="80493" y="5750"/>
                  </a:lnTo>
                  <a:cubicBezTo>
                    <a:pt x="68994" y="5750"/>
                    <a:pt x="63245" y="11499"/>
                    <a:pt x="51746" y="11499"/>
                  </a:cubicBezTo>
                  <a:cubicBezTo>
                    <a:pt x="34497" y="11499"/>
                    <a:pt x="17248" y="5750"/>
                    <a:pt x="0" y="0"/>
                  </a:cubicBezTo>
                  <a:lnTo>
                    <a:pt x="0" y="425464"/>
                  </a:lnTo>
                  <a:cubicBezTo>
                    <a:pt x="11499" y="419714"/>
                    <a:pt x="22998" y="419714"/>
                    <a:pt x="40247" y="419714"/>
                  </a:cubicBezTo>
                  <a:cubicBezTo>
                    <a:pt x="51746" y="413965"/>
                    <a:pt x="68994" y="419714"/>
                    <a:pt x="80493" y="425464"/>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98" name="Google Shape;1598;p102"/>
            <p:cNvSpPr/>
            <p:nvPr/>
          </p:nvSpPr>
          <p:spPr>
            <a:xfrm>
              <a:off x="3105190" y="2997786"/>
              <a:ext cx="80493" cy="494457"/>
            </a:xfrm>
            <a:custGeom>
              <a:avLst/>
              <a:gdLst/>
              <a:ahLst/>
              <a:cxnLst/>
              <a:rect l="l" t="t" r="r" b="b"/>
              <a:pathLst>
                <a:path w="80493" h="494457" extrusionOk="0">
                  <a:moveTo>
                    <a:pt x="0" y="0"/>
                  </a:moveTo>
                  <a:lnTo>
                    <a:pt x="0" y="494458"/>
                  </a:lnTo>
                  <a:lnTo>
                    <a:pt x="80493" y="494458"/>
                  </a:lnTo>
                  <a:lnTo>
                    <a:pt x="80493" y="0"/>
                  </a:lnTo>
                  <a:cubicBezTo>
                    <a:pt x="68994" y="5749"/>
                    <a:pt x="51746" y="11499"/>
                    <a:pt x="34497" y="11499"/>
                  </a:cubicBezTo>
                  <a:cubicBezTo>
                    <a:pt x="22998" y="5749"/>
                    <a:pt x="11499" y="5749"/>
                    <a:pt x="0"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599" name="Google Shape;1599;p102"/>
            <p:cNvSpPr/>
            <p:nvPr/>
          </p:nvSpPr>
          <p:spPr>
            <a:xfrm>
              <a:off x="3105190" y="1094698"/>
              <a:ext cx="80493" cy="310473"/>
            </a:xfrm>
            <a:custGeom>
              <a:avLst/>
              <a:gdLst/>
              <a:ahLst/>
              <a:cxnLst/>
              <a:rect l="l" t="t" r="r" b="b"/>
              <a:pathLst>
                <a:path w="80493" h="310473" extrusionOk="0">
                  <a:moveTo>
                    <a:pt x="80493" y="310474"/>
                  </a:moveTo>
                  <a:lnTo>
                    <a:pt x="80493" y="45996"/>
                  </a:lnTo>
                  <a:cubicBezTo>
                    <a:pt x="80493" y="22998"/>
                    <a:pt x="63245" y="0"/>
                    <a:pt x="40247" y="0"/>
                  </a:cubicBezTo>
                  <a:cubicBezTo>
                    <a:pt x="17248" y="0"/>
                    <a:pt x="0" y="22998"/>
                    <a:pt x="0" y="45996"/>
                  </a:cubicBezTo>
                  <a:lnTo>
                    <a:pt x="0" y="310474"/>
                  </a:lnTo>
                  <a:cubicBezTo>
                    <a:pt x="11499" y="304724"/>
                    <a:pt x="22998" y="304724"/>
                    <a:pt x="40247" y="304724"/>
                  </a:cubicBezTo>
                  <a:cubicBezTo>
                    <a:pt x="51746" y="304724"/>
                    <a:pt x="68994" y="304724"/>
                    <a:pt x="80493" y="310474"/>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0" name="Google Shape;1600;p102"/>
            <p:cNvSpPr/>
            <p:nvPr/>
          </p:nvSpPr>
          <p:spPr>
            <a:xfrm>
              <a:off x="3685890" y="2606820"/>
              <a:ext cx="34497" cy="51745"/>
            </a:xfrm>
            <a:custGeom>
              <a:avLst/>
              <a:gdLst/>
              <a:ahLst/>
              <a:cxnLst/>
              <a:rect l="l" t="t" r="r" b="b"/>
              <a:pathLst>
                <a:path w="34497" h="51745" extrusionOk="0">
                  <a:moveTo>
                    <a:pt x="0" y="34497"/>
                  </a:moveTo>
                  <a:cubicBezTo>
                    <a:pt x="0" y="45996"/>
                    <a:pt x="5750" y="51745"/>
                    <a:pt x="17248" y="51745"/>
                  </a:cubicBezTo>
                  <a:cubicBezTo>
                    <a:pt x="28748" y="51745"/>
                    <a:pt x="34497" y="45996"/>
                    <a:pt x="34497" y="34497"/>
                  </a:cubicBezTo>
                  <a:cubicBezTo>
                    <a:pt x="34497" y="22998"/>
                    <a:pt x="17248" y="0"/>
                    <a:pt x="17248" y="0"/>
                  </a:cubicBezTo>
                  <a:cubicBezTo>
                    <a:pt x="17248" y="5749"/>
                    <a:pt x="0" y="22998"/>
                    <a:pt x="0" y="34497"/>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1" name="Google Shape;1601;p102"/>
            <p:cNvSpPr/>
            <p:nvPr/>
          </p:nvSpPr>
          <p:spPr>
            <a:xfrm>
              <a:off x="3714638" y="2509078"/>
              <a:ext cx="34497" cy="51745"/>
            </a:xfrm>
            <a:custGeom>
              <a:avLst/>
              <a:gdLst/>
              <a:ahLst/>
              <a:cxnLst/>
              <a:rect l="l" t="t" r="r" b="b"/>
              <a:pathLst>
                <a:path w="34497" h="51745" extrusionOk="0">
                  <a:moveTo>
                    <a:pt x="34497" y="34497"/>
                  </a:moveTo>
                  <a:cubicBezTo>
                    <a:pt x="34497" y="22998"/>
                    <a:pt x="17248" y="0"/>
                    <a:pt x="17248" y="0"/>
                  </a:cubicBezTo>
                  <a:cubicBezTo>
                    <a:pt x="17248" y="11499"/>
                    <a:pt x="0" y="22998"/>
                    <a:pt x="0" y="34497"/>
                  </a:cubicBezTo>
                  <a:cubicBezTo>
                    <a:pt x="0" y="45996"/>
                    <a:pt x="5750" y="51746"/>
                    <a:pt x="17248" y="51746"/>
                  </a:cubicBezTo>
                  <a:cubicBezTo>
                    <a:pt x="22998" y="51746"/>
                    <a:pt x="34497" y="40247"/>
                    <a:pt x="34497" y="34497"/>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2" name="Google Shape;1602;p102"/>
            <p:cNvSpPr/>
            <p:nvPr/>
          </p:nvSpPr>
          <p:spPr>
            <a:xfrm>
              <a:off x="3041945" y="1416671"/>
              <a:ext cx="195483" cy="195483"/>
            </a:xfrm>
            <a:custGeom>
              <a:avLst/>
              <a:gdLst/>
              <a:ahLst/>
              <a:cxnLst/>
              <a:rect l="l" t="t" r="r" b="b"/>
              <a:pathLst>
                <a:path w="195483" h="195483" extrusionOk="0">
                  <a:moveTo>
                    <a:pt x="0" y="97742"/>
                  </a:moveTo>
                  <a:cubicBezTo>
                    <a:pt x="0" y="149487"/>
                    <a:pt x="45996" y="195483"/>
                    <a:pt x="97742" y="195483"/>
                  </a:cubicBezTo>
                  <a:cubicBezTo>
                    <a:pt x="149487" y="195483"/>
                    <a:pt x="195483" y="149487"/>
                    <a:pt x="195483" y="97742"/>
                  </a:cubicBezTo>
                  <a:cubicBezTo>
                    <a:pt x="195483" y="45996"/>
                    <a:pt x="149487" y="0"/>
                    <a:pt x="97742" y="0"/>
                  </a:cubicBezTo>
                  <a:cubicBezTo>
                    <a:pt x="45996" y="0"/>
                    <a:pt x="0" y="45996"/>
                    <a:pt x="0" y="97742"/>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3" name="Google Shape;1603;p102"/>
            <p:cNvSpPr/>
            <p:nvPr/>
          </p:nvSpPr>
          <p:spPr>
            <a:xfrm>
              <a:off x="2886708" y="2854048"/>
              <a:ext cx="143737" cy="74743"/>
            </a:xfrm>
            <a:custGeom>
              <a:avLst/>
              <a:gdLst/>
              <a:ahLst/>
              <a:cxnLst/>
              <a:rect l="l" t="t" r="r" b="b"/>
              <a:pathLst>
                <a:path w="143737" h="74743" extrusionOk="0">
                  <a:moveTo>
                    <a:pt x="11499" y="0"/>
                  </a:moveTo>
                  <a:cubicBezTo>
                    <a:pt x="5750" y="0"/>
                    <a:pt x="0" y="5749"/>
                    <a:pt x="0" y="17248"/>
                  </a:cubicBezTo>
                  <a:lnTo>
                    <a:pt x="0" y="57495"/>
                  </a:lnTo>
                  <a:cubicBezTo>
                    <a:pt x="0" y="68994"/>
                    <a:pt x="5750" y="74744"/>
                    <a:pt x="11499" y="74744"/>
                  </a:cubicBezTo>
                  <a:lnTo>
                    <a:pt x="143738" y="74744"/>
                  </a:lnTo>
                  <a:cubicBezTo>
                    <a:pt x="137988" y="63245"/>
                    <a:pt x="137988" y="51746"/>
                    <a:pt x="137988" y="40247"/>
                  </a:cubicBezTo>
                  <a:cubicBezTo>
                    <a:pt x="137988" y="28748"/>
                    <a:pt x="137988" y="17248"/>
                    <a:pt x="143738" y="5749"/>
                  </a:cubicBezTo>
                  <a:lnTo>
                    <a:pt x="11499" y="5749"/>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4" name="Google Shape;1604;p102"/>
            <p:cNvSpPr/>
            <p:nvPr/>
          </p:nvSpPr>
          <p:spPr>
            <a:xfrm>
              <a:off x="3041945" y="2790804"/>
              <a:ext cx="195483" cy="195483"/>
            </a:xfrm>
            <a:custGeom>
              <a:avLst/>
              <a:gdLst/>
              <a:ahLst/>
              <a:cxnLst/>
              <a:rect l="l" t="t" r="r" b="b"/>
              <a:pathLst>
                <a:path w="195483" h="195483" extrusionOk="0">
                  <a:moveTo>
                    <a:pt x="195483" y="97742"/>
                  </a:moveTo>
                  <a:cubicBezTo>
                    <a:pt x="195483" y="45996"/>
                    <a:pt x="149487" y="0"/>
                    <a:pt x="97742" y="0"/>
                  </a:cubicBezTo>
                  <a:cubicBezTo>
                    <a:pt x="45996" y="0"/>
                    <a:pt x="0" y="45996"/>
                    <a:pt x="0" y="97742"/>
                  </a:cubicBezTo>
                  <a:cubicBezTo>
                    <a:pt x="0" y="149487"/>
                    <a:pt x="45996" y="195483"/>
                    <a:pt x="97742" y="195483"/>
                  </a:cubicBezTo>
                  <a:cubicBezTo>
                    <a:pt x="149487" y="195483"/>
                    <a:pt x="195483" y="155237"/>
                    <a:pt x="195483" y="97742"/>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5" name="Google Shape;1605;p102"/>
            <p:cNvSpPr/>
            <p:nvPr/>
          </p:nvSpPr>
          <p:spPr>
            <a:xfrm>
              <a:off x="2403750" y="3457747"/>
              <a:ext cx="293225" cy="34497"/>
            </a:xfrm>
            <a:custGeom>
              <a:avLst/>
              <a:gdLst/>
              <a:ahLst/>
              <a:cxnLst/>
              <a:rect l="l" t="t" r="r" b="b"/>
              <a:pathLst>
                <a:path w="293225" h="34497" extrusionOk="0">
                  <a:moveTo>
                    <a:pt x="0" y="0"/>
                  </a:moveTo>
                  <a:lnTo>
                    <a:pt x="293225" y="0"/>
                  </a:lnTo>
                  <a:lnTo>
                    <a:pt x="293225" y="34497"/>
                  </a:lnTo>
                  <a:lnTo>
                    <a:pt x="0" y="34497"/>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6" name="Google Shape;1606;p102"/>
            <p:cNvSpPr/>
            <p:nvPr/>
          </p:nvSpPr>
          <p:spPr>
            <a:xfrm>
              <a:off x="2495742" y="3124276"/>
              <a:ext cx="109240" cy="178234"/>
            </a:xfrm>
            <a:custGeom>
              <a:avLst/>
              <a:gdLst/>
              <a:ahLst/>
              <a:cxnLst/>
              <a:rect l="l" t="t" r="r" b="b"/>
              <a:pathLst>
                <a:path w="109240" h="178234" extrusionOk="0">
                  <a:moveTo>
                    <a:pt x="0" y="28748"/>
                  </a:moveTo>
                  <a:lnTo>
                    <a:pt x="0" y="178235"/>
                  </a:lnTo>
                  <a:lnTo>
                    <a:pt x="109241" y="178235"/>
                  </a:lnTo>
                  <a:lnTo>
                    <a:pt x="109241" y="28748"/>
                  </a:lnTo>
                  <a:cubicBezTo>
                    <a:pt x="109241" y="11499"/>
                    <a:pt x="97742" y="0"/>
                    <a:pt x="80493" y="0"/>
                  </a:cubicBezTo>
                  <a:lnTo>
                    <a:pt x="22998" y="0"/>
                  </a:lnTo>
                  <a:cubicBezTo>
                    <a:pt x="11499" y="0"/>
                    <a:pt x="0" y="11499"/>
                    <a:pt x="0" y="28748"/>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7" name="Google Shape;1607;p102"/>
            <p:cNvSpPr/>
            <p:nvPr/>
          </p:nvSpPr>
          <p:spPr>
            <a:xfrm>
              <a:off x="2432497" y="3314009"/>
              <a:ext cx="235729" cy="126489"/>
            </a:xfrm>
            <a:custGeom>
              <a:avLst/>
              <a:gdLst/>
              <a:ahLst/>
              <a:cxnLst/>
              <a:rect l="l" t="t" r="r" b="b"/>
              <a:pathLst>
                <a:path w="235729" h="126489" extrusionOk="0">
                  <a:moveTo>
                    <a:pt x="0" y="68994"/>
                  </a:moveTo>
                  <a:lnTo>
                    <a:pt x="0" y="126489"/>
                  </a:lnTo>
                  <a:lnTo>
                    <a:pt x="235730" y="126489"/>
                  </a:lnTo>
                  <a:lnTo>
                    <a:pt x="235730" y="68994"/>
                  </a:lnTo>
                  <a:cubicBezTo>
                    <a:pt x="235730" y="68994"/>
                    <a:pt x="224231" y="22998"/>
                    <a:pt x="172485" y="0"/>
                  </a:cubicBezTo>
                  <a:lnTo>
                    <a:pt x="172485" y="0"/>
                  </a:lnTo>
                  <a:lnTo>
                    <a:pt x="63245" y="0"/>
                  </a:lnTo>
                  <a:lnTo>
                    <a:pt x="63245" y="0"/>
                  </a:lnTo>
                  <a:cubicBezTo>
                    <a:pt x="11499" y="22998"/>
                    <a:pt x="0" y="68994"/>
                    <a:pt x="0" y="68994"/>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8" name="Google Shape;1608;p102"/>
            <p:cNvSpPr/>
            <p:nvPr/>
          </p:nvSpPr>
          <p:spPr>
            <a:xfrm>
              <a:off x="2501491" y="2698812"/>
              <a:ext cx="91992" cy="413964"/>
            </a:xfrm>
            <a:custGeom>
              <a:avLst/>
              <a:gdLst/>
              <a:ahLst/>
              <a:cxnLst/>
              <a:rect l="l" t="t" r="r" b="b"/>
              <a:pathLst>
                <a:path w="91992" h="413964" extrusionOk="0">
                  <a:moveTo>
                    <a:pt x="45996" y="0"/>
                  </a:moveTo>
                  <a:cubicBezTo>
                    <a:pt x="17249" y="0"/>
                    <a:pt x="0" y="120740"/>
                    <a:pt x="0" y="120740"/>
                  </a:cubicBezTo>
                  <a:cubicBezTo>
                    <a:pt x="0" y="143738"/>
                    <a:pt x="5750" y="155237"/>
                    <a:pt x="22998" y="166736"/>
                  </a:cubicBezTo>
                  <a:cubicBezTo>
                    <a:pt x="11499" y="166736"/>
                    <a:pt x="5750" y="172485"/>
                    <a:pt x="5750" y="172485"/>
                  </a:cubicBezTo>
                  <a:cubicBezTo>
                    <a:pt x="5750" y="172485"/>
                    <a:pt x="5750" y="172485"/>
                    <a:pt x="5750" y="172485"/>
                  </a:cubicBezTo>
                  <a:cubicBezTo>
                    <a:pt x="5750" y="172485"/>
                    <a:pt x="5750" y="172485"/>
                    <a:pt x="5750" y="172485"/>
                  </a:cubicBezTo>
                  <a:lnTo>
                    <a:pt x="5750" y="413965"/>
                  </a:lnTo>
                  <a:cubicBezTo>
                    <a:pt x="11499" y="413965"/>
                    <a:pt x="11499" y="413965"/>
                    <a:pt x="17249" y="413965"/>
                  </a:cubicBezTo>
                  <a:lnTo>
                    <a:pt x="74744" y="413965"/>
                  </a:lnTo>
                  <a:cubicBezTo>
                    <a:pt x="80493" y="413965"/>
                    <a:pt x="80493" y="413965"/>
                    <a:pt x="86243" y="413965"/>
                  </a:cubicBezTo>
                  <a:lnTo>
                    <a:pt x="86243" y="172485"/>
                  </a:lnTo>
                  <a:cubicBezTo>
                    <a:pt x="86243" y="172485"/>
                    <a:pt x="86243" y="172485"/>
                    <a:pt x="86243" y="172485"/>
                  </a:cubicBezTo>
                  <a:cubicBezTo>
                    <a:pt x="86243" y="172485"/>
                    <a:pt x="86243" y="172485"/>
                    <a:pt x="86243" y="166736"/>
                  </a:cubicBezTo>
                  <a:cubicBezTo>
                    <a:pt x="86243" y="160986"/>
                    <a:pt x="80493" y="160986"/>
                    <a:pt x="68994" y="160986"/>
                  </a:cubicBezTo>
                  <a:cubicBezTo>
                    <a:pt x="80493" y="149487"/>
                    <a:pt x="91992" y="132239"/>
                    <a:pt x="91992" y="114990"/>
                  </a:cubicBezTo>
                  <a:cubicBezTo>
                    <a:pt x="91992" y="120740"/>
                    <a:pt x="74744" y="0"/>
                    <a:pt x="45996"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09" name="Google Shape;1609;p102"/>
            <p:cNvSpPr/>
            <p:nvPr/>
          </p:nvSpPr>
          <p:spPr>
            <a:xfrm>
              <a:off x="3266176" y="2215853"/>
              <a:ext cx="178234" cy="68994"/>
            </a:xfrm>
            <a:custGeom>
              <a:avLst/>
              <a:gdLst/>
              <a:ahLst/>
              <a:cxnLst/>
              <a:rect l="l" t="t" r="r" b="b"/>
              <a:pathLst>
                <a:path w="178234" h="68994" extrusionOk="0">
                  <a:moveTo>
                    <a:pt x="166736" y="68994"/>
                  </a:moveTo>
                  <a:cubicBezTo>
                    <a:pt x="172485" y="68994"/>
                    <a:pt x="178235" y="63245"/>
                    <a:pt x="178235" y="51746"/>
                  </a:cubicBezTo>
                  <a:lnTo>
                    <a:pt x="178235" y="17249"/>
                  </a:lnTo>
                  <a:cubicBezTo>
                    <a:pt x="178235" y="11499"/>
                    <a:pt x="172485" y="0"/>
                    <a:pt x="166736" y="0"/>
                  </a:cubicBezTo>
                  <a:lnTo>
                    <a:pt x="0" y="0"/>
                  </a:lnTo>
                  <a:cubicBezTo>
                    <a:pt x="0" y="11499"/>
                    <a:pt x="5750" y="22998"/>
                    <a:pt x="5750" y="28748"/>
                  </a:cubicBezTo>
                  <a:cubicBezTo>
                    <a:pt x="5750" y="34497"/>
                    <a:pt x="5750" y="51746"/>
                    <a:pt x="0" y="57495"/>
                  </a:cubicBezTo>
                  <a:lnTo>
                    <a:pt x="166736" y="57495"/>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10" name="Google Shape;1610;p102"/>
            <p:cNvSpPr/>
            <p:nvPr/>
          </p:nvSpPr>
          <p:spPr>
            <a:xfrm>
              <a:off x="3059194" y="2152608"/>
              <a:ext cx="195483" cy="195483"/>
            </a:xfrm>
            <a:custGeom>
              <a:avLst/>
              <a:gdLst/>
              <a:ahLst/>
              <a:cxnLst/>
              <a:rect l="l" t="t" r="r" b="b"/>
              <a:pathLst>
                <a:path w="195483" h="195483" extrusionOk="0">
                  <a:moveTo>
                    <a:pt x="97742" y="0"/>
                  </a:moveTo>
                  <a:cubicBezTo>
                    <a:pt x="45996" y="0"/>
                    <a:pt x="0" y="45996"/>
                    <a:pt x="0" y="97742"/>
                  </a:cubicBezTo>
                  <a:cubicBezTo>
                    <a:pt x="0" y="149487"/>
                    <a:pt x="45996" y="195483"/>
                    <a:pt x="97742" y="195483"/>
                  </a:cubicBezTo>
                  <a:cubicBezTo>
                    <a:pt x="149487" y="195483"/>
                    <a:pt x="195483" y="149487"/>
                    <a:pt x="195483" y="97742"/>
                  </a:cubicBezTo>
                  <a:cubicBezTo>
                    <a:pt x="195483" y="45996"/>
                    <a:pt x="149487" y="0"/>
                    <a:pt x="97742"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11" name="Google Shape;1611;p102"/>
            <p:cNvSpPr/>
            <p:nvPr/>
          </p:nvSpPr>
          <p:spPr>
            <a:xfrm>
              <a:off x="2122024" y="612257"/>
              <a:ext cx="1742101" cy="2874237"/>
            </a:xfrm>
            <a:custGeom>
              <a:avLst/>
              <a:gdLst/>
              <a:ahLst/>
              <a:cxnLst/>
              <a:rect l="l" t="t" r="r" b="b"/>
              <a:pathLst>
                <a:path w="1742101" h="2874237" extrusionOk="0">
                  <a:moveTo>
                    <a:pt x="17249" y="2874237"/>
                  </a:moveTo>
                  <a:lnTo>
                    <a:pt x="120740" y="2874237"/>
                  </a:lnTo>
                  <a:cubicBezTo>
                    <a:pt x="126489" y="2874237"/>
                    <a:pt x="137988" y="2868488"/>
                    <a:pt x="137988" y="2862738"/>
                  </a:cubicBezTo>
                  <a:lnTo>
                    <a:pt x="224231" y="2046308"/>
                  </a:lnTo>
                  <a:lnTo>
                    <a:pt x="649695" y="2046308"/>
                  </a:lnTo>
                  <a:lnTo>
                    <a:pt x="781934" y="2856989"/>
                  </a:lnTo>
                  <a:cubicBezTo>
                    <a:pt x="781934" y="2862738"/>
                    <a:pt x="787683" y="2868488"/>
                    <a:pt x="799182" y="2868488"/>
                  </a:cubicBezTo>
                  <a:lnTo>
                    <a:pt x="896924" y="2868488"/>
                  </a:lnTo>
                  <a:cubicBezTo>
                    <a:pt x="908423" y="2868488"/>
                    <a:pt x="914172" y="2862738"/>
                    <a:pt x="914172" y="2851239"/>
                  </a:cubicBezTo>
                  <a:cubicBezTo>
                    <a:pt x="914172" y="2839740"/>
                    <a:pt x="908423" y="2833991"/>
                    <a:pt x="896924" y="2833991"/>
                  </a:cubicBezTo>
                  <a:lnTo>
                    <a:pt x="810681" y="2833991"/>
                  </a:lnTo>
                  <a:lnTo>
                    <a:pt x="684192" y="2046308"/>
                  </a:lnTo>
                  <a:lnTo>
                    <a:pt x="747436" y="2046308"/>
                  </a:lnTo>
                  <a:cubicBezTo>
                    <a:pt x="764685" y="2046308"/>
                    <a:pt x="776184" y="2040558"/>
                    <a:pt x="776184" y="2029059"/>
                  </a:cubicBezTo>
                  <a:lnTo>
                    <a:pt x="776184" y="2006061"/>
                  </a:lnTo>
                  <a:cubicBezTo>
                    <a:pt x="776184" y="1994562"/>
                    <a:pt x="764685" y="1988813"/>
                    <a:pt x="747436" y="1988813"/>
                  </a:cubicBezTo>
                  <a:lnTo>
                    <a:pt x="689941" y="1988813"/>
                  </a:lnTo>
                  <a:cubicBezTo>
                    <a:pt x="718689" y="1977314"/>
                    <a:pt x="724438" y="1925568"/>
                    <a:pt x="718689" y="1873823"/>
                  </a:cubicBezTo>
                  <a:cubicBezTo>
                    <a:pt x="701440" y="1793330"/>
                    <a:pt x="632446" y="1724335"/>
                    <a:pt x="557703" y="1689838"/>
                  </a:cubicBezTo>
                  <a:lnTo>
                    <a:pt x="557703" y="1672590"/>
                  </a:lnTo>
                  <a:lnTo>
                    <a:pt x="563452" y="1672590"/>
                  </a:lnTo>
                  <a:cubicBezTo>
                    <a:pt x="574951" y="1672590"/>
                    <a:pt x="586450" y="1666840"/>
                    <a:pt x="586450" y="1661091"/>
                  </a:cubicBezTo>
                  <a:lnTo>
                    <a:pt x="586450" y="1661091"/>
                  </a:lnTo>
                  <a:lnTo>
                    <a:pt x="925671" y="1661091"/>
                  </a:lnTo>
                  <a:cubicBezTo>
                    <a:pt x="925671" y="1649592"/>
                    <a:pt x="919922" y="1638093"/>
                    <a:pt x="919922" y="1632343"/>
                  </a:cubicBezTo>
                  <a:cubicBezTo>
                    <a:pt x="919922" y="1626594"/>
                    <a:pt x="919922" y="1609345"/>
                    <a:pt x="925671" y="1603596"/>
                  </a:cubicBezTo>
                  <a:lnTo>
                    <a:pt x="586450" y="1603596"/>
                  </a:lnTo>
                  <a:lnTo>
                    <a:pt x="586450" y="1597846"/>
                  </a:lnTo>
                  <a:cubicBezTo>
                    <a:pt x="586450" y="1592097"/>
                    <a:pt x="574951" y="1586347"/>
                    <a:pt x="563452" y="1586347"/>
                  </a:cubicBezTo>
                  <a:lnTo>
                    <a:pt x="557703" y="1586347"/>
                  </a:lnTo>
                  <a:lnTo>
                    <a:pt x="557703" y="1563349"/>
                  </a:lnTo>
                  <a:lnTo>
                    <a:pt x="557703" y="1534602"/>
                  </a:lnTo>
                  <a:lnTo>
                    <a:pt x="569202" y="1534602"/>
                  </a:lnTo>
                  <a:cubicBezTo>
                    <a:pt x="580701" y="1534602"/>
                    <a:pt x="586450" y="1523102"/>
                    <a:pt x="586450" y="1511603"/>
                  </a:cubicBezTo>
                  <a:cubicBezTo>
                    <a:pt x="586450" y="1500104"/>
                    <a:pt x="580701" y="1488605"/>
                    <a:pt x="569202" y="1488605"/>
                  </a:cubicBezTo>
                  <a:lnTo>
                    <a:pt x="540454" y="1488605"/>
                  </a:lnTo>
                  <a:lnTo>
                    <a:pt x="540454" y="1431110"/>
                  </a:lnTo>
                  <a:lnTo>
                    <a:pt x="477209" y="1431110"/>
                  </a:lnTo>
                  <a:lnTo>
                    <a:pt x="477209" y="258210"/>
                  </a:lnTo>
                  <a:cubicBezTo>
                    <a:pt x="477209" y="258210"/>
                    <a:pt x="477209" y="258210"/>
                    <a:pt x="477209" y="258210"/>
                  </a:cubicBezTo>
                  <a:cubicBezTo>
                    <a:pt x="477209" y="258210"/>
                    <a:pt x="477209" y="258210"/>
                    <a:pt x="477209" y="258210"/>
                  </a:cubicBezTo>
                  <a:cubicBezTo>
                    <a:pt x="471460" y="223713"/>
                    <a:pt x="511706" y="143220"/>
                    <a:pt x="563452" y="102973"/>
                  </a:cubicBezTo>
                  <a:cubicBezTo>
                    <a:pt x="580701" y="91474"/>
                    <a:pt x="609448" y="68476"/>
                    <a:pt x="638196" y="68476"/>
                  </a:cubicBezTo>
                  <a:cubicBezTo>
                    <a:pt x="684192" y="74226"/>
                    <a:pt x="695691" y="114472"/>
                    <a:pt x="712939" y="171968"/>
                  </a:cubicBezTo>
                  <a:cubicBezTo>
                    <a:pt x="718689" y="200715"/>
                    <a:pt x="730188" y="223713"/>
                    <a:pt x="741687" y="246711"/>
                  </a:cubicBezTo>
                  <a:cubicBezTo>
                    <a:pt x="758935" y="275459"/>
                    <a:pt x="787683" y="292707"/>
                    <a:pt x="816431" y="292707"/>
                  </a:cubicBezTo>
                  <a:cubicBezTo>
                    <a:pt x="816431" y="292707"/>
                    <a:pt x="816431" y="292707"/>
                    <a:pt x="816431" y="292707"/>
                  </a:cubicBezTo>
                  <a:cubicBezTo>
                    <a:pt x="856677" y="304206"/>
                    <a:pt x="891174" y="286958"/>
                    <a:pt x="914172" y="252461"/>
                  </a:cubicBezTo>
                  <a:cubicBezTo>
                    <a:pt x="937170" y="223713"/>
                    <a:pt x="948669" y="194966"/>
                    <a:pt x="965918" y="160469"/>
                  </a:cubicBezTo>
                  <a:cubicBezTo>
                    <a:pt x="988916" y="114472"/>
                    <a:pt x="1006164" y="79975"/>
                    <a:pt x="1029162" y="79975"/>
                  </a:cubicBezTo>
                  <a:cubicBezTo>
                    <a:pt x="1029162" y="79975"/>
                    <a:pt x="1029162" y="79975"/>
                    <a:pt x="1029162" y="79975"/>
                  </a:cubicBezTo>
                  <a:cubicBezTo>
                    <a:pt x="1075159" y="79975"/>
                    <a:pt x="1092407" y="114472"/>
                    <a:pt x="1115405" y="183467"/>
                  </a:cubicBezTo>
                  <a:cubicBezTo>
                    <a:pt x="1126904" y="217964"/>
                    <a:pt x="1138403" y="252461"/>
                    <a:pt x="1155652" y="275459"/>
                  </a:cubicBezTo>
                  <a:cubicBezTo>
                    <a:pt x="1184399" y="309956"/>
                    <a:pt x="1218896" y="321455"/>
                    <a:pt x="1264892" y="321455"/>
                  </a:cubicBezTo>
                  <a:cubicBezTo>
                    <a:pt x="1333887" y="315705"/>
                    <a:pt x="1362634" y="240962"/>
                    <a:pt x="1385632" y="177717"/>
                  </a:cubicBezTo>
                  <a:cubicBezTo>
                    <a:pt x="1402881" y="131721"/>
                    <a:pt x="1425879" y="79975"/>
                    <a:pt x="1454626" y="68476"/>
                  </a:cubicBezTo>
                  <a:cubicBezTo>
                    <a:pt x="1477624" y="62727"/>
                    <a:pt x="1500622" y="68476"/>
                    <a:pt x="1517871" y="79975"/>
                  </a:cubicBezTo>
                  <a:cubicBezTo>
                    <a:pt x="1540869" y="97224"/>
                    <a:pt x="1558118" y="137470"/>
                    <a:pt x="1581115" y="235212"/>
                  </a:cubicBezTo>
                  <a:cubicBezTo>
                    <a:pt x="1581115" y="235212"/>
                    <a:pt x="1581115" y="235212"/>
                    <a:pt x="1581115" y="235212"/>
                  </a:cubicBezTo>
                  <a:cubicBezTo>
                    <a:pt x="1563867" y="235212"/>
                    <a:pt x="1546618" y="240962"/>
                    <a:pt x="1546618" y="246711"/>
                  </a:cubicBezTo>
                  <a:cubicBezTo>
                    <a:pt x="1546618" y="246711"/>
                    <a:pt x="1546618" y="246711"/>
                    <a:pt x="1546618" y="246711"/>
                  </a:cubicBezTo>
                  <a:cubicBezTo>
                    <a:pt x="1546618" y="246711"/>
                    <a:pt x="1546618" y="246711"/>
                    <a:pt x="1546618" y="246711"/>
                  </a:cubicBezTo>
                  <a:cubicBezTo>
                    <a:pt x="1546618" y="246711"/>
                    <a:pt x="1546618" y="246711"/>
                    <a:pt x="1546618" y="246711"/>
                  </a:cubicBezTo>
                  <a:lnTo>
                    <a:pt x="1546618" y="827412"/>
                  </a:lnTo>
                  <a:lnTo>
                    <a:pt x="1512121" y="827412"/>
                  </a:lnTo>
                  <a:cubicBezTo>
                    <a:pt x="1500622" y="827412"/>
                    <a:pt x="1494873" y="833161"/>
                    <a:pt x="1494873" y="838911"/>
                  </a:cubicBezTo>
                  <a:lnTo>
                    <a:pt x="1494873" y="850410"/>
                  </a:lnTo>
                  <a:cubicBezTo>
                    <a:pt x="1494873" y="850410"/>
                    <a:pt x="1494873" y="850410"/>
                    <a:pt x="1494873" y="850410"/>
                  </a:cubicBezTo>
                  <a:lnTo>
                    <a:pt x="1132654" y="850410"/>
                  </a:lnTo>
                  <a:cubicBezTo>
                    <a:pt x="1138403" y="861909"/>
                    <a:pt x="1138403" y="873408"/>
                    <a:pt x="1138403" y="884907"/>
                  </a:cubicBezTo>
                  <a:cubicBezTo>
                    <a:pt x="1138403" y="896406"/>
                    <a:pt x="1138403" y="907905"/>
                    <a:pt x="1132654" y="919404"/>
                  </a:cubicBezTo>
                  <a:lnTo>
                    <a:pt x="1494873" y="919404"/>
                  </a:lnTo>
                  <a:cubicBezTo>
                    <a:pt x="1494873" y="919404"/>
                    <a:pt x="1494873" y="919404"/>
                    <a:pt x="1494873" y="919404"/>
                  </a:cubicBezTo>
                  <a:lnTo>
                    <a:pt x="1494873" y="930903"/>
                  </a:lnTo>
                  <a:cubicBezTo>
                    <a:pt x="1494873" y="936652"/>
                    <a:pt x="1500622" y="942402"/>
                    <a:pt x="1512121" y="942402"/>
                  </a:cubicBezTo>
                  <a:lnTo>
                    <a:pt x="1546618" y="942402"/>
                  </a:lnTo>
                  <a:lnTo>
                    <a:pt x="1546618" y="1258625"/>
                  </a:lnTo>
                  <a:cubicBezTo>
                    <a:pt x="1546618" y="1270124"/>
                    <a:pt x="1558118" y="1281623"/>
                    <a:pt x="1569617" y="1287373"/>
                  </a:cubicBezTo>
                  <a:lnTo>
                    <a:pt x="1569617" y="1379365"/>
                  </a:lnTo>
                  <a:lnTo>
                    <a:pt x="1563867" y="1379365"/>
                  </a:lnTo>
                  <a:cubicBezTo>
                    <a:pt x="1546618" y="1379365"/>
                    <a:pt x="1535119" y="1390864"/>
                    <a:pt x="1535119" y="1408112"/>
                  </a:cubicBezTo>
                  <a:lnTo>
                    <a:pt x="1535119" y="1396613"/>
                  </a:lnTo>
                  <a:cubicBezTo>
                    <a:pt x="1535119" y="1390864"/>
                    <a:pt x="1529370" y="1390864"/>
                    <a:pt x="1523620" y="1390864"/>
                  </a:cubicBezTo>
                  <a:cubicBezTo>
                    <a:pt x="1517871" y="1390864"/>
                    <a:pt x="1512121" y="1396613"/>
                    <a:pt x="1512121" y="1396613"/>
                  </a:cubicBezTo>
                  <a:lnTo>
                    <a:pt x="1512121" y="1442609"/>
                  </a:lnTo>
                  <a:cubicBezTo>
                    <a:pt x="1512121" y="1448359"/>
                    <a:pt x="1517871" y="1448359"/>
                    <a:pt x="1523620" y="1448359"/>
                  </a:cubicBezTo>
                  <a:cubicBezTo>
                    <a:pt x="1529370" y="1448359"/>
                    <a:pt x="1535119" y="1442609"/>
                    <a:pt x="1535119" y="1442609"/>
                  </a:cubicBezTo>
                  <a:lnTo>
                    <a:pt x="1535119" y="1431110"/>
                  </a:lnTo>
                  <a:cubicBezTo>
                    <a:pt x="1535119" y="1448359"/>
                    <a:pt x="1546618" y="1459858"/>
                    <a:pt x="1563867" y="1459858"/>
                  </a:cubicBezTo>
                  <a:lnTo>
                    <a:pt x="1569617" y="1459858"/>
                  </a:lnTo>
                  <a:lnTo>
                    <a:pt x="1569617" y="1758832"/>
                  </a:lnTo>
                  <a:lnTo>
                    <a:pt x="1598364" y="1879572"/>
                  </a:lnTo>
                  <a:lnTo>
                    <a:pt x="1621362" y="1879572"/>
                  </a:lnTo>
                  <a:lnTo>
                    <a:pt x="1650110" y="1758832"/>
                  </a:lnTo>
                  <a:lnTo>
                    <a:pt x="1650110" y="1459858"/>
                  </a:lnTo>
                  <a:cubicBezTo>
                    <a:pt x="1661609" y="1459858"/>
                    <a:pt x="1673108" y="1448359"/>
                    <a:pt x="1678857" y="1436860"/>
                  </a:cubicBezTo>
                  <a:lnTo>
                    <a:pt x="1707605" y="1436860"/>
                  </a:lnTo>
                  <a:lnTo>
                    <a:pt x="1707605" y="1459858"/>
                  </a:lnTo>
                  <a:cubicBezTo>
                    <a:pt x="1707605" y="1465607"/>
                    <a:pt x="1713354" y="1465607"/>
                    <a:pt x="1719104" y="1465607"/>
                  </a:cubicBezTo>
                  <a:cubicBezTo>
                    <a:pt x="1724853" y="1465607"/>
                    <a:pt x="1742102" y="1431110"/>
                    <a:pt x="1742102" y="1419611"/>
                  </a:cubicBezTo>
                  <a:cubicBezTo>
                    <a:pt x="1742102" y="1408112"/>
                    <a:pt x="1724853" y="1373615"/>
                    <a:pt x="1719104" y="1373615"/>
                  </a:cubicBezTo>
                  <a:cubicBezTo>
                    <a:pt x="1713354" y="1373615"/>
                    <a:pt x="1707605" y="1379365"/>
                    <a:pt x="1707605" y="1379365"/>
                  </a:cubicBezTo>
                  <a:lnTo>
                    <a:pt x="1707605" y="1402363"/>
                  </a:lnTo>
                  <a:lnTo>
                    <a:pt x="1678857" y="1402363"/>
                  </a:lnTo>
                  <a:cubicBezTo>
                    <a:pt x="1678857" y="1390864"/>
                    <a:pt x="1667358" y="1379365"/>
                    <a:pt x="1650110" y="1379365"/>
                  </a:cubicBezTo>
                  <a:lnTo>
                    <a:pt x="1650110" y="1310371"/>
                  </a:lnTo>
                  <a:cubicBezTo>
                    <a:pt x="1661609" y="1304621"/>
                    <a:pt x="1673108" y="1293122"/>
                    <a:pt x="1673108" y="1281623"/>
                  </a:cubicBezTo>
                  <a:lnTo>
                    <a:pt x="1673108" y="965400"/>
                  </a:lnTo>
                  <a:lnTo>
                    <a:pt x="1696106" y="965400"/>
                  </a:lnTo>
                  <a:cubicBezTo>
                    <a:pt x="1707605" y="965400"/>
                    <a:pt x="1713354" y="959651"/>
                    <a:pt x="1713354" y="953901"/>
                  </a:cubicBezTo>
                  <a:lnTo>
                    <a:pt x="1713354" y="856159"/>
                  </a:lnTo>
                  <a:cubicBezTo>
                    <a:pt x="1713354" y="850410"/>
                    <a:pt x="1707605" y="844660"/>
                    <a:pt x="1696106" y="844660"/>
                  </a:cubicBezTo>
                  <a:lnTo>
                    <a:pt x="1673108" y="844660"/>
                  </a:lnTo>
                  <a:lnTo>
                    <a:pt x="1673108" y="258210"/>
                  </a:lnTo>
                  <a:cubicBezTo>
                    <a:pt x="1673108" y="258210"/>
                    <a:pt x="1673108" y="258210"/>
                    <a:pt x="1673108" y="258210"/>
                  </a:cubicBezTo>
                  <a:cubicBezTo>
                    <a:pt x="1673108" y="258210"/>
                    <a:pt x="1673108" y="258210"/>
                    <a:pt x="1673108" y="258210"/>
                  </a:cubicBezTo>
                  <a:cubicBezTo>
                    <a:pt x="1673108" y="258210"/>
                    <a:pt x="1673108" y="258210"/>
                    <a:pt x="1673108" y="258210"/>
                  </a:cubicBezTo>
                  <a:cubicBezTo>
                    <a:pt x="1673108" y="252461"/>
                    <a:pt x="1661609" y="252461"/>
                    <a:pt x="1650110" y="246711"/>
                  </a:cubicBezTo>
                  <a:cubicBezTo>
                    <a:pt x="1650110" y="240962"/>
                    <a:pt x="1650110" y="240962"/>
                    <a:pt x="1650110" y="235212"/>
                  </a:cubicBezTo>
                  <a:cubicBezTo>
                    <a:pt x="1638611" y="143220"/>
                    <a:pt x="1604114" y="74226"/>
                    <a:pt x="1563867" y="39729"/>
                  </a:cubicBezTo>
                  <a:cubicBezTo>
                    <a:pt x="1523620" y="-518"/>
                    <a:pt x="1477624" y="-6267"/>
                    <a:pt x="1431628" y="5232"/>
                  </a:cubicBezTo>
                  <a:cubicBezTo>
                    <a:pt x="1368384" y="22480"/>
                    <a:pt x="1345386" y="91474"/>
                    <a:pt x="1322388" y="154719"/>
                  </a:cubicBezTo>
                  <a:cubicBezTo>
                    <a:pt x="1305139" y="206465"/>
                    <a:pt x="1282141" y="252461"/>
                    <a:pt x="1253393" y="258210"/>
                  </a:cubicBezTo>
                  <a:cubicBezTo>
                    <a:pt x="1207397" y="263960"/>
                    <a:pt x="1195898" y="235212"/>
                    <a:pt x="1172900" y="166218"/>
                  </a:cubicBezTo>
                  <a:cubicBezTo>
                    <a:pt x="1161401" y="131721"/>
                    <a:pt x="1149902" y="97224"/>
                    <a:pt x="1132654" y="74226"/>
                  </a:cubicBezTo>
                  <a:cubicBezTo>
                    <a:pt x="1109656" y="39729"/>
                    <a:pt x="1075159" y="22480"/>
                    <a:pt x="1029162" y="22480"/>
                  </a:cubicBezTo>
                  <a:cubicBezTo>
                    <a:pt x="1029162" y="22480"/>
                    <a:pt x="1029162" y="22480"/>
                    <a:pt x="1029162" y="22480"/>
                  </a:cubicBezTo>
                  <a:cubicBezTo>
                    <a:pt x="1000415" y="22480"/>
                    <a:pt x="971667" y="39729"/>
                    <a:pt x="948669" y="68476"/>
                  </a:cubicBezTo>
                  <a:cubicBezTo>
                    <a:pt x="931421" y="91474"/>
                    <a:pt x="919922" y="120222"/>
                    <a:pt x="908423" y="148969"/>
                  </a:cubicBezTo>
                  <a:cubicBezTo>
                    <a:pt x="879675" y="212214"/>
                    <a:pt x="856677" y="252461"/>
                    <a:pt x="822180" y="252461"/>
                  </a:cubicBezTo>
                  <a:cubicBezTo>
                    <a:pt x="822180" y="252461"/>
                    <a:pt x="822180" y="252461"/>
                    <a:pt x="822180" y="252461"/>
                  </a:cubicBezTo>
                  <a:cubicBezTo>
                    <a:pt x="804932" y="252461"/>
                    <a:pt x="793433" y="235212"/>
                    <a:pt x="776184" y="177717"/>
                  </a:cubicBezTo>
                  <a:cubicBezTo>
                    <a:pt x="758935" y="120222"/>
                    <a:pt x="735937" y="45478"/>
                    <a:pt x="649695" y="28230"/>
                  </a:cubicBezTo>
                  <a:cubicBezTo>
                    <a:pt x="609448" y="22480"/>
                    <a:pt x="563452" y="39729"/>
                    <a:pt x="523205" y="74226"/>
                  </a:cubicBezTo>
                  <a:cubicBezTo>
                    <a:pt x="494458" y="102973"/>
                    <a:pt x="465710" y="137470"/>
                    <a:pt x="448462" y="177717"/>
                  </a:cubicBezTo>
                  <a:cubicBezTo>
                    <a:pt x="436963" y="200715"/>
                    <a:pt x="419714" y="246711"/>
                    <a:pt x="419714" y="286958"/>
                  </a:cubicBezTo>
                  <a:lnTo>
                    <a:pt x="419714" y="1459858"/>
                  </a:lnTo>
                  <a:lnTo>
                    <a:pt x="350720" y="1459858"/>
                  </a:lnTo>
                  <a:lnTo>
                    <a:pt x="350720" y="1517353"/>
                  </a:lnTo>
                  <a:lnTo>
                    <a:pt x="327722" y="1517353"/>
                  </a:lnTo>
                  <a:cubicBezTo>
                    <a:pt x="316223" y="1517353"/>
                    <a:pt x="310474" y="1528852"/>
                    <a:pt x="310474" y="1540351"/>
                  </a:cubicBezTo>
                  <a:cubicBezTo>
                    <a:pt x="310474" y="1551850"/>
                    <a:pt x="316223" y="1563349"/>
                    <a:pt x="327722" y="1563349"/>
                  </a:cubicBezTo>
                  <a:lnTo>
                    <a:pt x="339221" y="1563349"/>
                  </a:lnTo>
                  <a:lnTo>
                    <a:pt x="339221" y="1592097"/>
                  </a:lnTo>
                  <a:lnTo>
                    <a:pt x="339221" y="1615095"/>
                  </a:lnTo>
                  <a:cubicBezTo>
                    <a:pt x="327722" y="1615095"/>
                    <a:pt x="321973" y="1620844"/>
                    <a:pt x="321973" y="1626594"/>
                  </a:cubicBezTo>
                  <a:lnTo>
                    <a:pt x="321973" y="1695588"/>
                  </a:lnTo>
                  <a:cubicBezTo>
                    <a:pt x="321973" y="1701337"/>
                    <a:pt x="327722" y="1701337"/>
                    <a:pt x="339221" y="1707087"/>
                  </a:cubicBezTo>
                  <a:lnTo>
                    <a:pt x="339221" y="1724335"/>
                  </a:lnTo>
                  <a:cubicBezTo>
                    <a:pt x="258728" y="1758832"/>
                    <a:pt x="189734" y="1827826"/>
                    <a:pt x="178235" y="1908320"/>
                  </a:cubicBezTo>
                  <a:cubicBezTo>
                    <a:pt x="172485" y="1954316"/>
                    <a:pt x="178235" y="2006061"/>
                    <a:pt x="206982" y="2023310"/>
                  </a:cubicBezTo>
                  <a:lnTo>
                    <a:pt x="149487" y="2023310"/>
                  </a:lnTo>
                  <a:cubicBezTo>
                    <a:pt x="132239" y="2023310"/>
                    <a:pt x="120740" y="2029059"/>
                    <a:pt x="120740" y="2040558"/>
                  </a:cubicBezTo>
                  <a:lnTo>
                    <a:pt x="120740" y="2063557"/>
                  </a:lnTo>
                  <a:cubicBezTo>
                    <a:pt x="120740" y="2075055"/>
                    <a:pt x="132239" y="2080805"/>
                    <a:pt x="149487" y="2080805"/>
                  </a:cubicBezTo>
                  <a:lnTo>
                    <a:pt x="206982" y="2080805"/>
                  </a:lnTo>
                  <a:lnTo>
                    <a:pt x="109241" y="2845490"/>
                  </a:lnTo>
                  <a:lnTo>
                    <a:pt x="17249" y="2845490"/>
                  </a:lnTo>
                  <a:cubicBezTo>
                    <a:pt x="5750" y="2845490"/>
                    <a:pt x="0" y="2851239"/>
                    <a:pt x="0" y="2862738"/>
                  </a:cubicBezTo>
                  <a:cubicBezTo>
                    <a:pt x="0" y="2868488"/>
                    <a:pt x="5750" y="2874237"/>
                    <a:pt x="17249" y="2874237"/>
                  </a:cubicBezTo>
                  <a:close/>
                  <a:moveTo>
                    <a:pt x="1650110" y="1080390"/>
                  </a:moveTo>
                  <a:cubicBezTo>
                    <a:pt x="1621362" y="1080390"/>
                    <a:pt x="1592615" y="1080390"/>
                    <a:pt x="1563867" y="1080390"/>
                  </a:cubicBezTo>
                  <a:lnTo>
                    <a:pt x="1563867" y="965400"/>
                  </a:lnTo>
                  <a:lnTo>
                    <a:pt x="1650110" y="965400"/>
                  </a:lnTo>
                  <a:lnTo>
                    <a:pt x="1650110" y="1080390"/>
                  </a:lnTo>
                  <a:close/>
                  <a:moveTo>
                    <a:pt x="1650110" y="838911"/>
                  </a:moveTo>
                  <a:lnTo>
                    <a:pt x="1563867" y="838911"/>
                  </a:lnTo>
                  <a:lnTo>
                    <a:pt x="1563867" y="286958"/>
                  </a:lnTo>
                  <a:cubicBezTo>
                    <a:pt x="1575366" y="286958"/>
                    <a:pt x="1598364" y="286958"/>
                    <a:pt x="1604114" y="286958"/>
                  </a:cubicBezTo>
                  <a:cubicBezTo>
                    <a:pt x="1615613" y="286958"/>
                    <a:pt x="1632861" y="286958"/>
                    <a:pt x="1650110" y="281208"/>
                  </a:cubicBezTo>
                  <a:lnTo>
                    <a:pt x="1650110" y="838911"/>
                  </a:lnTo>
                  <a:close/>
                  <a:moveTo>
                    <a:pt x="425464" y="1776081"/>
                  </a:moveTo>
                  <a:cubicBezTo>
                    <a:pt x="425464" y="1776081"/>
                    <a:pt x="431213" y="1776081"/>
                    <a:pt x="431213" y="1770331"/>
                  </a:cubicBezTo>
                  <a:cubicBezTo>
                    <a:pt x="431213" y="1770331"/>
                    <a:pt x="431213" y="1770331"/>
                    <a:pt x="431213" y="1776081"/>
                  </a:cubicBezTo>
                  <a:lnTo>
                    <a:pt x="425464" y="1776081"/>
                  </a:lnTo>
                  <a:close/>
                  <a:moveTo>
                    <a:pt x="408215" y="1557600"/>
                  </a:moveTo>
                  <a:lnTo>
                    <a:pt x="436963" y="1592097"/>
                  </a:lnTo>
                  <a:lnTo>
                    <a:pt x="350720" y="1592097"/>
                  </a:lnTo>
                  <a:lnTo>
                    <a:pt x="350720" y="1557600"/>
                  </a:lnTo>
                  <a:lnTo>
                    <a:pt x="408215" y="1557600"/>
                  </a:lnTo>
                  <a:close/>
                  <a:moveTo>
                    <a:pt x="477209" y="1557600"/>
                  </a:moveTo>
                  <a:lnTo>
                    <a:pt x="534705" y="1557600"/>
                  </a:lnTo>
                  <a:lnTo>
                    <a:pt x="534705" y="1592097"/>
                  </a:lnTo>
                  <a:lnTo>
                    <a:pt x="454211" y="1592097"/>
                  </a:lnTo>
                  <a:lnTo>
                    <a:pt x="477209" y="1557600"/>
                  </a:lnTo>
                  <a:close/>
                  <a:moveTo>
                    <a:pt x="339221" y="1712836"/>
                  </a:moveTo>
                  <a:lnTo>
                    <a:pt x="350720" y="1707087"/>
                  </a:lnTo>
                  <a:lnTo>
                    <a:pt x="350720" y="1678339"/>
                  </a:lnTo>
                  <a:lnTo>
                    <a:pt x="540454" y="1678339"/>
                  </a:lnTo>
                  <a:lnTo>
                    <a:pt x="540454" y="1707087"/>
                  </a:lnTo>
                  <a:lnTo>
                    <a:pt x="551953" y="1712836"/>
                  </a:lnTo>
                  <a:cubicBezTo>
                    <a:pt x="586450" y="1730085"/>
                    <a:pt x="615198" y="1747333"/>
                    <a:pt x="638196" y="1770331"/>
                  </a:cubicBezTo>
                  <a:lnTo>
                    <a:pt x="632446" y="1770331"/>
                  </a:lnTo>
                  <a:cubicBezTo>
                    <a:pt x="626697" y="1764582"/>
                    <a:pt x="615198" y="1758832"/>
                    <a:pt x="603699" y="1758832"/>
                  </a:cubicBezTo>
                  <a:cubicBezTo>
                    <a:pt x="592200" y="1758832"/>
                    <a:pt x="580701" y="1764582"/>
                    <a:pt x="574951" y="1770331"/>
                  </a:cubicBezTo>
                  <a:cubicBezTo>
                    <a:pt x="574951" y="1770331"/>
                    <a:pt x="569202" y="1770331"/>
                    <a:pt x="569202" y="1770331"/>
                  </a:cubicBezTo>
                  <a:cubicBezTo>
                    <a:pt x="563452" y="1764582"/>
                    <a:pt x="551953" y="1758832"/>
                    <a:pt x="540454" y="1758832"/>
                  </a:cubicBezTo>
                  <a:cubicBezTo>
                    <a:pt x="534705" y="1758832"/>
                    <a:pt x="528955" y="1758832"/>
                    <a:pt x="523205" y="1764582"/>
                  </a:cubicBezTo>
                  <a:cubicBezTo>
                    <a:pt x="517456" y="1764582"/>
                    <a:pt x="511706" y="1758832"/>
                    <a:pt x="505957" y="1758832"/>
                  </a:cubicBezTo>
                  <a:cubicBezTo>
                    <a:pt x="500207" y="1758832"/>
                    <a:pt x="500207" y="1758832"/>
                    <a:pt x="494458" y="1758832"/>
                  </a:cubicBezTo>
                  <a:cubicBezTo>
                    <a:pt x="488708" y="1747333"/>
                    <a:pt x="477209" y="1741584"/>
                    <a:pt x="459961" y="1741584"/>
                  </a:cubicBezTo>
                  <a:cubicBezTo>
                    <a:pt x="454211" y="1741584"/>
                    <a:pt x="442712" y="1741584"/>
                    <a:pt x="436963" y="1747333"/>
                  </a:cubicBezTo>
                  <a:cubicBezTo>
                    <a:pt x="436963" y="1735834"/>
                    <a:pt x="419714" y="1724335"/>
                    <a:pt x="402466" y="1724335"/>
                  </a:cubicBezTo>
                  <a:cubicBezTo>
                    <a:pt x="385217" y="1724335"/>
                    <a:pt x="373718" y="1735834"/>
                    <a:pt x="367969" y="1747333"/>
                  </a:cubicBezTo>
                  <a:cubicBezTo>
                    <a:pt x="367969" y="1747333"/>
                    <a:pt x="362219" y="1747333"/>
                    <a:pt x="362219" y="1747333"/>
                  </a:cubicBezTo>
                  <a:cubicBezTo>
                    <a:pt x="362219" y="1747333"/>
                    <a:pt x="362219" y="1747333"/>
                    <a:pt x="356470" y="1747333"/>
                  </a:cubicBezTo>
                  <a:cubicBezTo>
                    <a:pt x="350720" y="1735834"/>
                    <a:pt x="339221" y="1730085"/>
                    <a:pt x="327722" y="1730085"/>
                  </a:cubicBezTo>
                  <a:cubicBezTo>
                    <a:pt x="316223" y="1730085"/>
                    <a:pt x="304724" y="1735834"/>
                    <a:pt x="298975" y="1741584"/>
                  </a:cubicBezTo>
                  <a:cubicBezTo>
                    <a:pt x="293225" y="1741584"/>
                    <a:pt x="293225" y="1741584"/>
                    <a:pt x="287476" y="1741584"/>
                  </a:cubicBezTo>
                  <a:cubicBezTo>
                    <a:pt x="287476" y="1741584"/>
                    <a:pt x="287476" y="1741584"/>
                    <a:pt x="281726" y="1741584"/>
                  </a:cubicBezTo>
                  <a:cubicBezTo>
                    <a:pt x="304724" y="1730085"/>
                    <a:pt x="321973" y="1718586"/>
                    <a:pt x="339221" y="1712836"/>
                  </a:cubicBezTo>
                  <a:close/>
                  <a:moveTo>
                    <a:pt x="264478" y="1758832"/>
                  </a:moveTo>
                  <a:cubicBezTo>
                    <a:pt x="264478" y="1758832"/>
                    <a:pt x="258728" y="1764582"/>
                    <a:pt x="264478" y="1758832"/>
                  </a:cubicBezTo>
                  <a:cubicBezTo>
                    <a:pt x="264478" y="1764582"/>
                    <a:pt x="264478" y="1770331"/>
                    <a:pt x="264478" y="1770331"/>
                  </a:cubicBezTo>
                  <a:lnTo>
                    <a:pt x="247229" y="1770331"/>
                  </a:lnTo>
                  <a:cubicBezTo>
                    <a:pt x="252978" y="1770331"/>
                    <a:pt x="258728" y="1764582"/>
                    <a:pt x="264478" y="1758832"/>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12" name="Google Shape;1612;p102"/>
            <p:cNvSpPr/>
            <p:nvPr/>
          </p:nvSpPr>
          <p:spPr>
            <a:xfrm>
              <a:off x="3243178" y="2675814"/>
              <a:ext cx="885424" cy="977416"/>
            </a:xfrm>
            <a:custGeom>
              <a:avLst/>
              <a:gdLst/>
              <a:ahLst/>
              <a:cxnLst/>
              <a:rect l="l" t="t" r="r" b="b"/>
              <a:pathLst>
                <a:path w="885424" h="977416" extrusionOk="0">
                  <a:moveTo>
                    <a:pt x="868176" y="942920"/>
                  </a:moveTo>
                  <a:lnTo>
                    <a:pt x="787683" y="942920"/>
                  </a:lnTo>
                  <a:lnTo>
                    <a:pt x="735937" y="643945"/>
                  </a:lnTo>
                  <a:cubicBezTo>
                    <a:pt x="741687" y="620947"/>
                    <a:pt x="747436" y="597949"/>
                    <a:pt x="753186" y="574951"/>
                  </a:cubicBezTo>
                  <a:lnTo>
                    <a:pt x="781934" y="574951"/>
                  </a:lnTo>
                  <a:cubicBezTo>
                    <a:pt x="793433" y="574951"/>
                    <a:pt x="810681" y="569201"/>
                    <a:pt x="810681" y="557702"/>
                  </a:cubicBezTo>
                  <a:lnTo>
                    <a:pt x="810681" y="534704"/>
                  </a:lnTo>
                  <a:cubicBezTo>
                    <a:pt x="810681" y="523205"/>
                    <a:pt x="799182" y="517456"/>
                    <a:pt x="781934" y="517456"/>
                  </a:cubicBezTo>
                  <a:lnTo>
                    <a:pt x="753186" y="517456"/>
                  </a:lnTo>
                  <a:cubicBezTo>
                    <a:pt x="741687" y="425464"/>
                    <a:pt x="689941" y="350720"/>
                    <a:pt x="615198" y="310473"/>
                  </a:cubicBezTo>
                  <a:lnTo>
                    <a:pt x="615198" y="264477"/>
                  </a:lnTo>
                  <a:cubicBezTo>
                    <a:pt x="626697" y="264477"/>
                    <a:pt x="632446" y="258728"/>
                    <a:pt x="632446" y="252978"/>
                  </a:cubicBezTo>
                  <a:lnTo>
                    <a:pt x="632446" y="166736"/>
                  </a:lnTo>
                  <a:cubicBezTo>
                    <a:pt x="632446" y="160986"/>
                    <a:pt x="626697" y="155237"/>
                    <a:pt x="615198" y="155237"/>
                  </a:cubicBezTo>
                  <a:lnTo>
                    <a:pt x="615198" y="74744"/>
                  </a:lnTo>
                  <a:lnTo>
                    <a:pt x="626697" y="74744"/>
                  </a:lnTo>
                  <a:cubicBezTo>
                    <a:pt x="638196" y="74744"/>
                    <a:pt x="643945" y="63245"/>
                    <a:pt x="643945" y="51745"/>
                  </a:cubicBezTo>
                  <a:cubicBezTo>
                    <a:pt x="643945" y="40246"/>
                    <a:pt x="638196" y="28748"/>
                    <a:pt x="626697" y="28748"/>
                  </a:cubicBezTo>
                  <a:lnTo>
                    <a:pt x="511706" y="28748"/>
                  </a:lnTo>
                  <a:cubicBezTo>
                    <a:pt x="505957" y="17248"/>
                    <a:pt x="494458" y="0"/>
                    <a:pt x="494458" y="0"/>
                  </a:cubicBezTo>
                  <a:cubicBezTo>
                    <a:pt x="494458" y="5749"/>
                    <a:pt x="482959" y="17248"/>
                    <a:pt x="482959" y="28748"/>
                  </a:cubicBezTo>
                  <a:lnTo>
                    <a:pt x="339221" y="28748"/>
                  </a:lnTo>
                  <a:cubicBezTo>
                    <a:pt x="327722" y="28748"/>
                    <a:pt x="321973" y="40246"/>
                    <a:pt x="321973" y="51745"/>
                  </a:cubicBezTo>
                  <a:cubicBezTo>
                    <a:pt x="321973" y="63245"/>
                    <a:pt x="327722" y="74744"/>
                    <a:pt x="339221" y="74744"/>
                  </a:cubicBezTo>
                  <a:lnTo>
                    <a:pt x="350720" y="74744"/>
                  </a:lnTo>
                  <a:lnTo>
                    <a:pt x="350720" y="149487"/>
                  </a:lnTo>
                  <a:lnTo>
                    <a:pt x="344971" y="149487"/>
                  </a:lnTo>
                  <a:cubicBezTo>
                    <a:pt x="327722" y="149487"/>
                    <a:pt x="316223" y="155237"/>
                    <a:pt x="316223" y="160986"/>
                  </a:cubicBezTo>
                  <a:lnTo>
                    <a:pt x="316223" y="178235"/>
                  </a:lnTo>
                  <a:lnTo>
                    <a:pt x="0" y="178235"/>
                  </a:lnTo>
                  <a:cubicBezTo>
                    <a:pt x="5750" y="189734"/>
                    <a:pt x="5750" y="201233"/>
                    <a:pt x="5750" y="212732"/>
                  </a:cubicBezTo>
                  <a:cubicBezTo>
                    <a:pt x="5750" y="224231"/>
                    <a:pt x="5750" y="235730"/>
                    <a:pt x="0" y="247229"/>
                  </a:cubicBezTo>
                  <a:lnTo>
                    <a:pt x="316223" y="247229"/>
                  </a:lnTo>
                  <a:lnTo>
                    <a:pt x="316223" y="252978"/>
                  </a:lnTo>
                  <a:cubicBezTo>
                    <a:pt x="316223" y="258728"/>
                    <a:pt x="327722" y="264477"/>
                    <a:pt x="344971" y="264477"/>
                  </a:cubicBezTo>
                  <a:lnTo>
                    <a:pt x="350720" y="264477"/>
                  </a:lnTo>
                  <a:lnTo>
                    <a:pt x="350720" y="310473"/>
                  </a:lnTo>
                  <a:cubicBezTo>
                    <a:pt x="275976" y="350720"/>
                    <a:pt x="224231" y="425464"/>
                    <a:pt x="212732" y="517456"/>
                  </a:cubicBezTo>
                  <a:lnTo>
                    <a:pt x="183984" y="517456"/>
                  </a:lnTo>
                  <a:cubicBezTo>
                    <a:pt x="172485" y="517456"/>
                    <a:pt x="155237" y="523205"/>
                    <a:pt x="155237" y="534704"/>
                  </a:cubicBezTo>
                  <a:lnTo>
                    <a:pt x="155237" y="557702"/>
                  </a:lnTo>
                  <a:cubicBezTo>
                    <a:pt x="155237" y="569201"/>
                    <a:pt x="166736" y="574951"/>
                    <a:pt x="183984" y="574951"/>
                  </a:cubicBezTo>
                  <a:lnTo>
                    <a:pt x="212732" y="574951"/>
                  </a:lnTo>
                  <a:cubicBezTo>
                    <a:pt x="212732" y="603699"/>
                    <a:pt x="218481" y="632446"/>
                    <a:pt x="229980" y="655444"/>
                  </a:cubicBezTo>
                  <a:lnTo>
                    <a:pt x="178235" y="942920"/>
                  </a:lnTo>
                  <a:lnTo>
                    <a:pt x="86243" y="942920"/>
                  </a:lnTo>
                  <a:cubicBezTo>
                    <a:pt x="80493" y="942920"/>
                    <a:pt x="68994" y="948669"/>
                    <a:pt x="68994" y="960168"/>
                  </a:cubicBezTo>
                  <a:cubicBezTo>
                    <a:pt x="68994" y="971667"/>
                    <a:pt x="74744" y="977417"/>
                    <a:pt x="86243" y="977417"/>
                  </a:cubicBezTo>
                  <a:lnTo>
                    <a:pt x="189734" y="977417"/>
                  </a:lnTo>
                  <a:cubicBezTo>
                    <a:pt x="195483" y="977417"/>
                    <a:pt x="201233" y="971667"/>
                    <a:pt x="206982" y="965918"/>
                  </a:cubicBezTo>
                  <a:lnTo>
                    <a:pt x="252978" y="701440"/>
                  </a:lnTo>
                  <a:cubicBezTo>
                    <a:pt x="298975" y="776184"/>
                    <a:pt x="385217" y="822180"/>
                    <a:pt x="477209" y="822180"/>
                  </a:cubicBezTo>
                  <a:cubicBezTo>
                    <a:pt x="574951" y="822180"/>
                    <a:pt x="655444" y="770434"/>
                    <a:pt x="707190" y="695691"/>
                  </a:cubicBezTo>
                  <a:lnTo>
                    <a:pt x="753186" y="965918"/>
                  </a:lnTo>
                  <a:cubicBezTo>
                    <a:pt x="753186" y="971667"/>
                    <a:pt x="758935" y="977417"/>
                    <a:pt x="770434" y="977417"/>
                  </a:cubicBezTo>
                  <a:lnTo>
                    <a:pt x="868176" y="977417"/>
                  </a:lnTo>
                  <a:cubicBezTo>
                    <a:pt x="873926" y="977417"/>
                    <a:pt x="885425" y="971667"/>
                    <a:pt x="885425" y="960168"/>
                  </a:cubicBezTo>
                  <a:cubicBezTo>
                    <a:pt x="885425" y="954419"/>
                    <a:pt x="879675" y="942920"/>
                    <a:pt x="868176" y="942920"/>
                  </a:cubicBezTo>
                  <a:close/>
                  <a:moveTo>
                    <a:pt x="373718" y="103491"/>
                  </a:moveTo>
                  <a:lnTo>
                    <a:pt x="597949" y="103491"/>
                  </a:lnTo>
                  <a:lnTo>
                    <a:pt x="597949" y="160986"/>
                  </a:lnTo>
                  <a:lnTo>
                    <a:pt x="373718" y="160986"/>
                  </a:lnTo>
                  <a:lnTo>
                    <a:pt x="373718" y="103491"/>
                  </a:lnTo>
                  <a:close/>
                  <a:moveTo>
                    <a:pt x="362219" y="333472"/>
                  </a:moveTo>
                  <a:lnTo>
                    <a:pt x="373718" y="327722"/>
                  </a:lnTo>
                  <a:lnTo>
                    <a:pt x="373718" y="270227"/>
                  </a:lnTo>
                  <a:lnTo>
                    <a:pt x="597949" y="270227"/>
                  </a:lnTo>
                  <a:lnTo>
                    <a:pt x="597949" y="327722"/>
                  </a:lnTo>
                  <a:lnTo>
                    <a:pt x="609448" y="333472"/>
                  </a:lnTo>
                  <a:cubicBezTo>
                    <a:pt x="672693" y="367969"/>
                    <a:pt x="718689" y="425464"/>
                    <a:pt x="735937" y="494458"/>
                  </a:cubicBezTo>
                  <a:cubicBezTo>
                    <a:pt x="730188" y="488708"/>
                    <a:pt x="712939" y="482959"/>
                    <a:pt x="701440" y="482959"/>
                  </a:cubicBezTo>
                  <a:cubicBezTo>
                    <a:pt x="684192" y="482959"/>
                    <a:pt x="672693" y="488708"/>
                    <a:pt x="666943" y="494458"/>
                  </a:cubicBezTo>
                  <a:lnTo>
                    <a:pt x="666943" y="494458"/>
                  </a:lnTo>
                  <a:cubicBezTo>
                    <a:pt x="666943" y="494458"/>
                    <a:pt x="661194" y="494458"/>
                    <a:pt x="661194" y="494458"/>
                  </a:cubicBezTo>
                  <a:cubicBezTo>
                    <a:pt x="655444" y="482959"/>
                    <a:pt x="638196" y="477209"/>
                    <a:pt x="620947" y="477209"/>
                  </a:cubicBezTo>
                  <a:cubicBezTo>
                    <a:pt x="615198" y="477209"/>
                    <a:pt x="603699" y="477209"/>
                    <a:pt x="597949" y="482959"/>
                  </a:cubicBezTo>
                  <a:cubicBezTo>
                    <a:pt x="592200" y="482959"/>
                    <a:pt x="580701" y="477209"/>
                    <a:pt x="574951" y="477209"/>
                  </a:cubicBezTo>
                  <a:cubicBezTo>
                    <a:pt x="569202" y="477209"/>
                    <a:pt x="569202" y="477209"/>
                    <a:pt x="563452" y="477209"/>
                  </a:cubicBezTo>
                  <a:cubicBezTo>
                    <a:pt x="557703" y="465710"/>
                    <a:pt x="540454" y="459961"/>
                    <a:pt x="523206" y="459961"/>
                  </a:cubicBezTo>
                  <a:cubicBezTo>
                    <a:pt x="511706" y="459961"/>
                    <a:pt x="500207" y="459961"/>
                    <a:pt x="494458" y="465710"/>
                  </a:cubicBezTo>
                  <a:cubicBezTo>
                    <a:pt x="494458" y="448462"/>
                    <a:pt x="471460" y="436963"/>
                    <a:pt x="448462" y="436963"/>
                  </a:cubicBezTo>
                  <a:cubicBezTo>
                    <a:pt x="425464" y="436963"/>
                    <a:pt x="408215" y="448462"/>
                    <a:pt x="402466" y="459961"/>
                  </a:cubicBezTo>
                  <a:cubicBezTo>
                    <a:pt x="396716" y="459961"/>
                    <a:pt x="396716" y="459961"/>
                    <a:pt x="390967" y="459961"/>
                  </a:cubicBezTo>
                  <a:cubicBezTo>
                    <a:pt x="390967" y="459961"/>
                    <a:pt x="390967" y="459961"/>
                    <a:pt x="385217" y="459961"/>
                  </a:cubicBezTo>
                  <a:cubicBezTo>
                    <a:pt x="379468" y="448462"/>
                    <a:pt x="362219" y="442712"/>
                    <a:pt x="344971" y="442712"/>
                  </a:cubicBezTo>
                  <a:cubicBezTo>
                    <a:pt x="327722" y="442712"/>
                    <a:pt x="316223" y="448462"/>
                    <a:pt x="304724" y="459961"/>
                  </a:cubicBezTo>
                  <a:cubicBezTo>
                    <a:pt x="298975" y="459961"/>
                    <a:pt x="293225" y="459961"/>
                    <a:pt x="287476" y="459961"/>
                  </a:cubicBezTo>
                  <a:cubicBezTo>
                    <a:pt x="275976" y="459961"/>
                    <a:pt x="264478" y="465710"/>
                    <a:pt x="258728" y="465710"/>
                  </a:cubicBezTo>
                  <a:cubicBezTo>
                    <a:pt x="270227" y="408215"/>
                    <a:pt x="310474" y="362219"/>
                    <a:pt x="362219" y="333472"/>
                  </a:cubicBezTo>
                  <a:close/>
                  <a:moveTo>
                    <a:pt x="534705" y="517456"/>
                  </a:moveTo>
                  <a:cubicBezTo>
                    <a:pt x="534705" y="511706"/>
                    <a:pt x="540454" y="505957"/>
                    <a:pt x="546203" y="505957"/>
                  </a:cubicBezTo>
                  <a:cubicBezTo>
                    <a:pt x="551953" y="505957"/>
                    <a:pt x="557703" y="511706"/>
                    <a:pt x="557703" y="517456"/>
                  </a:cubicBezTo>
                  <a:cubicBezTo>
                    <a:pt x="557703" y="517456"/>
                    <a:pt x="557703" y="517456"/>
                    <a:pt x="557703" y="523205"/>
                  </a:cubicBezTo>
                  <a:lnTo>
                    <a:pt x="534705" y="517456"/>
                  </a:lnTo>
                  <a:cubicBezTo>
                    <a:pt x="534705" y="523205"/>
                    <a:pt x="534705" y="523205"/>
                    <a:pt x="534705" y="517456"/>
                  </a:cubicBezTo>
                  <a:close/>
                  <a:moveTo>
                    <a:pt x="310474" y="718689"/>
                  </a:moveTo>
                  <a:cubicBezTo>
                    <a:pt x="304724" y="718689"/>
                    <a:pt x="298975" y="712939"/>
                    <a:pt x="298975" y="707190"/>
                  </a:cubicBezTo>
                  <a:cubicBezTo>
                    <a:pt x="298975" y="701440"/>
                    <a:pt x="304724" y="695691"/>
                    <a:pt x="310474" y="695691"/>
                  </a:cubicBezTo>
                  <a:cubicBezTo>
                    <a:pt x="316223" y="695691"/>
                    <a:pt x="321973" y="701440"/>
                    <a:pt x="321973" y="707190"/>
                  </a:cubicBezTo>
                  <a:cubicBezTo>
                    <a:pt x="321973" y="712939"/>
                    <a:pt x="316223" y="718689"/>
                    <a:pt x="310474" y="718689"/>
                  </a:cubicBezTo>
                  <a:close/>
                  <a:moveTo>
                    <a:pt x="385217" y="655444"/>
                  </a:moveTo>
                  <a:cubicBezTo>
                    <a:pt x="379468" y="655444"/>
                    <a:pt x="373718" y="649695"/>
                    <a:pt x="373718" y="643945"/>
                  </a:cubicBezTo>
                  <a:cubicBezTo>
                    <a:pt x="373718" y="638196"/>
                    <a:pt x="379468" y="632446"/>
                    <a:pt x="385217" y="632446"/>
                  </a:cubicBezTo>
                  <a:cubicBezTo>
                    <a:pt x="390967" y="632446"/>
                    <a:pt x="396716" y="638196"/>
                    <a:pt x="396716" y="643945"/>
                  </a:cubicBezTo>
                  <a:cubicBezTo>
                    <a:pt x="396716" y="649695"/>
                    <a:pt x="390967" y="655444"/>
                    <a:pt x="385217" y="655444"/>
                  </a:cubicBezTo>
                  <a:close/>
                  <a:moveTo>
                    <a:pt x="471460" y="753186"/>
                  </a:moveTo>
                  <a:cubicBezTo>
                    <a:pt x="465710" y="753186"/>
                    <a:pt x="459961" y="747436"/>
                    <a:pt x="459961" y="741687"/>
                  </a:cubicBezTo>
                  <a:cubicBezTo>
                    <a:pt x="459961" y="735937"/>
                    <a:pt x="465710" y="730188"/>
                    <a:pt x="471460" y="730188"/>
                  </a:cubicBezTo>
                  <a:cubicBezTo>
                    <a:pt x="477209" y="730188"/>
                    <a:pt x="482959" y="735937"/>
                    <a:pt x="482959" y="741687"/>
                  </a:cubicBezTo>
                  <a:cubicBezTo>
                    <a:pt x="482959" y="747436"/>
                    <a:pt x="477209" y="753186"/>
                    <a:pt x="471460" y="753186"/>
                  </a:cubicBezTo>
                  <a:close/>
                  <a:moveTo>
                    <a:pt x="505957" y="603699"/>
                  </a:moveTo>
                  <a:cubicBezTo>
                    <a:pt x="500207" y="603699"/>
                    <a:pt x="494458" y="597949"/>
                    <a:pt x="494458" y="592200"/>
                  </a:cubicBezTo>
                  <a:cubicBezTo>
                    <a:pt x="494458" y="586450"/>
                    <a:pt x="500207" y="580700"/>
                    <a:pt x="505957" y="580700"/>
                  </a:cubicBezTo>
                  <a:cubicBezTo>
                    <a:pt x="511706" y="580700"/>
                    <a:pt x="517456" y="586450"/>
                    <a:pt x="517456" y="592200"/>
                  </a:cubicBezTo>
                  <a:cubicBezTo>
                    <a:pt x="517456" y="603699"/>
                    <a:pt x="511706" y="603699"/>
                    <a:pt x="505957" y="603699"/>
                  </a:cubicBezTo>
                  <a:close/>
                  <a:moveTo>
                    <a:pt x="569202" y="643945"/>
                  </a:moveTo>
                  <a:cubicBezTo>
                    <a:pt x="563452" y="643945"/>
                    <a:pt x="557703" y="638196"/>
                    <a:pt x="557703" y="632446"/>
                  </a:cubicBezTo>
                  <a:cubicBezTo>
                    <a:pt x="557703" y="626697"/>
                    <a:pt x="563452" y="620947"/>
                    <a:pt x="569202" y="620947"/>
                  </a:cubicBezTo>
                  <a:cubicBezTo>
                    <a:pt x="574951" y="620947"/>
                    <a:pt x="580701" y="626697"/>
                    <a:pt x="580701" y="632446"/>
                  </a:cubicBezTo>
                  <a:cubicBezTo>
                    <a:pt x="580701" y="638196"/>
                    <a:pt x="574951" y="643945"/>
                    <a:pt x="569202" y="643945"/>
                  </a:cubicBezTo>
                  <a:close/>
                  <a:moveTo>
                    <a:pt x="603699" y="770434"/>
                  </a:moveTo>
                  <a:cubicBezTo>
                    <a:pt x="597949" y="770434"/>
                    <a:pt x="592200" y="776184"/>
                    <a:pt x="592200" y="776184"/>
                  </a:cubicBezTo>
                  <a:cubicBezTo>
                    <a:pt x="586450" y="776184"/>
                    <a:pt x="580701" y="770434"/>
                    <a:pt x="580701" y="764685"/>
                  </a:cubicBezTo>
                  <a:cubicBezTo>
                    <a:pt x="580701" y="758935"/>
                    <a:pt x="586450" y="753186"/>
                    <a:pt x="592200" y="753186"/>
                  </a:cubicBezTo>
                  <a:cubicBezTo>
                    <a:pt x="603699" y="753186"/>
                    <a:pt x="609448" y="758935"/>
                    <a:pt x="603699" y="770434"/>
                  </a:cubicBezTo>
                  <a:cubicBezTo>
                    <a:pt x="609448" y="770434"/>
                    <a:pt x="603699" y="770434"/>
                    <a:pt x="603699" y="770434"/>
                  </a:cubicBezTo>
                  <a:close/>
                  <a:moveTo>
                    <a:pt x="643945" y="718689"/>
                  </a:moveTo>
                  <a:cubicBezTo>
                    <a:pt x="638196" y="718689"/>
                    <a:pt x="632446" y="712939"/>
                    <a:pt x="632446" y="707190"/>
                  </a:cubicBezTo>
                  <a:cubicBezTo>
                    <a:pt x="632446" y="701440"/>
                    <a:pt x="638196" y="695691"/>
                    <a:pt x="643945" y="695691"/>
                  </a:cubicBezTo>
                  <a:cubicBezTo>
                    <a:pt x="649695" y="695691"/>
                    <a:pt x="655444" y="701440"/>
                    <a:pt x="655444" y="707190"/>
                  </a:cubicBezTo>
                  <a:cubicBezTo>
                    <a:pt x="655444" y="712939"/>
                    <a:pt x="649695" y="718689"/>
                    <a:pt x="643945" y="718689"/>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613" name="Google Shape;1613;p102"/>
          <p:cNvSpPr/>
          <p:nvPr/>
        </p:nvSpPr>
        <p:spPr>
          <a:xfrm>
            <a:off x="9937737" y="1067913"/>
            <a:ext cx="747436" cy="1081052"/>
          </a:xfrm>
          <a:custGeom>
            <a:avLst/>
            <a:gdLst/>
            <a:ahLst/>
            <a:cxnLst/>
            <a:rect l="l" t="t" r="r" b="b"/>
            <a:pathLst>
              <a:path w="747436" h="1081052" extrusionOk="0">
                <a:moveTo>
                  <a:pt x="747436" y="712939"/>
                </a:moveTo>
                <a:cubicBezTo>
                  <a:pt x="747436" y="574951"/>
                  <a:pt x="666943" y="448462"/>
                  <a:pt x="551953" y="385217"/>
                </a:cubicBezTo>
                <a:lnTo>
                  <a:pt x="551953" y="68994"/>
                </a:lnTo>
                <a:lnTo>
                  <a:pt x="569202" y="68994"/>
                </a:lnTo>
                <a:cubicBezTo>
                  <a:pt x="580701" y="68994"/>
                  <a:pt x="592200" y="51745"/>
                  <a:pt x="592200" y="34497"/>
                </a:cubicBezTo>
                <a:cubicBezTo>
                  <a:pt x="592200" y="17248"/>
                  <a:pt x="580701" y="0"/>
                  <a:pt x="569202" y="0"/>
                </a:cubicBezTo>
                <a:lnTo>
                  <a:pt x="178235" y="0"/>
                </a:lnTo>
                <a:cubicBezTo>
                  <a:pt x="166736" y="0"/>
                  <a:pt x="155237" y="17248"/>
                  <a:pt x="155237" y="34497"/>
                </a:cubicBezTo>
                <a:cubicBezTo>
                  <a:pt x="155237" y="51745"/>
                  <a:pt x="166736" y="68994"/>
                  <a:pt x="178235" y="68994"/>
                </a:cubicBezTo>
                <a:lnTo>
                  <a:pt x="195483" y="68994"/>
                </a:lnTo>
                <a:lnTo>
                  <a:pt x="195483" y="385217"/>
                </a:lnTo>
                <a:cubicBezTo>
                  <a:pt x="80493" y="448462"/>
                  <a:pt x="0" y="569201"/>
                  <a:pt x="0" y="712939"/>
                </a:cubicBezTo>
                <a:cubicBezTo>
                  <a:pt x="0" y="919922"/>
                  <a:pt x="166736" y="1080908"/>
                  <a:pt x="367969" y="1080908"/>
                </a:cubicBezTo>
                <a:cubicBezTo>
                  <a:pt x="580701" y="1086657"/>
                  <a:pt x="747436" y="919922"/>
                  <a:pt x="747436" y="712939"/>
                </a:cubicBezTo>
                <a:close/>
                <a:moveTo>
                  <a:pt x="51746" y="632446"/>
                </a:moveTo>
                <a:cubicBezTo>
                  <a:pt x="74744" y="540454"/>
                  <a:pt x="132239" y="465710"/>
                  <a:pt x="218482" y="419714"/>
                </a:cubicBezTo>
                <a:lnTo>
                  <a:pt x="235730" y="408215"/>
                </a:lnTo>
                <a:lnTo>
                  <a:pt x="235730" y="103491"/>
                </a:lnTo>
                <a:lnTo>
                  <a:pt x="333472" y="103491"/>
                </a:lnTo>
                <a:lnTo>
                  <a:pt x="379468" y="160986"/>
                </a:lnTo>
                <a:lnTo>
                  <a:pt x="431213" y="103491"/>
                </a:lnTo>
                <a:lnTo>
                  <a:pt x="523205" y="103491"/>
                </a:lnTo>
                <a:lnTo>
                  <a:pt x="523205" y="408215"/>
                </a:lnTo>
                <a:lnTo>
                  <a:pt x="540454" y="419714"/>
                </a:lnTo>
                <a:cubicBezTo>
                  <a:pt x="626697" y="465710"/>
                  <a:pt x="684192" y="546204"/>
                  <a:pt x="707190" y="632446"/>
                </a:cubicBezTo>
                <a:lnTo>
                  <a:pt x="51746" y="632446"/>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14" name="Google Shape;1614;p102"/>
          <p:cNvSpPr/>
          <p:nvPr/>
        </p:nvSpPr>
        <p:spPr>
          <a:xfrm>
            <a:off x="8951278" y="1027740"/>
            <a:ext cx="765413" cy="1055343"/>
          </a:xfrm>
          <a:custGeom>
            <a:avLst/>
            <a:gdLst/>
            <a:ahLst/>
            <a:cxnLst/>
            <a:rect l="l" t="t" r="r" b="b"/>
            <a:pathLst>
              <a:path w="1138402" h="1569616" extrusionOk="0">
                <a:moveTo>
                  <a:pt x="136375" y="1569616"/>
                </a:moveTo>
                <a:lnTo>
                  <a:pt x="1004550" y="1569616"/>
                </a:lnTo>
                <a:cubicBezTo>
                  <a:pt x="1125290" y="1569616"/>
                  <a:pt x="1171287" y="1483374"/>
                  <a:pt x="1113792" y="1379882"/>
                </a:cubicBezTo>
                <a:lnTo>
                  <a:pt x="722825" y="845178"/>
                </a:lnTo>
                <a:lnTo>
                  <a:pt x="722825" y="80493"/>
                </a:lnTo>
                <a:lnTo>
                  <a:pt x="745823" y="80493"/>
                </a:lnTo>
                <a:cubicBezTo>
                  <a:pt x="768821" y="80493"/>
                  <a:pt x="786069" y="63245"/>
                  <a:pt x="786069" y="40247"/>
                </a:cubicBezTo>
                <a:cubicBezTo>
                  <a:pt x="786069" y="17248"/>
                  <a:pt x="768821" y="0"/>
                  <a:pt x="745823" y="0"/>
                </a:cubicBezTo>
                <a:lnTo>
                  <a:pt x="395103" y="0"/>
                </a:lnTo>
                <a:cubicBezTo>
                  <a:pt x="372105" y="0"/>
                  <a:pt x="354856" y="17248"/>
                  <a:pt x="354856" y="40247"/>
                </a:cubicBezTo>
                <a:cubicBezTo>
                  <a:pt x="354856" y="63245"/>
                  <a:pt x="372105" y="80493"/>
                  <a:pt x="395103" y="80493"/>
                </a:cubicBezTo>
                <a:lnTo>
                  <a:pt x="418100" y="80493"/>
                </a:lnTo>
                <a:lnTo>
                  <a:pt x="418100" y="850927"/>
                </a:lnTo>
                <a:lnTo>
                  <a:pt x="27134" y="1385632"/>
                </a:lnTo>
                <a:cubicBezTo>
                  <a:pt x="-36111" y="1489123"/>
                  <a:pt x="15635" y="1569616"/>
                  <a:pt x="136375" y="1569616"/>
                </a:cubicBezTo>
                <a:close/>
                <a:moveTo>
                  <a:pt x="452598" y="862426"/>
                </a:moveTo>
                <a:lnTo>
                  <a:pt x="452598" y="80493"/>
                </a:lnTo>
                <a:lnTo>
                  <a:pt x="533091" y="80493"/>
                </a:lnTo>
                <a:lnTo>
                  <a:pt x="567588" y="137988"/>
                </a:lnTo>
                <a:lnTo>
                  <a:pt x="607834" y="80493"/>
                </a:lnTo>
                <a:lnTo>
                  <a:pt x="688328" y="80493"/>
                </a:lnTo>
                <a:lnTo>
                  <a:pt x="688328" y="862426"/>
                </a:lnTo>
                <a:lnTo>
                  <a:pt x="883811" y="1132654"/>
                </a:lnTo>
                <a:lnTo>
                  <a:pt x="251365" y="1132654"/>
                </a:lnTo>
                <a:lnTo>
                  <a:pt x="452598" y="862426"/>
                </a:lnTo>
                <a:close/>
              </a:path>
            </a:pathLst>
          </a:custGeom>
          <a:solidFill>
            <a:srgbClr val="FFC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615" name="Google Shape;1615;p102"/>
          <p:cNvGrpSpPr/>
          <p:nvPr/>
        </p:nvGrpSpPr>
        <p:grpSpPr>
          <a:xfrm>
            <a:off x="4626948" y="1464702"/>
            <a:ext cx="310473" cy="2449290"/>
            <a:chOff x="6416908" y="1065951"/>
            <a:chExt cx="310473" cy="2449290"/>
          </a:xfrm>
        </p:grpSpPr>
        <p:sp>
          <p:nvSpPr>
            <p:cNvPr id="1616" name="Google Shape;1616;p102"/>
            <p:cNvSpPr/>
            <p:nvPr/>
          </p:nvSpPr>
          <p:spPr>
            <a:xfrm>
              <a:off x="6554896" y="1065951"/>
              <a:ext cx="22998" cy="580700"/>
            </a:xfrm>
            <a:custGeom>
              <a:avLst/>
              <a:gdLst/>
              <a:ahLst/>
              <a:cxnLst/>
              <a:rect l="l" t="t" r="r" b="b"/>
              <a:pathLst>
                <a:path w="22998" h="580700" extrusionOk="0">
                  <a:moveTo>
                    <a:pt x="22998" y="0"/>
                  </a:moveTo>
                  <a:lnTo>
                    <a:pt x="0" y="28748"/>
                  </a:lnTo>
                  <a:lnTo>
                    <a:pt x="0" y="580701"/>
                  </a:lnTo>
                  <a:cubicBezTo>
                    <a:pt x="5750" y="580701"/>
                    <a:pt x="5750" y="580701"/>
                    <a:pt x="11499" y="580701"/>
                  </a:cubicBezTo>
                  <a:cubicBezTo>
                    <a:pt x="17249" y="580701"/>
                    <a:pt x="17249" y="580701"/>
                    <a:pt x="22998" y="580701"/>
                  </a:cubicBezTo>
                  <a:lnTo>
                    <a:pt x="22998" y="0"/>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17" name="Google Shape;1617;p102"/>
            <p:cNvSpPr/>
            <p:nvPr/>
          </p:nvSpPr>
          <p:spPr>
            <a:xfrm>
              <a:off x="6416908" y="1646651"/>
              <a:ext cx="310473" cy="1868590"/>
            </a:xfrm>
            <a:custGeom>
              <a:avLst/>
              <a:gdLst/>
              <a:ahLst/>
              <a:cxnLst/>
              <a:rect l="l" t="t" r="r" b="b"/>
              <a:pathLst>
                <a:path w="310473" h="1868590" extrusionOk="0">
                  <a:moveTo>
                    <a:pt x="310473" y="1523620"/>
                  </a:moveTo>
                  <a:lnTo>
                    <a:pt x="310473" y="1466125"/>
                  </a:lnTo>
                  <a:lnTo>
                    <a:pt x="258728" y="1466125"/>
                  </a:lnTo>
                  <a:lnTo>
                    <a:pt x="258728" y="189734"/>
                  </a:lnTo>
                  <a:lnTo>
                    <a:pt x="183984" y="189734"/>
                  </a:lnTo>
                  <a:lnTo>
                    <a:pt x="183984" y="137988"/>
                  </a:lnTo>
                  <a:lnTo>
                    <a:pt x="195483" y="137988"/>
                  </a:lnTo>
                  <a:lnTo>
                    <a:pt x="195483" y="120740"/>
                  </a:lnTo>
                  <a:lnTo>
                    <a:pt x="183984" y="120740"/>
                  </a:lnTo>
                  <a:lnTo>
                    <a:pt x="183984" y="34497"/>
                  </a:lnTo>
                  <a:cubicBezTo>
                    <a:pt x="183984" y="11499"/>
                    <a:pt x="172485" y="0"/>
                    <a:pt x="155237" y="0"/>
                  </a:cubicBezTo>
                  <a:cubicBezTo>
                    <a:pt x="137988" y="0"/>
                    <a:pt x="126489" y="11499"/>
                    <a:pt x="126489" y="34497"/>
                  </a:cubicBezTo>
                  <a:lnTo>
                    <a:pt x="126489" y="120740"/>
                  </a:lnTo>
                  <a:lnTo>
                    <a:pt x="114990" y="120740"/>
                  </a:lnTo>
                  <a:lnTo>
                    <a:pt x="114990" y="137988"/>
                  </a:lnTo>
                  <a:lnTo>
                    <a:pt x="126489" y="137988"/>
                  </a:lnTo>
                  <a:lnTo>
                    <a:pt x="126489" y="189734"/>
                  </a:lnTo>
                  <a:lnTo>
                    <a:pt x="51745" y="189734"/>
                  </a:lnTo>
                  <a:lnTo>
                    <a:pt x="51745" y="1466125"/>
                  </a:lnTo>
                  <a:lnTo>
                    <a:pt x="0" y="1466125"/>
                  </a:lnTo>
                  <a:lnTo>
                    <a:pt x="0" y="1523620"/>
                  </a:lnTo>
                  <a:lnTo>
                    <a:pt x="91992" y="1523620"/>
                  </a:lnTo>
                  <a:lnTo>
                    <a:pt x="91992" y="1799597"/>
                  </a:lnTo>
                  <a:lnTo>
                    <a:pt x="40246" y="1799597"/>
                  </a:lnTo>
                  <a:lnTo>
                    <a:pt x="40246" y="1857092"/>
                  </a:lnTo>
                  <a:cubicBezTo>
                    <a:pt x="40246" y="1857092"/>
                    <a:pt x="63245" y="1868591"/>
                    <a:pt x="155237" y="1868591"/>
                  </a:cubicBezTo>
                  <a:cubicBezTo>
                    <a:pt x="247229" y="1868591"/>
                    <a:pt x="270227" y="1857092"/>
                    <a:pt x="270227" y="1857092"/>
                  </a:cubicBezTo>
                  <a:lnTo>
                    <a:pt x="270227" y="1799597"/>
                  </a:lnTo>
                  <a:lnTo>
                    <a:pt x="218481" y="1799597"/>
                  </a:lnTo>
                  <a:lnTo>
                    <a:pt x="218481" y="1523620"/>
                  </a:lnTo>
                  <a:lnTo>
                    <a:pt x="310473" y="1523620"/>
                  </a:lnTo>
                  <a:close/>
                  <a:moveTo>
                    <a:pt x="80493" y="701440"/>
                  </a:moveTo>
                  <a:lnTo>
                    <a:pt x="212732" y="701440"/>
                  </a:lnTo>
                  <a:lnTo>
                    <a:pt x="212732" y="1454626"/>
                  </a:lnTo>
                  <a:lnTo>
                    <a:pt x="80493" y="1454626"/>
                  </a:lnTo>
                  <a:lnTo>
                    <a:pt x="80493" y="701440"/>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618" name="Google Shape;1618;p102"/>
          <p:cNvSpPr/>
          <p:nvPr/>
        </p:nvSpPr>
        <p:spPr>
          <a:xfrm>
            <a:off x="7112272" y="1352004"/>
            <a:ext cx="1288460" cy="2382153"/>
          </a:xfrm>
          <a:custGeom>
            <a:avLst/>
            <a:gdLst/>
            <a:ahLst/>
            <a:cxnLst/>
            <a:rect l="l" t="t" r="r" b="b"/>
            <a:pathLst>
              <a:path w="1483373" h="2742516" extrusionOk="0">
                <a:moveTo>
                  <a:pt x="1414380" y="206982"/>
                </a:moveTo>
                <a:lnTo>
                  <a:pt x="1414380" y="218481"/>
                </a:lnTo>
                <a:cubicBezTo>
                  <a:pt x="1408630" y="235730"/>
                  <a:pt x="1402881" y="252978"/>
                  <a:pt x="1391382" y="270227"/>
                </a:cubicBezTo>
                <a:lnTo>
                  <a:pt x="833679" y="86243"/>
                </a:lnTo>
                <a:cubicBezTo>
                  <a:pt x="833679" y="68994"/>
                  <a:pt x="839429" y="45996"/>
                  <a:pt x="845178" y="28748"/>
                </a:cubicBezTo>
                <a:lnTo>
                  <a:pt x="850928" y="17249"/>
                </a:lnTo>
                <a:lnTo>
                  <a:pt x="804932" y="0"/>
                </a:lnTo>
                <a:lnTo>
                  <a:pt x="799182" y="11499"/>
                </a:lnTo>
                <a:cubicBezTo>
                  <a:pt x="770434" y="103491"/>
                  <a:pt x="776184" y="195483"/>
                  <a:pt x="822180" y="281726"/>
                </a:cubicBezTo>
                <a:cubicBezTo>
                  <a:pt x="845178" y="321973"/>
                  <a:pt x="873926" y="362219"/>
                  <a:pt x="908423" y="390967"/>
                </a:cubicBezTo>
                <a:cubicBezTo>
                  <a:pt x="862427" y="396716"/>
                  <a:pt x="816431" y="408215"/>
                  <a:pt x="776184" y="431213"/>
                </a:cubicBezTo>
                <a:cubicBezTo>
                  <a:pt x="689941" y="471460"/>
                  <a:pt x="632446" y="546204"/>
                  <a:pt x="603699" y="638196"/>
                </a:cubicBezTo>
                <a:cubicBezTo>
                  <a:pt x="557703" y="776184"/>
                  <a:pt x="603699" y="925671"/>
                  <a:pt x="712939" y="1017663"/>
                </a:cubicBezTo>
                <a:cubicBezTo>
                  <a:pt x="666943" y="1023413"/>
                  <a:pt x="620947" y="1034912"/>
                  <a:pt x="574951" y="1057910"/>
                </a:cubicBezTo>
                <a:cubicBezTo>
                  <a:pt x="488708" y="1098156"/>
                  <a:pt x="431213" y="1172900"/>
                  <a:pt x="402466" y="1264892"/>
                </a:cubicBezTo>
                <a:cubicBezTo>
                  <a:pt x="373718" y="1356884"/>
                  <a:pt x="379468" y="1448877"/>
                  <a:pt x="425464" y="1535119"/>
                </a:cubicBezTo>
                <a:cubicBezTo>
                  <a:pt x="448462" y="1575366"/>
                  <a:pt x="477209" y="1615612"/>
                  <a:pt x="511706" y="1644360"/>
                </a:cubicBezTo>
                <a:cubicBezTo>
                  <a:pt x="373718" y="1655859"/>
                  <a:pt x="247229" y="1747851"/>
                  <a:pt x="201233" y="1885839"/>
                </a:cubicBezTo>
                <a:cubicBezTo>
                  <a:pt x="172485" y="1977831"/>
                  <a:pt x="178235" y="2069824"/>
                  <a:pt x="224231" y="2156067"/>
                </a:cubicBezTo>
                <a:cubicBezTo>
                  <a:pt x="247229" y="2202063"/>
                  <a:pt x="275976" y="2236560"/>
                  <a:pt x="316223" y="2265307"/>
                </a:cubicBezTo>
                <a:cubicBezTo>
                  <a:pt x="178235" y="2276806"/>
                  <a:pt x="51745" y="2368798"/>
                  <a:pt x="5749" y="2506787"/>
                </a:cubicBezTo>
                <a:cubicBezTo>
                  <a:pt x="5749" y="2512536"/>
                  <a:pt x="0" y="2524035"/>
                  <a:pt x="0" y="2529785"/>
                </a:cubicBezTo>
                <a:lnTo>
                  <a:pt x="51745" y="2541284"/>
                </a:lnTo>
                <a:cubicBezTo>
                  <a:pt x="51745" y="2535534"/>
                  <a:pt x="57495" y="2529785"/>
                  <a:pt x="57495" y="2518286"/>
                </a:cubicBezTo>
                <a:cubicBezTo>
                  <a:pt x="63245" y="2495287"/>
                  <a:pt x="74744" y="2478039"/>
                  <a:pt x="80493" y="2460791"/>
                </a:cubicBezTo>
                <a:lnTo>
                  <a:pt x="638196" y="2639025"/>
                </a:lnTo>
                <a:cubicBezTo>
                  <a:pt x="638196" y="2662023"/>
                  <a:pt x="632446" y="2679272"/>
                  <a:pt x="626697" y="2702270"/>
                </a:cubicBezTo>
                <a:cubicBezTo>
                  <a:pt x="626697" y="2708019"/>
                  <a:pt x="620947" y="2713769"/>
                  <a:pt x="620947" y="2725268"/>
                </a:cubicBezTo>
                <a:lnTo>
                  <a:pt x="666943" y="2742517"/>
                </a:lnTo>
                <a:cubicBezTo>
                  <a:pt x="672693" y="2736767"/>
                  <a:pt x="672693" y="2725268"/>
                  <a:pt x="678442" y="2719518"/>
                </a:cubicBezTo>
                <a:cubicBezTo>
                  <a:pt x="724438" y="2575781"/>
                  <a:pt x="672693" y="2426294"/>
                  <a:pt x="569201" y="2340051"/>
                </a:cubicBezTo>
                <a:cubicBezTo>
                  <a:pt x="707190" y="2328552"/>
                  <a:pt x="833679" y="2236560"/>
                  <a:pt x="879675" y="2098571"/>
                </a:cubicBezTo>
                <a:cubicBezTo>
                  <a:pt x="925671" y="1960583"/>
                  <a:pt x="879675" y="1811096"/>
                  <a:pt x="770434" y="1719104"/>
                </a:cubicBezTo>
                <a:cubicBezTo>
                  <a:pt x="908423" y="1707605"/>
                  <a:pt x="1034912" y="1615612"/>
                  <a:pt x="1080908" y="1477624"/>
                </a:cubicBezTo>
                <a:cubicBezTo>
                  <a:pt x="1109656" y="1385632"/>
                  <a:pt x="1103906" y="1293640"/>
                  <a:pt x="1057910" y="1207397"/>
                </a:cubicBezTo>
                <a:cubicBezTo>
                  <a:pt x="1034912" y="1161401"/>
                  <a:pt x="1006164" y="1126904"/>
                  <a:pt x="965918" y="1098156"/>
                </a:cubicBezTo>
                <a:cubicBezTo>
                  <a:pt x="1103906" y="1086658"/>
                  <a:pt x="1230395" y="1000415"/>
                  <a:pt x="1276392" y="856677"/>
                </a:cubicBezTo>
                <a:cubicBezTo>
                  <a:pt x="1322387" y="718689"/>
                  <a:pt x="1276392" y="569202"/>
                  <a:pt x="1167151" y="477209"/>
                </a:cubicBezTo>
                <a:cubicBezTo>
                  <a:pt x="1213147" y="471460"/>
                  <a:pt x="1259143" y="459961"/>
                  <a:pt x="1305139" y="442712"/>
                </a:cubicBezTo>
                <a:cubicBezTo>
                  <a:pt x="1391382" y="402466"/>
                  <a:pt x="1448877" y="327722"/>
                  <a:pt x="1477624" y="235730"/>
                </a:cubicBezTo>
                <a:lnTo>
                  <a:pt x="1483374" y="224231"/>
                </a:lnTo>
                <a:lnTo>
                  <a:pt x="1414380" y="206982"/>
                </a:lnTo>
                <a:close/>
                <a:moveTo>
                  <a:pt x="1379882" y="287476"/>
                </a:moveTo>
                <a:cubicBezTo>
                  <a:pt x="1368384" y="298975"/>
                  <a:pt x="1362634" y="316223"/>
                  <a:pt x="1351135" y="327722"/>
                </a:cubicBezTo>
                <a:lnTo>
                  <a:pt x="833679" y="160986"/>
                </a:lnTo>
                <a:cubicBezTo>
                  <a:pt x="833679" y="143738"/>
                  <a:pt x="833679" y="126489"/>
                  <a:pt x="833679" y="109241"/>
                </a:cubicBezTo>
                <a:lnTo>
                  <a:pt x="1379882" y="287476"/>
                </a:lnTo>
                <a:close/>
                <a:moveTo>
                  <a:pt x="833679" y="178235"/>
                </a:moveTo>
                <a:lnTo>
                  <a:pt x="1333887" y="339221"/>
                </a:lnTo>
                <a:cubicBezTo>
                  <a:pt x="1322387" y="350720"/>
                  <a:pt x="1305139" y="362219"/>
                  <a:pt x="1287890" y="373718"/>
                </a:cubicBezTo>
                <a:lnTo>
                  <a:pt x="845178" y="229980"/>
                </a:lnTo>
                <a:cubicBezTo>
                  <a:pt x="845178" y="218481"/>
                  <a:pt x="839429" y="195483"/>
                  <a:pt x="833679" y="178235"/>
                </a:cubicBezTo>
                <a:close/>
                <a:moveTo>
                  <a:pt x="1138403" y="534704"/>
                </a:moveTo>
                <a:lnTo>
                  <a:pt x="879675" y="448462"/>
                </a:lnTo>
                <a:cubicBezTo>
                  <a:pt x="896924" y="448462"/>
                  <a:pt x="914172" y="442712"/>
                  <a:pt x="925671" y="442712"/>
                </a:cubicBezTo>
                <a:cubicBezTo>
                  <a:pt x="954419" y="442712"/>
                  <a:pt x="988916" y="448462"/>
                  <a:pt x="1017663" y="459961"/>
                </a:cubicBezTo>
                <a:cubicBezTo>
                  <a:pt x="1063660" y="477209"/>
                  <a:pt x="1103906" y="500207"/>
                  <a:pt x="1138403" y="534704"/>
                </a:cubicBezTo>
                <a:close/>
                <a:moveTo>
                  <a:pt x="850928" y="454211"/>
                </a:moveTo>
                <a:lnTo>
                  <a:pt x="1155652" y="551953"/>
                </a:lnTo>
                <a:cubicBezTo>
                  <a:pt x="1172900" y="574951"/>
                  <a:pt x="1184399" y="592200"/>
                  <a:pt x="1195898" y="615198"/>
                </a:cubicBezTo>
                <a:lnTo>
                  <a:pt x="776184" y="477209"/>
                </a:lnTo>
                <a:cubicBezTo>
                  <a:pt x="781933" y="477209"/>
                  <a:pt x="781933" y="471460"/>
                  <a:pt x="787683" y="471460"/>
                </a:cubicBezTo>
                <a:cubicBezTo>
                  <a:pt x="810681" y="471460"/>
                  <a:pt x="827929" y="459961"/>
                  <a:pt x="850928" y="454211"/>
                </a:cubicBezTo>
                <a:close/>
                <a:moveTo>
                  <a:pt x="1207397" y="850928"/>
                </a:moveTo>
                <a:cubicBezTo>
                  <a:pt x="1201648" y="868176"/>
                  <a:pt x="1195898" y="879675"/>
                  <a:pt x="1190149" y="896924"/>
                </a:cubicBezTo>
                <a:lnTo>
                  <a:pt x="632446" y="712939"/>
                </a:lnTo>
                <a:cubicBezTo>
                  <a:pt x="632446" y="695691"/>
                  <a:pt x="638196" y="684192"/>
                  <a:pt x="643945" y="666943"/>
                </a:cubicBezTo>
                <a:lnTo>
                  <a:pt x="1207397" y="850928"/>
                </a:lnTo>
                <a:close/>
                <a:moveTo>
                  <a:pt x="643945" y="643945"/>
                </a:moveTo>
                <a:cubicBezTo>
                  <a:pt x="649695" y="626697"/>
                  <a:pt x="655444" y="615198"/>
                  <a:pt x="661194" y="597949"/>
                </a:cubicBezTo>
                <a:lnTo>
                  <a:pt x="1218896" y="781933"/>
                </a:lnTo>
                <a:cubicBezTo>
                  <a:pt x="1218896" y="799182"/>
                  <a:pt x="1213147" y="810681"/>
                  <a:pt x="1207397" y="827930"/>
                </a:cubicBezTo>
                <a:lnTo>
                  <a:pt x="643945" y="643945"/>
                </a:lnTo>
                <a:close/>
                <a:moveTo>
                  <a:pt x="672693" y="586450"/>
                </a:moveTo>
                <a:cubicBezTo>
                  <a:pt x="684192" y="574951"/>
                  <a:pt x="689941" y="557703"/>
                  <a:pt x="701440" y="546204"/>
                </a:cubicBezTo>
                <a:lnTo>
                  <a:pt x="1224646" y="712939"/>
                </a:lnTo>
                <a:cubicBezTo>
                  <a:pt x="1224646" y="730188"/>
                  <a:pt x="1224646" y="747436"/>
                  <a:pt x="1224646" y="764685"/>
                </a:cubicBezTo>
                <a:lnTo>
                  <a:pt x="672693" y="586450"/>
                </a:lnTo>
                <a:close/>
                <a:moveTo>
                  <a:pt x="718689" y="534704"/>
                </a:moveTo>
                <a:cubicBezTo>
                  <a:pt x="730188" y="523205"/>
                  <a:pt x="747436" y="511706"/>
                  <a:pt x="764685" y="500207"/>
                </a:cubicBezTo>
                <a:lnTo>
                  <a:pt x="1207397" y="643945"/>
                </a:lnTo>
                <a:cubicBezTo>
                  <a:pt x="1213147" y="661194"/>
                  <a:pt x="1218896" y="678442"/>
                  <a:pt x="1224646" y="701440"/>
                </a:cubicBezTo>
                <a:lnTo>
                  <a:pt x="718689" y="534704"/>
                </a:lnTo>
                <a:close/>
                <a:moveTo>
                  <a:pt x="655444" y="873926"/>
                </a:moveTo>
                <a:lnTo>
                  <a:pt x="1069409" y="1006164"/>
                </a:lnTo>
                <a:cubicBezTo>
                  <a:pt x="1046411" y="1017663"/>
                  <a:pt x="1023413" y="1029162"/>
                  <a:pt x="994665" y="1034912"/>
                </a:cubicBezTo>
                <a:lnTo>
                  <a:pt x="695691" y="937170"/>
                </a:lnTo>
                <a:cubicBezTo>
                  <a:pt x="684192" y="919922"/>
                  <a:pt x="666943" y="896924"/>
                  <a:pt x="655444" y="873926"/>
                </a:cubicBezTo>
                <a:close/>
                <a:moveTo>
                  <a:pt x="649695" y="856677"/>
                </a:moveTo>
                <a:cubicBezTo>
                  <a:pt x="643945" y="839428"/>
                  <a:pt x="638196" y="822180"/>
                  <a:pt x="632446" y="799182"/>
                </a:cubicBezTo>
                <a:lnTo>
                  <a:pt x="1132654" y="960168"/>
                </a:lnTo>
                <a:cubicBezTo>
                  <a:pt x="1121155" y="971667"/>
                  <a:pt x="1103906" y="983166"/>
                  <a:pt x="1086657" y="994665"/>
                </a:cubicBezTo>
                <a:lnTo>
                  <a:pt x="649695" y="856677"/>
                </a:lnTo>
                <a:close/>
                <a:moveTo>
                  <a:pt x="937170" y="1155652"/>
                </a:moveTo>
                <a:lnTo>
                  <a:pt x="678442" y="1069409"/>
                </a:lnTo>
                <a:cubicBezTo>
                  <a:pt x="695691" y="1069409"/>
                  <a:pt x="712939" y="1063660"/>
                  <a:pt x="724438" y="1063660"/>
                </a:cubicBezTo>
                <a:cubicBezTo>
                  <a:pt x="753186" y="1063660"/>
                  <a:pt x="787683" y="1069409"/>
                  <a:pt x="816431" y="1080908"/>
                </a:cubicBezTo>
                <a:cubicBezTo>
                  <a:pt x="862427" y="1098156"/>
                  <a:pt x="902673" y="1121155"/>
                  <a:pt x="937170" y="1155652"/>
                </a:cubicBezTo>
                <a:close/>
                <a:moveTo>
                  <a:pt x="649695" y="1075158"/>
                </a:moveTo>
                <a:lnTo>
                  <a:pt x="954419" y="1172900"/>
                </a:lnTo>
                <a:cubicBezTo>
                  <a:pt x="965918" y="1190149"/>
                  <a:pt x="983166" y="1207397"/>
                  <a:pt x="988916" y="1224646"/>
                </a:cubicBezTo>
                <a:cubicBezTo>
                  <a:pt x="988916" y="1230395"/>
                  <a:pt x="988916" y="1230395"/>
                  <a:pt x="994665" y="1236145"/>
                </a:cubicBezTo>
                <a:lnTo>
                  <a:pt x="574951" y="1098156"/>
                </a:lnTo>
                <a:cubicBezTo>
                  <a:pt x="580701" y="1098156"/>
                  <a:pt x="580701" y="1092407"/>
                  <a:pt x="586450" y="1092407"/>
                </a:cubicBezTo>
                <a:cubicBezTo>
                  <a:pt x="609448" y="1092407"/>
                  <a:pt x="626697" y="1080908"/>
                  <a:pt x="649695" y="1075158"/>
                </a:cubicBezTo>
                <a:close/>
                <a:moveTo>
                  <a:pt x="1006164" y="1471875"/>
                </a:moveTo>
                <a:cubicBezTo>
                  <a:pt x="1000415" y="1489123"/>
                  <a:pt x="994665" y="1500622"/>
                  <a:pt x="988916" y="1517871"/>
                </a:cubicBezTo>
                <a:lnTo>
                  <a:pt x="431213" y="1333886"/>
                </a:lnTo>
                <a:cubicBezTo>
                  <a:pt x="431213" y="1316638"/>
                  <a:pt x="436963" y="1305139"/>
                  <a:pt x="442712" y="1287890"/>
                </a:cubicBezTo>
                <a:lnTo>
                  <a:pt x="1006164" y="1471875"/>
                </a:lnTo>
                <a:close/>
                <a:moveTo>
                  <a:pt x="442712" y="1264892"/>
                </a:moveTo>
                <a:cubicBezTo>
                  <a:pt x="448462" y="1247644"/>
                  <a:pt x="454211" y="1236145"/>
                  <a:pt x="459961" y="1218896"/>
                </a:cubicBezTo>
                <a:lnTo>
                  <a:pt x="1017663" y="1402881"/>
                </a:lnTo>
                <a:cubicBezTo>
                  <a:pt x="1017663" y="1420129"/>
                  <a:pt x="1011914" y="1431628"/>
                  <a:pt x="1006164" y="1448877"/>
                </a:cubicBezTo>
                <a:lnTo>
                  <a:pt x="442712" y="1264892"/>
                </a:lnTo>
                <a:close/>
                <a:moveTo>
                  <a:pt x="471460" y="1207397"/>
                </a:moveTo>
                <a:cubicBezTo>
                  <a:pt x="482959" y="1195898"/>
                  <a:pt x="488708" y="1178650"/>
                  <a:pt x="500208" y="1167151"/>
                </a:cubicBezTo>
                <a:lnTo>
                  <a:pt x="1023413" y="1333886"/>
                </a:lnTo>
                <a:cubicBezTo>
                  <a:pt x="1023413" y="1351135"/>
                  <a:pt x="1023413" y="1368384"/>
                  <a:pt x="1023413" y="1385632"/>
                </a:cubicBezTo>
                <a:lnTo>
                  <a:pt x="471460" y="1207397"/>
                </a:lnTo>
                <a:close/>
                <a:moveTo>
                  <a:pt x="517456" y="1155652"/>
                </a:moveTo>
                <a:cubicBezTo>
                  <a:pt x="528955" y="1144153"/>
                  <a:pt x="546204" y="1132654"/>
                  <a:pt x="563452" y="1121155"/>
                </a:cubicBezTo>
                <a:lnTo>
                  <a:pt x="1006164" y="1264892"/>
                </a:lnTo>
                <a:cubicBezTo>
                  <a:pt x="1011914" y="1282141"/>
                  <a:pt x="1017663" y="1299389"/>
                  <a:pt x="1023413" y="1322387"/>
                </a:cubicBezTo>
                <a:lnTo>
                  <a:pt x="517456" y="1155652"/>
                </a:lnTo>
                <a:close/>
                <a:moveTo>
                  <a:pt x="459961" y="1506372"/>
                </a:moveTo>
                <a:cubicBezTo>
                  <a:pt x="459961" y="1500622"/>
                  <a:pt x="459961" y="1500622"/>
                  <a:pt x="454211" y="1494873"/>
                </a:cubicBezTo>
                <a:lnTo>
                  <a:pt x="868176" y="1627111"/>
                </a:lnTo>
                <a:cubicBezTo>
                  <a:pt x="845178" y="1638611"/>
                  <a:pt x="822180" y="1650110"/>
                  <a:pt x="793432" y="1655859"/>
                </a:cubicBezTo>
                <a:lnTo>
                  <a:pt x="494458" y="1558117"/>
                </a:lnTo>
                <a:cubicBezTo>
                  <a:pt x="482959" y="1540869"/>
                  <a:pt x="471460" y="1523620"/>
                  <a:pt x="459961" y="1506372"/>
                </a:cubicBezTo>
                <a:close/>
                <a:moveTo>
                  <a:pt x="448462" y="1477624"/>
                </a:moveTo>
                <a:cubicBezTo>
                  <a:pt x="442712" y="1460376"/>
                  <a:pt x="436963" y="1443127"/>
                  <a:pt x="431213" y="1420129"/>
                </a:cubicBezTo>
                <a:lnTo>
                  <a:pt x="931421" y="1581115"/>
                </a:lnTo>
                <a:cubicBezTo>
                  <a:pt x="919922" y="1592614"/>
                  <a:pt x="902673" y="1604113"/>
                  <a:pt x="885425" y="1615612"/>
                </a:cubicBezTo>
                <a:lnTo>
                  <a:pt x="448462" y="1477624"/>
                </a:lnTo>
                <a:close/>
                <a:moveTo>
                  <a:pt x="615198" y="1701855"/>
                </a:moveTo>
                <a:cubicBezTo>
                  <a:pt x="661194" y="1719104"/>
                  <a:pt x="701440" y="1742102"/>
                  <a:pt x="730188" y="1776599"/>
                </a:cubicBezTo>
                <a:lnTo>
                  <a:pt x="477209" y="1690356"/>
                </a:lnTo>
                <a:cubicBezTo>
                  <a:pt x="523205" y="1684607"/>
                  <a:pt x="569201" y="1684607"/>
                  <a:pt x="615198" y="1701855"/>
                </a:cubicBezTo>
                <a:close/>
                <a:moveTo>
                  <a:pt x="804932" y="2087072"/>
                </a:moveTo>
                <a:cubicBezTo>
                  <a:pt x="799182" y="2104321"/>
                  <a:pt x="793432" y="2115820"/>
                  <a:pt x="787683" y="2133068"/>
                </a:cubicBezTo>
                <a:lnTo>
                  <a:pt x="229980" y="1949084"/>
                </a:lnTo>
                <a:cubicBezTo>
                  <a:pt x="229980" y="1931835"/>
                  <a:pt x="235730" y="1920336"/>
                  <a:pt x="241480" y="1903088"/>
                </a:cubicBezTo>
                <a:lnTo>
                  <a:pt x="804932" y="2087072"/>
                </a:lnTo>
                <a:close/>
                <a:moveTo>
                  <a:pt x="241480" y="1885839"/>
                </a:moveTo>
                <a:cubicBezTo>
                  <a:pt x="247229" y="1868591"/>
                  <a:pt x="252978" y="1857092"/>
                  <a:pt x="258728" y="1839843"/>
                </a:cubicBezTo>
                <a:lnTo>
                  <a:pt x="816431" y="2023828"/>
                </a:lnTo>
                <a:cubicBezTo>
                  <a:pt x="816431" y="2041076"/>
                  <a:pt x="810681" y="2052575"/>
                  <a:pt x="804932" y="2069824"/>
                </a:cubicBezTo>
                <a:lnTo>
                  <a:pt x="241480" y="1885839"/>
                </a:lnTo>
                <a:close/>
                <a:moveTo>
                  <a:pt x="270227" y="1828344"/>
                </a:moveTo>
                <a:cubicBezTo>
                  <a:pt x="281726" y="1816845"/>
                  <a:pt x="287476" y="1799597"/>
                  <a:pt x="298975" y="1788098"/>
                </a:cubicBezTo>
                <a:lnTo>
                  <a:pt x="822180" y="1954834"/>
                </a:lnTo>
                <a:cubicBezTo>
                  <a:pt x="822180" y="1972082"/>
                  <a:pt x="822180" y="1989331"/>
                  <a:pt x="822180" y="2006579"/>
                </a:cubicBezTo>
                <a:lnTo>
                  <a:pt x="270227" y="1828344"/>
                </a:lnTo>
                <a:close/>
                <a:moveTo>
                  <a:pt x="316223" y="1776599"/>
                </a:moveTo>
                <a:cubicBezTo>
                  <a:pt x="327722" y="1765100"/>
                  <a:pt x="344971" y="1753601"/>
                  <a:pt x="362219" y="1742102"/>
                </a:cubicBezTo>
                <a:lnTo>
                  <a:pt x="804932" y="1885839"/>
                </a:lnTo>
                <a:cubicBezTo>
                  <a:pt x="810681" y="1903088"/>
                  <a:pt x="816431" y="1920336"/>
                  <a:pt x="822180" y="1943335"/>
                </a:cubicBezTo>
                <a:lnTo>
                  <a:pt x="316223" y="1776599"/>
                </a:lnTo>
                <a:close/>
                <a:moveTo>
                  <a:pt x="379468" y="1724853"/>
                </a:moveTo>
                <a:cubicBezTo>
                  <a:pt x="402466" y="1713354"/>
                  <a:pt x="425464" y="1701855"/>
                  <a:pt x="454211" y="1696106"/>
                </a:cubicBezTo>
                <a:lnTo>
                  <a:pt x="758936" y="1793847"/>
                </a:lnTo>
                <a:cubicBezTo>
                  <a:pt x="776184" y="1816845"/>
                  <a:pt x="787683" y="1834094"/>
                  <a:pt x="799182" y="1857092"/>
                </a:cubicBezTo>
                <a:lnTo>
                  <a:pt x="379468" y="1724853"/>
                </a:lnTo>
                <a:close/>
                <a:moveTo>
                  <a:pt x="258728" y="2121569"/>
                </a:moveTo>
                <a:cubicBezTo>
                  <a:pt x="258728" y="2115820"/>
                  <a:pt x="258728" y="2115820"/>
                  <a:pt x="252978" y="2110070"/>
                </a:cubicBezTo>
                <a:lnTo>
                  <a:pt x="666943" y="2242309"/>
                </a:lnTo>
                <a:cubicBezTo>
                  <a:pt x="643945" y="2253808"/>
                  <a:pt x="620947" y="2265307"/>
                  <a:pt x="592200" y="2271057"/>
                </a:cubicBezTo>
                <a:lnTo>
                  <a:pt x="293225" y="2173315"/>
                </a:lnTo>
                <a:cubicBezTo>
                  <a:pt x="281726" y="2161816"/>
                  <a:pt x="270227" y="2144567"/>
                  <a:pt x="258728" y="2121569"/>
                </a:cubicBezTo>
                <a:close/>
                <a:moveTo>
                  <a:pt x="247229" y="2092822"/>
                </a:moveTo>
                <a:cubicBezTo>
                  <a:pt x="241480" y="2075573"/>
                  <a:pt x="235730" y="2058325"/>
                  <a:pt x="229980" y="2035327"/>
                </a:cubicBezTo>
                <a:lnTo>
                  <a:pt x="730188" y="2196313"/>
                </a:lnTo>
                <a:cubicBezTo>
                  <a:pt x="718689" y="2207812"/>
                  <a:pt x="701440" y="2219311"/>
                  <a:pt x="684192" y="2230810"/>
                </a:cubicBezTo>
                <a:lnTo>
                  <a:pt x="247229" y="2092822"/>
                </a:lnTo>
                <a:close/>
                <a:moveTo>
                  <a:pt x="419714" y="2322802"/>
                </a:moveTo>
                <a:cubicBezTo>
                  <a:pt x="459961" y="2334301"/>
                  <a:pt x="494458" y="2357299"/>
                  <a:pt x="528955" y="2386047"/>
                </a:cubicBezTo>
                <a:lnTo>
                  <a:pt x="298975" y="2311303"/>
                </a:lnTo>
                <a:cubicBezTo>
                  <a:pt x="339221" y="2305554"/>
                  <a:pt x="379468" y="2311303"/>
                  <a:pt x="419714" y="2322802"/>
                </a:cubicBezTo>
                <a:close/>
                <a:moveTo>
                  <a:pt x="620947" y="2552783"/>
                </a:moveTo>
                <a:lnTo>
                  <a:pt x="126489" y="2391796"/>
                </a:lnTo>
                <a:cubicBezTo>
                  <a:pt x="143738" y="2380297"/>
                  <a:pt x="155237" y="2368798"/>
                  <a:pt x="172485" y="2357299"/>
                </a:cubicBezTo>
                <a:lnTo>
                  <a:pt x="603699" y="2495287"/>
                </a:lnTo>
                <a:cubicBezTo>
                  <a:pt x="609448" y="2512536"/>
                  <a:pt x="615198" y="2529785"/>
                  <a:pt x="620947" y="2552783"/>
                </a:cubicBezTo>
                <a:close/>
                <a:moveTo>
                  <a:pt x="189734" y="2340051"/>
                </a:moveTo>
                <a:cubicBezTo>
                  <a:pt x="212732" y="2328552"/>
                  <a:pt x="241480" y="2317053"/>
                  <a:pt x="270227" y="2311303"/>
                </a:cubicBezTo>
                <a:lnTo>
                  <a:pt x="546204" y="2403295"/>
                </a:lnTo>
                <a:cubicBezTo>
                  <a:pt x="563452" y="2426294"/>
                  <a:pt x="580701" y="2449291"/>
                  <a:pt x="592200" y="2472290"/>
                </a:cubicBezTo>
                <a:lnTo>
                  <a:pt x="189734" y="2340051"/>
                </a:lnTo>
                <a:close/>
                <a:moveTo>
                  <a:pt x="80493" y="2443542"/>
                </a:moveTo>
                <a:cubicBezTo>
                  <a:pt x="91992" y="2432043"/>
                  <a:pt x="97742" y="2414794"/>
                  <a:pt x="109241" y="2403295"/>
                </a:cubicBezTo>
                <a:lnTo>
                  <a:pt x="620947" y="2570031"/>
                </a:lnTo>
                <a:cubicBezTo>
                  <a:pt x="620947" y="2587280"/>
                  <a:pt x="620947" y="2604528"/>
                  <a:pt x="620947" y="2621777"/>
                </a:cubicBezTo>
                <a:lnTo>
                  <a:pt x="80493" y="2443542"/>
                </a:lnTo>
                <a:close/>
                <a:moveTo>
                  <a:pt x="431213" y="2271057"/>
                </a:moveTo>
                <a:cubicBezTo>
                  <a:pt x="385217" y="2259558"/>
                  <a:pt x="350720" y="2230810"/>
                  <a:pt x="316223" y="2202063"/>
                </a:cubicBezTo>
                <a:lnTo>
                  <a:pt x="563452" y="2282556"/>
                </a:lnTo>
                <a:cubicBezTo>
                  <a:pt x="523205" y="2288305"/>
                  <a:pt x="477209" y="2288305"/>
                  <a:pt x="431213" y="2271057"/>
                </a:cubicBezTo>
                <a:close/>
                <a:moveTo>
                  <a:pt x="747436" y="2190563"/>
                </a:moveTo>
                <a:lnTo>
                  <a:pt x="229980" y="2023828"/>
                </a:lnTo>
                <a:cubicBezTo>
                  <a:pt x="229980" y="2006579"/>
                  <a:pt x="229980" y="1989331"/>
                  <a:pt x="229980" y="1972082"/>
                </a:cubicBezTo>
                <a:lnTo>
                  <a:pt x="781933" y="2150317"/>
                </a:lnTo>
                <a:cubicBezTo>
                  <a:pt x="770434" y="2161816"/>
                  <a:pt x="758936" y="2173315"/>
                  <a:pt x="747436" y="2190563"/>
                </a:cubicBezTo>
                <a:close/>
                <a:moveTo>
                  <a:pt x="632446" y="1650110"/>
                </a:moveTo>
                <a:cubicBezTo>
                  <a:pt x="586450" y="1638611"/>
                  <a:pt x="551953" y="1609863"/>
                  <a:pt x="517456" y="1581115"/>
                </a:cubicBezTo>
                <a:lnTo>
                  <a:pt x="764685" y="1661608"/>
                </a:lnTo>
                <a:cubicBezTo>
                  <a:pt x="724438" y="1667358"/>
                  <a:pt x="678442" y="1667358"/>
                  <a:pt x="632446" y="1650110"/>
                </a:cubicBezTo>
                <a:close/>
                <a:moveTo>
                  <a:pt x="948669" y="1569616"/>
                </a:moveTo>
                <a:lnTo>
                  <a:pt x="431213" y="1402881"/>
                </a:lnTo>
                <a:cubicBezTo>
                  <a:pt x="431213" y="1385632"/>
                  <a:pt x="431213" y="1368384"/>
                  <a:pt x="431213" y="1351135"/>
                </a:cubicBezTo>
                <a:lnTo>
                  <a:pt x="983166" y="1529370"/>
                </a:lnTo>
                <a:cubicBezTo>
                  <a:pt x="965918" y="1540869"/>
                  <a:pt x="960168" y="1558117"/>
                  <a:pt x="948669" y="1569616"/>
                </a:cubicBezTo>
                <a:close/>
                <a:moveTo>
                  <a:pt x="833679" y="1029162"/>
                </a:moveTo>
                <a:cubicBezTo>
                  <a:pt x="787683" y="1011914"/>
                  <a:pt x="753186" y="988916"/>
                  <a:pt x="718689" y="960168"/>
                </a:cubicBezTo>
                <a:lnTo>
                  <a:pt x="965918" y="1040661"/>
                </a:lnTo>
                <a:cubicBezTo>
                  <a:pt x="925671" y="1046411"/>
                  <a:pt x="879675" y="1046411"/>
                  <a:pt x="833679" y="1029162"/>
                </a:cubicBezTo>
                <a:close/>
                <a:moveTo>
                  <a:pt x="1149902" y="948669"/>
                </a:moveTo>
                <a:lnTo>
                  <a:pt x="632446" y="781933"/>
                </a:lnTo>
                <a:cubicBezTo>
                  <a:pt x="632446" y="764685"/>
                  <a:pt x="632446" y="747436"/>
                  <a:pt x="632446" y="730188"/>
                </a:cubicBezTo>
                <a:lnTo>
                  <a:pt x="1184399" y="908423"/>
                </a:lnTo>
                <a:cubicBezTo>
                  <a:pt x="1167151" y="919922"/>
                  <a:pt x="1161401" y="937170"/>
                  <a:pt x="1149902" y="948669"/>
                </a:cubicBezTo>
                <a:close/>
                <a:moveTo>
                  <a:pt x="919922" y="339221"/>
                </a:moveTo>
                <a:lnTo>
                  <a:pt x="1167151" y="419714"/>
                </a:lnTo>
                <a:cubicBezTo>
                  <a:pt x="1121155" y="425464"/>
                  <a:pt x="1075159" y="425464"/>
                  <a:pt x="1034912" y="408215"/>
                </a:cubicBezTo>
                <a:cubicBezTo>
                  <a:pt x="988916" y="396716"/>
                  <a:pt x="954419" y="373718"/>
                  <a:pt x="919922" y="339221"/>
                </a:cubicBezTo>
                <a:close/>
                <a:moveTo>
                  <a:pt x="1201648" y="419714"/>
                </a:moveTo>
                <a:lnTo>
                  <a:pt x="902673" y="321973"/>
                </a:lnTo>
                <a:cubicBezTo>
                  <a:pt x="885425" y="304724"/>
                  <a:pt x="873926" y="287476"/>
                  <a:pt x="862427" y="264478"/>
                </a:cubicBezTo>
                <a:cubicBezTo>
                  <a:pt x="862427" y="258728"/>
                  <a:pt x="862427" y="258728"/>
                  <a:pt x="856677" y="252978"/>
                </a:cubicBezTo>
                <a:lnTo>
                  <a:pt x="1270642" y="385217"/>
                </a:lnTo>
                <a:cubicBezTo>
                  <a:pt x="1270642" y="385217"/>
                  <a:pt x="1264892" y="390967"/>
                  <a:pt x="1264892" y="390967"/>
                </a:cubicBezTo>
                <a:cubicBezTo>
                  <a:pt x="1241895" y="402466"/>
                  <a:pt x="1218896" y="413965"/>
                  <a:pt x="1201648" y="419714"/>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619" name="Google Shape;1619;p102"/>
          <p:cNvGrpSpPr/>
          <p:nvPr/>
        </p:nvGrpSpPr>
        <p:grpSpPr>
          <a:xfrm>
            <a:off x="2706071" y="4301089"/>
            <a:ext cx="1552367" cy="1172900"/>
            <a:chOff x="6825124" y="1054452"/>
            <a:chExt cx="1552367" cy="1172900"/>
          </a:xfrm>
        </p:grpSpPr>
        <p:grpSp>
          <p:nvGrpSpPr>
            <p:cNvPr id="1620" name="Google Shape;1620;p102"/>
            <p:cNvGrpSpPr/>
            <p:nvPr/>
          </p:nvGrpSpPr>
          <p:grpSpPr>
            <a:xfrm>
              <a:off x="7348329" y="1991622"/>
              <a:ext cx="505957" cy="235730"/>
              <a:chOff x="7348329" y="1991622"/>
              <a:chExt cx="505957" cy="235730"/>
            </a:xfrm>
          </p:grpSpPr>
          <p:sp>
            <p:nvSpPr>
              <p:cNvPr id="1621" name="Google Shape;1621;p102"/>
              <p:cNvSpPr/>
              <p:nvPr/>
            </p:nvSpPr>
            <p:spPr>
              <a:xfrm>
                <a:off x="7480568" y="1991622"/>
                <a:ext cx="241479" cy="149487"/>
              </a:xfrm>
              <a:custGeom>
                <a:avLst/>
                <a:gdLst/>
                <a:ahLst/>
                <a:cxnLst/>
                <a:rect l="l" t="t" r="r" b="b"/>
                <a:pathLst>
                  <a:path w="241479" h="149487" extrusionOk="0">
                    <a:moveTo>
                      <a:pt x="28748" y="0"/>
                    </a:moveTo>
                    <a:lnTo>
                      <a:pt x="0" y="149487"/>
                    </a:lnTo>
                    <a:lnTo>
                      <a:pt x="241479" y="149487"/>
                    </a:lnTo>
                    <a:lnTo>
                      <a:pt x="212732" y="0"/>
                    </a:lnTo>
                    <a:close/>
                  </a:path>
                </a:pathLst>
              </a:custGeom>
              <a:solidFill>
                <a:srgbClr val="FFC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22" name="Google Shape;1622;p102"/>
              <p:cNvSpPr/>
              <p:nvPr/>
            </p:nvSpPr>
            <p:spPr>
              <a:xfrm>
                <a:off x="7348329" y="2181356"/>
                <a:ext cx="505957" cy="45996"/>
              </a:xfrm>
              <a:custGeom>
                <a:avLst/>
                <a:gdLst/>
                <a:ahLst/>
                <a:cxnLst/>
                <a:rect l="l" t="t" r="r" b="b"/>
                <a:pathLst>
                  <a:path w="505957" h="45996" extrusionOk="0">
                    <a:moveTo>
                      <a:pt x="505957" y="22998"/>
                    </a:moveTo>
                    <a:cubicBezTo>
                      <a:pt x="505957" y="11499"/>
                      <a:pt x="488708" y="0"/>
                      <a:pt x="471460" y="0"/>
                    </a:cubicBezTo>
                    <a:lnTo>
                      <a:pt x="34497" y="0"/>
                    </a:lnTo>
                    <a:cubicBezTo>
                      <a:pt x="17249" y="0"/>
                      <a:pt x="0" y="11499"/>
                      <a:pt x="0" y="22998"/>
                    </a:cubicBezTo>
                    <a:lnTo>
                      <a:pt x="0" y="22998"/>
                    </a:lnTo>
                    <a:lnTo>
                      <a:pt x="0" y="22998"/>
                    </a:lnTo>
                    <a:lnTo>
                      <a:pt x="0" y="45996"/>
                    </a:lnTo>
                    <a:lnTo>
                      <a:pt x="34497" y="45996"/>
                    </a:lnTo>
                    <a:lnTo>
                      <a:pt x="471460" y="45996"/>
                    </a:lnTo>
                    <a:lnTo>
                      <a:pt x="505957" y="45996"/>
                    </a:lnTo>
                    <a:lnTo>
                      <a:pt x="505957" y="22998"/>
                    </a:lnTo>
                    <a:lnTo>
                      <a:pt x="505957" y="22998"/>
                    </a:lnTo>
                    <a:lnTo>
                      <a:pt x="505957" y="22998"/>
                    </a:lnTo>
                    <a:close/>
                  </a:path>
                </a:pathLst>
              </a:custGeom>
              <a:solidFill>
                <a:srgbClr val="FFC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623" name="Google Shape;1623;p102"/>
            <p:cNvSpPr/>
            <p:nvPr/>
          </p:nvSpPr>
          <p:spPr>
            <a:xfrm>
              <a:off x="6825124" y="1054452"/>
              <a:ext cx="1552367" cy="914172"/>
            </a:xfrm>
            <a:custGeom>
              <a:avLst/>
              <a:gdLst/>
              <a:ahLst/>
              <a:cxnLst/>
              <a:rect l="l" t="t" r="r" b="b"/>
              <a:pathLst>
                <a:path w="1552367" h="914172" extrusionOk="0">
                  <a:moveTo>
                    <a:pt x="1517871" y="0"/>
                  </a:moveTo>
                  <a:lnTo>
                    <a:pt x="34497" y="0"/>
                  </a:lnTo>
                  <a:cubicBezTo>
                    <a:pt x="11499" y="0"/>
                    <a:pt x="0" y="11499"/>
                    <a:pt x="0" y="34497"/>
                  </a:cubicBezTo>
                  <a:lnTo>
                    <a:pt x="0" y="879675"/>
                  </a:lnTo>
                  <a:cubicBezTo>
                    <a:pt x="0" y="896924"/>
                    <a:pt x="17248" y="914172"/>
                    <a:pt x="34497" y="914172"/>
                  </a:cubicBezTo>
                  <a:lnTo>
                    <a:pt x="1517871" y="914172"/>
                  </a:lnTo>
                  <a:cubicBezTo>
                    <a:pt x="1540869" y="914172"/>
                    <a:pt x="1552368" y="902673"/>
                    <a:pt x="1552368" y="879675"/>
                  </a:cubicBezTo>
                  <a:lnTo>
                    <a:pt x="1552368" y="34497"/>
                  </a:lnTo>
                  <a:cubicBezTo>
                    <a:pt x="1552368" y="17249"/>
                    <a:pt x="1535119" y="0"/>
                    <a:pt x="1517871" y="0"/>
                  </a:cubicBezTo>
                  <a:close/>
                  <a:moveTo>
                    <a:pt x="1512121" y="827930"/>
                  </a:moveTo>
                  <a:cubicBezTo>
                    <a:pt x="1512121" y="845178"/>
                    <a:pt x="1494873" y="862427"/>
                    <a:pt x="1471875" y="862427"/>
                  </a:cubicBezTo>
                  <a:lnTo>
                    <a:pt x="80493" y="862427"/>
                  </a:lnTo>
                  <a:cubicBezTo>
                    <a:pt x="57495" y="862427"/>
                    <a:pt x="40246" y="845178"/>
                    <a:pt x="40246" y="827930"/>
                  </a:cubicBezTo>
                  <a:lnTo>
                    <a:pt x="40246" y="86243"/>
                  </a:lnTo>
                  <a:cubicBezTo>
                    <a:pt x="40246" y="68994"/>
                    <a:pt x="57495" y="51746"/>
                    <a:pt x="80493" y="51746"/>
                  </a:cubicBezTo>
                  <a:lnTo>
                    <a:pt x="1477624" y="51746"/>
                  </a:lnTo>
                  <a:cubicBezTo>
                    <a:pt x="1500622" y="51746"/>
                    <a:pt x="1517871" y="68994"/>
                    <a:pt x="1517871" y="86243"/>
                  </a:cubicBezTo>
                  <a:lnTo>
                    <a:pt x="1517871" y="827930"/>
                  </a:lnTo>
                  <a:close/>
                </a:path>
              </a:pathLst>
            </a:custGeom>
            <a:solidFill>
              <a:srgbClr val="FFC00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624" name="Google Shape;1624;p102"/>
          <p:cNvGrpSpPr/>
          <p:nvPr/>
        </p:nvGrpSpPr>
        <p:grpSpPr>
          <a:xfrm>
            <a:off x="5478847" y="1152355"/>
            <a:ext cx="874654" cy="994665"/>
            <a:chOff x="8555726" y="2675814"/>
            <a:chExt cx="874654" cy="994665"/>
          </a:xfrm>
        </p:grpSpPr>
        <p:sp>
          <p:nvSpPr>
            <p:cNvPr id="1625" name="Google Shape;1625;p102"/>
            <p:cNvSpPr/>
            <p:nvPr/>
          </p:nvSpPr>
          <p:spPr>
            <a:xfrm>
              <a:off x="8555726" y="3520992"/>
              <a:ext cx="149487" cy="149487"/>
            </a:xfrm>
            <a:custGeom>
              <a:avLst/>
              <a:gdLst/>
              <a:ahLst/>
              <a:cxnLst/>
              <a:rect l="l" t="t" r="r" b="b"/>
              <a:pathLst>
                <a:path w="149487" h="149487" extrusionOk="0">
                  <a:moveTo>
                    <a:pt x="114990" y="22998"/>
                  </a:moveTo>
                  <a:lnTo>
                    <a:pt x="120740" y="17249"/>
                  </a:lnTo>
                  <a:cubicBezTo>
                    <a:pt x="109241" y="5750"/>
                    <a:pt x="91992" y="0"/>
                    <a:pt x="74744" y="0"/>
                  </a:cubicBezTo>
                  <a:cubicBezTo>
                    <a:pt x="34497" y="0"/>
                    <a:pt x="0" y="34497"/>
                    <a:pt x="0" y="74744"/>
                  </a:cubicBezTo>
                  <a:cubicBezTo>
                    <a:pt x="0" y="114990"/>
                    <a:pt x="34497" y="149487"/>
                    <a:pt x="74744" y="149487"/>
                  </a:cubicBezTo>
                  <a:cubicBezTo>
                    <a:pt x="114990" y="149487"/>
                    <a:pt x="149487" y="114990"/>
                    <a:pt x="149487" y="74744"/>
                  </a:cubicBezTo>
                  <a:cubicBezTo>
                    <a:pt x="149487" y="63245"/>
                    <a:pt x="149487" y="57495"/>
                    <a:pt x="143738" y="45996"/>
                  </a:cubicBezTo>
                  <a:lnTo>
                    <a:pt x="137988" y="51746"/>
                  </a:lnTo>
                  <a:lnTo>
                    <a:pt x="114990" y="22998"/>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26" name="Google Shape;1626;p102"/>
            <p:cNvSpPr/>
            <p:nvPr/>
          </p:nvSpPr>
          <p:spPr>
            <a:xfrm>
              <a:off x="8664967" y="2675814"/>
              <a:ext cx="765413" cy="988915"/>
            </a:xfrm>
            <a:custGeom>
              <a:avLst/>
              <a:gdLst/>
              <a:ahLst/>
              <a:cxnLst/>
              <a:rect l="l" t="t" r="r" b="b"/>
              <a:pathLst>
                <a:path w="765413" h="988915" extrusionOk="0">
                  <a:moveTo>
                    <a:pt x="695691" y="833679"/>
                  </a:moveTo>
                  <a:cubicBezTo>
                    <a:pt x="684192" y="833679"/>
                    <a:pt x="672693" y="839428"/>
                    <a:pt x="661193" y="845178"/>
                  </a:cubicBezTo>
                  <a:lnTo>
                    <a:pt x="425464" y="632446"/>
                  </a:lnTo>
                  <a:cubicBezTo>
                    <a:pt x="431213" y="620947"/>
                    <a:pt x="431213" y="615197"/>
                    <a:pt x="431213" y="603699"/>
                  </a:cubicBezTo>
                  <a:cubicBezTo>
                    <a:pt x="431213" y="557702"/>
                    <a:pt x="396716" y="517456"/>
                    <a:pt x="350720" y="511706"/>
                  </a:cubicBezTo>
                  <a:lnTo>
                    <a:pt x="350720" y="143738"/>
                  </a:lnTo>
                  <a:cubicBezTo>
                    <a:pt x="379468" y="132239"/>
                    <a:pt x="402466" y="109241"/>
                    <a:pt x="402466" y="74744"/>
                  </a:cubicBezTo>
                  <a:cubicBezTo>
                    <a:pt x="402466" y="34497"/>
                    <a:pt x="367969" y="0"/>
                    <a:pt x="327722" y="0"/>
                  </a:cubicBezTo>
                  <a:cubicBezTo>
                    <a:pt x="287476" y="0"/>
                    <a:pt x="252979" y="34497"/>
                    <a:pt x="252979" y="74744"/>
                  </a:cubicBezTo>
                  <a:cubicBezTo>
                    <a:pt x="252979" y="109241"/>
                    <a:pt x="275976" y="137988"/>
                    <a:pt x="304724" y="143738"/>
                  </a:cubicBezTo>
                  <a:lnTo>
                    <a:pt x="304724" y="511706"/>
                  </a:lnTo>
                  <a:cubicBezTo>
                    <a:pt x="258728" y="523205"/>
                    <a:pt x="224231" y="557702"/>
                    <a:pt x="224231" y="603699"/>
                  </a:cubicBezTo>
                  <a:cubicBezTo>
                    <a:pt x="224231" y="615197"/>
                    <a:pt x="229980" y="620947"/>
                    <a:pt x="229980" y="632446"/>
                  </a:cubicBezTo>
                  <a:lnTo>
                    <a:pt x="0" y="868176"/>
                  </a:lnTo>
                  <a:cubicBezTo>
                    <a:pt x="11499" y="873925"/>
                    <a:pt x="17248" y="885424"/>
                    <a:pt x="22998" y="896924"/>
                  </a:cubicBezTo>
                  <a:lnTo>
                    <a:pt x="247229" y="666943"/>
                  </a:lnTo>
                  <a:cubicBezTo>
                    <a:pt x="264477" y="689941"/>
                    <a:pt x="293225" y="701440"/>
                    <a:pt x="321973" y="701440"/>
                  </a:cubicBezTo>
                  <a:cubicBezTo>
                    <a:pt x="350720" y="701440"/>
                    <a:pt x="379468" y="689941"/>
                    <a:pt x="396716" y="666943"/>
                  </a:cubicBezTo>
                  <a:lnTo>
                    <a:pt x="626697" y="873925"/>
                  </a:lnTo>
                  <a:cubicBezTo>
                    <a:pt x="620947" y="885424"/>
                    <a:pt x="615198" y="896924"/>
                    <a:pt x="615198" y="914172"/>
                  </a:cubicBezTo>
                  <a:cubicBezTo>
                    <a:pt x="615198" y="954419"/>
                    <a:pt x="649694" y="988916"/>
                    <a:pt x="689941" y="988916"/>
                  </a:cubicBezTo>
                  <a:cubicBezTo>
                    <a:pt x="730188" y="988916"/>
                    <a:pt x="764685" y="954419"/>
                    <a:pt x="764685" y="914172"/>
                  </a:cubicBezTo>
                  <a:cubicBezTo>
                    <a:pt x="770435" y="868176"/>
                    <a:pt x="741687" y="833679"/>
                    <a:pt x="695691" y="833679"/>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627" name="Google Shape;1627;p102"/>
          <p:cNvSpPr/>
          <p:nvPr/>
        </p:nvSpPr>
        <p:spPr>
          <a:xfrm>
            <a:off x="5636015" y="2762661"/>
            <a:ext cx="1228730" cy="956041"/>
          </a:xfrm>
          <a:custGeom>
            <a:avLst/>
            <a:gdLst/>
            <a:ahLst/>
            <a:cxnLst/>
            <a:rect l="l" t="t" r="r" b="b"/>
            <a:pathLst>
              <a:path w="1228730" h="956041" extrusionOk="0">
                <a:moveTo>
                  <a:pt x="1173711" y="6561"/>
                </a:moveTo>
                <a:cubicBezTo>
                  <a:pt x="1127716" y="-10688"/>
                  <a:pt x="1081720" y="6561"/>
                  <a:pt x="1064471" y="52557"/>
                </a:cubicBezTo>
                <a:cubicBezTo>
                  <a:pt x="1058721" y="64056"/>
                  <a:pt x="1058721" y="81305"/>
                  <a:pt x="1058721" y="92804"/>
                </a:cubicBezTo>
                <a:lnTo>
                  <a:pt x="725250" y="248040"/>
                </a:lnTo>
                <a:cubicBezTo>
                  <a:pt x="713750" y="242291"/>
                  <a:pt x="708001" y="230792"/>
                  <a:pt x="696503" y="225042"/>
                </a:cubicBezTo>
                <a:cubicBezTo>
                  <a:pt x="644757" y="202044"/>
                  <a:pt x="593011" y="225042"/>
                  <a:pt x="558514" y="265289"/>
                </a:cubicBezTo>
                <a:lnTo>
                  <a:pt x="167547" y="104303"/>
                </a:lnTo>
                <a:cubicBezTo>
                  <a:pt x="173297" y="69806"/>
                  <a:pt x="150299" y="29559"/>
                  <a:pt x="115802" y="18060"/>
                </a:cubicBezTo>
                <a:cubicBezTo>
                  <a:pt x="69805" y="811"/>
                  <a:pt x="23810" y="18060"/>
                  <a:pt x="6561" y="64056"/>
                </a:cubicBezTo>
                <a:cubicBezTo>
                  <a:pt x="-10687" y="110052"/>
                  <a:pt x="6561" y="156048"/>
                  <a:pt x="52557" y="173297"/>
                </a:cubicBezTo>
                <a:cubicBezTo>
                  <a:pt x="87054" y="190545"/>
                  <a:pt x="127300" y="173297"/>
                  <a:pt x="150299" y="150299"/>
                </a:cubicBezTo>
                <a:lnTo>
                  <a:pt x="541266" y="311285"/>
                </a:lnTo>
                <a:cubicBezTo>
                  <a:pt x="535516" y="334283"/>
                  <a:pt x="541266" y="357281"/>
                  <a:pt x="547015" y="380279"/>
                </a:cubicBezTo>
                <a:lnTo>
                  <a:pt x="294036" y="644757"/>
                </a:lnTo>
                <a:cubicBezTo>
                  <a:pt x="282538" y="639007"/>
                  <a:pt x="271038" y="633258"/>
                  <a:pt x="253790" y="639007"/>
                </a:cubicBezTo>
                <a:cubicBezTo>
                  <a:pt x="207794" y="644757"/>
                  <a:pt x="173297" y="685003"/>
                  <a:pt x="173297" y="730999"/>
                </a:cubicBezTo>
                <a:cubicBezTo>
                  <a:pt x="179046" y="776995"/>
                  <a:pt x="219293" y="811492"/>
                  <a:pt x="265289" y="811492"/>
                </a:cubicBezTo>
                <a:cubicBezTo>
                  <a:pt x="311285" y="805743"/>
                  <a:pt x="345782" y="765496"/>
                  <a:pt x="345782" y="719500"/>
                </a:cubicBezTo>
                <a:cubicBezTo>
                  <a:pt x="345782" y="702252"/>
                  <a:pt x="340033" y="690753"/>
                  <a:pt x="328533" y="679254"/>
                </a:cubicBezTo>
                <a:lnTo>
                  <a:pt x="575763" y="426275"/>
                </a:lnTo>
                <a:cubicBezTo>
                  <a:pt x="587261" y="437774"/>
                  <a:pt x="593011" y="443524"/>
                  <a:pt x="610260" y="449273"/>
                </a:cubicBezTo>
                <a:cubicBezTo>
                  <a:pt x="621759" y="455023"/>
                  <a:pt x="633258" y="455023"/>
                  <a:pt x="644757" y="455023"/>
                </a:cubicBezTo>
                <a:lnTo>
                  <a:pt x="794244" y="799993"/>
                </a:lnTo>
                <a:cubicBezTo>
                  <a:pt x="776995" y="811492"/>
                  <a:pt x="765497" y="822991"/>
                  <a:pt x="759747" y="840240"/>
                </a:cubicBezTo>
                <a:cubicBezTo>
                  <a:pt x="742498" y="886236"/>
                  <a:pt x="759747" y="932232"/>
                  <a:pt x="805743" y="949481"/>
                </a:cubicBezTo>
                <a:cubicBezTo>
                  <a:pt x="851739" y="966729"/>
                  <a:pt x="897736" y="949481"/>
                  <a:pt x="914983" y="903485"/>
                </a:cubicBezTo>
                <a:cubicBezTo>
                  <a:pt x="932232" y="857488"/>
                  <a:pt x="914983" y="811492"/>
                  <a:pt x="868988" y="794244"/>
                </a:cubicBezTo>
                <a:cubicBezTo>
                  <a:pt x="857488" y="788494"/>
                  <a:pt x="845989" y="788494"/>
                  <a:pt x="834491" y="788494"/>
                </a:cubicBezTo>
                <a:lnTo>
                  <a:pt x="690753" y="449273"/>
                </a:lnTo>
                <a:cubicBezTo>
                  <a:pt x="719500" y="437774"/>
                  <a:pt x="748248" y="420526"/>
                  <a:pt x="759747" y="386029"/>
                </a:cubicBezTo>
                <a:cubicBezTo>
                  <a:pt x="771246" y="357281"/>
                  <a:pt x="771246" y="322784"/>
                  <a:pt x="753998" y="294036"/>
                </a:cubicBezTo>
                <a:lnTo>
                  <a:pt x="1075970" y="144549"/>
                </a:lnTo>
                <a:cubicBezTo>
                  <a:pt x="1087469" y="156048"/>
                  <a:pt x="1093219" y="167547"/>
                  <a:pt x="1110467" y="173297"/>
                </a:cubicBezTo>
                <a:cubicBezTo>
                  <a:pt x="1156464" y="190545"/>
                  <a:pt x="1202459" y="173297"/>
                  <a:pt x="1219708" y="127301"/>
                </a:cubicBezTo>
                <a:cubicBezTo>
                  <a:pt x="1242706" y="75555"/>
                  <a:pt x="1219708" y="23809"/>
                  <a:pt x="1173711" y="6561"/>
                </a:cubicBez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628" name="Google Shape;1628;p102"/>
          <p:cNvGrpSpPr/>
          <p:nvPr/>
        </p:nvGrpSpPr>
        <p:grpSpPr>
          <a:xfrm>
            <a:off x="764998" y="4418565"/>
            <a:ext cx="1506841" cy="1138402"/>
            <a:chOff x="6870650" y="2417086"/>
            <a:chExt cx="1506841" cy="1138402"/>
          </a:xfrm>
        </p:grpSpPr>
        <p:sp>
          <p:nvSpPr>
            <p:cNvPr id="1629" name="Google Shape;1629;p102"/>
            <p:cNvSpPr/>
            <p:nvPr/>
          </p:nvSpPr>
          <p:spPr>
            <a:xfrm>
              <a:off x="6973044" y="2417086"/>
              <a:ext cx="283293" cy="919921"/>
            </a:xfrm>
            <a:custGeom>
              <a:avLst/>
              <a:gdLst/>
              <a:ahLst/>
              <a:cxnLst/>
              <a:rect l="l" t="t" r="r" b="b"/>
              <a:pathLst>
                <a:path w="283293" h="919921" extrusionOk="0">
                  <a:moveTo>
                    <a:pt x="13066" y="34497"/>
                  </a:moveTo>
                  <a:lnTo>
                    <a:pt x="30315" y="34497"/>
                  </a:lnTo>
                  <a:lnTo>
                    <a:pt x="30315" y="816430"/>
                  </a:lnTo>
                  <a:cubicBezTo>
                    <a:pt x="30315" y="873926"/>
                    <a:pt x="76311" y="919922"/>
                    <a:pt x="133806" y="919922"/>
                  </a:cubicBezTo>
                  <a:cubicBezTo>
                    <a:pt x="191301" y="919922"/>
                    <a:pt x="237297" y="873926"/>
                    <a:pt x="237297" y="816430"/>
                  </a:cubicBezTo>
                  <a:lnTo>
                    <a:pt x="237297" y="91992"/>
                  </a:lnTo>
                  <a:lnTo>
                    <a:pt x="266044" y="34497"/>
                  </a:lnTo>
                  <a:cubicBezTo>
                    <a:pt x="271794" y="34497"/>
                    <a:pt x="283293" y="28748"/>
                    <a:pt x="283293" y="17249"/>
                  </a:cubicBezTo>
                  <a:cubicBezTo>
                    <a:pt x="283293" y="11499"/>
                    <a:pt x="277544" y="0"/>
                    <a:pt x="266044" y="0"/>
                  </a:cubicBezTo>
                  <a:lnTo>
                    <a:pt x="18816" y="0"/>
                  </a:lnTo>
                  <a:cubicBezTo>
                    <a:pt x="7316" y="0"/>
                    <a:pt x="1567" y="5750"/>
                    <a:pt x="1567" y="17249"/>
                  </a:cubicBezTo>
                  <a:cubicBezTo>
                    <a:pt x="-4182" y="22998"/>
                    <a:pt x="7316" y="34497"/>
                    <a:pt x="13066" y="34497"/>
                  </a:cubicBezTo>
                  <a:close/>
                  <a:moveTo>
                    <a:pt x="41813" y="34497"/>
                  </a:moveTo>
                  <a:lnTo>
                    <a:pt x="225798" y="34497"/>
                  </a:lnTo>
                  <a:lnTo>
                    <a:pt x="225798" y="373718"/>
                  </a:lnTo>
                  <a:lnTo>
                    <a:pt x="41813" y="373718"/>
                  </a:lnTo>
                  <a:lnTo>
                    <a:pt x="41813"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30" name="Google Shape;1630;p102"/>
            <p:cNvSpPr/>
            <p:nvPr/>
          </p:nvSpPr>
          <p:spPr>
            <a:xfrm>
              <a:off x="7354078" y="2417086"/>
              <a:ext cx="281726" cy="919921"/>
            </a:xfrm>
            <a:custGeom>
              <a:avLst/>
              <a:gdLst/>
              <a:ahLst/>
              <a:cxnLst/>
              <a:rect l="l" t="t" r="r" b="b"/>
              <a:pathLst>
                <a:path w="281726" h="919921" extrusionOk="0">
                  <a:moveTo>
                    <a:pt x="17249" y="34497"/>
                  </a:moveTo>
                  <a:lnTo>
                    <a:pt x="28748" y="34497"/>
                  </a:lnTo>
                  <a:lnTo>
                    <a:pt x="28748" y="816430"/>
                  </a:lnTo>
                  <a:cubicBezTo>
                    <a:pt x="28748" y="873926"/>
                    <a:pt x="74744" y="919922"/>
                    <a:pt x="132239" y="919922"/>
                  </a:cubicBezTo>
                  <a:cubicBezTo>
                    <a:pt x="189734" y="919922"/>
                    <a:pt x="235730" y="873926"/>
                    <a:pt x="235730" y="816430"/>
                  </a:cubicBezTo>
                  <a:lnTo>
                    <a:pt x="235730" y="91992"/>
                  </a:lnTo>
                  <a:lnTo>
                    <a:pt x="264477" y="34497"/>
                  </a:lnTo>
                  <a:cubicBezTo>
                    <a:pt x="270227" y="34497"/>
                    <a:pt x="281726" y="28748"/>
                    <a:pt x="281726" y="17249"/>
                  </a:cubicBezTo>
                  <a:cubicBezTo>
                    <a:pt x="281726" y="11499"/>
                    <a:pt x="275977" y="0"/>
                    <a:pt x="264477" y="0"/>
                  </a:cubicBezTo>
                  <a:lnTo>
                    <a:pt x="17249" y="0"/>
                  </a:lnTo>
                  <a:cubicBezTo>
                    <a:pt x="5749" y="0"/>
                    <a:pt x="0" y="5750"/>
                    <a:pt x="0" y="17249"/>
                  </a:cubicBezTo>
                  <a:cubicBezTo>
                    <a:pt x="0" y="22998"/>
                    <a:pt x="5749" y="34497"/>
                    <a:pt x="17249" y="34497"/>
                  </a:cubicBezTo>
                  <a:close/>
                  <a:moveTo>
                    <a:pt x="40247" y="34497"/>
                  </a:moveTo>
                  <a:lnTo>
                    <a:pt x="224231" y="34497"/>
                  </a:lnTo>
                  <a:lnTo>
                    <a:pt x="224231" y="373718"/>
                  </a:lnTo>
                  <a:lnTo>
                    <a:pt x="40247" y="373718"/>
                  </a:lnTo>
                  <a:lnTo>
                    <a:pt x="40247"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31" name="Google Shape;1631;p102"/>
            <p:cNvSpPr/>
            <p:nvPr/>
          </p:nvSpPr>
          <p:spPr>
            <a:xfrm>
              <a:off x="7710548" y="2417086"/>
              <a:ext cx="281725" cy="919921"/>
            </a:xfrm>
            <a:custGeom>
              <a:avLst/>
              <a:gdLst/>
              <a:ahLst/>
              <a:cxnLst/>
              <a:rect l="l" t="t" r="r" b="b"/>
              <a:pathLst>
                <a:path w="281725" h="919921" extrusionOk="0">
                  <a:moveTo>
                    <a:pt x="17248" y="34497"/>
                  </a:moveTo>
                  <a:lnTo>
                    <a:pt x="28748" y="34497"/>
                  </a:lnTo>
                  <a:lnTo>
                    <a:pt x="28748" y="816430"/>
                  </a:lnTo>
                  <a:cubicBezTo>
                    <a:pt x="28748" y="873926"/>
                    <a:pt x="74743" y="919922"/>
                    <a:pt x="132238" y="919922"/>
                  </a:cubicBezTo>
                  <a:cubicBezTo>
                    <a:pt x="189734" y="919922"/>
                    <a:pt x="235730" y="873926"/>
                    <a:pt x="235730" y="816430"/>
                  </a:cubicBezTo>
                  <a:lnTo>
                    <a:pt x="235730" y="91992"/>
                  </a:lnTo>
                  <a:lnTo>
                    <a:pt x="264477" y="34497"/>
                  </a:lnTo>
                  <a:cubicBezTo>
                    <a:pt x="270227" y="34497"/>
                    <a:pt x="281726" y="28748"/>
                    <a:pt x="281726" y="17249"/>
                  </a:cubicBezTo>
                  <a:cubicBezTo>
                    <a:pt x="281726" y="11499"/>
                    <a:pt x="275976" y="0"/>
                    <a:pt x="264477" y="0"/>
                  </a:cubicBezTo>
                  <a:lnTo>
                    <a:pt x="17248" y="0"/>
                  </a:lnTo>
                  <a:cubicBezTo>
                    <a:pt x="5749" y="0"/>
                    <a:pt x="0" y="5750"/>
                    <a:pt x="0" y="17249"/>
                  </a:cubicBezTo>
                  <a:cubicBezTo>
                    <a:pt x="5749" y="22998"/>
                    <a:pt x="11499" y="34497"/>
                    <a:pt x="17248" y="34497"/>
                  </a:cubicBezTo>
                  <a:close/>
                  <a:moveTo>
                    <a:pt x="45996" y="34497"/>
                  </a:moveTo>
                  <a:lnTo>
                    <a:pt x="229980" y="34497"/>
                  </a:lnTo>
                  <a:lnTo>
                    <a:pt x="229980" y="373718"/>
                  </a:lnTo>
                  <a:lnTo>
                    <a:pt x="45996" y="373718"/>
                  </a:lnTo>
                  <a:lnTo>
                    <a:pt x="45996"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32" name="Google Shape;1632;p102"/>
            <p:cNvSpPr/>
            <p:nvPr/>
          </p:nvSpPr>
          <p:spPr>
            <a:xfrm>
              <a:off x="6922865" y="3463496"/>
              <a:ext cx="1414379" cy="91992"/>
            </a:xfrm>
            <a:custGeom>
              <a:avLst/>
              <a:gdLst/>
              <a:ahLst/>
              <a:cxnLst/>
              <a:rect l="l" t="t" r="r" b="b"/>
              <a:pathLst>
                <a:path w="1414379" h="91992" extrusionOk="0">
                  <a:moveTo>
                    <a:pt x="0" y="0"/>
                  </a:moveTo>
                  <a:lnTo>
                    <a:pt x="0" y="34497"/>
                  </a:lnTo>
                  <a:lnTo>
                    <a:pt x="0" y="34497"/>
                  </a:lnTo>
                  <a:lnTo>
                    <a:pt x="0" y="74744"/>
                  </a:lnTo>
                  <a:lnTo>
                    <a:pt x="0" y="74744"/>
                  </a:lnTo>
                  <a:cubicBezTo>
                    <a:pt x="0" y="86243"/>
                    <a:pt x="5749" y="91992"/>
                    <a:pt x="17249" y="91992"/>
                  </a:cubicBezTo>
                  <a:lnTo>
                    <a:pt x="80493" y="91992"/>
                  </a:lnTo>
                  <a:cubicBezTo>
                    <a:pt x="91992" y="91992"/>
                    <a:pt x="103491" y="86243"/>
                    <a:pt x="109241" y="74744"/>
                  </a:cubicBezTo>
                  <a:cubicBezTo>
                    <a:pt x="109241" y="63245"/>
                    <a:pt x="120740" y="57495"/>
                    <a:pt x="137988" y="57495"/>
                  </a:cubicBezTo>
                  <a:lnTo>
                    <a:pt x="1276392" y="57495"/>
                  </a:lnTo>
                  <a:cubicBezTo>
                    <a:pt x="1287891" y="57495"/>
                    <a:pt x="1299389" y="63245"/>
                    <a:pt x="1305139" y="74744"/>
                  </a:cubicBezTo>
                  <a:cubicBezTo>
                    <a:pt x="1305139" y="86243"/>
                    <a:pt x="1316638" y="91992"/>
                    <a:pt x="1333887" y="91992"/>
                  </a:cubicBezTo>
                  <a:lnTo>
                    <a:pt x="1397131" y="91992"/>
                  </a:lnTo>
                  <a:cubicBezTo>
                    <a:pt x="1408630" y="91992"/>
                    <a:pt x="1414380" y="86243"/>
                    <a:pt x="1414380" y="74744"/>
                  </a:cubicBezTo>
                  <a:lnTo>
                    <a:pt x="1414380" y="74744"/>
                  </a:lnTo>
                  <a:lnTo>
                    <a:pt x="1414380" y="0"/>
                  </a:lnTo>
                  <a:lnTo>
                    <a:pt x="0" y="0"/>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633" name="Google Shape;1633;p102"/>
            <p:cNvGrpSpPr/>
            <p:nvPr/>
          </p:nvGrpSpPr>
          <p:grpSpPr>
            <a:xfrm>
              <a:off x="7969276" y="2687313"/>
              <a:ext cx="370350" cy="51745"/>
              <a:chOff x="7969276" y="2687313"/>
              <a:chExt cx="370350" cy="51745"/>
            </a:xfrm>
          </p:grpSpPr>
          <p:sp>
            <p:nvSpPr>
              <p:cNvPr id="1634" name="Google Shape;1634;p102"/>
              <p:cNvSpPr/>
              <p:nvPr/>
            </p:nvSpPr>
            <p:spPr>
              <a:xfrm>
                <a:off x="7969276" y="2687313"/>
                <a:ext cx="114990" cy="51745"/>
              </a:xfrm>
              <a:custGeom>
                <a:avLst/>
                <a:gdLst/>
                <a:ahLst/>
                <a:cxnLst/>
                <a:rect l="l" t="t" r="r" b="b"/>
                <a:pathLst>
                  <a:path w="114990" h="51745" extrusionOk="0">
                    <a:moveTo>
                      <a:pt x="109240" y="22998"/>
                    </a:moveTo>
                    <a:cubicBezTo>
                      <a:pt x="109240" y="11499"/>
                      <a:pt x="109240" y="5750"/>
                      <a:pt x="114990" y="0"/>
                    </a:cubicBezTo>
                    <a:lnTo>
                      <a:pt x="5749" y="0"/>
                    </a:lnTo>
                    <a:cubicBezTo>
                      <a:pt x="0" y="0"/>
                      <a:pt x="0" y="5750"/>
                      <a:pt x="0" y="11499"/>
                    </a:cubicBezTo>
                    <a:lnTo>
                      <a:pt x="0" y="40247"/>
                    </a:lnTo>
                    <a:cubicBezTo>
                      <a:pt x="0" y="45996"/>
                      <a:pt x="5749" y="51746"/>
                      <a:pt x="5749" y="51746"/>
                    </a:cubicBezTo>
                    <a:lnTo>
                      <a:pt x="114990" y="51746"/>
                    </a:lnTo>
                    <a:cubicBezTo>
                      <a:pt x="114990" y="40247"/>
                      <a:pt x="109240" y="34497"/>
                      <a:pt x="109240" y="22998"/>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35" name="Google Shape;1635;p102"/>
              <p:cNvSpPr/>
              <p:nvPr/>
            </p:nvSpPr>
            <p:spPr>
              <a:xfrm>
                <a:off x="8239503" y="2687313"/>
                <a:ext cx="100123" cy="45996"/>
              </a:xfrm>
              <a:custGeom>
                <a:avLst/>
                <a:gdLst/>
                <a:ahLst/>
                <a:cxnLst/>
                <a:rect l="l" t="t" r="r" b="b"/>
                <a:pathLst>
                  <a:path w="100123" h="45996" extrusionOk="0">
                    <a:moveTo>
                      <a:pt x="91992" y="0"/>
                    </a:moveTo>
                    <a:lnTo>
                      <a:pt x="0" y="0"/>
                    </a:lnTo>
                    <a:cubicBezTo>
                      <a:pt x="0" y="5750"/>
                      <a:pt x="5749" y="17249"/>
                      <a:pt x="5749" y="22998"/>
                    </a:cubicBezTo>
                    <a:cubicBezTo>
                      <a:pt x="5749" y="34497"/>
                      <a:pt x="5749" y="40247"/>
                      <a:pt x="0" y="45996"/>
                    </a:cubicBezTo>
                    <a:lnTo>
                      <a:pt x="91992" y="45996"/>
                    </a:lnTo>
                    <a:cubicBezTo>
                      <a:pt x="97742" y="45996"/>
                      <a:pt x="97742" y="40247"/>
                      <a:pt x="97742" y="34497"/>
                    </a:cubicBezTo>
                    <a:lnTo>
                      <a:pt x="97742" y="5750"/>
                    </a:lnTo>
                    <a:cubicBezTo>
                      <a:pt x="103491" y="0"/>
                      <a:pt x="97742" y="0"/>
                      <a:pt x="91992"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636" name="Google Shape;1636;p102"/>
            <p:cNvSpPr/>
            <p:nvPr/>
          </p:nvSpPr>
          <p:spPr>
            <a:xfrm>
              <a:off x="7216090" y="2681563"/>
              <a:ext cx="528955" cy="51745"/>
            </a:xfrm>
            <a:custGeom>
              <a:avLst/>
              <a:gdLst/>
              <a:ahLst/>
              <a:cxnLst/>
              <a:rect l="l" t="t" r="r" b="b"/>
              <a:pathLst>
                <a:path w="528955" h="51745" extrusionOk="0">
                  <a:moveTo>
                    <a:pt x="0" y="40247"/>
                  </a:moveTo>
                  <a:cubicBezTo>
                    <a:pt x="0" y="45996"/>
                    <a:pt x="5750" y="51746"/>
                    <a:pt x="5750" y="51746"/>
                  </a:cubicBezTo>
                  <a:lnTo>
                    <a:pt x="523206" y="51746"/>
                  </a:lnTo>
                  <a:cubicBezTo>
                    <a:pt x="528955" y="51746"/>
                    <a:pt x="528955" y="45996"/>
                    <a:pt x="528955" y="40247"/>
                  </a:cubicBezTo>
                  <a:lnTo>
                    <a:pt x="528955" y="11499"/>
                  </a:lnTo>
                  <a:cubicBezTo>
                    <a:pt x="528955" y="5749"/>
                    <a:pt x="523206" y="0"/>
                    <a:pt x="523206" y="0"/>
                  </a:cubicBezTo>
                  <a:lnTo>
                    <a:pt x="5750" y="0"/>
                  </a:lnTo>
                  <a:cubicBezTo>
                    <a:pt x="0" y="0"/>
                    <a:pt x="0" y="5749"/>
                    <a:pt x="0" y="11499"/>
                  </a:cubicBezTo>
                  <a:lnTo>
                    <a:pt x="0" y="40247"/>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637" name="Google Shape;1637;p102"/>
            <p:cNvGrpSpPr/>
            <p:nvPr/>
          </p:nvGrpSpPr>
          <p:grpSpPr>
            <a:xfrm>
              <a:off x="6870650" y="2451583"/>
              <a:ext cx="1506841" cy="988915"/>
              <a:chOff x="6870650" y="2451583"/>
              <a:chExt cx="1506841" cy="988915"/>
            </a:xfrm>
          </p:grpSpPr>
          <p:sp>
            <p:nvSpPr>
              <p:cNvPr id="1638" name="Google Shape;1638;p102"/>
              <p:cNvSpPr/>
              <p:nvPr/>
            </p:nvSpPr>
            <p:spPr>
              <a:xfrm>
                <a:off x="6870650" y="3383003"/>
                <a:ext cx="1506841" cy="57495"/>
              </a:xfrm>
              <a:custGeom>
                <a:avLst/>
                <a:gdLst/>
                <a:ahLst/>
                <a:cxnLst/>
                <a:rect l="l" t="t" r="r" b="b"/>
                <a:pathLst>
                  <a:path w="1506841" h="57495" extrusionOk="0">
                    <a:moveTo>
                      <a:pt x="469" y="34497"/>
                    </a:moveTo>
                    <a:cubicBezTo>
                      <a:pt x="469" y="45996"/>
                      <a:pt x="-5280" y="57495"/>
                      <a:pt x="23467" y="57495"/>
                    </a:cubicBezTo>
                    <a:lnTo>
                      <a:pt x="1478094" y="57495"/>
                    </a:lnTo>
                    <a:cubicBezTo>
                      <a:pt x="1506842" y="57495"/>
                      <a:pt x="1506842" y="45996"/>
                      <a:pt x="1506842" y="34497"/>
                    </a:cubicBezTo>
                    <a:lnTo>
                      <a:pt x="1506842" y="22998"/>
                    </a:lnTo>
                    <a:cubicBezTo>
                      <a:pt x="1506842" y="11499"/>
                      <a:pt x="1506842" y="0"/>
                      <a:pt x="1478094" y="0"/>
                    </a:cubicBezTo>
                    <a:lnTo>
                      <a:pt x="29217" y="0"/>
                    </a:lnTo>
                    <a:cubicBezTo>
                      <a:pt x="469" y="0"/>
                      <a:pt x="6219" y="11499"/>
                      <a:pt x="6219" y="22998"/>
                    </a:cubicBezTo>
                    <a:lnTo>
                      <a:pt x="6219" y="34497"/>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639" name="Google Shape;1639;p102"/>
              <p:cNvGrpSpPr/>
              <p:nvPr/>
            </p:nvGrpSpPr>
            <p:grpSpPr>
              <a:xfrm>
                <a:off x="8124513" y="2451583"/>
                <a:ext cx="80493" cy="914172"/>
                <a:chOff x="8124513" y="2451583"/>
                <a:chExt cx="80493" cy="914172"/>
              </a:xfrm>
            </p:grpSpPr>
            <p:sp>
              <p:nvSpPr>
                <p:cNvPr id="1640" name="Google Shape;1640;p102"/>
                <p:cNvSpPr/>
                <p:nvPr/>
              </p:nvSpPr>
              <p:spPr>
                <a:xfrm>
                  <a:off x="8124513" y="2451583"/>
                  <a:ext cx="80493" cy="189733"/>
                </a:xfrm>
                <a:custGeom>
                  <a:avLst/>
                  <a:gdLst/>
                  <a:ahLst/>
                  <a:cxnLst/>
                  <a:rect l="l" t="t" r="r" b="b"/>
                  <a:pathLst>
                    <a:path w="80493" h="189733" extrusionOk="0">
                      <a:moveTo>
                        <a:pt x="40246" y="178235"/>
                      </a:moveTo>
                      <a:cubicBezTo>
                        <a:pt x="57495" y="178235"/>
                        <a:pt x="68994" y="183984"/>
                        <a:pt x="80493" y="189734"/>
                      </a:cubicBezTo>
                      <a:lnTo>
                        <a:pt x="80493" y="34497"/>
                      </a:lnTo>
                      <a:cubicBezTo>
                        <a:pt x="80493" y="17248"/>
                        <a:pt x="63245" y="0"/>
                        <a:pt x="40246" y="0"/>
                      </a:cubicBezTo>
                      <a:cubicBezTo>
                        <a:pt x="17249" y="0"/>
                        <a:pt x="0" y="17248"/>
                        <a:pt x="0" y="34497"/>
                      </a:cubicBezTo>
                      <a:lnTo>
                        <a:pt x="0" y="183984"/>
                      </a:lnTo>
                      <a:cubicBezTo>
                        <a:pt x="17249" y="178235"/>
                        <a:pt x="28748" y="178235"/>
                        <a:pt x="40246" y="178235"/>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41" name="Google Shape;1641;p102"/>
                <p:cNvSpPr/>
                <p:nvPr/>
              </p:nvSpPr>
              <p:spPr>
                <a:xfrm>
                  <a:off x="8130262" y="2779305"/>
                  <a:ext cx="74743" cy="586450"/>
                </a:xfrm>
                <a:custGeom>
                  <a:avLst/>
                  <a:gdLst/>
                  <a:ahLst/>
                  <a:cxnLst/>
                  <a:rect l="l" t="t" r="r" b="b"/>
                  <a:pathLst>
                    <a:path w="74743" h="586450" extrusionOk="0">
                      <a:moveTo>
                        <a:pt x="34497" y="11499"/>
                      </a:moveTo>
                      <a:cubicBezTo>
                        <a:pt x="22998" y="11499"/>
                        <a:pt x="11499" y="11499"/>
                        <a:pt x="0" y="5749"/>
                      </a:cubicBezTo>
                      <a:lnTo>
                        <a:pt x="0" y="586450"/>
                      </a:lnTo>
                      <a:lnTo>
                        <a:pt x="74744" y="586450"/>
                      </a:lnTo>
                      <a:lnTo>
                        <a:pt x="74744" y="0"/>
                      </a:lnTo>
                      <a:cubicBezTo>
                        <a:pt x="63245" y="5749"/>
                        <a:pt x="45996" y="11499"/>
                        <a:pt x="34497" y="11499"/>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sp>
          <p:nvSpPr>
            <p:cNvPr id="1642" name="Google Shape;1642;p102"/>
            <p:cNvSpPr/>
            <p:nvPr/>
          </p:nvSpPr>
          <p:spPr>
            <a:xfrm>
              <a:off x="8090016" y="2641317"/>
              <a:ext cx="137988" cy="137988"/>
            </a:xfrm>
            <a:custGeom>
              <a:avLst/>
              <a:gdLst/>
              <a:ahLst/>
              <a:cxnLst/>
              <a:rect l="l" t="t" r="r" b="b"/>
              <a:pathLst>
                <a:path w="137988" h="137988" extrusionOk="0">
                  <a:moveTo>
                    <a:pt x="0" y="68994"/>
                  </a:moveTo>
                  <a:cubicBezTo>
                    <a:pt x="0" y="109241"/>
                    <a:pt x="28748" y="137988"/>
                    <a:pt x="68994" y="137988"/>
                  </a:cubicBezTo>
                  <a:cubicBezTo>
                    <a:pt x="109241" y="137988"/>
                    <a:pt x="137988" y="109241"/>
                    <a:pt x="137988" y="68994"/>
                  </a:cubicBezTo>
                  <a:cubicBezTo>
                    <a:pt x="137988" y="28748"/>
                    <a:pt x="109241" y="0"/>
                    <a:pt x="68994" y="0"/>
                  </a:cubicBezTo>
                  <a:cubicBezTo>
                    <a:pt x="34497" y="0"/>
                    <a:pt x="0" y="28748"/>
                    <a:pt x="0" y="68994"/>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43" name="Google Shape;1643;p102"/>
            <p:cNvSpPr/>
            <p:nvPr/>
          </p:nvSpPr>
          <p:spPr>
            <a:xfrm>
              <a:off x="7739296" y="2658565"/>
              <a:ext cx="241479" cy="103491"/>
            </a:xfrm>
            <a:custGeom>
              <a:avLst/>
              <a:gdLst/>
              <a:ahLst/>
              <a:cxnLst/>
              <a:rect l="l" t="t" r="r" b="b"/>
              <a:pathLst>
                <a:path w="241479" h="103491" extrusionOk="0">
                  <a:moveTo>
                    <a:pt x="0" y="91992"/>
                  </a:moveTo>
                  <a:cubicBezTo>
                    <a:pt x="0" y="97742"/>
                    <a:pt x="11499" y="103491"/>
                    <a:pt x="22998" y="103491"/>
                  </a:cubicBezTo>
                  <a:lnTo>
                    <a:pt x="218481" y="103491"/>
                  </a:lnTo>
                  <a:cubicBezTo>
                    <a:pt x="229980" y="103491"/>
                    <a:pt x="241479" y="97742"/>
                    <a:pt x="241479" y="91992"/>
                  </a:cubicBezTo>
                  <a:lnTo>
                    <a:pt x="241479" y="11499"/>
                  </a:lnTo>
                  <a:cubicBezTo>
                    <a:pt x="241479" y="5750"/>
                    <a:pt x="229980" y="0"/>
                    <a:pt x="218481" y="0"/>
                  </a:cubicBezTo>
                  <a:lnTo>
                    <a:pt x="22998" y="0"/>
                  </a:lnTo>
                  <a:cubicBezTo>
                    <a:pt x="11499" y="0"/>
                    <a:pt x="0" y="5750"/>
                    <a:pt x="0" y="11499"/>
                  </a:cubicBezTo>
                  <a:lnTo>
                    <a:pt x="0" y="91992"/>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44" name="Google Shape;1644;p102"/>
            <p:cNvSpPr/>
            <p:nvPr/>
          </p:nvSpPr>
          <p:spPr>
            <a:xfrm>
              <a:off x="7377076" y="2658565"/>
              <a:ext cx="241479" cy="103491"/>
            </a:xfrm>
            <a:custGeom>
              <a:avLst/>
              <a:gdLst/>
              <a:ahLst/>
              <a:cxnLst/>
              <a:rect l="l" t="t" r="r" b="b"/>
              <a:pathLst>
                <a:path w="241479" h="103491" extrusionOk="0">
                  <a:moveTo>
                    <a:pt x="0" y="91992"/>
                  </a:moveTo>
                  <a:cubicBezTo>
                    <a:pt x="0" y="97742"/>
                    <a:pt x="11499" y="103491"/>
                    <a:pt x="22998" y="103491"/>
                  </a:cubicBezTo>
                  <a:lnTo>
                    <a:pt x="218482" y="103491"/>
                  </a:lnTo>
                  <a:cubicBezTo>
                    <a:pt x="229980" y="103491"/>
                    <a:pt x="241479" y="97742"/>
                    <a:pt x="241479" y="91992"/>
                  </a:cubicBezTo>
                  <a:lnTo>
                    <a:pt x="241479" y="11499"/>
                  </a:lnTo>
                  <a:cubicBezTo>
                    <a:pt x="241479" y="5750"/>
                    <a:pt x="229980" y="0"/>
                    <a:pt x="218482" y="0"/>
                  </a:cubicBezTo>
                  <a:lnTo>
                    <a:pt x="22998" y="0"/>
                  </a:lnTo>
                  <a:cubicBezTo>
                    <a:pt x="11499" y="0"/>
                    <a:pt x="0" y="5750"/>
                    <a:pt x="0" y="11499"/>
                  </a:cubicBezTo>
                  <a:lnTo>
                    <a:pt x="0" y="91992"/>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45" name="Google Shape;1645;p102"/>
            <p:cNvSpPr/>
            <p:nvPr/>
          </p:nvSpPr>
          <p:spPr>
            <a:xfrm>
              <a:off x="6986110" y="2658565"/>
              <a:ext cx="241479" cy="103491"/>
            </a:xfrm>
            <a:custGeom>
              <a:avLst/>
              <a:gdLst/>
              <a:ahLst/>
              <a:cxnLst/>
              <a:rect l="l" t="t" r="r" b="b"/>
              <a:pathLst>
                <a:path w="241479" h="103491" extrusionOk="0">
                  <a:moveTo>
                    <a:pt x="0" y="91992"/>
                  </a:moveTo>
                  <a:cubicBezTo>
                    <a:pt x="0" y="97742"/>
                    <a:pt x="11499" y="103491"/>
                    <a:pt x="22998" y="103491"/>
                  </a:cubicBezTo>
                  <a:lnTo>
                    <a:pt x="218482" y="103491"/>
                  </a:lnTo>
                  <a:cubicBezTo>
                    <a:pt x="229980" y="103491"/>
                    <a:pt x="241480" y="97742"/>
                    <a:pt x="241480" y="91992"/>
                  </a:cubicBezTo>
                  <a:lnTo>
                    <a:pt x="241480" y="11499"/>
                  </a:lnTo>
                  <a:cubicBezTo>
                    <a:pt x="241480" y="5750"/>
                    <a:pt x="229980" y="0"/>
                    <a:pt x="218482" y="0"/>
                  </a:cubicBezTo>
                  <a:lnTo>
                    <a:pt x="22998" y="0"/>
                  </a:lnTo>
                  <a:cubicBezTo>
                    <a:pt x="11499" y="0"/>
                    <a:pt x="0" y="5750"/>
                    <a:pt x="0" y="11499"/>
                  </a:cubicBezTo>
                  <a:lnTo>
                    <a:pt x="0" y="91992"/>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646" name="Google Shape;1646;p102"/>
          <p:cNvGrpSpPr/>
          <p:nvPr/>
        </p:nvGrpSpPr>
        <p:grpSpPr>
          <a:xfrm>
            <a:off x="3238793" y="1382069"/>
            <a:ext cx="826133" cy="2453571"/>
            <a:chOff x="3313040" y="1036675"/>
            <a:chExt cx="826133" cy="2453571"/>
          </a:xfrm>
        </p:grpSpPr>
        <p:grpSp>
          <p:nvGrpSpPr>
            <p:cNvPr id="1647" name="Google Shape;1647;p102"/>
            <p:cNvGrpSpPr/>
            <p:nvPr/>
          </p:nvGrpSpPr>
          <p:grpSpPr>
            <a:xfrm>
              <a:off x="3525772" y="1036675"/>
              <a:ext cx="613401" cy="1079438"/>
              <a:chOff x="5761464" y="1073170"/>
              <a:chExt cx="613401" cy="1079438"/>
            </a:xfrm>
          </p:grpSpPr>
          <p:sp>
            <p:nvSpPr>
              <p:cNvPr id="1648" name="Google Shape;1648;p102"/>
              <p:cNvSpPr/>
              <p:nvPr/>
            </p:nvSpPr>
            <p:spPr>
              <a:xfrm>
                <a:off x="5778712" y="1864730"/>
                <a:ext cx="74743" cy="103893"/>
              </a:xfrm>
              <a:custGeom>
                <a:avLst/>
                <a:gdLst/>
                <a:ahLst/>
                <a:cxnLst/>
                <a:rect l="l" t="t" r="r" b="b"/>
                <a:pathLst>
                  <a:path w="74743" h="103893" extrusionOk="0">
                    <a:moveTo>
                      <a:pt x="74744" y="69396"/>
                    </a:moveTo>
                    <a:cubicBezTo>
                      <a:pt x="74744" y="52148"/>
                      <a:pt x="40247" y="17651"/>
                      <a:pt x="40247" y="402"/>
                    </a:cubicBezTo>
                    <a:cubicBezTo>
                      <a:pt x="40247" y="-5347"/>
                      <a:pt x="0" y="52148"/>
                      <a:pt x="0" y="69396"/>
                    </a:cubicBezTo>
                    <a:cubicBezTo>
                      <a:pt x="0" y="86645"/>
                      <a:pt x="17249" y="103894"/>
                      <a:pt x="34497" y="103894"/>
                    </a:cubicBezTo>
                    <a:cubicBezTo>
                      <a:pt x="57495" y="103894"/>
                      <a:pt x="74744" y="86645"/>
                      <a:pt x="74744" y="69396"/>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49" name="Google Shape;1649;p102"/>
              <p:cNvSpPr/>
              <p:nvPr/>
            </p:nvSpPr>
            <p:spPr>
              <a:xfrm>
                <a:off x="5836207" y="2008870"/>
                <a:ext cx="57495" cy="80493"/>
              </a:xfrm>
              <a:custGeom>
                <a:avLst/>
                <a:gdLst/>
                <a:ahLst/>
                <a:cxnLst/>
                <a:rect l="l" t="t" r="r" b="b"/>
                <a:pathLst>
                  <a:path w="57495" h="80493" extrusionOk="0">
                    <a:moveTo>
                      <a:pt x="0" y="51746"/>
                    </a:moveTo>
                    <a:cubicBezTo>
                      <a:pt x="0" y="68994"/>
                      <a:pt x="11499" y="80493"/>
                      <a:pt x="28748" y="80493"/>
                    </a:cubicBezTo>
                    <a:cubicBezTo>
                      <a:pt x="45996" y="80493"/>
                      <a:pt x="57495" y="68994"/>
                      <a:pt x="57495" y="51746"/>
                    </a:cubicBezTo>
                    <a:cubicBezTo>
                      <a:pt x="57495" y="34497"/>
                      <a:pt x="34497" y="11499"/>
                      <a:pt x="34497" y="0"/>
                    </a:cubicBezTo>
                    <a:cubicBezTo>
                      <a:pt x="28748" y="0"/>
                      <a:pt x="0" y="40247"/>
                      <a:pt x="0" y="51746"/>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50" name="Google Shape;1650;p102"/>
              <p:cNvSpPr/>
              <p:nvPr/>
            </p:nvSpPr>
            <p:spPr>
              <a:xfrm>
                <a:off x="5761464" y="2083614"/>
                <a:ext cx="45995" cy="68994"/>
              </a:xfrm>
              <a:custGeom>
                <a:avLst/>
                <a:gdLst/>
                <a:ahLst/>
                <a:cxnLst/>
                <a:rect l="l" t="t" r="r" b="b"/>
                <a:pathLst>
                  <a:path w="45995" h="68994" extrusionOk="0">
                    <a:moveTo>
                      <a:pt x="0" y="45996"/>
                    </a:moveTo>
                    <a:cubicBezTo>
                      <a:pt x="0" y="57495"/>
                      <a:pt x="11499" y="68994"/>
                      <a:pt x="22998" y="68994"/>
                    </a:cubicBezTo>
                    <a:cubicBezTo>
                      <a:pt x="34497" y="68994"/>
                      <a:pt x="45996" y="57495"/>
                      <a:pt x="45996" y="45996"/>
                    </a:cubicBezTo>
                    <a:cubicBezTo>
                      <a:pt x="45996" y="34497"/>
                      <a:pt x="22998" y="11499"/>
                      <a:pt x="22998" y="0"/>
                    </a:cubicBezTo>
                    <a:cubicBezTo>
                      <a:pt x="28748" y="0"/>
                      <a:pt x="0" y="34497"/>
                      <a:pt x="0" y="45996"/>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51" name="Google Shape;1651;p102"/>
              <p:cNvSpPr/>
              <p:nvPr/>
            </p:nvSpPr>
            <p:spPr>
              <a:xfrm>
                <a:off x="5813210" y="1073170"/>
                <a:ext cx="561655" cy="774713"/>
              </a:xfrm>
              <a:custGeom>
                <a:avLst/>
                <a:gdLst/>
                <a:ahLst/>
                <a:cxnLst/>
                <a:rect l="l" t="t" r="r" b="b"/>
                <a:pathLst>
                  <a:path w="561655" h="774713" extrusionOk="0">
                    <a:moveTo>
                      <a:pt x="534704" y="10029"/>
                    </a:moveTo>
                    <a:cubicBezTo>
                      <a:pt x="505957" y="-7219"/>
                      <a:pt x="471460" y="-1470"/>
                      <a:pt x="454211" y="21528"/>
                    </a:cubicBezTo>
                    <a:lnTo>
                      <a:pt x="379468" y="125019"/>
                    </a:lnTo>
                    <a:cubicBezTo>
                      <a:pt x="367968" y="136518"/>
                      <a:pt x="367968" y="153767"/>
                      <a:pt x="367968" y="165266"/>
                    </a:cubicBezTo>
                    <a:lnTo>
                      <a:pt x="350720" y="153767"/>
                    </a:lnTo>
                    <a:lnTo>
                      <a:pt x="339221" y="171015"/>
                    </a:lnTo>
                    <a:lnTo>
                      <a:pt x="356470" y="182514"/>
                    </a:lnTo>
                    <a:lnTo>
                      <a:pt x="51745" y="630976"/>
                    </a:lnTo>
                    <a:cubicBezTo>
                      <a:pt x="51745" y="648225"/>
                      <a:pt x="0" y="734467"/>
                      <a:pt x="0" y="763215"/>
                    </a:cubicBezTo>
                    <a:lnTo>
                      <a:pt x="11499" y="774714"/>
                    </a:lnTo>
                    <a:cubicBezTo>
                      <a:pt x="40246" y="763215"/>
                      <a:pt x="97742" y="694221"/>
                      <a:pt x="114990" y="682722"/>
                    </a:cubicBezTo>
                    <a:lnTo>
                      <a:pt x="425463" y="240009"/>
                    </a:lnTo>
                    <a:lnTo>
                      <a:pt x="442712" y="251508"/>
                    </a:lnTo>
                    <a:lnTo>
                      <a:pt x="454211" y="234260"/>
                    </a:lnTo>
                    <a:lnTo>
                      <a:pt x="442712" y="217011"/>
                    </a:lnTo>
                    <a:cubicBezTo>
                      <a:pt x="454211" y="211262"/>
                      <a:pt x="471460" y="205512"/>
                      <a:pt x="477209" y="194013"/>
                    </a:cubicBezTo>
                    <a:lnTo>
                      <a:pt x="551953" y="90522"/>
                    </a:lnTo>
                    <a:cubicBezTo>
                      <a:pt x="569201" y="67524"/>
                      <a:pt x="563452" y="33027"/>
                      <a:pt x="534704" y="10029"/>
                    </a:cubicBezTo>
                    <a:close/>
                    <a:moveTo>
                      <a:pt x="275976" y="435493"/>
                    </a:moveTo>
                    <a:lnTo>
                      <a:pt x="183984" y="458491"/>
                    </a:lnTo>
                    <a:lnTo>
                      <a:pt x="373718" y="199763"/>
                    </a:lnTo>
                    <a:lnTo>
                      <a:pt x="419714" y="234260"/>
                    </a:lnTo>
                    <a:lnTo>
                      <a:pt x="275976" y="435493"/>
                    </a:lnTo>
                    <a:close/>
                  </a:path>
                </a:pathLst>
              </a:custGeom>
              <a:solidFill>
                <a:srgbClr val="92D05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652" name="Google Shape;1652;p102"/>
            <p:cNvGrpSpPr/>
            <p:nvPr/>
          </p:nvGrpSpPr>
          <p:grpSpPr>
            <a:xfrm>
              <a:off x="3313040" y="2162109"/>
              <a:ext cx="557702" cy="1328137"/>
              <a:chOff x="5548732" y="2198604"/>
              <a:chExt cx="557702" cy="1328137"/>
            </a:xfrm>
          </p:grpSpPr>
          <p:sp>
            <p:nvSpPr>
              <p:cNvPr id="1653" name="Google Shape;1653;p102"/>
              <p:cNvSpPr/>
              <p:nvPr/>
            </p:nvSpPr>
            <p:spPr>
              <a:xfrm>
                <a:off x="5646474" y="3423250"/>
                <a:ext cx="356469" cy="34496"/>
              </a:xfrm>
              <a:custGeom>
                <a:avLst/>
                <a:gdLst/>
                <a:ahLst/>
                <a:cxnLst/>
                <a:rect l="l" t="t" r="r" b="b"/>
                <a:pathLst>
                  <a:path w="356469" h="34496" extrusionOk="0">
                    <a:moveTo>
                      <a:pt x="0" y="17248"/>
                    </a:moveTo>
                    <a:cubicBezTo>
                      <a:pt x="0" y="28748"/>
                      <a:pt x="11499" y="34497"/>
                      <a:pt x="17248" y="34497"/>
                    </a:cubicBezTo>
                    <a:lnTo>
                      <a:pt x="339221" y="34497"/>
                    </a:lnTo>
                    <a:cubicBezTo>
                      <a:pt x="350720" y="34497"/>
                      <a:pt x="356470" y="22998"/>
                      <a:pt x="356470" y="17248"/>
                    </a:cubicBezTo>
                    <a:cubicBezTo>
                      <a:pt x="356470" y="5749"/>
                      <a:pt x="344971" y="0"/>
                      <a:pt x="339221" y="0"/>
                    </a:cubicBezTo>
                    <a:lnTo>
                      <a:pt x="17248" y="0"/>
                    </a:lnTo>
                    <a:cubicBezTo>
                      <a:pt x="11499" y="0"/>
                      <a:pt x="0" y="5749"/>
                      <a:pt x="0" y="17248"/>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54" name="Google Shape;1654;p102"/>
              <p:cNvSpPr/>
              <p:nvPr/>
            </p:nvSpPr>
            <p:spPr>
              <a:xfrm>
                <a:off x="5548732" y="3469246"/>
                <a:ext cx="557702" cy="57495"/>
              </a:xfrm>
              <a:custGeom>
                <a:avLst/>
                <a:gdLst/>
                <a:ahLst/>
                <a:cxnLst/>
                <a:rect l="l" t="t" r="r" b="b"/>
                <a:pathLst>
                  <a:path w="557702" h="57495" extrusionOk="0">
                    <a:moveTo>
                      <a:pt x="528955" y="0"/>
                    </a:moveTo>
                    <a:lnTo>
                      <a:pt x="28748" y="0"/>
                    </a:lnTo>
                    <a:cubicBezTo>
                      <a:pt x="11499" y="0"/>
                      <a:pt x="0" y="11499"/>
                      <a:pt x="0" y="28748"/>
                    </a:cubicBezTo>
                    <a:cubicBezTo>
                      <a:pt x="0" y="45996"/>
                      <a:pt x="11499" y="57495"/>
                      <a:pt x="28748" y="57495"/>
                    </a:cubicBezTo>
                    <a:lnTo>
                      <a:pt x="528955" y="57495"/>
                    </a:lnTo>
                    <a:cubicBezTo>
                      <a:pt x="546204" y="57495"/>
                      <a:pt x="557703" y="45996"/>
                      <a:pt x="557703" y="28748"/>
                    </a:cubicBezTo>
                    <a:cubicBezTo>
                      <a:pt x="557703" y="17248"/>
                      <a:pt x="546204" y="0"/>
                      <a:pt x="528955" y="0"/>
                    </a:cubicBezTo>
                    <a:close/>
                  </a:path>
                </a:pathLst>
              </a:custGeom>
              <a:solidFill>
                <a:srgbClr val="92D05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55" name="Google Shape;1655;p102"/>
              <p:cNvSpPr/>
              <p:nvPr/>
            </p:nvSpPr>
            <p:spPr>
              <a:xfrm>
                <a:off x="5649842" y="2198604"/>
                <a:ext cx="341602" cy="1213146"/>
              </a:xfrm>
              <a:custGeom>
                <a:avLst/>
                <a:gdLst/>
                <a:ahLst/>
                <a:cxnLst/>
                <a:rect l="l" t="t" r="r" b="b"/>
                <a:pathLst>
                  <a:path w="341602" h="1213146" extrusionOk="0">
                    <a:moveTo>
                      <a:pt x="8131" y="34497"/>
                    </a:moveTo>
                    <a:lnTo>
                      <a:pt x="48378" y="91992"/>
                    </a:lnTo>
                    <a:lnTo>
                      <a:pt x="48378" y="1213147"/>
                    </a:lnTo>
                    <a:lnTo>
                      <a:pt x="312855" y="1213147"/>
                    </a:lnTo>
                    <a:lnTo>
                      <a:pt x="312855" y="34497"/>
                    </a:lnTo>
                    <a:lnTo>
                      <a:pt x="330103" y="34497"/>
                    </a:lnTo>
                    <a:cubicBezTo>
                      <a:pt x="335853" y="34497"/>
                      <a:pt x="341603" y="28748"/>
                      <a:pt x="341603" y="17248"/>
                    </a:cubicBezTo>
                    <a:cubicBezTo>
                      <a:pt x="341603" y="5750"/>
                      <a:pt x="335853" y="0"/>
                      <a:pt x="330103" y="0"/>
                    </a:cubicBezTo>
                    <a:lnTo>
                      <a:pt x="13880" y="0"/>
                    </a:lnTo>
                    <a:cubicBezTo>
                      <a:pt x="8131" y="0"/>
                      <a:pt x="2381" y="5750"/>
                      <a:pt x="2381" y="17248"/>
                    </a:cubicBezTo>
                    <a:cubicBezTo>
                      <a:pt x="-3368" y="28748"/>
                      <a:pt x="2381" y="34497"/>
                      <a:pt x="8131" y="34497"/>
                    </a:cubicBezTo>
                    <a:close/>
                    <a:moveTo>
                      <a:pt x="65626" y="34497"/>
                    </a:moveTo>
                    <a:lnTo>
                      <a:pt x="289857" y="34497"/>
                    </a:lnTo>
                    <a:lnTo>
                      <a:pt x="289857" y="638196"/>
                    </a:lnTo>
                    <a:lnTo>
                      <a:pt x="65626" y="638196"/>
                    </a:lnTo>
                    <a:lnTo>
                      <a:pt x="65626" y="34497"/>
                    </a:lnTo>
                    <a:close/>
                  </a:path>
                </a:pathLst>
              </a:custGeom>
              <a:solidFill>
                <a:srgbClr val="92D05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pic>
        <p:nvPicPr>
          <p:cNvPr id="1656" name="Google Shape;1656;p102">
            <a:hlinkClick r:id="rId3"/>
          </p:cNvPr>
          <p:cNvPicPr preferRelativeResize="0"/>
          <p:nvPr/>
        </p:nvPicPr>
        <p:blipFill rotWithShape="1">
          <a:blip r:embed="rId4">
            <a:alphaModFix/>
          </a:blip>
          <a:srcRect/>
          <a:stretch/>
        </p:blipFill>
        <p:spPr>
          <a:xfrm>
            <a:off x="3878296" y="6269054"/>
            <a:ext cx="2118249" cy="511909"/>
          </a:xfrm>
          <a:prstGeom prst="rect">
            <a:avLst/>
          </a:prstGeom>
          <a:noFill/>
          <a:ln>
            <a:noFill/>
          </a:ln>
        </p:spPr>
      </p:pic>
      <p:grpSp>
        <p:nvGrpSpPr>
          <p:cNvPr id="1657" name="Google Shape;1657;p102"/>
          <p:cNvGrpSpPr/>
          <p:nvPr/>
        </p:nvGrpSpPr>
        <p:grpSpPr>
          <a:xfrm rot="5400000">
            <a:off x="5947667" y="-1218889"/>
            <a:ext cx="296666" cy="3148069"/>
            <a:chOff x="160205" y="1887156"/>
            <a:chExt cx="296666" cy="3148069"/>
          </a:xfrm>
        </p:grpSpPr>
        <p:sp>
          <p:nvSpPr>
            <p:cNvPr id="1658" name="Google Shape;1658;p102"/>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1659" name="Google Shape;1659;p102"/>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1660" name="Google Shape;1660;p102"/>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
        <p:nvSpPr>
          <p:cNvPr id="1661" name="Google Shape;1661;p102"/>
          <p:cNvSpPr txBox="1"/>
          <p:nvPr/>
        </p:nvSpPr>
        <p:spPr>
          <a:xfrm>
            <a:off x="-396171" y="6489616"/>
            <a:ext cx="4628639" cy="338554"/>
          </a:xfrm>
          <a:prstGeom prst="rect">
            <a:avLst/>
          </a:prstGeom>
          <a:noFill/>
          <a:ln>
            <a:noFill/>
          </a:ln>
        </p:spPr>
        <p:txBody>
          <a:bodyPr spcFirstLastPara="1" wrap="square" lIns="91425" tIns="45700" rIns="91425" bIns="45700" anchor="t" anchorCtr="0">
            <a:noAutofit/>
          </a:bodyPr>
          <a:lstStyle/>
          <a:p>
            <a:pPr lvl="0" algn="ctr">
              <a:buClr>
                <a:schemeClr val="lt1"/>
              </a:buClr>
              <a:buSzPts val="1600"/>
            </a:pPr>
            <a:r>
              <a:rPr lang="fa-IR" sz="1600" dirty="0">
                <a:solidFill>
                  <a:schemeClr val="lt1"/>
                </a:solidFill>
                <a:latin typeface="Raleway"/>
                <a:ea typeface="Raleway"/>
                <a:cs typeface="B Nazanin" panose="00000400000000000000" pitchFamily="2" charset="-78"/>
                <a:sym typeface="Raleway"/>
              </a:rPr>
              <a:t>نمادها و طرح های علوم رایگان توسط:</a:t>
            </a:r>
            <a:endParaRPr sz="1600" b="0" i="0" u="none" strike="noStrike" cap="none" dirty="0">
              <a:solidFill>
                <a:schemeClr val="lt1"/>
              </a:solidFill>
              <a:latin typeface="Raleway"/>
              <a:ea typeface="Raleway"/>
              <a:cs typeface="B Nazanin" panose="00000400000000000000" pitchFamily="2" charset="-78"/>
              <a:sym typeface="Raleway"/>
            </a:endParaRPr>
          </a:p>
        </p:txBody>
      </p:sp>
      <p:grpSp>
        <p:nvGrpSpPr>
          <p:cNvPr id="1662" name="Google Shape;1662;p102"/>
          <p:cNvGrpSpPr/>
          <p:nvPr/>
        </p:nvGrpSpPr>
        <p:grpSpPr>
          <a:xfrm>
            <a:off x="8400733" y="4023234"/>
            <a:ext cx="1199117" cy="1598590"/>
            <a:chOff x="10442832" y="5082149"/>
            <a:chExt cx="819391" cy="1092362"/>
          </a:xfrm>
        </p:grpSpPr>
        <p:sp>
          <p:nvSpPr>
            <p:cNvPr id="1663" name="Google Shape;1663;p102"/>
            <p:cNvSpPr/>
            <p:nvPr/>
          </p:nvSpPr>
          <p:spPr>
            <a:xfrm>
              <a:off x="10820744" y="5680847"/>
              <a:ext cx="163016" cy="120790"/>
            </a:xfrm>
            <a:custGeom>
              <a:avLst/>
              <a:gdLst/>
              <a:ahLst/>
              <a:cxnLst/>
              <a:rect l="l" t="t" r="r" b="b"/>
              <a:pathLst>
                <a:path w="163016" h="120790" extrusionOk="0">
                  <a:moveTo>
                    <a:pt x="5465" y="105035"/>
                  </a:moveTo>
                  <a:cubicBezTo>
                    <a:pt x="10716" y="115538"/>
                    <a:pt x="21220" y="120790"/>
                    <a:pt x="31723" y="120790"/>
                  </a:cubicBezTo>
                  <a:cubicBezTo>
                    <a:pt x="36975" y="120790"/>
                    <a:pt x="42227" y="120790"/>
                    <a:pt x="47478" y="115538"/>
                  </a:cubicBezTo>
                  <a:lnTo>
                    <a:pt x="163017" y="0"/>
                  </a:lnTo>
                  <a:cubicBezTo>
                    <a:pt x="163017" y="0"/>
                    <a:pt x="163017" y="0"/>
                    <a:pt x="163017" y="0"/>
                  </a:cubicBezTo>
                  <a:cubicBezTo>
                    <a:pt x="163017" y="0"/>
                    <a:pt x="163017" y="0"/>
                    <a:pt x="163017" y="0"/>
                  </a:cubicBezTo>
                  <a:lnTo>
                    <a:pt x="15968" y="57769"/>
                  </a:lnTo>
                  <a:cubicBezTo>
                    <a:pt x="213" y="68273"/>
                    <a:pt x="-5039" y="89280"/>
                    <a:pt x="5465" y="10503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64" name="Google Shape;1664;p102"/>
            <p:cNvSpPr/>
            <p:nvPr/>
          </p:nvSpPr>
          <p:spPr>
            <a:xfrm>
              <a:off x="10841964" y="5439267"/>
              <a:ext cx="10503" cy="57769"/>
            </a:xfrm>
            <a:custGeom>
              <a:avLst/>
              <a:gdLst/>
              <a:ahLst/>
              <a:cxnLst/>
              <a:rect l="l" t="t" r="r" b="b"/>
              <a:pathLst>
                <a:path w="10503" h="57769" extrusionOk="0">
                  <a:moveTo>
                    <a:pt x="10504" y="57769"/>
                  </a:moveTo>
                  <a:lnTo>
                    <a:pt x="10504" y="5252"/>
                  </a:lnTo>
                  <a:cubicBezTo>
                    <a:pt x="10504" y="5252"/>
                    <a:pt x="10504" y="0"/>
                    <a:pt x="5252" y="0"/>
                  </a:cubicBezTo>
                  <a:cubicBezTo>
                    <a:pt x="0" y="0"/>
                    <a:pt x="0" y="0"/>
                    <a:pt x="0" y="5252"/>
                  </a:cubicBezTo>
                  <a:lnTo>
                    <a:pt x="0" y="57769"/>
                  </a:lnTo>
                  <a:cubicBezTo>
                    <a:pt x="5252" y="57769"/>
                    <a:pt x="5252" y="57769"/>
                    <a:pt x="10504" y="57769"/>
                  </a:cubicBezTo>
                  <a:cubicBezTo>
                    <a:pt x="10504" y="57769"/>
                    <a:pt x="10504" y="57769"/>
                    <a:pt x="10504" y="5776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65" name="Google Shape;1665;p102"/>
            <p:cNvSpPr/>
            <p:nvPr/>
          </p:nvSpPr>
          <p:spPr>
            <a:xfrm>
              <a:off x="10684412" y="5491785"/>
              <a:ext cx="31510" cy="47265"/>
            </a:xfrm>
            <a:custGeom>
              <a:avLst/>
              <a:gdLst/>
              <a:ahLst/>
              <a:cxnLst/>
              <a:rect l="l" t="t" r="r" b="b"/>
              <a:pathLst>
                <a:path w="31510" h="47265" extrusionOk="0">
                  <a:moveTo>
                    <a:pt x="31511" y="47266"/>
                  </a:moveTo>
                  <a:cubicBezTo>
                    <a:pt x="31511" y="47266"/>
                    <a:pt x="31511" y="47266"/>
                    <a:pt x="31511" y="47266"/>
                  </a:cubicBezTo>
                  <a:cubicBezTo>
                    <a:pt x="31511" y="42014"/>
                    <a:pt x="31511" y="42014"/>
                    <a:pt x="31511" y="47266"/>
                  </a:cubicBezTo>
                  <a:lnTo>
                    <a:pt x="5252" y="0"/>
                  </a:lnTo>
                  <a:cubicBezTo>
                    <a:pt x="5252" y="0"/>
                    <a:pt x="5252" y="0"/>
                    <a:pt x="0" y="0"/>
                  </a:cubicBezTo>
                  <a:cubicBezTo>
                    <a:pt x="0" y="0"/>
                    <a:pt x="0" y="0"/>
                    <a:pt x="0" y="5252"/>
                  </a:cubicBezTo>
                  <a:lnTo>
                    <a:pt x="31511" y="47266"/>
                  </a:lnTo>
                  <a:cubicBezTo>
                    <a:pt x="26259" y="42014"/>
                    <a:pt x="31511" y="47266"/>
                    <a:pt x="31511" y="47266"/>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66" name="Google Shape;1666;p102"/>
            <p:cNvSpPr/>
            <p:nvPr/>
          </p:nvSpPr>
          <p:spPr>
            <a:xfrm>
              <a:off x="10568873" y="5607323"/>
              <a:ext cx="49599" cy="31510"/>
            </a:xfrm>
            <a:custGeom>
              <a:avLst/>
              <a:gdLst/>
              <a:ahLst/>
              <a:cxnLst/>
              <a:rect l="l" t="t" r="r" b="b"/>
              <a:pathLst>
                <a:path w="49599" h="31510" extrusionOk="0">
                  <a:moveTo>
                    <a:pt x="47266" y="31510"/>
                  </a:moveTo>
                  <a:cubicBezTo>
                    <a:pt x="47266" y="31510"/>
                    <a:pt x="47266" y="31510"/>
                    <a:pt x="47266" y="31510"/>
                  </a:cubicBezTo>
                  <a:cubicBezTo>
                    <a:pt x="47266" y="31510"/>
                    <a:pt x="47266" y="26259"/>
                    <a:pt x="47266" y="31510"/>
                  </a:cubicBezTo>
                  <a:cubicBezTo>
                    <a:pt x="52517" y="26259"/>
                    <a:pt x="47266" y="26259"/>
                    <a:pt x="47266" y="31510"/>
                  </a:cubicBezTo>
                  <a:lnTo>
                    <a:pt x="5252" y="0"/>
                  </a:lnTo>
                  <a:cubicBezTo>
                    <a:pt x="5252" y="0"/>
                    <a:pt x="0" y="0"/>
                    <a:pt x="0" y="0"/>
                  </a:cubicBezTo>
                  <a:cubicBezTo>
                    <a:pt x="0" y="0"/>
                    <a:pt x="0" y="5252"/>
                    <a:pt x="0" y="5252"/>
                  </a:cubicBezTo>
                  <a:lnTo>
                    <a:pt x="47266" y="3151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67" name="Google Shape;1667;p102"/>
            <p:cNvSpPr/>
            <p:nvPr/>
          </p:nvSpPr>
          <p:spPr>
            <a:xfrm>
              <a:off x="10521608" y="5764875"/>
              <a:ext cx="63020" cy="10503"/>
            </a:xfrm>
            <a:custGeom>
              <a:avLst/>
              <a:gdLst/>
              <a:ahLst/>
              <a:cxnLst/>
              <a:rect l="l" t="t" r="r" b="b"/>
              <a:pathLst>
                <a:path w="63020" h="10503" extrusionOk="0">
                  <a:moveTo>
                    <a:pt x="63021" y="5252"/>
                  </a:moveTo>
                  <a:cubicBezTo>
                    <a:pt x="63021" y="5252"/>
                    <a:pt x="57769" y="0"/>
                    <a:pt x="63021" y="5252"/>
                  </a:cubicBezTo>
                  <a:lnTo>
                    <a:pt x="5252" y="0"/>
                  </a:lnTo>
                  <a:cubicBezTo>
                    <a:pt x="5252" y="0"/>
                    <a:pt x="0" y="0"/>
                    <a:pt x="0" y="5252"/>
                  </a:cubicBezTo>
                  <a:cubicBezTo>
                    <a:pt x="0" y="10504"/>
                    <a:pt x="0" y="10504"/>
                    <a:pt x="5252" y="10504"/>
                  </a:cubicBezTo>
                  <a:lnTo>
                    <a:pt x="63021" y="5252"/>
                  </a:lnTo>
                  <a:cubicBezTo>
                    <a:pt x="57769" y="5252"/>
                    <a:pt x="63021" y="5252"/>
                    <a:pt x="63021"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68" name="Google Shape;1668;p102"/>
            <p:cNvSpPr/>
            <p:nvPr/>
          </p:nvSpPr>
          <p:spPr>
            <a:xfrm>
              <a:off x="10574125" y="5902733"/>
              <a:ext cx="47265" cy="35449"/>
            </a:xfrm>
            <a:custGeom>
              <a:avLst/>
              <a:gdLst/>
              <a:ahLst/>
              <a:cxnLst/>
              <a:rect l="l" t="t" r="r" b="b"/>
              <a:pathLst>
                <a:path w="47265" h="35449" extrusionOk="0">
                  <a:moveTo>
                    <a:pt x="47266" y="3939"/>
                  </a:moveTo>
                  <a:cubicBezTo>
                    <a:pt x="47266" y="-1313"/>
                    <a:pt x="42014" y="-1313"/>
                    <a:pt x="47266" y="3939"/>
                  </a:cubicBezTo>
                  <a:lnTo>
                    <a:pt x="0" y="30198"/>
                  </a:lnTo>
                  <a:cubicBezTo>
                    <a:pt x="0" y="30198"/>
                    <a:pt x="0" y="30198"/>
                    <a:pt x="0" y="35449"/>
                  </a:cubicBezTo>
                  <a:cubicBezTo>
                    <a:pt x="0" y="35449"/>
                    <a:pt x="0" y="35449"/>
                    <a:pt x="0" y="35449"/>
                  </a:cubicBezTo>
                  <a:cubicBezTo>
                    <a:pt x="0" y="35449"/>
                    <a:pt x="0" y="35449"/>
                    <a:pt x="0" y="35449"/>
                  </a:cubicBezTo>
                  <a:lnTo>
                    <a:pt x="47266" y="3939"/>
                  </a:lnTo>
                  <a:cubicBezTo>
                    <a:pt x="47266" y="3939"/>
                    <a:pt x="47266" y="3939"/>
                    <a:pt x="47266"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69" name="Google Shape;1669;p102"/>
            <p:cNvSpPr/>
            <p:nvPr/>
          </p:nvSpPr>
          <p:spPr>
            <a:xfrm>
              <a:off x="10689663" y="6001204"/>
              <a:ext cx="30197" cy="52517"/>
            </a:xfrm>
            <a:custGeom>
              <a:avLst/>
              <a:gdLst/>
              <a:ahLst/>
              <a:cxnLst/>
              <a:rect l="l" t="t" r="r" b="b"/>
              <a:pathLst>
                <a:path w="30197" h="52517" extrusionOk="0">
                  <a:moveTo>
                    <a:pt x="26259" y="0"/>
                  </a:moveTo>
                  <a:lnTo>
                    <a:pt x="0" y="47266"/>
                  </a:lnTo>
                  <a:cubicBezTo>
                    <a:pt x="0" y="47266"/>
                    <a:pt x="0" y="52517"/>
                    <a:pt x="0" y="52517"/>
                  </a:cubicBezTo>
                  <a:cubicBezTo>
                    <a:pt x="0" y="52517"/>
                    <a:pt x="0" y="52517"/>
                    <a:pt x="0" y="52517"/>
                  </a:cubicBezTo>
                  <a:cubicBezTo>
                    <a:pt x="0" y="52517"/>
                    <a:pt x="0" y="52517"/>
                    <a:pt x="0" y="52517"/>
                  </a:cubicBezTo>
                  <a:lnTo>
                    <a:pt x="26259" y="0"/>
                  </a:lnTo>
                  <a:cubicBezTo>
                    <a:pt x="31510" y="5252"/>
                    <a:pt x="31510" y="0"/>
                    <a:pt x="26259" y="0"/>
                  </a:cubicBezTo>
                  <a:cubicBezTo>
                    <a:pt x="26259" y="0"/>
                    <a:pt x="26259" y="0"/>
                    <a:pt x="2625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0" name="Google Shape;1670;p102"/>
            <p:cNvSpPr/>
            <p:nvPr/>
          </p:nvSpPr>
          <p:spPr>
            <a:xfrm>
              <a:off x="10852467" y="6037966"/>
              <a:ext cx="10503" cy="57769"/>
            </a:xfrm>
            <a:custGeom>
              <a:avLst/>
              <a:gdLst/>
              <a:ahLst/>
              <a:cxnLst/>
              <a:rect l="l" t="t" r="r" b="b"/>
              <a:pathLst>
                <a:path w="10503" h="57769" extrusionOk="0">
                  <a:moveTo>
                    <a:pt x="0" y="0"/>
                  </a:moveTo>
                  <a:lnTo>
                    <a:pt x="0" y="52517"/>
                  </a:lnTo>
                  <a:cubicBezTo>
                    <a:pt x="0" y="52517"/>
                    <a:pt x="0" y="57769"/>
                    <a:pt x="5252" y="57769"/>
                  </a:cubicBezTo>
                  <a:cubicBezTo>
                    <a:pt x="10504" y="57769"/>
                    <a:pt x="10504" y="57769"/>
                    <a:pt x="10504" y="52517"/>
                  </a:cubicBezTo>
                  <a:lnTo>
                    <a:pt x="10504" y="0"/>
                  </a:lnTo>
                  <a:cubicBezTo>
                    <a:pt x="5252" y="0"/>
                    <a:pt x="5252" y="0"/>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1" name="Google Shape;1671;p102"/>
            <p:cNvSpPr/>
            <p:nvPr/>
          </p:nvSpPr>
          <p:spPr>
            <a:xfrm>
              <a:off x="10986679" y="6001204"/>
              <a:ext cx="28592" cy="47265"/>
            </a:xfrm>
            <a:custGeom>
              <a:avLst/>
              <a:gdLst/>
              <a:ahLst/>
              <a:cxnLst/>
              <a:rect l="l" t="t" r="r" b="b"/>
              <a:pathLst>
                <a:path w="28592" h="47265" extrusionOk="0">
                  <a:moveTo>
                    <a:pt x="2334" y="0"/>
                  </a:moveTo>
                  <a:cubicBezTo>
                    <a:pt x="2334" y="0"/>
                    <a:pt x="-2918" y="0"/>
                    <a:pt x="2334" y="0"/>
                  </a:cubicBezTo>
                  <a:lnTo>
                    <a:pt x="28593" y="47266"/>
                  </a:lnTo>
                  <a:cubicBezTo>
                    <a:pt x="28593" y="47266"/>
                    <a:pt x="28593" y="47266"/>
                    <a:pt x="28593" y="47266"/>
                  </a:cubicBezTo>
                  <a:cubicBezTo>
                    <a:pt x="28593" y="47266"/>
                    <a:pt x="28593" y="47266"/>
                    <a:pt x="28593" y="47266"/>
                  </a:cubicBezTo>
                  <a:cubicBezTo>
                    <a:pt x="28593" y="47266"/>
                    <a:pt x="28593" y="47266"/>
                    <a:pt x="28593" y="42014"/>
                  </a:cubicBezTo>
                  <a:lnTo>
                    <a:pt x="2334" y="0"/>
                  </a:lnTo>
                  <a:cubicBezTo>
                    <a:pt x="2334" y="0"/>
                    <a:pt x="2334" y="0"/>
                    <a:pt x="233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2" name="Google Shape;1672;p102"/>
            <p:cNvSpPr/>
            <p:nvPr/>
          </p:nvSpPr>
          <p:spPr>
            <a:xfrm>
              <a:off x="11084857" y="5901420"/>
              <a:ext cx="45952" cy="31510"/>
            </a:xfrm>
            <a:custGeom>
              <a:avLst/>
              <a:gdLst/>
              <a:ahLst/>
              <a:cxnLst/>
              <a:rect l="l" t="t" r="r" b="b"/>
              <a:pathLst>
                <a:path w="45952" h="31510" extrusionOk="0">
                  <a:moveTo>
                    <a:pt x="3939" y="0"/>
                  </a:moveTo>
                  <a:cubicBezTo>
                    <a:pt x="3939" y="0"/>
                    <a:pt x="3939" y="0"/>
                    <a:pt x="3939" y="0"/>
                  </a:cubicBezTo>
                  <a:cubicBezTo>
                    <a:pt x="-1313" y="0"/>
                    <a:pt x="-1313" y="5252"/>
                    <a:pt x="3939" y="0"/>
                  </a:cubicBezTo>
                  <a:lnTo>
                    <a:pt x="45953" y="31511"/>
                  </a:lnTo>
                  <a:cubicBezTo>
                    <a:pt x="45953" y="31511"/>
                    <a:pt x="45953" y="31511"/>
                    <a:pt x="45953" y="31511"/>
                  </a:cubicBezTo>
                  <a:cubicBezTo>
                    <a:pt x="45953" y="31511"/>
                    <a:pt x="45953" y="31511"/>
                    <a:pt x="45953" y="31511"/>
                  </a:cubicBezTo>
                  <a:cubicBezTo>
                    <a:pt x="45953" y="31511"/>
                    <a:pt x="45953" y="26259"/>
                    <a:pt x="45953" y="26259"/>
                  </a:cubicBezTo>
                  <a:lnTo>
                    <a:pt x="3939" y="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3" name="Google Shape;1673;p102"/>
            <p:cNvSpPr/>
            <p:nvPr/>
          </p:nvSpPr>
          <p:spPr>
            <a:xfrm>
              <a:off x="11120306" y="5759623"/>
              <a:ext cx="63020" cy="10503"/>
            </a:xfrm>
            <a:custGeom>
              <a:avLst/>
              <a:gdLst/>
              <a:ahLst/>
              <a:cxnLst/>
              <a:rect l="l" t="t" r="r" b="b"/>
              <a:pathLst>
                <a:path w="63020" h="10503" extrusionOk="0">
                  <a:moveTo>
                    <a:pt x="0" y="5252"/>
                  </a:moveTo>
                  <a:cubicBezTo>
                    <a:pt x="0" y="10504"/>
                    <a:pt x="0" y="10504"/>
                    <a:pt x="0" y="5252"/>
                  </a:cubicBezTo>
                  <a:lnTo>
                    <a:pt x="57769" y="10504"/>
                  </a:lnTo>
                  <a:cubicBezTo>
                    <a:pt x="57769" y="10504"/>
                    <a:pt x="63021" y="10504"/>
                    <a:pt x="63021" y="5252"/>
                  </a:cubicBezTo>
                  <a:cubicBezTo>
                    <a:pt x="63021" y="0"/>
                    <a:pt x="63021" y="0"/>
                    <a:pt x="57769" y="0"/>
                  </a:cubicBezTo>
                  <a:lnTo>
                    <a:pt x="0" y="5252"/>
                  </a:lnTo>
                  <a:cubicBezTo>
                    <a:pt x="0" y="5252"/>
                    <a:pt x="0" y="5252"/>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4" name="Google Shape;1674;p102"/>
            <p:cNvSpPr/>
            <p:nvPr/>
          </p:nvSpPr>
          <p:spPr>
            <a:xfrm>
              <a:off x="11083544" y="5602071"/>
              <a:ext cx="47265" cy="31510"/>
            </a:xfrm>
            <a:custGeom>
              <a:avLst/>
              <a:gdLst/>
              <a:ahLst/>
              <a:cxnLst/>
              <a:rect l="l" t="t" r="r" b="b"/>
              <a:pathLst>
                <a:path w="47265" h="31510" extrusionOk="0">
                  <a:moveTo>
                    <a:pt x="0" y="31511"/>
                  </a:moveTo>
                  <a:cubicBezTo>
                    <a:pt x="0" y="31511"/>
                    <a:pt x="0" y="31511"/>
                    <a:pt x="0" y="31511"/>
                  </a:cubicBezTo>
                  <a:cubicBezTo>
                    <a:pt x="5252" y="31511"/>
                    <a:pt x="5252" y="31511"/>
                    <a:pt x="0" y="31511"/>
                  </a:cubicBezTo>
                  <a:lnTo>
                    <a:pt x="47266" y="5252"/>
                  </a:lnTo>
                  <a:cubicBezTo>
                    <a:pt x="47266" y="5252"/>
                    <a:pt x="47266" y="5252"/>
                    <a:pt x="47266" y="0"/>
                  </a:cubicBezTo>
                  <a:cubicBezTo>
                    <a:pt x="47266" y="0"/>
                    <a:pt x="47266" y="0"/>
                    <a:pt x="42014" y="0"/>
                  </a:cubicBezTo>
                  <a:lnTo>
                    <a:pt x="0" y="31511"/>
                  </a:lnTo>
                  <a:cubicBezTo>
                    <a:pt x="0" y="26259"/>
                    <a:pt x="0" y="31511"/>
                    <a:pt x="0" y="31511"/>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5" name="Google Shape;1675;p102"/>
            <p:cNvSpPr/>
            <p:nvPr/>
          </p:nvSpPr>
          <p:spPr>
            <a:xfrm>
              <a:off x="10983761" y="5481281"/>
              <a:ext cx="26258" cy="52517"/>
            </a:xfrm>
            <a:custGeom>
              <a:avLst/>
              <a:gdLst/>
              <a:ahLst/>
              <a:cxnLst/>
              <a:rect l="l" t="t" r="r" b="b"/>
              <a:pathLst>
                <a:path w="26258" h="52517" extrusionOk="0">
                  <a:moveTo>
                    <a:pt x="0" y="52517"/>
                  </a:moveTo>
                  <a:cubicBezTo>
                    <a:pt x="5252" y="52517"/>
                    <a:pt x="5252" y="52517"/>
                    <a:pt x="0" y="52517"/>
                  </a:cubicBezTo>
                  <a:lnTo>
                    <a:pt x="26259" y="5252"/>
                  </a:lnTo>
                  <a:cubicBezTo>
                    <a:pt x="26259" y="5252"/>
                    <a:pt x="26259" y="0"/>
                    <a:pt x="26259" y="0"/>
                  </a:cubicBezTo>
                  <a:cubicBezTo>
                    <a:pt x="26259" y="0"/>
                    <a:pt x="21007" y="0"/>
                    <a:pt x="21007" y="0"/>
                  </a:cubicBezTo>
                  <a:lnTo>
                    <a:pt x="0" y="52517"/>
                  </a:lnTo>
                  <a:cubicBezTo>
                    <a:pt x="0" y="52517"/>
                    <a:pt x="0" y="52517"/>
                    <a:pt x="0" y="52517"/>
                  </a:cubicBezTo>
                  <a:cubicBezTo>
                    <a:pt x="0" y="52517"/>
                    <a:pt x="0" y="52517"/>
                    <a:pt x="0" y="5251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6" name="Google Shape;1676;p102"/>
            <p:cNvSpPr/>
            <p:nvPr/>
          </p:nvSpPr>
          <p:spPr>
            <a:xfrm>
              <a:off x="10820957" y="5470778"/>
              <a:ext cx="2334" cy="31510"/>
            </a:xfrm>
            <a:custGeom>
              <a:avLst/>
              <a:gdLst/>
              <a:ahLst/>
              <a:cxnLst/>
              <a:rect l="l" t="t" r="r" b="b"/>
              <a:pathLst>
                <a:path w="2334" h="31510" extrusionOk="0">
                  <a:moveTo>
                    <a:pt x="0" y="31510"/>
                  </a:moveTo>
                  <a:cubicBezTo>
                    <a:pt x="0" y="31510"/>
                    <a:pt x="0" y="31510"/>
                    <a:pt x="0" y="31510"/>
                  </a:cubicBezTo>
                  <a:cubicBezTo>
                    <a:pt x="0" y="31510"/>
                    <a:pt x="5252" y="26259"/>
                    <a:pt x="0" y="31510"/>
                  </a:cubicBezTo>
                  <a:lnTo>
                    <a:pt x="0" y="0"/>
                  </a:lnTo>
                  <a:cubicBezTo>
                    <a:pt x="0" y="0"/>
                    <a:pt x="0" y="0"/>
                    <a:pt x="0" y="0"/>
                  </a:cubicBezTo>
                  <a:cubicBezTo>
                    <a:pt x="0" y="0"/>
                    <a:pt x="0" y="0"/>
                    <a:pt x="0" y="0"/>
                  </a:cubicBezTo>
                  <a:lnTo>
                    <a:pt x="0" y="31510"/>
                  </a:lnTo>
                  <a:cubicBezTo>
                    <a:pt x="0" y="26259"/>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7" name="Google Shape;1677;p102"/>
            <p:cNvSpPr/>
            <p:nvPr/>
          </p:nvSpPr>
          <p:spPr>
            <a:xfrm>
              <a:off x="10789446" y="5476029"/>
              <a:ext cx="5251" cy="31510"/>
            </a:xfrm>
            <a:custGeom>
              <a:avLst/>
              <a:gdLst/>
              <a:ahLst/>
              <a:cxnLst/>
              <a:rect l="l" t="t" r="r" b="b"/>
              <a:pathLst>
                <a:path w="5251" h="31510" extrusionOk="0">
                  <a:moveTo>
                    <a:pt x="5252" y="31510"/>
                  </a:moveTo>
                  <a:cubicBezTo>
                    <a:pt x="5252" y="31510"/>
                    <a:pt x="5252" y="31510"/>
                    <a:pt x="5252" y="31510"/>
                  </a:cubicBezTo>
                  <a:cubicBezTo>
                    <a:pt x="5252" y="26259"/>
                    <a:pt x="5252" y="26259"/>
                    <a:pt x="5252" y="31510"/>
                  </a:cubicBezTo>
                  <a:lnTo>
                    <a:pt x="0" y="0"/>
                  </a:lnTo>
                  <a:cubicBezTo>
                    <a:pt x="0" y="0"/>
                    <a:pt x="0" y="0"/>
                    <a:pt x="0" y="0"/>
                  </a:cubicBezTo>
                  <a:cubicBezTo>
                    <a:pt x="0" y="0"/>
                    <a:pt x="0" y="0"/>
                    <a:pt x="0" y="0"/>
                  </a:cubicBezTo>
                  <a:lnTo>
                    <a:pt x="5252" y="31510"/>
                  </a:lnTo>
                  <a:cubicBezTo>
                    <a:pt x="0" y="26259"/>
                    <a:pt x="5252" y="31510"/>
                    <a:pt x="5252"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8" name="Google Shape;1678;p102"/>
            <p:cNvSpPr/>
            <p:nvPr/>
          </p:nvSpPr>
          <p:spPr>
            <a:xfrm>
              <a:off x="10763188" y="5481281"/>
              <a:ext cx="5251" cy="31510"/>
            </a:xfrm>
            <a:custGeom>
              <a:avLst/>
              <a:gdLst/>
              <a:ahLst/>
              <a:cxnLst/>
              <a:rect l="l" t="t" r="r" b="b"/>
              <a:pathLst>
                <a:path w="5251" h="31510" extrusionOk="0">
                  <a:moveTo>
                    <a:pt x="5252" y="31511"/>
                  </a:moveTo>
                  <a:cubicBezTo>
                    <a:pt x="5252" y="31511"/>
                    <a:pt x="5252" y="31511"/>
                    <a:pt x="5252" y="31511"/>
                  </a:cubicBezTo>
                  <a:cubicBezTo>
                    <a:pt x="5252" y="31511"/>
                    <a:pt x="5252" y="31511"/>
                    <a:pt x="5252" y="31511"/>
                  </a:cubicBezTo>
                  <a:lnTo>
                    <a:pt x="0" y="0"/>
                  </a:lnTo>
                  <a:cubicBezTo>
                    <a:pt x="0" y="0"/>
                    <a:pt x="0" y="0"/>
                    <a:pt x="0" y="0"/>
                  </a:cubicBezTo>
                  <a:cubicBezTo>
                    <a:pt x="0" y="0"/>
                    <a:pt x="0" y="0"/>
                    <a:pt x="0" y="5252"/>
                  </a:cubicBezTo>
                  <a:lnTo>
                    <a:pt x="5252" y="31511"/>
                  </a:lnTo>
                  <a:cubicBezTo>
                    <a:pt x="0" y="31511"/>
                    <a:pt x="0" y="31511"/>
                    <a:pt x="5252" y="31511"/>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79" name="Google Shape;1679;p102"/>
            <p:cNvSpPr/>
            <p:nvPr/>
          </p:nvSpPr>
          <p:spPr>
            <a:xfrm>
              <a:off x="10726426" y="5491785"/>
              <a:ext cx="15755" cy="31510"/>
            </a:xfrm>
            <a:custGeom>
              <a:avLst/>
              <a:gdLst/>
              <a:ahLst/>
              <a:cxnLst/>
              <a:rect l="l" t="t" r="r" b="b"/>
              <a:pathLst>
                <a:path w="15755" h="31510" extrusionOk="0">
                  <a:moveTo>
                    <a:pt x="15755" y="31510"/>
                  </a:moveTo>
                  <a:cubicBezTo>
                    <a:pt x="15755" y="31510"/>
                    <a:pt x="15755" y="31510"/>
                    <a:pt x="15755" y="31510"/>
                  </a:cubicBezTo>
                  <a:cubicBezTo>
                    <a:pt x="15755" y="31510"/>
                    <a:pt x="15755" y="31510"/>
                    <a:pt x="15755" y="31510"/>
                  </a:cubicBezTo>
                  <a:lnTo>
                    <a:pt x="5252" y="0"/>
                  </a:lnTo>
                  <a:cubicBezTo>
                    <a:pt x="5252" y="0"/>
                    <a:pt x="5252" y="0"/>
                    <a:pt x="0" y="0"/>
                  </a:cubicBezTo>
                  <a:cubicBezTo>
                    <a:pt x="0" y="0"/>
                    <a:pt x="0" y="0"/>
                    <a:pt x="0" y="5252"/>
                  </a:cubicBezTo>
                  <a:lnTo>
                    <a:pt x="15755" y="31510"/>
                  </a:lnTo>
                  <a:cubicBezTo>
                    <a:pt x="10503" y="31510"/>
                    <a:pt x="10503" y="31510"/>
                    <a:pt x="15755"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0" name="Google Shape;1680;p102"/>
            <p:cNvSpPr/>
            <p:nvPr/>
          </p:nvSpPr>
          <p:spPr>
            <a:xfrm>
              <a:off x="10668656" y="5523295"/>
              <a:ext cx="24945" cy="26258"/>
            </a:xfrm>
            <a:custGeom>
              <a:avLst/>
              <a:gdLst/>
              <a:ahLst/>
              <a:cxnLst/>
              <a:rect l="l" t="t" r="r" b="b"/>
              <a:pathLst>
                <a:path w="24945" h="26258" extrusionOk="0">
                  <a:moveTo>
                    <a:pt x="21007" y="26259"/>
                  </a:moveTo>
                  <a:cubicBezTo>
                    <a:pt x="21007" y="26259"/>
                    <a:pt x="21007" y="26259"/>
                    <a:pt x="21007" y="26259"/>
                  </a:cubicBezTo>
                  <a:cubicBezTo>
                    <a:pt x="26259" y="26259"/>
                    <a:pt x="26259" y="26259"/>
                    <a:pt x="21007" y="26259"/>
                  </a:cubicBezTo>
                  <a:lnTo>
                    <a:pt x="5252" y="0"/>
                  </a:lnTo>
                  <a:cubicBezTo>
                    <a:pt x="5252" y="0"/>
                    <a:pt x="5252" y="0"/>
                    <a:pt x="0" y="0"/>
                  </a:cubicBezTo>
                  <a:cubicBezTo>
                    <a:pt x="0" y="0"/>
                    <a:pt x="0" y="0"/>
                    <a:pt x="0" y="5252"/>
                  </a:cubicBezTo>
                  <a:lnTo>
                    <a:pt x="21007" y="26259"/>
                  </a:lnTo>
                  <a:cubicBezTo>
                    <a:pt x="21007" y="26259"/>
                    <a:pt x="21007" y="26259"/>
                    <a:pt x="21007"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1" name="Google Shape;1681;p102"/>
            <p:cNvSpPr/>
            <p:nvPr/>
          </p:nvSpPr>
          <p:spPr>
            <a:xfrm>
              <a:off x="10647650" y="5544302"/>
              <a:ext cx="23341" cy="26258"/>
            </a:xfrm>
            <a:custGeom>
              <a:avLst/>
              <a:gdLst/>
              <a:ahLst/>
              <a:cxnLst/>
              <a:rect l="l" t="t" r="r" b="b"/>
              <a:pathLst>
                <a:path w="23341" h="26258" extrusionOk="0">
                  <a:moveTo>
                    <a:pt x="21007" y="26259"/>
                  </a:moveTo>
                  <a:cubicBezTo>
                    <a:pt x="21007" y="26259"/>
                    <a:pt x="21007" y="26259"/>
                    <a:pt x="21007" y="26259"/>
                  </a:cubicBezTo>
                  <a:cubicBezTo>
                    <a:pt x="21007" y="26259"/>
                    <a:pt x="26259" y="21007"/>
                    <a:pt x="21007" y="26259"/>
                  </a:cubicBezTo>
                  <a:lnTo>
                    <a:pt x="5252" y="0"/>
                  </a:lnTo>
                  <a:cubicBezTo>
                    <a:pt x="5252" y="0"/>
                    <a:pt x="5252" y="0"/>
                    <a:pt x="0" y="0"/>
                  </a:cubicBezTo>
                  <a:cubicBezTo>
                    <a:pt x="0" y="0"/>
                    <a:pt x="0" y="0"/>
                    <a:pt x="0" y="5252"/>
                  </a:cubicBezTo>
                  <a:lnTo>
                    <a:pt x="21007" y="26259"/>
                  </a:lnTo>
                  <a:cubicBezTo>
                    <a:pt x="21007" y="26259"/>
                    <a:pt x="21007" y="26259"/>
                    <a:pt x="21007"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2" name="Google Shape;1682;p102"/>
            <p:cNvSpPr/>
            <p:nvPr/>
          </p:nvSpPr>
          <p:spPr>
            <a:xfrm>
              <a:off x="10621391" y="5565309"/>
              <a:ext cx="30197" cy="26258"/>
            </a:xfrm>
            <a:custGeom>
              <a:avLst/>
              <a:gdLst/>
              <a:ahLst/>
              <a:cxnLst/>
              <a:rect l="l" t="t" r="r" b="b"/>
              <a:pathLst>
                <a:path w="30197" h="26258" extrusionOk="0">
                  <a:moveTo>
                    <a:pt x="26259" y="26259"/>
                  </a:moveTo>
                  <a:cubicBezTo>
                    <a:pt x="26259" y="26259"/>
                    <a:pt x="26259" y="26259"/>
                    <a:pt x="26259" y="26259"/>
                  </a:cubicBezTo>
                  <a:cubicBezTo>
                    <a:pt x="26259" y="26259"/>
                    <a:pt x="26259" y="26259"/>
                    <a:pt x="26259" y="26259"/>
                  </a:cubicBezTo>
                  <a:cubicBezTo>
                    <a:pt x="31510" y="21007"/>
                    <a:pt x="31510" y="21007"/>
                    <a:pt x="26259" y="26259"/>
                  </a:cubicBezTo>
                  <a:lnTo>
                    <a:pt x="5252" y="0"/>
                  </a:lnTo>
                  <a:cubicBezTo>
                    <a:pt x="5252" y="0"/>
                    <a:pt x="5252" y="0"/>
                    <a:pt x="0" y="0"/>
                  </a:cubicBezTo>
                  <a:cubicBezTo>
                    <a:pt x="0" y="0"/>
                    <a:pt x="0" y="0"/>
                    <a:pt x="0" y="5252"/>
                  </a:cubicBezTo>
                  <a:lnTo>
                    <a:pt x="26259" y="26259"/>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3" name="Google Shape;1683;p102"/>
            <p:cNvSpPr/>
            <p:nvPr/>
          </p:nvSpPr>
          <p:spPr>
            <a:xfrm>
              <a:off x="10605636" y="5591568"/>
              <a:ext cx="26258" cy="21006"/>
            </a:xfrm>
            <a:custGeom>
              <a:avLst/>
              <a:gdLst/>
              <a:ahLst/>
              <a:cxnLst/>
              <a:rect l="l" t="t" r="r" b="b"/>
              <a:pathLst>
                <a:path w="26258" h="21006" extrusionOk="0">
                  <a:moveTo>
                    <a:pt x="26259" y="21007"/>
                  </a:moveTo>
                  <a:cubicBezTo>
                    <a:pt x="26259" y="21007"/>
                    <a:pt x="26259" y="21007"/>
                    <a:pt x="26259" y="21007"/>
                  </a:cubicBezTo>
                  <a:cubicBezTo>
                    <a:pt x="26259" y="21007"/>
                    <a:pt x="26259" y="21007"/>
                    <a:pt x="26259" y="21007"/>
                  </a:cubicBezTo>
                  <a:cubicBezTo>
                    <a:pt x="26259" y="21007"/>
                    <a:pt x="26259" y="15755"/>
                    <a:pt x="26259" y="21007"/>
                  </a:cubicBezTo>
                  <a:lnTo>
                    <a:pt x="5252" y="0"/>
                  </a:lnTo>
                  <a:cubicBezTo>
                    <a:pt x="5252" y="0"/>
                    <a:pt x="5252" y="0"/>
                    <a:pt x="0" y="0"/>
                  </a:cubicBezTo>
                  <a:cubicBezTo>
                    <a:pt x="0" y="0"/>
                    <a:pt x="0" y="0"/>
                    <a:pt x="0" y="5252"/>
                  </a:cubicBezTo>
                  <a:lnTo>
                    <a:pt x="26259" y="21007"/>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4" name="Google Shape;1684;p102"/>
            <p:cNvSpPr/>
            <p:nvPr/>
          </p:nvSpPr>
          <p:spPr>
            <a:xfrm>
              <a:off x="10566539" y="5644085"/>
              <a:ext cx="39096" cy="15755"/>
            </a:xfrm>
            <a:custGeom>
              <a:avLst/>
              <a:gdLst/>
              <a:ahLst/>
              <a:cxnLst/>
              <a:rect l="l" t="t" r="r" b="b"/>
              <a:pathLst>
                <a:path w="39096" h="15755" extrusionOk="0">
                  <a:moveTo>
                    <a:pt x="39096" y="15755"/>
                  </a:moveTo>
                  <a:lnTo>
                    <a:pt x="7586" y="0"/>
                  </a:lnTo>
                  <a:cubicBezTo>
                    <a:pt x="7586" y="0"/>
                    <a:pt x="7586" y="0"/>
                    <a:pt x="2334" y="0"/>
                  </a:cubicBezTo>
                  <a:cubicBezTo>
                    <a:pt x="-2918" y="0"/>
                    <a:pt x="2334" y="0"/>
                    <a:pt x="2334" y="5252"/>
                  </a:cubicBezTo>
                  <a:lnTo>
                    <a:pt x="39096" y="15755"/>
                  </a:lnTo>
                  <a:cubicBezTo>
                    <a:pt x="33845" y="15755"/>
                    <a:pt x="33845" y="15755"/>
                    <a:pt x="39096" y="15755"/>
                  </a:cubicBezTo>
                  <a:cubicBezTo>
                    <a:pt x="39096" y="15755"/>
                    <a:pt x="39096" y="15755"/>
                    <a:pt x="39096" y="15755"/>
                  </a:cubicBezTo>
                  <a:cubicBezTo>
                    <a:pt x="39096" y="15755"/>
                    <a:pt x="39096" y="15755"/>
                    <a:pt x="39096"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5" name="Google Shape;1685;p102"/>
            <p:cNvSpPr/>
            <p:nvPr/>
          </p:nvSpPr>
          <p:spPr>
            <a:xfrm>
              <a:off x="10563622" y="5670344"/>
              <a:ext cx="30197" cy="15755"/>
            </a:xfrm>
            <a:custGeom>
              <a:avLst/>
              <a:gdLst/>
              <a:ahLst/>
              <a:cxnLst/>
              <a:rect l="l" t="t" r="r" b="b"/>
              <a:pathLst>
                <a:path w="30197" h="15755" extrusionOk="0">
                  <a:moveTo>
                    <a:pt x="26259" y="15755"/>
                  </a:moveTo>
                  <a:cubicBezTo>
                    <a:pt x="31511" y="15755"/>
                    <a:pt x="31511" y="15755"/>
                    <a:pt x="26259" y="15755"/>
                  </a:cubicBezTo>
                  <a:cubicBezTo>
                    <a:pt x="31511" y="15755"/>
                    <a:pt x="31511" y="15755"/>
                    <a:pt x="26259" y="15755"/>
                  </a:cubicBezTo>
                  <a:cubicBezTo>
                    <a:pt x="31511" y="15755"/>
                    <a:pt x="31511" y="15755"/>
                    <a:pt x="26259" y="15755"/>
                  </a:cubicBezTo>
                  <a:lnTo>
                    <a:pt x="0" y="0"/>
                  </a:lnTo>
                  <a:cubicBezTo>
                    <a:pt x="0" y="0"/>
                    <a:pt x="0" y="0"/>
                    <a:pt x="0" y="0"/>
                  </a:cubicBezTo>
                  <a:cubicBezTo>
                    <a:pt x="0" y="0"/>
                    <a:pt x="0" y="0"/>
                    <a:pt x="0" y="0"/>
                  </a:cubicBezTo>
                  <a:lnTo>
                    <a:pt x="26259" y="15755"/>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6" name="Google Shape;1686;p102"/>
            <p:cNvSpPr/>
            <p:nvPr/>
          </p:nvSpPr>
          <p:spPr>
            <a:xfrm>
              <a:off x="10558370" y="5707106"/>
              <a:ext cx="30197" cy="10503"/>
            </a:xfrm>
            <a:custGeom>
              <a:avLst/>
              <a:gdLst/>
              <a:ahLst/>
              <a:cxnLst/>
              <a:rect l="l" t="t" r="r" b="b"/>
              <a:pathLst>
                <a:path w="30197" h="10503" extrusionOk="0">
                  <a:moveTo>
                    <a:pt x="26259" y="10504"/>
                  </a:moveTo>
                  <a:cubicBezTo>
                    <a:pt x="26259" y="10504"/>
                    <a:pt x="26259" y="10504"/>
                    <a:pt x="26259" y="10504"/>
                  </a:cubicBezTo>
                  <a:cubicBezTo>
                    <a:pt x="26259" y="10504"/>
                    <a:pt x="31510" y="5252"/>
                    <a:pt x="26259" y="10504"/>
                  </a:cubicBezTo>
                  <a:cubicBezTo>
                    <a:pt x="31510" y="5252"/>
                    <a:pt x="31510" y="5252"/>
                    <a:pt x="26259" y="10504"/>
                  </a:cubicBezTo>
                  <a:lnTo>
                    <a:pt x="0" y="0"/>
                  </a:lnTo>
                  <a:cubicBezTo>
                    <a:pt x="0" y="0"/>
                    <a:pt x="0" y="0"/>
                    <a:pt x="0" y="0"/>
                  </a:cubicBezTo>
                  <a:cubicBezTo>
                    <a:pt x="0" y="0"/>
                    <a:pt x="0" y="0"/>
                    <a:pt x="0" y="0"/>
                  </a:cubicBezTo>
                  <a:lnTo>
                    <a:pt x="26259" y="10504"/>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7" name="Google Shape;1687;p102"/>
            <p:cNvSpPr/>
            <p:nvPr/>
          </p:nvSpPr>
          <p:spPr>
            <a:xfrm>
              <a:off x="10547866" y="5738617"/>
              <a:ext cx="35449" cy="5251"/>
            </a:xfrm>
            <a:custGeom>
              <a:avLst/>
              <a:gdLst/>
              <a:ahLst/>
              <a:cxnLst/>
              <a:rect l="l" t="t" r="r" b="b"/>
              <a:pathLst>
                <a:path w="35449" h="5251" extrusionOk="0">
                  <a:moveTo>
                    <a:pt x="31510" y="5252"/>
                  </a:moveTo>
                  <a:cubicBezTo>
                    <a:pt x="31510" y="5252"/>
                    <a:pt x="31510" y="5252"/>
                    <a:pt x="31510" y="5252"/>
                  </a:cubicBezTo>
                  <a:cubicBezTo>
                    <a:pt x="36762" y="5252"/>
                    <a:pt x="36762" y="5252"/>
                    <a:pt x="31510" y="5252"/>
                  </a:cubicBezTo>
                  <a:cubicBezTo>
                    <a:pt x="36762" y="0"/>
                    <a:pt x="36762" y="0"/>
                    <a:pt x="31510" y="5252"/>
                  </a:cubicBezTo>
                  <a:lnTo>
                    <a:pt x="0" y="0"/>
                  </a:lnTo>
                  <a:cubicBezTo>
                    <a:pt x="0" y="0"/>
                    <a:pt x="0" y="0"/>
                    <a:pt x="0" y="0"/>
                  </a:cubicBezTo>
                  <a:cubicBezTo>
                    <a:pt x="0" y="0"/>
                    <a:pt x="0" y="0"/>
                    <a:pt x="0" y="0"/>
                  </a:cubicBezTo>
                  <a:lnTo>
                    <a:pt x="31510" y="5252"/>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8" name="Google Shape;1688;p102"/>
            <p:cNvSpPr/>
            <p:nvPr/>
          </p:nvSpPr>
          <p:spPr>
            <a:xfrm>
              <a:off x="10553118" y="5796386"/>
              <a:ext cx="31510" cy="3938"/>
            </a:xfrm>
            <a:custGeom>
              <a:avLst/>
              <a:gdLst/>
              <a:ahLst/>
              <a:cxnLst/>
              <a:rect l="l" t="t" r="r" b="b"/>
              <a:pathLst>
                <a:path w="31510" h="3938" extrusionOk="0">
                  <a:moveTo>
                    <a:pt x="31511" y="0"/>
                  </a:moveTo>
                  <a:cubicBezTo>
                    <a:pt x="31511" y="0"/>
                    <a:pt x="31511" y="0"/>
                    <a:pt x="31511" y="0"/>
                  </a:cubicBezTo>
                  <a:lnTo>
                    <a:pt x="0" y="0"/>
                  </a:lnTo>
                  <a:cubicBezTo>
                    <a:pt x="0" y="0"/>
                    <a:pt x="0" y="0"/>
                    <a:pt x="0" y="0"/>
                  </a:cubicBezTo>
                  <a:cubicBezTo>
                    <a:pt x="0" y="0"/>
                    <a:pt x="0" y="0"/>
                    <a:pt x="0" y="0"/>
                  </a:cubicBezTo>
                  <a:cubicBezTo>
                    <a:pt x="0" y="0"/>
                    <a:pt x="0" y="0"/>
                    <a:pt x="0" y="0"/>
                  </a:cubicBezTo>
                  <a:lnTo>
                    <a:pt x="31511" y="0"/>
                  </a:lnTo>
                  <a:cubicBezTo>
                    <a:pt x="31511" y="5252"/>
                    <a:pt x="31511" y="5252"/>
                    <a:pt x="31511"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89" name="Google Shape;1689;p102"/>
            <p:cNvSpPr/>
            <p:nvPr/>
          </p:nvSpPr>
          <p:spPr>
            <a:xfrm>
              <a:off x="10558370" y="5823957"/>
              <a:ext cx="31510" cy="9190"/>
            </a:xfrm>
            <a:custGeom>
              <a:avLst/>
              <a:gdLst/>
              <a:ahLst/>
              <a:cxnLst/>
              <a:rect l="l" t="t" r="r" b="b"/>
              <a:pathLst>
                <a:path w="31510" h="9190" extrusionOk="0">
                  <a:moveTo>
                    <a:pt x="31510" y="3939"/>
                  </a:moveTo>
                  <a:cubicBezTo>
                    <a:pt x="31510" y="-1313"/>
                    <a:pt x="31510" y="-1313"/>
                    <a:pt x="31510" y="3939"/>
                  </a:cubicBezTo>
                  <a:lnTo>
                    <a:pt x="0" y="9191"/>
                  </a:lnTo>
                  <a:cubicBezTo>
                    <a:pt x="0" y="9191"/>
                    <a:pt x="0" y="9191"/>
                    <a:pt x="0" y="9191"/>
                  </a:cubicBezTo>
                  <a:cubicBezTo>
                    <a:pt x="0" y="9191"/>
                    <a:pt x="0" y="9191"/>
                    <a:pt x="0" y="9191"/>
                  </a:cubicBezTo>
                  <a:cubicBezTo>
                    <a:pt x="0" y="9191"/>
                    <a:pt x="0" y="9191"/>
                    <a:pt x="0" y="9191"/>
                  </a:cubicBezTo>
                  <a:lnTo>
                    <a:pt x="31510" y="3939"/>
                  </a:lnTo>
                  <a:cubicBezTo>
                    <a:pt x="31510" y="3939"/>
                    <a:pt x="31510" y="3939"/>
                    <a:pt x="3151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0" name="Google Shape;1690;p102"/>
            <p:cNvSpPr/>
            <p:nvPr/>
          </p:nvSpPr>
          <p:spPr>
            <a:xfrm>
              <a:off x="10563622" y="5851821"/>
              <a:ext cx="31510" cy="7585"/>
            </a:xfrm>
            <a:custGeom>
              <a:avLst/>
              <a:gdLst/>
              <a:ahLst/>
              <a:cxnLst/>
              <a:rect l="l" t="t" r="r" b="b"/>
              <a:pathLst>
                <a:path w="31510" h="7585" extrusionOk="0">
                  <a:moveTo>
                    <a:pt x="31511" y="2334"/>
                  </a:moveTo>
                  <a:cubicBezTo>
                    <a:pt x="31511" y="2334"/>
                    <a:pt x="31511" y="-2918"/>
                    <a:pt x="31511" y="2334"/>
                  </a:cubicBezTo>
                  <a:lnTo>
                    <a:pt x="0" y="7586"/>
                  </a:lnTo>
                  <a:cubicBezTo>
                    <a:pt x="0" y="7586"/>
                    <a:pt x="0" y="7586"/>
                    <a:pt x="0" y="7586"/>
                  </a:cubicBezTo>
                  <a:cubicBezTo>
                    <a:pt x="0" y="7586"/>
                    <a:pt x="0" y="7586"/>
                    <a:pt x="0" y="7586"/>
                  </a:cubicBezTo>
                  <a:cubicBezTo>
                    <a:pt x="0" y="7586"/>
                    <a:pt x="0" y="7586"/>
                    <a:pt x="0" y="7586"/>
                  </a:cubicBezTo>
                  <a:lnTo>
                    <a:pt x="31511" y="2334"/>
                  </a:lnTo>
                  <a:cubicBezTo>
                    <a:pt x="31511" y="2334"/>
                    <a:pt x="31511" y="2334"/>
                    <a:pt x="31511" y="233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1" name="Google Shape;1691;p102"/>
            <p:cNvSpPr/>
            <p:nvPr/>
          </p:nvSpPr>
          <p:spPr>
            <a:xfrm>
              <a:off x="10574125" y="5875162"/>
              <a:ext cx="31510" cy="19694"/>
            </a:xfrm>
            <a:custGeom>
              <a:avLst/>
              <a:gdLst/>
              <a:ahLst/>
              <a:cxnLst/>
              <a:rect l="l" t="t" r="r" b="b"/>
              <a:pathLst>
                <a:path w="31510" h="19694" extrusionOk="0">
                  <a:moveTo>
                    <a:pt x="0" y="15755"/>
                  </a:moveTo>
                  <a:cubicBezTo>
                    <a:pt x="0" y="15755"/>
                    <a:pt x="0" y="15755"/>
                    <a:pt x="0" y="15755"/>
                  </a:cubicBezTo>
                  <a:cubicBezTo>
                    <a:pt x="0" y="21007"/>
                    <a:pt x="0" y="21007"/>
                    <a:pt x="0" y="15755"/>
                  </a:cubicBezTo>
                  <a:cubicBezTo>
                    <a:pt x="5252" y="21007"/>
                    <a:pt x="5252" y="21007"/>
                    <a:pt x="0" y="15755"/>
                  </a:cubicBezTo>
                  <a:lnTo>
                    <a:pt x="31510" y="5252"/>
                  </a:lnTo>
                  <a:cubicBezTo>
                    <a:pt x="31510" y="5252"/>
                    <a:pt x="31510" y="5252"/>
                    <a:pt x="31510" y="0"/>
                  </a:cubicBezTo>
                  <a:cubicBezTo>
                    <a:pt x="31510" y="0"/>
                    <a:pt x="31510" y="0"/>
                    <a:pt x="26259" y="0"/>
                  </a:cubicBezTo>
                  <a:lnTo>
                    <a:pt x="0" y="15755"/>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2" name="Google Shape;1692;p102"/>
            <p:cNvSpPr/>
            <p:nvPr/>
          </p:nvSpPr>
          <p:spPr>
            <a:xfrm>
              <a:off x="10610887" y="5927679"/>
              <a:ext cx="26258" cy="21007"/>
            </a:xfrm>
            <a:custGeom>
              <a:avLst/>
              <a:gdLst/>
              <a:ahLst/>
              <a:cxnLst/>
              <a:rect l="l" t="t" r="r" b="b"/>
              <a:pathLst>
                <a:path w="26258" h="21007" extrusionOk="0">
                  <a:moveTo>
                    <a:pt x="26259" y="0"/>
                  </a:moveTo>
                  <a:cubicBezTo>
                    <a:pt x="21007" y="0"/>
                    <a:pt x="21007" y="0"/>
                    <a:pt x="26259" y="0"/>
                  </a:cubicBezTo>
                  <a:lnTo>
                    <a:pt x="0" y="15755"/>
                  </a:lnTo>
                  <a:cubicBezTo>
                    <a:pt x="0" y="15755"/>
                    <a:pt x="0" y="15755"/>
                    <a:pt x="0" y="21007"/>
                  </a:cubicBezTo>
                  <a:cubicBezTo>
                    <a:pt x="0" y="21007"/>
                    <a:pt x="0" y="21007"/>
                    <a:pt x="0" y="21007"/>
                  </a:cubicBezTo>
                  <a:cubicBezTo>
                    <a:pt x="0" y="21007"/>
                    <a:pt x="0" y="21007"/>
                    <a:pt x="0" y="21007"/>
                  </a:cubicBezTo>
                  <a:lnTo>
                    <a:pt x="26259" y="0"/>
                  </a:lnTo>
                  <a:cubicBezTo>
                    <a:pt x="26259" y="0"/>
                    <a:pt x="26259" y="0"/>
                    <a:pt x="2625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3" name="Google Shape;1693;p102"/>
            <p:cNvSpPr/>
            <p:nvPr/>
          </p:nvSpPr>
          <p:spPr>
            <a:xfrm>
              <a:off x="10626643" y="5948686"/>
              <a:ext cx="26258" cy="26258"/>
            </a:xfrm>
            <a:custGeom>
              <a:avLst/>
              <a:gdLst/>
              <a:ahLst/>
              <a:cxnLst/>
              <a:rect l="l" t="t" r="r" b="b"/>
              <a:pathLst>
                <a:path w="26258" h="26258" extrusionOk="0">
                  <a:moveTo>
                    <a:pt x="26259" y="0"/>
                  </a:moveTo>
                  <a:cubicBezTo>
                    <a:pt x="26259" y="0"/>
                    <a:pt x="26259" y="0"/>
                    <a:pt x="26259" y="0"/>
                  </a:cubicBezTo>
                  <a:lnTo>
                    <a:pt x="0" y="21007"/>
                  </a:lnTo>
                  <a:cubicBezTo>
                    <a:pt x="0" y="21007"/>
                    <a:pt x="0" y="21007"/>
                    <a:pt x="0" y="26259"/>
                  </a:cubicBezTo>
                  <a:cubicBezTo>
                    <a:pt x="0" y="26259"/>
                    <a:pt x="0" y="26259"/>
                    <a:pt x="0" y="26259"/>
                  </a:cubicBezTo>
                  <a:cubicBezTo>
                    <a:pt x="0" y="26259"/>
                    <a:pt x="0" y="26259"/>
                    <a:pt x="0" y="26259"/>
                  </a:cubicBezTo>
                  <a:lnTo>
                    <a:pt x="26259" y="0"/>
                  </a:lnTo>
                  <a:cubicBezTo>
                    <a:pt x="26259" y="5252"/>
                    <a:pt x="26259" y="0"/>
                    <a:pt x="2625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4" name="Google Shape;1694;p102"/>
            <p:cNvSpPr/>
            <p:nvPr/>
          </p:nvSpPr>
          <p:spPr>
            <a:xfrm>
              <a:off x="10647650" y="5969693"/>
              <a:ext cx="24945" cy="26258"/>
            </a:xfrm>
            <a:custGeom>
              <a:avLst/>
              <a:gdLst/>
              <a:ahLst/>
              <a:cxnLst/>
              <a:rect l="l" t="t" r="r" b="b"/>
              <a:pathLst>
                <a:path w="24945" h="26258" extrusionOk="0">
                  <a:moveTo>
                    <a:pt x="21007" y="0"/>
                  </a:moveTo>
                  <a:lnTo>
                    <a:pt x="0" y="21007"/>
                  </a:lnTo>
                  <a:cubicBezTo>
                    <a:pt x="0" y="21007"/>
                    <a:pt x="0" y="21007"/>
                    <a:pt x="0" y="26259"/>
                  </a:cubicBezTo>
                  <a:cubicBezTo>
                    <a:pt x="0" y="26259"/>
                    <a:pt x="0" y="26259"/>
                    <a:pt x="0" y="26259"/>
                  </a:cubicBezTo>
                  <a:cubicBezTo>
                    <a:pt x="0" y="26259"/>
                    <a:pt x="0" y="26259"/>
                    <a:pt x="0" y="26259"/>
                  </a:cubicBezTo>
                  <a:lnTo>
                    <a:pt x="21007" y="0"/>
                  </a:lnTo>
                  <a:cubicBezTo>
                    <a:pt x="26259" y="0"/>
                    <a:pt x="26259" y="0"/>
                    <a:pt x="21007" y="0"/>
                  </a:cubicBezTo>
                  <a:cubicBezTo>
                    <a:pt x="26259" y="0"/>
                    <a:pt x="21007" y="0"/>
                    <a:pt x="21007"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5" name="Google Shape;1695;p102"/>
            <p:cNvSpPr/>
            <p:nvPr/>
          </p:nvSpPr>
          <p:spPr>
            <a:xfrm>
              <a:off x="10673908" y="5985448"/>
              <a:ext cx="21006" cy="31510"/>
            </a:xfrm>
            <a:custGeom>
              <a:avLst/>
              <a:gdLst/>
              <a:ahLst/>
              <a:cxnLst/>
              <a:rect l="l" t="t" r="r" b="b"/>
              <a:pathLst>
                <a:path w="21006" h="31510" extrusionOk="0">
                  <a:moveTo>
                    <a:pt x="21007" y="0"/>
                  </a:moveTo>
                  <a:cubicBezTo>
                    <a:pt x="21007" y="0"/>
                    <a:pt x="21007" y="0"/>
                    <a:pt x="21007" y="0"/>
                  </a:cubicBezTo>
                  <a:lnTo>
                    <a:pt x="0" y="26259"/>
                  </a:lnTo>
                  <a:cubicBezTo>
                    <a:pt x="0" y="26259"/>
                    <a:pt x="0" y="26259"/>
                    <a:pt x="0" y="31510"/>
                  </a:cubicBezTo>
                  <a:cubicBezTo>
                    <a:pt x="0" y="31510"/>
                    <a:pt x="0" y="31510"/>
                    <a:pt x="0" y="31510"/>
                  </a:cubicBezTo>
                  <a:cubicBezTo>
                    <a:pt x="0" y="31510"/>
                    <a:pt x="0" y="31510"/>
                    <a:pt x="0" y="31510"/>
                  </a:cubicBezTo>
                  <a:lnTo>
                    <a:pt x="21007" y="0"/>
                  </a:lnTo>
                  <a:cubicBezTo>
                    <a:pt x="21007" y="5252"/>
                    <a:pt x="21007" y="0"/>
                    <a:pt x="21007"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6" name="Google Shape;1696;p102"/>
            <p:cNvSpPr/>
            <p:nvPr/>
          </p:nvSpPr>
          <p:spPr>
            <a:xfrm>
              <a:off x="10731677" y="6016959"/>
              <a:ext cx="14442" cy="31510"/>
            </a:xfrm>
            <a:custGeom>
              <a:avLst/>
              <a:gdLst/>
              <a:ahLst/>
              <a:cxnLst/>
              <a:rect l="l" t="t" r="r" b="b"/>
              <a:pathLst>
                <a:path w="14442" h="31510" extrusionOk="0">
                  <a:moveTo>
                    <a:pt x="10504" y="0"/>
                  </a:moveTo>
                  <a:lnTo>
                    <a:pt x="0" y="26259"/>
                  </a:lnTo>
                  <a:cubicBezTo>
                    <a:pt x="0" y="26259"/>
                    <a:pt x="0" y="26259"/>
                    <a:pt x="0" y="31510"/>
                  </a:cubicBezTo>
                  <a:cubicBezTo>
                    <a:pt x="0" y="31510"/>
                    <a:pt x="0" y="31510"/>
                    <a:pt x="0" y="31510"/>
                  </a:cubicBezTo>
                  <a:cubicBezTo>
                    <a:pt x="0" y="31510"/>
                    <a:pt x="0" y="31510"/>
                    <a:pt x="0" y="31510"/>
                  </a:cubicBezTo>
                  <a:lnTo>
                    <a:pt x="10504" y="0"/>
                  </a:lnTo>
                  <a:cubicBezTo>
                    <a:pt x="15755" y="0"/>
                    <a:pt x="15755" y="0"/>
                    <a:pt x="10504" y="0"/>
                  </a:cubicBezTo>
                  <a:cubicBezTo>
                    <a:pt x="10504" y="0"/>
                    <a:pt x="10504" y="0"/>
                    <a:pt x="1050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7" name="Google Shape;1697;p102"/>
            <p:cNvSpPr/>
            <p:nvPr/>
          </p:nvSpPr>
          <p:spPr>
            <a:xfrm>
              <a:off x="10757936" y="6025128"/>
              <a:ext cx="14442" cy="28592"/>
            </a:xfrm>
            <a:custGeom>
              <a:avLst/>
              <a:gdLst/>
              <a:ahLst/>
              <a:cxnLst/>
              <a:rect l="l" t="t" r="r" b="b"/>
              <a:pathLst>
                <a:path w="14442" h="28592" extrusionOk="0">
                  <a:moveTo>
                    <a:pt x="10504" y="2334"/>
                  </a:moveTo>
                  <a:lnTo>
                    <a:pt x="0" y="28593"/>
                  </a:lnTo>
                  <a:cubicBezTo>
                    <a:pt x="0" y="28593"/>
                    <a:pt x="0" y="28593"/>
                    <a:pt x="0" y="28593"/>
                  </a:cubicBezTo>
                  <a:cubicBezTo>
                    <a:pt x="0" y="28593"/>
                    <a:pt x="0" y="28593"/>
                    <a:pt x="0" y="28593"/>
                  </a:cubicBezTo>
                  <a:cubicBezTo>
                    <a:pt x="0" y="28593"/>
                    <a:pt x="0" y="28593"/>
                    <a:pt x="0" y="28593"/>
                  </a:cubicBezTo>
                  <a:lnTo>
                    <a:pt x="10504" y="2334"/>
                  </a:lnTo>
                  <a:cubicBezTo>
                    <a:pt x="15755" y="2334"/>
                    <a:pt x="15755" y="2334"/>
                    <a:pt x="10504" y="2334"/>
                  </a:cubicBezTo>
                  <a:cubicBezTo>
                    <a:pt x="10504" y="-2918"/>
                    <a:pt x="10504" y="2334"/>
                    <a:pt x="10504" y="233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8" name="Google Shape;1698;p102"/>
            <p:cNvSpPr/>
            <p:nvPr/>
          </p:nvSpPr>
          <p:spPr>
            <a:xfrm>
              <a:off x="10789446" y="6032714"/>
              <a:ext cx="9190" cy="31510"/>
            </a:xfrm>
            <a:custGeom>
              <a:avLst/>
              <a:gdLst/>
              <a:ahLst/>
              <a:cxnLst/>
              <a:rect l="l" t="t" r="r" b="b"/>
              <a:pathLst>
                <a:path w="9190" h="31510" extrusionOk="0">
                  <a:moveTo>
                    <a:pt x="5252" y="0"/>
                  </a:moveTo>
                  <a:lnTo>
                    <a:pt x="0" y="31511"/>
                  </a:lnTo>
                  <a:cubicBezTo>
                    <a:pt x="0" y="31511"/>
                    <a:pt x="0" y="31511"/>
                    <a:pt x="0" y="31511"/>
                  </a:cubicBezTo>
                  <a:cubicBezTo>
                    <a:pt x="0" y="31511"/>
                    <a:pt x="0" y="31511"/>
                    <a:pt x="0" y="31511"/>
                  </a:cubicBezTo>
                  <a:cubicBezTo>
                    <a:pt x="0" y="31511"/>
                    <a:pt x="0" y="31511"/>
                    <a:pt x="0" y="31511"/>
                  </a:cubicBezTo>
                  <a:lnTo>
                    <a:pt x="5252" y="0"/>
                  </a:lnTo>
                  <a:cubicBezTo>
                    <a:pt x="10504" y="0"/>
                    <a:pt x="10504" y="0"/>
                    <a:pt x="5252" y="0"/>
                  </a:cubicBezTo>
                  <a:cubicBezTo>
                    <a:pt x="5252" y="0"/>
                    <a:pt x="5252" y="0"/>
                    <a:pt x="5252"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699" name="Google Shape;1699;p102"/>
            <p:cNvSpPr/>
            <p:nvPr/>
          </p:nvSpPr>
          <p:spPr>
            <a:xfrm>
              <a:off x="10820957" y="6037966"/>
              <a:ext cx="3938" cy="31510"/>
            </a:xfrm>
            <a:custGeom>
              <a:avLst/>
              <a:gdLst/>
              <a:ahLst/>
              <a:cxnLst/>
              <a:rect l="l" t="t" r="r" b="b"/>
              <a:pathLst>
                <a:path w="3938" h="31510" extrusionOk="0">
                  <a:moveTo>
                    <a:pt x="0" y="0"/>
                  </a:moveTo>
                  <a:lnTo>
                    <a:pt x="0" y="31510"/>
                  </a:lnTo>
                  <a:cubicBezTo>
                    <a:pt x="0" y="31510"/>
                    <a:pt x="0" y="31510"/>
                    <a:pt x="0" y="31510"/>
                  </a:cubicBezTo>
                  <a:cubicBezTo>
                    <a:pt x="0" y="31510"/>
                    <a:pt x="0" y="31510"/>
                    <a:pt x="0" y="31510"/>
                  </a:cubicBezTo>
                  <a:cubicBezTo>
                    <a:pt x="0" y="31510"/>
                    <a:pt x="0" y="31510"/>
                    <a:pt x="0" y="31510"/>
                  </a:cubicBezTo>
                  <a:lnTo>
                    <a:pt x="0" y="0"/>
                  </a:lnTo>
                  <a:cubicBezTo>
                    <a:pt x="5252" y="0"/>
                    <a:pt x="5252" y="0"/>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0" name="Google Shape;1700;p102"/>
            <p:cNvSpPr/>
            <p:nvPr/>
          </p:nvSpPr>
          <p:spPr>
            <a:xfrm>
              <a:off x="10880039" y="6037966"/>
              <a:ext cx="3938" cy="31510"/>
            </a:xfrm>
            <a:custGeom>
              <a:avLst/>
              <a:gdLst/>
              <a:ahLst/>
              <a:cxnLst/>
              <a:rect l="l" t="t" r="r" b="b"/>
              <a:pathLst>
                <a:path w="3938" h="31510" extrusionOk="0">
                  <a:moveTo>
                    <a:pt x="3939" y="0"/>
                  </a:moveTo>
                  <a:cubicBezTo>
                    <a:pt x="-1313" y="0"/>
                    <a:pt x="-1313" y="0"/>
                    <a:pt x="3939" y="0"/>
                  </a:cubicBezTo>
                  <a:lnTo>
                    <a:pt x="3939" y="31510"/>
                  </a:lnTo>
                  <a:cubicBezTo>
                    <a:pt x="3939" y="31510"/>
                    <a:pt x="3939" y="31510"/>
                    <a:pt x="3939" y="31510"/>
                  </a:cubicBezTo>
                  <a:cubicBezTo>
                    <a:pt x="3939" y="31510"/>
                    <a:pt x="3939" y="31510"/>
                    <a:pt x="3939" y="31510"/>
                  </a:cubicBezTo>
                  <a:cubicBezTo>
                    <a:pt x="3939" y="31510"/>
                    <a:pt x="3939" y="31510"/>
                    <a:pt x="3939" y="31510"/>
                  </a:cubicBezTo>
                  <a:lnTo>
                    <a:pt x="3939" y="0"/>
                  </a:ln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1" name="Google Shape;1701;p102"/>
            <p:cNvSpPr/>
            <p:nvPr/>
          </p:nvSpPr>
          <p:spPr>
            <a:xfrm>
              <a:off x="10910237" y="6032714"/>
              <a:ext cx="5251" cy="31510"/>
            </a:xfrm>
            <a:custGeom>
              <a:avLst/>
              <a:gdLst/>
              <a:ahLst/>
              <a:cxnLst/>
              <a:rect l="l" t="t" r="r" b="b"/>
              <a:pathLst>
                <a:path w="5251" h="31510" extrusionOk="0">
                  <a:moveTo>
                    <a:pt x="0" y="0"/>
                  </a:moveTo>
                  <a:cubicBezTo>
                    <a:pt x="0" y="0"/>
                    <a:pt x="0" y="0"/>
                    <a:pt x="0" y="0"/>
                  </a:cubicBezTo>
                  <a:lnTo>
                    <a:pt x="5252" y="31511"/>
                  </a:lnTo>
                  <a:cubicBezTo>
                    <a:pt x="5252" y="31511"/>
                    <a:pt x="5252" y="31511"/>
                    <a:pt x="5252" y="31511"/>
                  </a:cubicBezTo>
                  <a:cubicBezTo>
                    <a:pt x="5252" y="31511"/>
                    <a:pt x="5252" y="31511"/>
                    <a:pt x="5252" y="31511"/>
                  </a:cubicBezTo>
                  <a:cubicBezTo>
                    <a:pt x="5252" y="31511"/>
                    <a:pt x="5252" y="31511"/>
                    <a:pt x="5252" y="31511"/>
                  </a:cubicBezTo>
                  <a:lnTo>
                    <a:pt x="0" y="0"/>
                  </a:ln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2" name="Google Shape;1702;p102"/>
            <p:cNvSpPr/>
            <p:nvPr/>
          </p:nvSpPr>
          <p:spPr>
            <a:xfrm>
              <a:off x="10936495" y="6022210"/>
              <a:ext cx="10503" cy="31510"/>
            </a:xfrm>
            <a:custGeom>
              <a:avLst/>
              <a:gdLst/>
              <a:ahLst/>
              <a:cxnLst/>
              <a:rect l="l" t="t" r="r" b="b"/>
              <a:pathLst>
                <a:path w="10503" h="31510" extrusionOk="0">
                  <a:moveTo>
                    <a:pt x="0" y="0"/>
                  </a:moveTo>
                  <a:cubicBezTo>
                    <a:pt x="0" y="0"/>
                    <a:pt x="0" y="5252"/>
                    <a:pt x="0" y="0"/>
                  </a:cubicBezTo>
                  <a:lnTo>
                    <a:pt x="10503" y="31511"/>
                  </a:lnTo>
                  <a:cubicBezTo>
                    <a:pt x="10503" y="31511"/>
                    <a:pt x="10503" y="31511"/>
                    <a:pt x="10503" y="31511"/>
                  </a:cubicBezTo>
                  <a:cubicBezTo>
                    <a:pt x="10503" y="31511"/>
                    <a:pt x="10503" y="31511"/>
                    <a:pt x="10503" y="31511"/>
                  </a:cubicBezTo>
                  <a:cubicBezTo>
                    <a:pt x="10503" y="31511"/>
                    <a:pt x="10503" y="31511"/>
                    <a:pt x="10503" y="31511"/>
                  </a:cubicBezTo>
                  <a:lnTo>
                    <a:pt x="0" y="0"/>
                  </a:ln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3" name="Google Shape;1703;p102"/>
            <p:cNvSpPr/>
            <p:nvPr/>
          </p:nvSpPr>
          <p:spPr>
            <a:xfrm>
              <a:off x="10962754" y="6011707"/>
              <a:ext cx="10503" cy="31510"/>
            </a:xfrm>
            <a:custGeom>
              <a:avLst/>
              <a:gdLst/>
              <a:ahLst/>
              <a:cxnLst/>
              <a:rect l="l" t="t" r="r" b="b"/>
              <a:pathLst>
                <a:path w="10503" h="31510" extrusionOk="0">
                  <a:moveTo>
                    <a:pt x="0" y="0"/>
                  </a:moveTo>
                  <a:cubicBezTo>
                    <a:pt x="0" y="0"/>
                    <a:pt x="0" y="5252"/>
                    <a:pt x="0" y="0"/>
                  </a:cubicBezTo>
                  <a:lnTo>
                    <a:pt x="10503" y="31510"/>
                  </a:lnTo>
                  <a:cubicBezTo>
                    <a:pt x="10503" y="31510"/>
                    <a:pt x="10503" y="31510"/>
                    <a:pt x="10503" y="31510"/>
                  </a:cubicBezTo>
                  <a:cubicBezTo>
                    <a:pt x="10503" y="31510"/>
                    <a:pt x="10503" y="31510"/>
                    <a:pt x="10503" y="31510"/>
                  </a:cubicBezTo>
                  <a:cubicBezTo>
                    <a:pt x="10503" y="31510"/>
                    <a:pt x="10503" y="31510"/>
                    <a:pt x="10503" y="26259"/>
                  </a:cubicBezTo>
                  <a:lnTo>
                    <a:pt x="0" y="0"/>
                  </a:ln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4" name="Google Shape;1704;p102"/>
            <p:cNvSpPr/>
            <p:nvPr/>
          </p:nvSpPr>
          <p:spPr>
            <a:xfrm>
              <a:off x="11010020" y="5985448"/>
              <a:ext cx="15755" cy="26258"/>
            </a:xfrm>
            <a:custGeom>
              <a:avLst/>
              <a:gdLst/>
              <a:ahLst/>
              <a:cxnLst/>
              <a:rect l="l" t="t" r="r" b="b"/>
              <a:pathLst>
                <a:path w="15755" h="26258" extrusionOk="0">
                  <a:moveTo>
                    <a:pt x="0" y="0"/>
                  </a:moveTo>
                  <a:cubicBezTo>
                    <a:pt x="0" y="0"/>
                    <a:pt x="0" y="0"/>
                    <a:pt x="0" y="0"/>
                  </a:cubicBezTo>
                  <a:lnTo>
                    <a:pt x="15755" y="26259"/>
                  </a:lnTo>
                  <a:cubicBezTo>
                    <a:pt x="15755" y="26259"/>
                    <a:pt x="15755" y="26259"/>
                    <a:pt x="15755" y="26259"/>
                  </a:cubicBezTo>
                  <a:cubicBezTo>
                    <a:pt x="15755" y="26259"/>
                    <a:pt x="15755" y="26259"/>
                    <a:pt x="15755" y="26259"/>
                  </a:cubicBezTo>
                  <a:cubicBezTo>
                    <a:pt x="15755" y="26259"/>
                    <a:pt x="15755" y="26259"/>
                    <a:pt x="15755" y="21007"/>
                  </a:cubicBezTo>
                  <a:lnTo>
                    <a:pt x="0" y="0"/>
                  </a:ln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5" name="Google Shape;1705;p102"/>
            <p:cNvSpPr/>
            <p:nvPr/>
          </p:nvSpPr>
          <p:spPr>
            <a:xfrm>
              <a:off x="11031027" y="5965754"/>
              <a:ext cx="21006" cy="30197"/>
            </a:xfrm>
            <a:custGeom>
              <a:avLst/>
              <a:gdLst/>
              <a:ahLst/>
              <a:cxnLst/>
              <a:rect l="l" t="t" r="r" b="b"/>
              <a:pathLst>
                <a:path w="21006" h="30197" extrusionOk="0">
                  <a:moveTo>
                    <a:pt x="0" y="3939"/>
                  </a:moveTo>
                  <a:cubicBezTo>
                    <a:pt x="0" y="3939"/>
                    <a:pt x="0" y="3939"/>
                    <a:pt x="0" y="3939"/>
                  </a:cubicBezTo>
                  <a:lnTo>
                    <a:pt x="21007" y="30197"/>
                  </a:lnTo>
                  <a:cubicBezTo>
                    <a:pt x="21007" y="30197"/>
                    <a:pt x="21007" y="30197"/>
                    <a:pt x="21007" y="30197"/>
                  </a:cubicBezTo>
                  <a:cubicBezTo>
                    <a:pt x="21007" y="30197"/>
                    <a:pt x="21007" y="30197"/>
                    <a:pt x="21007" y="30197"/>
                  </a:cubicBezTo>
                  <a:cubicBezTo>
                    <a:pt x="21007" y="30197"/>
                    <a:pt x="21007" y="30197"/>
                    <a:pt x="21007" y="24946"/>
                  </a:cubicBezTo>
                  <a:lnTo>
                    <a:pt x="0" y="3939"/>
                  </a:lnTo>
                  <a:cubicBezTo>
                    <a:pt x="5252" y="-1313"/>
                    <a:pt x="5252" y="-1313"/>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6" name="Google Shape;1706;p102"/>
            <p:cNvSpPr/>
            <p:nvPr/>
          </p:nvSpPr>
          <p:spPr>
            <a:xfrm>
              <a:off x="11053346" y="5948686"/>
              <a:ext cx="24945" cy="21006"/>
            </a:xfrm>
            <a:custGeom>
              <a:avLst/>
              <a:gdLst/>
              <a:ahLst/>
              <a:cxnLst/>
              <a:rect l="l" t="t" r="r" b="b"/>
              <a:pathLst>
                <a:path w="24945" h="21006" extrusionOk="0">
                  <a:moveTo>
                    <a:pt x="3939" y="0"/>
                  </a:moveTo>
                  <a:cubicBezTo>
                    <a:pt x="3939" y="0"/>
                    <a:pt x="-1313" y="0"/>
                    <a:pt x="3939" y="0"/>
                  </a:cubicBezTo>
                  <a:cubicBezTo>
                    <a:pt x="-1313" y="0"/>
                    <a:pt x="-1313" y="0"/>
                    <a:pt x="3939" y="0"/>
                  </a:cubicBezTo>
                  <a:lnTo>
                    <a:pt x="24946" y="21007"/>
                  </a:lnTo>
                  <a:cubicBezTo>
                    <a:pt x="24946" y="21007"/>
                    <a:pt x="24946" y="21007"/>
                    <a:pt x="24946" y="21007"/>
                  </a:cubicBezTo>
                  <a:cubicBezTo>
                    <a:pt x="24946" y="21007"/>
                    <a:pt x="24946" y="21007"/>
                    <a:pt x="24946" y="21007"/>
                  </a:cubicBezTo>
                  <a:cubicBezTo>
                    <a:pt x="24946" y="21007"/>
                    <a:pt x="24946" y="21007"/>
                    <a:pt x="24946" y="15755"/>
                  </a:cubicBezTo>
                  <a:lnTo>
                    <a:pt x="3939" y="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7" name="Google Shape;1707;p102"/>
            <p:cNvSpPr/>
            <p:nvPr/>
          </p:nvSpPr>
          <p:spPr>
            <a:xfrm>
              <a:off x="11070706" y="5922427"/>
              <a:ext cx="23341" cy="21006"/>
            </a:xfrm>
            <a:custGeom>
              <a:avLst/>
              <a:gdLst/>
              <a:ahLst/>
              <a:cxnLst/>
              <a:rect l="l" t="t" r="r" b="b"/>
              <a:pathLst>
                <a:path w="23341" h="21006" extrusionOk="0">
                  <a:moveTo>
                    <a:pt x="2334" y="0"/>
                  </a:moveTo>
                  <a:cubicBezTo>
                    <a:pt x="2334" y="0"/>
                    <a:pt x="2334" y="0"/>
                    <a:pt x="2334" y="0"/>
                  </a:cubicBezTo>
                  <a:cubicBezTo>
                    <a:pt x="-2918" y="5252"/>
                    <a:pt x="2334" y="5252"/>
                    <a:pt x="2334" y="0"/>
                  </a:cubicBezTo>
                  <a:lnTo>
                    <a:pt x="23341" y="21007"/>
                  </a:lnTo>
                  <a:cubicBezTo>
                    <a:pt x="23341" y="21007"/>
                    <a:pt x="23341" y="21007"/>
                    <a:pt x="23341" y="21007"/>
                  </a:cubicBezTo>
                  <a:cubicBezTo>
                    <a:pt x="23341" y="21007"/>
                    <a:pt x="23341" y="21007"/>
                    <a:pt x="23341" y="21007"/>
                  </a:cubicBezTo>
                  <a:cubicBezTo>
                    <a:pt x="23341" y="21007"/>
                    <a:pt x="23341" y="21007"/>
                    <a:pt x="23341" y="15755"/>
                  </a:cubicBezTo>
                  <a:lnTo>
                    <a:pt x="2334" y="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8" name="Google Shape;1708;p102"/>
            <p:cNvSpPr/>
            <p:nvPr/>
          </p:nvSpPr>
          <p:spPr>
            <a:xfrm>
              <a:off x="11099299" y="5876475"/>
              <a:ext cx="26258" cy="14442"/>
            </a:xfrm>
            <a:custGeom>
              <a:avLst/>
              <a:gdLst/>
              <a:ahLst/>
              <a:cxnLst/>
              <a:rect l="l" t="t" r="r" b="b"/>
              <a:pathLst>
                <a:path w="26258" h="14442" extrusionOk="0">
                  <a:moveTo>
                    <a:pt x="0" y="3939"/>
                  </a:moveTo>
                  <a:lnTo>
                    <a:pt x="26259" y="14442"/>
                  </a:lnTo>
                  <a:cubicBezTo>
                    <a:pt x="26259" y="14442"/>
                    <a:pt x="26259" y="14442"/>
                    <a:pt x="26259" y="14442"/>
                  </a:cubicBezTo>
                  <a:cubicBezTo>
                    <a:pt x="26259" y="14442"/>
                    <a:pt x="26259" y="14442"/>
                    <a:pt x="26259" y="14442"/>
                  </a:cubicBezTo>
                  <a:cubicBezTo>
                    <a:pt x="26259" y="14442"/>
                    <a:pt x="26259" y="14442"/>
                    <a:pt x="26259" y="9191"/>
                  </a:cubicBezTo>
                  <a:lnTo>
                    <a:pt x="0" y="3939"/>
                  </a:lnTo>
                  <a:cubicBezTo>
                    <a:pt x="0" y="-1313"/>
                    <a:pt x="0" y="-1313"/>
                    <a:pt x="0" y="3939"/>
                  </a:cubicBezTo>
                  <a:cubicBezTo>
                    <a:pt x="0" y="-1313"/>
                    <a:pt x="0" y="3939"/>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09" name="Google Shape;1709;p102"/>
            <p:cNvSpPr/>
            <p:nvPr/>
          </p:nvSpPr>
          <p:spPr>
            <a:xfrm>
              <a:off x="11109803" y="5848903"/>
              <a:ext cx="26258" cy="15755"/>
            </a:xfrm>
            <a:custGeom>
              <a:avLst/>
              <a:gdLst/>
              <a:ahLst/>
              <a:cxnLst/>
              <a:rect l="l" t="t" r="r" b="b"/>
              <a:pathLst>
                <a:path w="26258" h="15755" extrusionOk="0">
                  <a:moveTo>
                    <a:pt x="0" y="0"/>
                  </a:moveTo>
                  <a:cubicBezTo>
                    <a:pt x="0" y="0"/>
                    <a:pt x="0" y="0"/>
                    <a:pt x="0" y="0"/>
                  </a:cubicBezTo>
                  <a:cubicBezTo>
                    <a:pt x="0" y="0"/>
                    <a:pt x="0" y="5252"/>
                    <a:pt x="0" y="0"/>
                  </a:cubicBezTo>
                  <a:lnTo>
                    <a:pt x="26259" y="15755"/>
                  </a:lnTo>
                  <a:cubicBezTo>
                    <a:pt x="26259" y="15755"/>
                    <a:pt x="26259" y="15755"/>
                    <a:pt x="26259" y="15755"/>
                  </a:cubicBezTo>
                  <a:cubicBezTo>
                    <a:pt x="26259" y="15755"/>
                    <a:pt x="26259" y="15755"/>
                    <a:pt x="26259" y="15755"/>
                  </a:cubicBezTo>
                  <a:cubicBezTo>
                    <a:pt x="26259" y="15755"/>
                    <a:pt x="26259" y="15755"/>
                    <a:pt x="26259" y="10504"/>
                  </a:cubicBezTo>
                  <a:lnTo>
                    <a:pt x="0" y="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0" name="Google Shape;1710;p102"/>
            <p:cNvSpPr/>
            <p:nvPr/>
          </p:nvSpPr>
          <p:spPr>
            <a:xfrm>
              <a:off x="11116368" y="5822644"/>
              <a:ext cx="30197" cy="10503"/>
            </a:xfrm>
            <a:custGeom>
              <a:avLst/>
              <a:gdLst/>
              <a:ahLst/>
              <a:cxnLst/>
              <a:rect l="l" t="t" r="r" b="b"/>
              <a:pathLst>
                <a:path w="30197" h="10503" extrusionOk="0">
                  <a:moveTo>
                    <a:pt x="3939" y="0"/>
                  </a:moveTo>
                  <a:cubicBezTo>
                    <a:pt x="-1313" y="0"/>
                    <a:pt x="-1313" y="0"/>
                    <a:pt x="3939" y="0"/>
                  </a:cubicBezTo>
                  <a:cubicBezTo>
                    <a:pt x="-1313" y="0"/>
                    <a:pt x="-1313" y="0"/>
                    <a:pt x="3939" y="0"/>
                  </a:cubicBezTo>
                  <a:lnTo>
                    <a:pt x="30197" y="10504"/>
                  </a:lnTo>
                  <a:cubicBezTo>
                    <a:pt x="30197" y="10504"/>
                    <a:pt x="30197" y="10504"/>
                    <a:pt x="30197" y="10504"/>
                  </a:cubicBezTo>
                  <a:cubicBezTo>
                    <a:pt x="30197" y="10504"/>
                    <a:pt x="30197" y="10504"/>
                    <a:pt x="30197" y="10504"/>
                  </a:cubicBezTo>
                  <a:cubicBezTo>
                    <a:pt x="30197" y="10504"/>
                    <a:pt x="30197" y="10504"/>
                    <a:pt x="30197" y="10504"/>
                  </a:cubicBezTo>
                  <a:lnTo>
                    <a:pt x="3939" y="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1" name="Google Shape;1711;p102"/>
            <p:cNvSpPr/>
            <p:nvPr/>
          </p:nvSpPr>
          <p:spPr>
            <a:xfrm>
              <a:off x="11120306" y="5791134"/>
              <a:ext cx="31510" cy="5251"/>
            </a:xfrm>
            <a:custGeom>
              <a:avLst/>
              <a:gdLst/>
              <a:ahLst/>
              <a:cxnLst/>
              <a:rect l="l" t="t" r="r" b="b"/>
              <a:pathLst>
                <a:path w="31510" h="5251" extrusionOk="0">
                  <a:moveTo>
                    <a:pt x="0" y="0"/>
                  </a:moveTo>
                  <a:cubicBezTo>
                    <a:pt x="0" y="0"/>
                    <a:pt x="0" y="0"/>
                    <a:pt x="0" y="0"/>
                  </a:cubicBezTo>
                  <a:cubicBezTo>
                    <a:pt x="0" y="5252"/>
                    <a:pt x="0" y="5252"/>
                    <a:pt x="0" y="0"/>
                  </a:cubicBezTo>
                  <a:lnTo>
                    <a:pt x="31510" y="5252"/>
                  </a:lnTo>
                  <a:cubicBezTo>
                    <a:pt x="31510" y="5252"/>
                    <a:pt x="31510" y="5252"/>
                    <a:pt x="31510" y="5252"/>
                  </a:cubicBezTo>
                  <a:cubicBezTo>
                    <a:pt x="31510" y="5252"/>
                    <a:pt x="31510" y="5252"/>
                    <a:pt x="31510" y="5252"/>
                  </a:cubicBezTo>
                  <a:cubicBezTo>
                    <a:pt x="31510" y="5252"/>
                    <a:pt x="31510" y="5252"/>
                    <a:pt x="31510" y="5252"/>
                  </a:cubicBezTo>
                  <a:lnTo>
                    <a:pt x="0" y="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2" name="Google Shape;1712;p102"/>
            <p:cNvSpPr/>
            <p:nvPr/>
          </p:nvSpPr>
          <p:spPr>
            <a:xfrm>
              <a:off x="11120306" y="5738617"/>
              <a:ext cx="31510" cy="52517"/>
            </a:xfrm>
            <a:custGeom>
              <a:avLst/>
              <a:gdLst/>
              <a:ahLst/>
              <a:cxnLst/>
              <a:rect l="l" t="t" r="r" b="b"/>
              <a:pathLst>
                <a:path w="31510" h="52517" extrusionOk="0">
                  <a:moveTo>
                    <a:pt x="0" y="0"/>
                  </a:moveTo>
                  <a:cubicBezTo>
                    <a:pt x="0" y="0"/>
                    <a:pt x="0" y="0"/>
                    <a:pt x="0" y="0"/>
                  </a:cubicBezTo>
                  <a:cubicBezTo>
                    <a:pt x="0" y="0"/>
                    <a:pt x="0" y="0"/>
                    <a:pt x="0" y="0"/>
                  </a:cubicBezTo>
                  <a:lnTo>
                    <a:pt x="31510" y="0"/>
                  </a:lnTo>
                  <a:cubicBezTo>
                    <a:pt x="31510" y="0"/>
                    <a:pt x="31510" y="0"/>
                    <a:pt x="31510" y="0"/>
                  </a:cubicBezTo>
                  <a:cubicBezTo>
                    <a:pt x="31510" y="0"/>
                    <a:pt x="31510" y="0"/>
                    <a:pt x="31510" y="0"/>
                  </a:cubicBezTo>
                  <a:lnTo>
                    <a:pt x="0" y="0"/>
                  </a:ln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3" name="Google Shape;1713;p102"/>
            <p:cNvSpPr/>
            <p:nvPr/>
          </p:nvSpPr>
          <p:spPr>
            <a:xfrm>
              <a:off x="11115055" y="5707106"/>
              <a:ext cx="31510" cy="5251"/>
            </a:xfrm>
            <a:custGeom>
              <a:avLst/>
              <a:gdLst/>
              <a:ahLst/>
              <a:cxnLst/>
              <a:rect l="l" t="t" r="r" b="b"/>
              <a:pathLst>
                <a:path w="31510" h="5251" extrusionOk="0">
                  <a:moveTo>
                    <a:pt x="0" y="5252"/>
                  </a:moveTo>
                  <a:cubicBezTo>
                    <a:pt x="0" y="5252"/>
                    <a:pt x="0" y="5252"/>
                    <a:pt x="0" y="5252"/>
                  </a:cubicBezTo>
                  <a:cubicBezTo>
                    <a:pt x="0" y="5252"/>
                    <a:pt x="0" y="5252"/>
                    <a:pt x="0" y="5252"/>
                  </a:cubicBezTo>
                  <a:lnTo>
                    <a:pt x="31510" y="0"/>
                  </a:lnTo>
                  <a:cubicBezTo>
                    <a:pt x="31510" y="0"/>
                    <a:pt x="31510" y="0"/>
                    <a:pt x="31510" y="0"/>
                  </a:cubicBezTo>
                  <a:cubicBezTo>
                    <a:pt x="31510" y="0"/>
                    <a:pt x="31510" y="0"/>
                    <a:pt x="31510" y="0"/>
                  </a:cubicBezTo>
                  <a:lnTo>
                    <a:pt x="0" y="5252"/>
                  </a:lnTo>
                  <a:cubicBezTo>
                    <a:pt x="0" y="0"/>
                    <a:pt x="0" y="0"/>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4" name="Google Shape;1714;p102"/>
            <p:cNvSpPr/>
            <p:nvPr/>
          </p:nvSpPr>
          <p:spPr>
            <a:xfrm>
              <a:off x="11109803" y="5665092"/>
              <a:ext cx="31510" cy="19694"/>
            </a:xfrm>
            <a:custGeom>
              <a:avLst/>
              <a:gdLst/>
              <a:ahLst/>
              <a:cxnLst/>
              <a:rect l="l" t="t" r="r" b="b"/>
              <a:pathLst>
                <a:path w="31510" h="19694" extrusionOk="0">
                  <a:moveTo>
                    <a:pt x="0" y="15755"/>
                  </a:moveTo>
                  <a:cubicBezTo>
                    <a:pt x="0" y="21007"/>
                    <a:pt x="0" y="21007"/>
                    <a:pt x="0" y="15755"/>
                  </a:cubicBezTo>
                  <a:cubicBezTo>
                    <a:pt x="0" y="21007"/>
                    <a:pt x="0" y="21007"/>
                    <a:pt x="0" y="15755"/>
                  </a:cubicBezTo>
                  <a:lnTo>
                    <a:pt x="31511" y="5252"/>
                  </a:lnTo>
                  <a:cubicBezTo>
                    <a:pt x="31511" y="5252"/>
                    <a:pt x="31511" y="5252"/>
                    <a:pt x="31511" y="0"/>
                  </a:cubicBezTo>
                  <a:cubicBezTo>
                    <a:pt x="31511" y="0"/>
                    <a:pt x="31511" y="0"/>
                    <a:pt x="26259" y="0"/>
                  </a:cubicBezTo>
                  <a:lnTo>
                    <a:pt x="0" y="15755"/>
                  </a:ln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5" name="Google Shape;1715;p102"/>
            <p:cNvSpPr/>
            <p:nvPr/>
          </p:nvSpPr>
          <p:spPr>
            <a:xfrm>
              <a:off x="11099299" y="5644085"/>
              <a:ext cx="26258" cy="15755"/>
            </a:xfrm>
            <a:custGeom>
              <a:avLst/>
              <a:gdLst/>
              <a:ahLst/>
              <a:cxnLst/>
              <a:rect l="l" t="t" r="r" b="b"/>
              <a:pathLst>
                <a:path w="26258" h="15755" extrusionOk="0">
                  <a:moveTo>
                    <a:pt x="0" y="15755"/>
                  </a:moveTo>
                  <a:lnTo>
                    <a:pt x="26259" y="5252"/>
                  </a:lnTo>
                  <a:cubicBezTo>
                    <a:pt x="26259" y="5252"/>
                    <a:pt x="26259" y="5252"/>
                    <a:pt x="26259" y="0"/>
                  </a:cubicBezTo>
                  <a:cubicBezTo>
                    <a:pt x="26259" y="0"/>
                    <a:pt x="26259" y="0"/>
                    <a:pt x="21007" y="0"/>
                  </a:cubicBezTo>
                  <a:lnTo>
                    <a:pt x="0" y="15755"/>
                  </a:lnTo>
                  <a:cubicBezTo>
                    <a:pt x="0" y="10503"/>
                    <a:pt x="0" y="10503"/>
                    <a:pt x="0" y="15755"/>
                  </a:cubicBezTo>
                  <a:cubicBezTo>
                    <a:pt x="0" y="15755"/>
                    <a:pt x="0" y="15755"/>
                    <a:pt x="0" y="15755"/>
                  </a:cubicBez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6" name="Google Shape;1716;p102"/>
            <p:cNvSpPr/>
            <p:nvPr/>
          </p:nvSpPr>
          <p:spPr>
            <a:xfrm>
              <a:off x="11067789" y="5586316"/>
              <a:ext cx="26258" cy="21007"/>
            </a:xfrm>
            <a:custGeom>
              <a:avLst/>
              <a:gdLst/>
              <a:ahLst/>
              <a:cxnLst/>
              <a:rect l="l" t="t" r="r" b="b"/>
              <a:pathLst>
                <a:path w="26258" h="21007" extrusionOk="0">
                  <a:moveTo>
                    <a:pt x="0" y="21007"/>
                  </a:moveTo>
                  <a:cubicBezTo>
                    <a:pt x="0" y="21007"/>
                    <a:pt x="0" y="21007"/>
                    <a:pt x="0" y="21007"/>
                  </a:cubicBezTo>
                  <a:cubicBezTo>
                    <a:pt x="5252" y="21007"/>
                    <a:pt x="5252" y="21007"/>
                    <a:pt x="0" y="21007"/>
                  </a:cubicBezTo>
                  <a:lnTo>
                    <a:pt x="26259" y="5252"/>
                  </a:lnTo>
                  <a:cubicBezTo>
                    <a:pt x="26259" y="5252"/>
                    <a:pt x="26259" y="5252"/>
                    <a:pt x="26259" y="0"/>
                  </a:cubicBezTo>
                  <a:cubicBezTo>
                    <a:pt x="26259" y="0"/>
                    <a:pt x="26259" y="0"/>
                    <a:pt x="21007" y="0"/>
                  </a:cubicBezTo>
                  <a:lnTo>
                    <a:pt x="0" y="21007"/>
                  </a:lnTo>
                  <a:cubicBezTo>
                    <a:pt x="0" y="21007"/>
                    <a:pt x="0" y="21007"/>
                    <a:pt x="0"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7" name="Google Shape;1717;p102"/>
            <p:cNvSpPr/>
            <p:nvPr/>
          </p:nvSpPr>
          <p:spPr>
            <a:xfrm>
              <a:off x="11052034" y="5560057"/>
              <a:ext cx="26258" cy="26258"/>
            </a:xfrm>
            <a:custGeom>
              <a:avLst/>
              <a:gdLst/>
              <a:ahLst/>
              <a:cxnLst/>
              <a:rect l="l" t="t" r="r" b="b"/>
              <a:pathLst>
                <a:path w="26258" h="26258" extrusionOk="0">
                  <a:moveTo>
                    <a:pt x="0" y="26259"/>
                  </a:moveTo>
                  <a:cubicBezTo>
                    <a:pt x="0" y="26259"/>
                    <a:pt x="0" y="26259"/>
                    <a:pt x="0" y="26259"/>
                  </a:cubicBezTo>
                  <a:cubicBezTo>
                    <a:pt x="0" y="26259"/>
                    <a:pt x="0" y="26259"/>
                    <a:pt x="0" y="26259"/>
                  </a:cubicBezTo>
                  <a:lnTo>
                    <a:pt x="26259" y="5252"/>
                  </a:lnTo>
                  <a:cubicBezTo>
                    <a:pt x="26259" y="5252"/>
                    <a:pt x="26259" y="5252"/>
                    <a:pt x="26259" y="0"/>
                  </a:cubicBezTo>
                  <a:cubicBezTo>
                    <a:pt x="26259" y="0"/>
                    <a:pt x="26259" y="0"/>
                    <a:pt x="21007" y="0"/>
                  </a:cubicBezTo>
                  <a:lnTo>
                    <a:pt x="0" y="26259"/>
                  </a:lnTo>
                  <a:cubicBezTo>
                    <a:pt x="0" y="26259"/>
                    <a:pt x="0" y="26259"/>
                    <a:pt x="0"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8" name="Google Shape;1718;p102"/>
            <p:cNvSpPr/>
            <p:nvPr/>
          </p:nvSpPr>
          <p:spPr>
            <a:xfrm>
              <a:off x="11031027" y="5539050"/>
              <a:ext cx="21006" cy="26258"/>
            </a:xfrm>
            <a:custGeom>
              <a:avLst/>
              <a:gdLst/>
              <a:ahLst/>
              <a:cxnLst/>
              <a:rect l="l" t="t" r="r" b="b"/>
              <a:pathLst>
                <a:path w="21006" h="26258" extrusionOk="0">
                  <a:moveTo>
                    <a:pt x="0" y="26259"/>
                  </a:moveTo>
                  <a:cubicBezTo>
                    <a:pt x="0" y="26259"/>
                    <a:pt x="0" y="26259"/>
                    <a:pt x="0" y="26259"/>
                  </a:cubicBezTo>
                  <a:lnTo>
                    <a:pt x="21007" y="5252"/>
                  </a:lnTo>
                  <a:cubicBezTo>
                    <a:pt x="21007" y="5252"/>
                    <a:pt x="21007" y="5252"/>
                    <a:pt x="21007" y="0"/>
                  </a:cubicBezTo>
                  <a:cubicBezTo>
                    <a:pt x="21007" y="0"/>
                    <a:pt x="21007" y="0"/>
                    <a:pt x="15755" y="0"/>
                  </a:cubicBezTo>
                  <a:lnTo>
                    <a:pt x="0" y="26259"/>
                  </a:lnTo>
                  <a:cubicBezTo>
                    <a:pt x="0" y="26259"/>
                    <a:pt x="0" y="26259"/>
                    <a:pt x="0" y="26259"/>
                  </a:cubicBezTo>
                  <a:cubicBezTo>
                    <a:pt x="0" y="26259"/>
                    <a:pt x="0" y="26259"/>
                    <a:pt x="0"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19" name="Google Shape;1719;p102"/>
            <p:cNvSpPr/>
            <p:nvPr/>
          </p:nvSpPr>
          <p:spPr>
            <a:xfrm>
              <a:off x="11010020" y="5518043"/>
              <a:ext cx="21007" cy="31510"/>
            </a:xfrm>
            <a:custGeom>
              <a:avLst/>
              <a:gdLst/>
              <a:ahLst/>
              <a:cxnLst/>
              <a:rect l="l" t="t" r="r" b="b"/>
              <a:pathLst>
                <a:path w="21007" h="31510" extrusionOk="0">
                  <a:moveTo>
                    <a:pt x="0" y="31510"/>
                  </a:moveTo>
                  <a:cubicBezTo>
                    <a:pt x="0" y="31510"/>
                    <a:pt x="0" y="31510"/>
                    <a:pt x="0" y="31510"/>
                  </a:cubicBezTo>
                  <a:cubicBezTo>
                    <a:pt x="0" y="31510"/>
                    <a:pt x="0" y="31510"/>
                    <a:pt x="0" y="31510"/>
                  </a:cubicBezTo>
                  <a:lnTo>
                    <a:pt x="21007" y="5252"/>
                  </a:lnTo>
                  <a:cubicBezTo>
                    <a:pt x="21007" y="5252"/>
                    <a:pt x="21007" y="5252"/>
                    <a:pt x="21007" y="0"/>
                  </a:cubicBezTo>
                  <a:cubicBezTo>
                    <a:pt x="21007" y="0"/>
                    <a:pt x="21007" y="0"/>
                    <a:pt x="15755" y="0"/>
                  </a:cubicBezTo>
                  <a:lnTo>
                    <a:pt x="0" y="31510"/>
                  </a:lnTo>
                  <a:cubicBezTo>
                    <a:pt x="0" y="31510"/>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0" name="Google Shape;1720;p102"/>
            <p:cNvSpPr/>
            <p:nvPr/>
          </p:nvSpPr>
          <p:spPr>
            <a:xfrm>
              <a:off x="10958815" y="5491785"/>
              <a:ext cx="19694" cy="31510"/>
            </a:xfrm>
            <a:custGeom>
              <a:avLst/>
              <a:gdLst/>
              <a:ahLst/>
              <a:cxnLst/>
              <a:rect l="l" t="t" r="r" b="b"/>
              <a:pathLst>
                <a:path w="19694" h="31510" extrusionOk="0">
                  <a:moveTo>
                    <a:pt x="3939" y="31510"/>
                  </a:moveTo>
                  <a:cubicBezTo>
                    <a:pt x="3939" y="31510"/>
                    <a:pt x="3939" y="31510"/>
                    <a:pt x="3939" y="31510"/>
                  </a:cubicBezTo>
                  <a:lnTo>
                    <a:pt x="19694" y="5252"/>
                  </a:lnTo>
                  <a:cubicBezTo>
                    <a:pt x="19694" y="5252"/>
                    <a:pt x="19694" y="5252"/>
                    <a:pt x="19694" y="0"/>
                  </a:cubicBezTo>
                  <a:cubicBezTo>
                    <a:pt x="19694" y="0"/>
                    <a:pt x="19694" y="0"/>
                    <a:pt x="14442" y="0"/>
                  </a:cubicBezTo>
                  <a:lnTo>
                    <a:pt x="3939" y="31510"/>
                  </a:lnTo>
                  <a:cubicBezTo>
                    <a:pt x="-1313" y="26259"/>
                    <a:pt x="-1313" y="31510"/>
                    <a:pt x="3939" y="31510"/>
                  </a:cubicBezTo>
                  <a:cubicBezTo>
                    <a:pt x="3939" y="31510"/>
                    <a:pt x="3939" y="31510"/>
                    <a:pt x="3939"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1" name="Google Shape;1721;p102"/>
            <p:cNvSpPr/>
            <p:nvPr/>
          </p:nvSpPr>
          <p:spPr>
            <a:xfrm>
              <a:off x="10932556" y="5481281"/>
              <a:ext cx="14442" cy="31510"/>
            </a:xfrm>
            <a:custGeom>
              <a:avLst/>
              <a:gdLst/>
              <a:ahLst/>
              <a:cxnLst/>
              <a:rect l="l" t="t" r="r" b="b"/>
              <a:pathLst>
                <a:path w="14442" h="31510" extrusionOk="0">
                  <a:moveTo>
                    <a:pt x="3939" y="31511"/>
                  </a:moveTo>
                  <a:cubicBezTo>
                    <a:pt x="3939" y="31511"/>
                    <a:pt x="3939" y="31511"/>
                    <a:pt x="3939" y="31511"/>
                  </a:cubicBezTo>
                  <a:lnTo>
                    <a:pt x="14442" y="0"/>
                  </a:lnTo>
                  <a:cubicBezTo>
                    <a:pt x="14442" y="0"/>
                    <a:pt x="14442" y="0"/>
                    <a:pt x="14442" y="0"/>
                  </a:cubicBezTo>
                  <a:cubicBezTo>
                    <a:pt x="14442" y="0"/>
                    <a:pt x="14442" y="0"/>
                    <a:pt x="14442" y="0"/>
                  </a:cubicBezTo>
                  <a:lnTo>
                    <a:pt x="3939" y="31511"/>
                  </a:lnTo>
                  <a:cubicBezTo>
                    <a:pt x="-1313" y="26259"/>
                    <a:pt x="-1313" y="31511"/>
                    <a:pt x="3939" y="31511"/>
                  </a:cubicBezTo>
                  <a:cubicBezTo>
                    <a:pt x="3939" y="31511"/>
                    <a:pt x="3939" y="31511"/>
                    <a:pt x="3939" y="31511"/>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2" name="Google Shape;1722;p102"/>
            <p:cNvSpPr/>
            <p:nvPr/>
          </p:nvSpPr>
          <p:spPr>
            <a:xfrm>
              <a:off x="10904985" y="5470778"/>
              <a:ext cx="10503" cy="31510"/>
            </a:xfrm>
            <a:custGeom>
              <a:avLst/>
              <a:gdLst/>
              <a:ahLst/>
              <a:cxnLst/>
              <a:rect l="l" t="t" r="r" b="b"/>
              <a:pathLst>
                <a:path w="10503" h="31510" extrusionOk="0">
                  <a:moveTo>
                    <a:pt x="0" y="31510"/>
                  </a:moveTo>
                  <a:cubicBezTo>
                    <a:pt x="5252" y="31510"/>
                    <a:pt x="5252" y="31510"/>
                    <a:pt x="0" y="31510"/>
                  </a:cubicBezTo>
                  <a:lnTo>
                    <a:pt x="10504" y="0"/>
                  </a:lnTo>
                  <a:cubicBezTo>
                    <a:pt x="10504" y="0"/>
                    <a:pt x="10504" y="0"/>
                    <a:pt x="10504" y="0"/>
                  </a:cubicBezTo>
                  <a:cubicBezTo>
                    <a:pt x="10504" y="0"/>
                    <a:pt x="10504" y="0"/>
                    <a:pt x="10504" y="0"/>
                  </a:cubicBezTo>
                  <a:lnTo>
                    <a:pt x="0" y="31510"/>
                  </a:lnTo>
                  <a:cubicBezTo>
                    <a:pt x="0" y="31510"/>
                    <a:pt x="0" y="31510"/>
                    <a:pt x="0" y="31510"/>
                  </a:cubicBezTo>
                  <a:cubicBezTo>
                    <a:pt x="0" y="31510"/>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3" name="Google Shape;1723;p102"/>
            <p:cNvSpPr/>
            <p:nvPr/>
          </p:nvSpPr>
          <p:spPr>
            <a:xfrm>
              <a:off x="10878726" y="5470778"/>
              <a:ext cx="5251" cy="31510"/>
            </a:xfrm>
            <a:custGeom>
              <a:avLst/>
              <a:gdLst/>
              <a:ahLst/>
              <a:cxnLst/>
              <a:rect l="l" t="t" r="r" b="b"/>
              <a:pathLst>
                <a:path w="5251" h="31510" extrusionOk="0">
                  <a:moveTo>
                    <a:pt x="0" y="31510"/>
                  </a:moveTo>
                  <a:cubicBezTo>
                    <a:pt x="0" y="31510"/>
                    <a:pt x="0" y="26259"/>
                    <a:pt x="0" y="31510"/>
                  </a:cubicBezTo>
                  <a:lnTo>
                    <a:pt x="5252" y="0"/>
                  </a:lnTo>
                  <a:cubicBezTo>
                    <a:pt x="5252" y="0"/>
                    <a:pt x="5252" y="0"/>
                    <a:pt x="5252" y="0"/>
                  </a:cubicBezTo>
                  <a:cubicBezTo>
                    <a:pt x="5252" y="0"/>
                    <a:pt x="5252" y="0"/>
                    <a:pt x="5252" y="0"/>
                  </a:cubicBezTo>
                  <a:lnTo>
                    <a:pt x="0" y="31510"/>
                  </a:lnTo>
                  <a:cubicBezTo>
                    <a:pt x="0" y="26259"/>
                    <a:pt x="0" y="31510"/>
                    <a:pt x="0" y="31510"/>
                  </a:cubicBezTo>
                  <a:cubicBezTo>
                    <a:pt x="0" y="31510"/>
                    <a:pt x="0" y="31510"/>
                    <a:pt x="0" y="3151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4" name="Google Shape;1724;p102"/>
            <p:cNvSpPr/>
            <p:nvPr/>
          </p:nvSpPr>
          <p:spPr>
            <a:xfrm>
              <a:off x="10679160" y="5659840"/>
              <a:ext cx="9190" cy="10503"/>
            </a:xfrm>
            <a:custGeom>
              <a:avLst/>
              <a:gdLst/>
              <a:ahLst/>
              <a:cxnLst/>
              <a:rect l="l" t="t" r="r" b="b"/>
              <a:pathLst>
                <a:path w="9190" h="10503" extrusionOk="0">
                  <a:moveTo>
                    <a:pt x="5252" y="0"/>
                  </a:moveTo>
                  <a:cubicBezTo>
                    <a:pt x="5252" y="5252"/>
                    <a:pt x="0" y="10504"/>
                    <a:pt x="0" y="10504"/>
                  </a:cubicBezTo>
                  <a:cubicBezTo>
                    <a:pt x="0" y="10504"/>
                    <a:pt x="0" y="10504"/>
                    <a:pt x="0" y="10504"/>
                  </a:cubicBezTo>
                  <a:cubicBezTo>
                    <a:pt x="0" y="10504"/>
                    <a:pt x="0" y="10504"/>
                    <a:pt x="0" y="10504"/>
                  </a:cubicBezTo>
                  <a:cubicBezTo>
                    <a:pt x="0" y="10504"/>
                    <a:pt x="0" y="10504"/>
                    <a:pt x="0" y="10504"/>
                  </a:cubicBezTo>
                  <a:cubicBezTo>
                    <a:pt x="5252" y="10504"/>
                    <a:pt x="5252" y="5252"/>
                    <a:pt x="5252" y="0"/>
                  </a:cubicBezTo>
                  <a:cubicBezTo>
                    <a:pt x="10504" y="0"/>
                    <a:pt x="10504" y="0"/>
                    <a:pt x="5252" y="0"/>
                  </a:cubicBezTo>
                  <a:cubicBezTo>
                    <a:pt x="5252" y="0"/>
                    <a:pt x="5252" y="0"/>
                    <a:pt x="5252"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5" name="Google Shape;1725;p102"/>
            <p:cNvSpPr/>
            <p:nvPr/>
          </p:nvSpPr>
          <p:spPr>
            <a:xfrm>
              <a:off x="10669969" y="5843651"/>
              <a:ext cx="9190" cy="15755"/>
            </a:xfrm>
            <a:custGeom>
              <a:avLst/>
              <a:gdLst/>
              <a:ahLst/>
              <a:cxnLst/>
              <a:rect l="l" t="t" r="r" b="b"/>
              <a:pathLst>
                <a:path w="9190" h="15755" extrusionOk="0">
                  <a:moveTo>
                    <a:pt x="3939" y="0"/>
                  </a:moveTo>
                  <a:cubicBezTo>
                    <a:pt x="-1313" y="0"/>
                    <a:pt x="-1313" y="5252"/>
                    <a:pt x="3939" y="0"/>
                  </a:cubicBezTo>
                  <a:cubicBezTo>
                    <a:pt x="3939" y="5252"/>
                    <a:pt x="9191" y="10504"/>
                    <a:pt x="9191" y="15755"/>
                  </a:cubicBezTo>
                  <a:cubicBezTo>
                    <a:pt x="9191" y="15755"/>
                    <a:pt x="9191" y="15755"/>
                    <a:pt x="9191" y="15755"/>
                  </a:cubicBezTo>
                  <a:cubicBezTo>
                    <a:pt x="9191" y="15755"/>
                    <a:pt x="9191" y="15755"/>
                    <a:pt x="9191" y="15755"/>
                  </a:cubicBezTo>
                  <a:cubicBezTo>
                    <a:pt x="9191" y="15755"/>
                    <a:pt x="9191" y="15755"/>
                    <a:pt x="9191" y="15755"/>
                  </a:cubicBezTo>
                  <a:cubicBezTo>
                    <a:pt x="9191"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6" name="Google Shape;1726;p102"/>
            <p:cNvSpPr/>
            <p:nvPr/>
          </p:nvSpPr>
          <p:spPr>
            <a:xfrm>
              <a:off x="10742181" y="5927679"/>
              <a:ext cx="10503" cy="10503"/>
            </a:xfrm>
            <a:custGeom>
              <a:avLst/>
              <a:gdLst/>
              <a:ahLst/>
              <a:cxnLst/>
              <a:rect l="l" t="t" r="r" b="b"/>
              <a:pathLst>
                <a:path w="10503" h="10503" extrusionOk="0">
                  <a:moveTo>
                    <a:pt x="0" y="0"/>
                  </a:moveTo>
                  <a:cubicBezTo>
                    <a:pt x="0" y="0"/>
                    <a:pt x="0" y="0"/>
                    <a:pt x="0" y="0"/>
                  </a:cubicBezTo>
                  <a:cubicBezTo>
                    <a:pt x="0" y="5252"/>
                    <a:pt x="0" y="5252"/>
                    <a:pt x="0" y="0"/>
                  </a:cubicBezTo>
                  <a:cubicBezTo>
                    <a:pt x="0" y="5252"/>
                    <a:pt x="5252" y="10504"/>
                    <a:pt x="10504" y="10504"/>
                  </a:cubicBezTo>
                  <a:cubicBezTo>
                    <a:pt x="10504" y="10504"/>
                    <a:pt x="10504" y="10504"/>
                    <a:pt x="10504" y="10504"/>
                  </a:cubicBezTo>
                  <a:cubicBezTo>
                    <a:pt x="10504" y="10504"/>
                    <a:pt x="10504" y="10504"/>
                    <a:pt x="10504" y="10504"/>
                  </a:cubicBezTo>
                  <a:cubicBezTo>
                    <a:pt x="10504" y="10504"/>
                    <a:pt x="10504" y="10504"/>
                    <a:pt x="10504" y="10504"/>
                  </a:cubicBezTo>
                  <a:cubicBezTo>
                    <a:pt x="10504" y="5252"/>
                    <a:pt x="5252" y="5252"/>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7" name="Google Shape;1727;p102"/>
            <p:cNvSpPr/>
            <p:nvPr/>
          </p:nvSpPr>
          <p:spPr>
            <a:xfrm>
              <a:off x="10658153" y="5796386"/>
              <a:ext cx="3938" cy="15755"/>
            </a:xfrm>
            <a:custGeom>
              <a:avLst/>
              <a:gdLst/>
              <a:ahLst/>
              <a:cxnLst/>
              <a:rect l="l" t="t" r="r" b="b"/>
              <a:pathLst>
                <a:path w="3938" h="15755" extrusionOk="0">
                  <a:moveTo>
                    <a:pt x="0" y="15755"/>
                  </a:moveTo>
                  <a:cubicBezTo>
                    <a:pt x="0" y="15755"/>
                    <a:pt x="0" y="15755"/>
                    <a:pt x="0" y="15755"/>
                  </a:cubicBezTo>
                  <a:cubicBezTo>
                    <a:pt x="5252" y="10504"/>
                    <a:pt x="5252" y="10504"/>
                    <a:pt x="0" y="15755"/>
                  </a:cubicBezTo>
                  <a:cubicBezTo>
                    <a:pt x="0" y="10504"/>
                    <a:pt x="0" y="5252"/>
                    <a:pt x="0" y="0"/>
                  </a:cubicBezTo>
                  <a:cubicBezTo>
                    <a:pt x="0" y="0"/>
                    <a:pt x="0" y="0"/>
                    <a:pt x="0" y="0"/>
                  </a:cubicBezTo>
                  <a:cubicBezTo>
                    <a:pt x="0" y="0"/>
                    <a:pt x="0" y="0"/>
                    <a:pt x="0" y="0"/>
                  </a:cubicBezTo>
                  <a:cubicBezTo>
                    <a:pt x="0" y="0"/>
                    <a:pt x="0" y="5252"/>
                    <a:pt x="0" y="15755"/>
                  </a:cubicBezTo>
                  <a:cubicBezTo>
                    <a:pt x="0" y="10504"/>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8" name="Google Shape;1728;p102"/>
            <p:cNvSpPr/>
            <p:nvPr/>
          </p:nvSpPr>
          <p:spPr>
            <a:xfrm>
              <a:off x="10764501" y="5943434"/>
              <a:ext cx="14442" cy="10503"/>
            </a:xfrm>
            <a:custGeom>
              <a:avLst/>
              <a:gdLst/>
              <a:ahLst/>
              <a:cxnLst/>
              <a:rect l="l" t="t" r="r" b="b"/>
              <a:pathLst>
                <a:path w="14442" h="10503" extrusionOk="0">
                  <a:moveTo>
                    <a:pt x="3939" y="0"/>
                  </a:moveTo>
                  <a:cubicBezTo>
                    <a:pt x="3939" y="0"/>
                    <a:pt x="3939" y="0"/>
                    <a:pt x="3939" y="0"/>
                  </a:cubicBezTo>
                  <a:cubicBezTo>
                    <a:pt x="-1313" y="0"/>
                    <a:pt x="-1313" y="0"/>
                    <a:pt x="3939" y="0"/>
                  </a:cubicBezTo>
                  <a:cubicBezTo>
                    <a:pt x="3939" y="5252"/>
                    <a:pt x="9191" y="5252"/>
                    <a:pt x="14442" y="10504"/>
                  </a:cubicBezTo>
                  <a:cubicBezTo>
                    <a:pt x="14442" y="10504"/>
                    <a:pt x="14442" y="10504"/>
                    <a:pt x="14442" y="10504"/>
                  </a:cubicBezTo>
                  <a:cubicBezTo>
                    <a:pt x="14442" y="10504"/>
                    <a:pt x="14442" y="10504"/>
                    <a:pt x="14442" y="10504"/>
                  </a:cubicBezTo>
                  <a:cubicBezTo>
                    <a:pt x="14442" y="10504"/>
                    <a:pt x="14442" y="10504"/>
                    <a:pt x="14442" y="10504"/>
                  </a:cubicBezTo>
                  <a:cubicBezTo>
                    <a:pt x="9191" y="5252"/>
                    <a:pt x="9191"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29" name="Google Shape;1729;p102"/>
            <p:cNvSpPr/>
            <p:nvPr/>
          </p:nvSpPr>
          <p:spPr>
            <a:xfrm>
              <a:off x="10652901" y="5764875"/>
              <a:ext cx="5251" cy="15755"/>
            </a:xfrm>
            <a:custGeom>
              <a:avLst/>
              <a:gdLst/>
              <a:ahLst/>
              <a:cxnLst/>
              <a:rect l="l" t="t" r="r" b="b"/>
              <a:pathLst>
                <a:path w="5251" h="15755" extrusionOk="0">
                  <a:moveTo>
                    <a:pt x="0" y="15755"/>
                  </a:moveTo>
                  <a:cubicBezTo>
                    <a:pt x="0" y="15755"/>
                    <a:pt x="0" y="15755"/>
                    <a:pt x="0" y="15755"/>
                  </a:cubicBezTo>
                  <a:cubicBezTo>
                    <a:pt x="5252" y="15755"/>
                    <a:pt x="5252" y="15755"/>
                    <a:pt x="0" y="15755"/>
                  </a:cubicBezTo>
                  <a:cubicBezTo>
                    <a:pt x="5252" y="15755"/>
                    <a:pt x="5252" y="15755"/>
                    <a:pt x="0" y="15755"/>
                  </a:cubicBezTo>
                  <a:cubicBezTo>
                    <a:pt x="5252" y="10504"/>
                    <a:pt x="5252" y="5252"/>
                    <a:pt x="5252" y="0"/>
                  </a:cubicBezTo>
                  <a:cubicBezTo>
                    <a:pt x="5252" y="0"/>
                    <a:pt x="5252" y="0"/>
                    <a:pt x="5252" y="0"/>
                  </a:cubicBezTo>
                  <a:cubicBezTo>
                    <a:pt x="5252" y="0"/>
                    <a:pt x="5252" y="0"/>
                    <a:pt x="5252" y="0"/>
                  </a:cubicBezTo>
                  <a:cubicBezTo>
                    <a:pt x="0" y="5252"/>
                    <a:pt x="0" y="10504"/>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0" name="Google Shape;1730;p102"/>
            <p:cNvSpPr/>
            <p:nvPr/>
          </p:nvSpPr>
          <p:spPr>
            <a:xfrm>
              <a:off x="10664718" y="5822644"/>
              <a:ext cx="3938" cy="15755"/>
            </a:xfrm>
            <a:custGeom>
              <a:avLst/>
              <a:gdLst/>
              <a:ahLst/>
              <a:cxnLst/>
              <a:rect l="l" t="t" r="r" b="b"/>
              <a:pathLst>
                <a:path w="3938" h="15755" extrusionOk="0">
                  <a:moveTo>
                    <a:pt x="3939" y="15755"/>
                  </a:moveTo>
                  <a:cubicBezTo>
                    <a:pt x="3939" y="15755"/>
                    <a:pt x="3939" y="15755"/>
                    <a:pt x="3939" y="15755"/>
                  </a:cubicBezTo>
                  <a:cubicBezTo>
                    <a:pt x="3939" y="10504"/>
                    <a:pt x="3939" y="10504"/>
                    <a:pt x="3939" y="15755"/>
                  </a:cubicBezTo>
                  <a:cubicBezTo>
                    <a:pt x="3939" y="10504"/>
                    <a:pt x="3939" y="5252"/>
                    <a:pt x="3939" y="0"/>
                  </a:cubicBezTo>
                  <a:cubicBezTo>
                    <a:pt x="3939" y="0"/>
                    <a:pt x="3939" y="0"/>
                    <a:pt x="3939" y="0"/>
                  </a:cubicBezTo>
                  <a:cubicBezTo>
                    <a:pt x="3939" y="0"/>
                    <a:pt x="3939" y="0"/>
                    <a:pt x="3939" y="0"/>
                  </a:cubicBezTo>
                  <a:cubicBezTo>
                    <a:pt x="-1313" y="5252"/>
                    <a:pt x="-1313" y="10504"/>
                    <a:pt x="3939" y="15755"/>
                  </a:cubicBezTo>
                  <a:cubicBezTo>
                    <a:pt x="3939" y="10504"/>
                    <a:pt x="3939"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1" name="Google Shape;1731;p102"/>
            <p:cNvSpPr/>
            <p:nvPr/>
          </p:nvSpPr>
          <p:spPr>
            <a:xfrm>
              <a:off x="10658153" y="5712358"/>
              <a:ext cx="5251" cy="15755"/>
            </a:xfrm>
            <a:custGeom>
              <a:avLst/>
              <a:gdLst/>
              <a:ahLst/>
              <a:cxnLst/>
              <a:rect l="l" t="t" r="r" b="b"/>
              <a:pathLst>
                <a:path w="5251" h="15755" extrusionOk="0">
                  <a:moveTo>
                    <a:pt x="0" y="15755"/>
                  </a:moveTo>
                  <a:cubicBezTo>
                    <a:pt x="0" y="15755"/>
                    <a:pt x="5252" y="15755"/>
                    <a:pt x="0" y="15755"/>
                  </a:cubicBezTo>
                  <a:cubicBezTo>
                    <a:pt x="5252" y="10504"/>
                    <a:pt x="5252" y="5252"/>
                    <a:pt x="5252" y="0"/>
                  </a:cubicBezTo>
                  <a:cubicBezTo>
                    <a:pt x="5252" y="0"/>
                    <a:pt x="5252" y="0"/>
                    <a:pt x="5252" y="0"/>
                  </a:cubicBezTo>
                  <a:cubicBezTo>
                    <a:pt x="5252" y="0"/>
                    <a:pt x="5252" y="0"/>
                    <a:pt x="5252" y="0"/>
                  </a:cubicBezTo>
                  <a:cubicBezTo>
                    <a:pt x="0" y="5252"/>
                    <a:pt x="0" y="5252"/>
                    <a:pt x="0" y="15755"/>
                  </a:cubicBezTo>
                  <a:cubicBezTo>
                    <a:pt x="0" y="15755"/>
                    <a:pt x="0" y="15755"/>
                    <a:pt x="0" y="15755"/>
                  </a:cubicBez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2" name="Google Shape;1732;p102"/>
            <p:cNvSpPr/>
            <p:nvPr/>
          </p:nvSpPr>
          <p:spPr>
            <a:xfrm>
              <a:off x="10658153" y="5738617"/>
              <a:ext cx="52517" cy="15755"/>
            </a:xfrm>
            <a:custGeom>
              <a:avLst/>
              <a:gdLst/>
              <a:ahLst/>
              <a:cxnLst/>
              <a:rect l="l" t="t" r="r" b="b"/>
              <a:pathLst>
                <a:path w="52517" h="15755" extrusionOk="0">
                  <a:moveTo>
                    <a:pt x="0" y="0"/>
                  </a:moveTo>
                  <a:cubicBezTo>
                    <a:pt x="0" y="5252"/>
                    <a:pt x="0" y="10504"/>
                    <a:pt x="0" y="15755"/>
                  </a:cubicBezTo>
                  <a:cubicBezTo>
                    <a:pt x="0" y="15755"/>
                    <a:pt x="0" y="15755"/>
                    <a:pt x="0" y="15755"/>
                  </a:cubicBezTo>
                  <a:cubicBezTo>
                    <a:pt x="0" y="15755"/>
                    <a:pt x="0" y="15755"/>
                    <a:pt x="0" y="15755"/>
                  </a:cubicBezTo>
                  <a:cubicBezTo>
                    <a:pt x="0" y="15755"/>
                    <a:pt x="0" y="15755"/>
                    <a:pt x="0" y="15755"/>
                  </a:cubicBezTo>
                  <a:cubicBezTo>
                    <a:pt x="0" y="10504"/>
                    <a:pt x="0" y="5252"/>
                    <a:pt x="0" y="0"/>
                  </a:cubicBezTo>
                  <a:cubicBezTo>
                    <a:pt x="0" y="0"/>
                    <a:pt x="0" y="0"/>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3" name="Google Shape;1733;p102"/>
            <p:cNvSpPr/>
            <p:nvPr/>
          </p:nvSpPr>
          <p:spPr>
            <a:xfrm>
              <a:off x="10721174" y="5911924"/>
              <a:ext cx="10503" cy="10503"/>
            </a:xfrm>
            <a:custGeom>
              <a:avLst/>
              <a:gdLst/>
              <a:ahLst/>
              <a:cxnLst/>
              <a:rect l="l" t="t" r="r" b="b"/>
              <a:pathLst>
                <a:path w="10503" h="10503" extrusionOk="0">
                  <a:moveTo>
                    <a:pt x="0" y="0"/>
                  </a:moveTo>
                  <a:cubicBezTo>
                    <a:pt x="0" y="0"/>
                    <a:pt x="0" y="0"/>
                    <a:pt x="0" y="0"/>
                  </a:cubicBezTo>
                  <a:cubicBezTo>
                    <a:pt x="5252" y="5252"/>
                    <a:pt x="5252" y="10504"/>
                    <a:pt x="10504" y="10504"/>
                  </a:cubicBezTo>
                  <a:cubicBezTo>
                    <a:pt x="10504" y="10504"/>
                    <a:pt x="10504" y="10504"/>
                    <a:pt x="10504" y="10504"/>
                  </a:cubicBezTo>
                  <a:cubicBezTo>
                    <a:pt x="10504" y="10504"/>
                    <a:pt x="10504" y="10504"/>
                    <a:pt x="10504" y="10504"/>
                  </a:cubicBezTo>
                  <a:cubicBezTo>
                    <a:pt x="10504" y="10504"/>
                    <a:pt x="10504" y="10504"/>
                    <a:pt x="10504" y="10504"/>
                  </a:cubicBezTo>
                  <a:cubicBezTo>
                    <a:pt x="10504" y="5252"/>
                    <a:pt x="5252" y="5252"/>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4" name="Google Shape;1734;p102"/>
            <p:cNvSpPr/>
            <p:nvPr/>
          </p:nvSpPr>
          <p:spPr>
            <a:xfrm>
              <a:off x="10700167" y="5890917"/>
              <a:ext cx="10503" cy="10503"/>
            </a:xfrm>
            <a:custGeom>
              <a:avLst/>
              <a:gdLst/>
              <a:ahLst/>
              <a:cxnLst/>
              <a:rect l="l" t="t" r="r" b="b"/>
              <a:pathLst>
                <a:path w="10503" h="10503" extrusionOk="0">
                  <a:moveTo>
                    <a:pt x="0" y="0"/>
                  </a:moveTo>
                  <a:cubicBezTo>
                    <a:pt x="0" y="0"/>
                    <a:pt x="0" y="5252"/>
                    <a:pt x="0" y="0"/>
                  </a:cubicBezTo>
                  <a:cubicBezTo>
                    <a:pt x="5252" y="5252"/>
                    <a:pt x="5252" y="10504"/>
                    <a:pt x="10503" y="10504"/>
                  </a:cubicBezTo>
                  <a:cubicBezTo>
                    <a:pt x="10503" y="10504"/>
                    <a:pt x="10503" y="10504"/>
                    <a:pt x="10503" y="10504"/>
                  </a:cubicBezTo>
                  <a:cubicBezTo>
                    <a:pt x="10503" y="10504"/>
                    <a:pt x="10503" y="10504"/>
                    <a:pt x="10503" y="10504"/>
                  </a:cubicBezTo>
                  <a:cubicBezTo>
                    <a:pt x="10503" y="10504"/>
                    <a:pt x="10503" y="10504"/>
                    <a:pt x="10503" y="5252"/>
                  </a:cubicBezTo>
                  <a:cubicBezTo>
                    <a:pt x="10503" y="10504"/>
                    <a:pt x="5252" y="5252"/>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5" name="Google Shape;1735;p102"/>
            <p:cNvSpPr/>
            <p:nvPr/>
          </p:nvSpPr>
          <p:spPr>
            <a:xfrm>
              <a:off x="10689663" y="5638833"/>
              <a:ext cx="14442" cy="10503"/>
            </a:xfrm>
            <a:custGeom>
              <a:avLst/>
              <a:gdLst/>
              <a:ahLst/>
              <a:cxnLst/>
              <a:rect l="l" t="t" r="r" b="b"/>
              <a:pathLst>
                <a:path w="14442" h="10503" extrusionOk="0">
                  <a:moveTo>
                    <a:pt x="10504" y="0"/>
                  </a:moveTo>
                  <a:cubicBezTo>
                    <a:pt x="5252" y="5252"/>
                    <a:pt x="5252" y="5252"/>
                    <a:pt x="0" y="10504"/>
                  </a:cubicBezTo>
                  <a:cubicBezTo>
                    <a:pt x="0" y="10504"/>
                    <a:pt x="0" y="10504"/>
                    <a:pt x="0" y="10504"/>
                  </a:cubicBezTo>
                  <a:cubicBezTo>
                    <a:pt x="0" y="10504"/>
                    <a:pt x="0" y="10504"/>
                    <a:pt x="0" y="10504"/>
                  </a:cubicBezTo>
                  <a:cubicBezTo>
                    <a:pt x="0" y="10504"/>
                    <a:pt x="0" y="10504"/>
                    <a:pt x="0" y="10504"/>
                  </a:cubicBezTo>
                  <a:cubicBezTo>
                    <a:pt x="10504" y="10504"/>
                    <a:pt x="10504" y="5252"/>
                    <a:pt x="10504" y="0"/>
                  </a:cubicBezTo>
                  <a:cubicBezTo>
                    <a:pt x="15755" y="0"/>
                    <a:pt x="15755" y="0"/>
                    <a:pt x="10504" y="0"/>
                  </a:cubicBezTo>
                  <a:cubicBezTo>
                    <a:pt x="10504" y="0"/>
                    <a:pt x="10504" y="0"/>
                    <a:pt x="1050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6" name="Google Shape;1736;p102"/>
            <p:cNvSpPr/>
            <p:nvPr/>
          </p:nvSpPr>
          <p:spPr>
            <a:xfrm>
              <a:off x="10684412" y="5869910"/>
              <a:ext cx="7427" cy="15755"/>
            </a:xfrm>
            <a:custGeom>
              <a:avLst/>
              <a:gdLst/>
              <a:ahLst/>
              <a:cxnLst/>
              <a:rect l="l" t="t" r="r" b="b"/>
              <a:pathLst>
                <a:path w="7427" h="15755" extrusionOk="0">
                  <a:moveTo>
                    <a:pt x="0" y="0"/>
                  </a:moveTo>
                  <a:cubicBezTo>
                    <a:pt x="0" y="0"/>
                    <a:pt x="0" y="0"/>
                    <a:pt x="0" y="0"/>
                  </a:cubicBezTo>
                  <a:cubicBezTo>
                    <a:pt x="0" y="5252"/>
                    <a:pt x="5252" y="10504"/>
                    <a:pt x="5252" y="15755"/>
                  </a:cubicBezTo>
                  <a:cubicBezTo>
                    <a:pt x="5252" y="15755"/>
                    <a:pt x="5252" y="15755"/>
                    <a:pt x="5252" y="15755"/>
                  </a:cubicBezTo>
                  <a:cubicBezTo>
                    <a:pt x="5252" y="15755"/>
                    <a:pt x="5252" y="15755"/>
                    <a:pt x="5252" y="15755"/>
                  </a:cubicBezTo>
                  <a:cubicBezTo>
                    <a:pt x="5252" y="15755"/>
                    <a:pt x="5252" y="15755"/>
                    <a:pt x="5252" y="15755"/>
                  </a:cubicBezTo>
                  <a:cubicBezTo>
                    <a:pt x="10504" y="10504"/>
                    <a:pt x="5252" y="5252"/>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7" name="Google Shape;1737;p102"/>
            <p:cNvSpPr/>
            <p:nvPr/>
          </p:nvSpPr>
          <p:spPr>
            <a:xfrm>
              <a:off x="10710670" y="5617827"/>
              <a:ext cx="10503" cy="15755"/>
            </a:xfrm>
            <a:custGeom>
              <a:avLst/>
              <a:gdLst/>
              <a:ahLst/>
              <a:cxnLst/>
              <a:rect l="l" t="t" r="r" b="b"/>
              <a:pathLst>
                <a:path w="10503" h="15755" extrusionOk="0">
                  <a:moveTo>
                    <a:pt x="10504" y="0"/>
                  </a:moveTo>
                  <a:cubicBezTo>
                    <a:pt x="5252" y="5252"/>
                    <a:pt x="5252" y="5252"/>
                    <a:pt x="0" y="10503"/>
                  </a:cubicBezTo>
                  <a:cubicBezTo>
                    <a:pt x="0" y="10503"/>
                    <a:pt x="0" y="10503"/>
                    <a:pt x="0" y="15755"/>
                  </a:cubicBezTo>
                  <a:cubicBezTo>
                    <a:pt x="0" y="15755"/>
                    <a:pt x="0" y="15755"/>
                    <a:pt x="0" y="15755"/>
                  </a:cubicBezTo>
                  <a:cubicBezTo>
                    <a:pt x="0" y="15755"/>
                    <a:pt x="0" y="15755"/>
                    <a:pt x="0" y="15755"/>
                  </a:cubicBezTo>
                  <a:cubicBezTo>
                    <a:pt x="5252" y="10503"/>
                    <a:pt x="10504" y="5252"/>
                    <a:pt x="10504" y="0"/>
                  </a:cubicBezTo>
                  <a:cubicBezTo>
                    <a:pt x="10504" y="0"/>
                    <a:pt x="10504" y="0"/>
                    <a:pt x="10504" y="0"/>
                  </a:cubicBezTo>
                  <a:cubicBezTo>
                    <a:pt x="10504" y="0"/>
                    <a:pt x="10504" y="0"/>
                    <a:pt x="10504"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8" name="Google Shape;1738;p102"/>
            <p:cNvSpPr/>
            <p:nvPr/>
          </p:nvSpPr>
          <p:spPr>
            <a:xfrm>
              <a:off x="10726426" y="5602071"/>
              <a:ext cx="18089" cy="5251"/>
            </a:xfrm>
            <a:custGeom>
              <a:avLst/>
              <a:gdLst/>
              <a:ahLst/>
              <a:cxnLst/>
              <a:rect l="l" t="t" r="r" b="b"/>
              <a:pathLst>
                <a:path w="18089" h="5251" extrusionOk="0">
                  <a:moveTo>
                    <a:pt x="15755" y="0"/>
                  </a:moveTo>
                  <a:cubicBezTo>
                    <a:pt x="15755" y="0"/>
                    <a:pt x="21007" y="0"/>
                    <a:pt x="15755" y="0"/>
                  </a:cubicBezTo>
                  <a:cubicBezTo>
                    <a:pt x="15755" y="0"/>
                    <a:pt x="15755" y="0"/>
                    <a:pt x="15755" y="0"/>
                  </a:cubicBezTo>
                  <a:cubicBezTo>
                    <a:pt x="10503" y="0"/>
                    <a:pt x="5252" y="0"/>
                    <a:pt x="0" y="5252"/>
                  </a:cubicBezTo>
                  <a:cubicBezTo>
                    <a:pt x="0" y="5252"/>
                    <a:pt x="0" y="5252"/>
                    <a:pt x="0" y="5252"/>
                  </a:cubicBezTo>
                  <a:cubicBezTo>
                    <a:pt x="0" y="5252"/>
                    <a:pt x="0" y="5252"/>
                    <a:pt x="0" y="5252"/>
                  </a:cubicBezTo>
                  <a:cubicBezTo>
                    <a:pt x="0" y="5252"/>
                    <a:pt x="0" y="5252"/>
                    <a:pt x="0" y="5252"/>
                  </a:cubicBezTo>
                  <a:cubicBezTo>
                    <a:pt x="10503" y="5252"/>
                    <a:pt x="15755" y="5252"/>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39" name="Google Shape;1739;p102"/>
            <p:cNvSpPr/>
            <p:nvPr/>
          </p:nvSpPr>
          <p:spPr>
            <a:xfrm>
              <a:off x="10889230" y="5570561"/>
              <a:ext cx="14442" cy="5251"/>
            </a:xfrm>
            <a:custGeom>
              <a:avLst/>
              <a:gdLst/>
              <a:ahLst/>
              <a:cxnLst/>
              <a:rect l="l" t="t" r="r" b="b"/>
              <a:pathLst>
                <a:path w="14442" h="5251" extrusionOk="0">
                  <a:moveTo>
                    <a:pt x="10504" y="5252"/>
                  </a:moveTo>
                  <a:cubicBezTo>
                    <a:pt x="10504" y="5252"/>
                    <a:pt x="10504" y="5252"/>
                    <a:pt x="10504" y="5252"/>
                  </a:cubicBezTo>
                  <a:cubicBezTo>
                    <a:pt x="15755" y="5252"/>
                    <a:pt x="15755" y="5252"/>
                    <a:pt x="10504" y="5252"/>
                  </a:cubicBezTo>
                  <a:cubicBezTo>
                    <a:pt x="15755" y="0"/>
                    <a:pt x="15755" y="0"/>
                    <a:pt x="10504" y="5252"/>
                  </a:cubicBezTo>
                  <a:cubicBezTo>
                    <a:pt x="5252" y="0"/>
                    <a:pt x="0" y="0"/>
                    <a:pt x="0" y="0"/>
                  </a:cubicBezTo>
                  <a:cubicBezTo>
                    <a:pt x="0" y="0"/>
                    <a:pt x="0" y="0"/>
                    <a:pt x="0" y="0"/>
                  </a:cubicBezTo>
                  <a:cubicBezTo>
                    <a:pt x="0" y="0"/>
                    <a:pt x="0" y="0"/>
                    <a:pt x="0" y="0"/>
                  </a:cubicBezTo>
                  <a:cubicBezTo>
                    <a:pt x="5252" y="5252"/>
                    <a:pt x="5252" y="5252"/>
                    <a:pt x="10504"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0" name="Google Shape;1740;p102"/>
            <p:cNvSpPr/>
            <p:nvPr/>
          </p:nvSpPr>
          <p:spPr>
            <a:xfrm>
              <a:off x="11032340" y="5680847"/>
              <a:ext cx="9190" cy="15755"/>
            </a:xfrm>
            <a:custGeom>
              <a:avLst/>
              <a:gdLst/>
              <a:ahLst/>
              <a:cxnLst/>
              <a:rect l="l" t="t" r="r" b="b"/>
              <a:pathLst>
                <a:path w="9190" h="15755" extrusionOk="0">
                  <a:moveTo>
                    <a:pt x="3939" y="0"/>
                  </a:moveTo>
                  <a:cubicBezTo>
                    <a:pt x="-1313" y="5252"/>
                    <a:pt x="-1313" y="5252"/>
                    <a:pt x="3939" y="0"/>
                  </a:cubicBezTo>
                  <a:cubicBezTo>
                    <a:pt x="3939" y="5252"/>
                    <a:pt x="3939" y="10504"/>
                    <a:pt x="9191" y="15755"/>
                  </a:cubicBezTo>
                  <a:cubicBezTo>
                    <a:pt x="9191" y="15755"/>
                    <a:pt x="9191" y="15755"/>
                    <a:pt x="9191" y="15755"/>
                  </a:cubicBezTo>
                  <a:cubicBezTo>
                    <a:pt x="9191" y="15755"/>
                    <a:pt x="9191" y="15755"/>
                    <a:pt x="9191" y="15755"/>
                  </a:cubicBezTo>
                  <a:cubicBezTo>
                    <a:pt x="9191" y="15755"/>
                    <a:pt x="9191" y="15755"/>
                    <a:pt x="9191" y="15755"/>
                  </a:cubicBezTo>
                  <a:cubicBezTo>
                    <a:pt x="9191"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1" name="Google Shape;1741;p102"/>
            <p:cNvSpPr/>
            <p:nvPr/>
          </p:nvSpPr>
          <p:spPr>
            <a:xfrm>
              <a:off x="11027088" y="5843651"/>
              <a:ext cx="14442" cy="15755"/>
            </a:xfrm>
            <a:custGeom>
              <a:avLst/>
              <a:gdLst/>
              <a:ahLst/>
              <a:cxnLst/>
              <a:rect l="l" t="t" r="r" b="b"/>
              <a:pathLst>
                <a:path w="14442" h="15755" extrusionOk="0">
                  <a:moveTo>
                    <a:pt x="3939" y="15755"/>
                  </a:moveTo>
                  <a:cubicBezTo>
                    <a:pt x="3939" y="15755"/>
                    <a:pt x="3939" y="15755"/>
                    <a:pt x="3939" y="15755"/>
                  </a:cubicBezTo>
                  <a:cubicBezTo>
                    <a:pt x="3939" y="15755"/>
                    <a:pt x="3939" y="15755"/>
                    <a:pt x="3939" y="15755"/>
                  </a:cubicBezTo>
                  <a:cubicBezTo>
                    <a:pt x="9191" y="10504"/>
                    <a:pt x="9191" y="5252"/>
                    <a:pt x="14442" y="0"/>
                  </a:cubicBezTo>
                  <a:cubicBezTo>
                    <a:pt x="14442" y="0"/>
                    <a:pt x="14442" y="0"/>
                    <a:pt x="14442" y="0"/>
                  </a:cubicBezTo>
                  <a:cubicBezTo>
                    <a:pt x="14442" y="0"/>
                    <a:pt x="14442" y="0"/>
                    <a:pt x="14442" y="0"/>
                  </a:cubicBezTo>
                  <a:cubicBezTo>
                    <a:pt x="3939" y="5252"/>
                    <a:pt x="3939" y="10504"/>
                    <a:pt x="3939" y="15755"/>
                  </a:cubicBezTo>
                  <a:cubicBezTo>
                    <a:pt x="-1313" y="15755"/>
                    <a:pt x="-1313"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2" name="Google Shape;1742;p102"/>
            <p:cNvSpPr/>
            <p:nvPr/>
          </p:nvSpPr>
          <p:spPr>
            <a:xfrm>
              <a:off x="11020523" y="5659840"/>
              <a:ext cx="7427" cy="15755"/>
            </a:xfrm>
            <a:custGeom>
              <a:avLst/>
              <a:gdLst/>
              <a:ahLst/>
              <a:cxnLst/>
              <a:rect l="l" t="t" r="r" b="b"/>
              <a:pathLst>
                <a:path w="7427" h="15755" extrusionOk="0">
                  <a:moveTo>
                    <a:pt x="0" y="0"/>
                  </a:moveTo>
                  <a:cubicBezTo>
                    <a:pt x="0" y="0"/>
                    <a:pt x="0" y="0"/>
                    <a:pt x="0" y="0"/>
                  </a:cubicBezTo>
                  <a:cubicBezTo>
                    <a:pt x="0" y="5252"/>
                    <a:pt x="5252" y="10504"/>
                    <a:pt x="5252" y="15755"/>
                  </a:cubicBezTo>
                  <a:cubicBezTo>
                    <a:pt x="5252" y="15755"/>
                    <a:pt x="5252" y="15755"/>
                    <a:pt x="5252" y="15755"/>
                  </a:cubicBezTo>
                  <a:cubicBezTo>
                    <a:pt x="5252" y="15755"/>
                    <a:pt x="5252" y="15755"/>
                    <a:pt x="5252" y="15755"/>
                  </a:cubicBezTo>
                  <a:cubicBezTo>
                    <a:pt x="5252" y="15755"/>
                    <a:pt x="5252" y="15755"/>
                    <a:pt x="5252" y="15755"/>
                  </a:cubicBezTo>
                  <a:cubicBezTo>
                    <a:pt x="10504" y="5252"/>
                    <a:pt x="5252" y="5252"/>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3" name="Google Shape;1743;p102"/>
            <p:cNvSpPr/>
            <p:nvPr/>
          </p:nvSpPr>
          <p:spPr>
            <a:xfrm>
              <a:off x="11042843" y="5707106"/>
              <a:ext cx="3938" cy="15755"/>
            </a:xfrm>
            <a:custGeom>
              <a:avLst/>
              <a:gdLst/>
              <a:ahLst/>
              <a:cxnLst/>
              <a:rect l="l" t="t" r="r" b="b"/>
              <a:pathLst>
                <a:path w="3938" h="15755" extrusionOk="0">
                  <a:moveTo>
                    <a:pt x="3939" y="0"/>
                  </a:moveTo>
                  <a:cubicBezTo>
                    <a:pt x="-1313" y="0"/>
                    <a:pt x="-1313" y="5252"/>
                    <a:pt x="3939" y="0"/>
                  </a:cubicBezTo>
                  <a:cubicBezTo>
                    <a:pt x="3939" y="5252"/>
                    <a:pt x="3939" y="10504"/>
                    <a:pt x="3939" y="15755"/>
                  </a:cubicBezTo>
                  <a:cubicBezTo>
                    <a:pt x="3939" y="15755"/>
                    <a:pt x="3939" y="15755"/>
                    <a:pt x="3939" y="15755"/>
                  </a:cubicBezTo>
                  <a:cubicBezTo>
                    <a:pt x="3939" y="15755"/>
                    <a:pt x="3939" y="15755"/>
                    <a:pt x="3939" y="15755"/>
                  </a:cubicBezTo>
                  <a:cubicBezTo>
                    <a:pt x="3939" y="15755"/>
                    <a:pt x="3939" y="15755"/>
                    <a:pt x="3939" y="15755"/>
                  </a:cubicBezTo>
                  <a:cubicBezTo>
                    <a:pt x="3939"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4" name="Google Shape;1744;p102"/>
            <p:cNvSpPr/>
            <p:nvPr/>
          </p:nvSpPr>
          <p:spPr>
            <a:xfrm>
              <a:off x="10962754" y="5599737"/>
              <a:ext cx="10503" cy="12837"/>
            </a:xfrm>
            <a:custGeom>
              <a:avLst/>
              <a:gdLst/>
              <a:ahLst/>
              <a:cxnLst/>
              <a:rect l="l" t="t" r="r" b="b"/>
              <a:pathLst>
                <a:path w="10503" h="12837" extrusionOk="0">
                  <a:moveTo>
                    <a:pt x="0" y="2334"/>
                  </a:moveTo>
                  <a:cubicBezTo>
                    <a:pt x="0" y="2334"/>
                    <a:pt x="0" y="2334"/>
                    <a:pt x="0" y="2334"/>
                  </a:cubicBezTo>
                  <a:cubicBezTo>
                    <a:pt x="5252" y="7586"/>
                    <a:pt x="10503" y="12838"/>
                    <a:pt x="10503" y="12838"/>
                  </a:cubicBezTo>
                  <a:cubicBezTo>
                    <a:pt x="10503" y="12838"/>
                    <a:pt x="10503" y="12838"/>
                    <a:pt x="10503" y="12838"/>
                  </a:cubicBezTo>
                  <a:cubicBezTo>
                    <a:pt x="10503" y="12838"/>
                    <a:pt x="10503" y="12838"/>
                    <a:pt x="10503" y="12838"/>
                  </a:cubicBezTo>
                  <a:cubicBezTo>
                    <a:pt x="10503" y="12838"/>
                    <a:pt x="10503" y="12838"/>
                    <a:pt x="10503" y="12838"/>
                  </a:cubicBezTo>
                  <a:cubicBezTo>
                    <a:pt x="10503" y="7586"/>
                    <a:pt x="5252" y="2334"/>
                    <a:pt x="0" y="2334"/>
                  </a:cubicBezTo>
                  <a:cubicBezTo>
                    <a:pt x="0" y="-2918"/>
                    <a:pt x="0" y="2334"/>
                    <a:pt x="0" y="233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5" name="Google Shape;1745;p102"/>
            <p:cNvSpPr/>
            <p:nvPr/>
          </p:nvSpPr>
          <p:spPr>
            <a:xfrm>
              <a:off x="11036278" y="5818706"/>
              <a:ext cx="9190" cy="14442"/>
            </a:xfrm>
            <a:custGeom>
              <a:avLst/>
              <a:gdLst/>
              <a:ahLst/>
              <a:cxnLst/>
              <a:rect l="l" t="t" r="r" b="b"/>
              <a:pathLst>
                <a:path w="9190" h="14442" extrusionOk="0">
                  <a:moveTo>
                    <a:pt x="5252" y="3939"/>
                  </a:moveTo>
                  <a:cubicBezTo>
                    <a:pt x="5252" y="9191"/>
                    <a:pt x="0" y="14442"/>
                    <a:pt x="0" y="14442"/>
                  </a:cubicBezTo>
                  <a:cubicBezTo>
                    <a:pt x="0" y="14442"/>
                    <a:pt x="0" y="14442"/>
                    <a:pt x="0" y="14442"/>
                  </a:cubicBezTo>
                  <a:cubicBezTo>
                    <a:pt x="0" y="14442"/>
                    <a:pt x="0" y="14442"/>
                    <a:pt x="0" y="14442"/>
                  </a:cubicBezTo>
                  <a:cubicBezTo>
                    <a:pt x="0" y="14442"/>
                    <a:pt x="0" y="14442"/>
                    <a:pt x="0" y="14442"/>
                  </a:cubicBezTo>
                  <a:cubicBezTo>
                    <a:pt x="5252" y="9191"/>
                    <a:pt x="10504" y="9191"/>
                    <a:pt x="5252" y="3939"/>
                  </a:cubicBezTo>
                  <a:cubicBezTo>
                    <a:pt x="10504" y="3939"/>
                    <a:pt x="10504" y="-1313"/>
                    <a:pt x="5252" y="3939"/>
                  </a:cubicBezTo>
                  <a:cubicBezTo>
                    <a:pt x="10504" y="-1313"/>
                    <a:pt x="5252" y="-1313"/>
                    <a:pt x="5252"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6" name="Google Shape;1746;p102"/>
            <p:cNvSpPr/>
            <p:nvPr/>
          </p:nvSpPr>
          <p:spPr>
            <a:xfrm>
              <a:off x="11046782" y="5791134"/>
              <a:ext cx="5251" cy="15755"/>
            </a:xfrm>
            <a:custGeom>
              <a:avLst/>
              <a:gdLst/>
              <a:ahLst/>
              <a:cxnLst/>
              <a:rect l="l" t="t" r="r" b="b"/>
              <a:pathLst>
                <a:path w="5251" h="15755" extrusionOk="0">
                  <a:moveTo>
                    <a:pt x="0" y="15755"/>
                  </a:moveTo>
                  <a:cubicBezTo>
                    <a:pt x="0" y="15755"/>
                    <a:pt x="5252" y="15755"/>
                    <a:pt x="0" y="15755"/>
                  </a:cubicBezTo>
                  <a:cubicBezTo>
                    <a:pt x="5252" y="10504"/>
                    <a:pt x="5252" y="5252"/>
                    <a:pt x="5252" y="0"/>
                  </a:cubicBezTo>
                  <a:cubicBezTo>
                    <a:pt x="5252" y="0"/>
                    <a:pt x="5252" y="0"/>
                    <a:pt x="5252" y="0"/>
                  </a:cubicBezTo>
                  <a:cubicBezTo>
                    <a:pt x="5252" y="0"/>
                    <a:pt x="5252" y="0"/>
                    <a:pt x="5252" y="0"/>
                  </a:cubicBezTo>
                  <a:cubicBezTo>
                    <a:pt x="0" y="5252"/>
                    <a:pt x="0" y="10504"/>
                    <a:pt x="0" y="15755"/>
                  </a:cubicBezTo>
                  <a:cubicBezTo>
                    <a:pt x="0" y="15755"/>
                    <a:pt x="0" y="15755"/>
                    <a:pt x="0" y="15755"/>
                  </a:cubicBezTo>
                  <a:cubicBezTo>
                    <a:pt x="0" y="15755"/>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7" name="Google Shape;1747;p102"/>
            <p:cNvSpPr/>
            <p:nvPr/>
          </p:nvSpPr>
          <p:spPr>
            <a:xfrm>
              <a:off x="11048095" y="5738617"/>
              <a:ext cx="3938" cy="15755"/>
            </a:xfrm>
            <a:custGeom>
              <a:avLst/>
              <a:gdLst/>
              <a:ahLst/>
              <a:cxnLst/>
              <a:rect l="l" t="t" r="r" b="b"/>
              <a:pathLst>
                <a:path w="3938" h="15755" extrusionOk="0">
                  <a:moveTo>
                    <a:pt x="3939" y="0"/>
                  </a:moveTo>
                  <a:cubicBezTo>
                    <a:pt x="-1313" y="0"/>
                    <a:pt x="-1313" y="0"/>
                    <a:pt x="3939" y="0"/>
                  </a:cubicBezTo>
                  <a:cubicBezTo>
                    <a:pt x="3939" y="5252"/>
                    <a:pt x="3939" y="10504"/>
                    <a:pt x="3939" y="15755"/>
                  </a:cubicBezTo>
                  <a:cubicBezTo>
                    <a:pt x="3939" y="15755"/>
                    <a:pt x="3939" y="15755"/>
                    <a:pt x="3939" y="15755"/>
                  </a:cubicBezTo>
                  <a:cubicBezTo>
                    <a:pt x="3939" y="15755"/>
                    <a:pt x="3939" y="15755"/>
                    <a:pt x="3939" y="15755"/>
                  </a:cubicBezTo>
                  <a:cubicBezTo>
                    <a:pt x="3939" y="15755"/>
                    <a:pt x="3939" y="15755"/>
                    <a:pt x="3939" y="15755"/>
                  </a:cubicBezTo>
                  <a:cubicBezTo>
                    <a:pt x="3939" y="10504"/>
                    <a:pt x="3939" y="5252"/>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8" name="Google Shape;1748;p102"/>
            <p:cNvSpPr/>
            <p:nvPr/>
          </p:nvSpPr>
          <p:spPr>
            <a:xfrm>
              <a:off x="10983761" y="5617827"/>
              <a:ext cx="10503" cy="10503"/>
            </a:xfrm>
            <a:custGeom>
              <a:avLst/>
              <a:gdLst/>
              <a:ahLst/>
              <a:cxnLst/>
              <a:rect l="l" t="t" r="r" b="b"/>
              <a:pathLst>
                <a:path w="10503" h="10503" extrusionOk="0">
                  <a:moveTo>
                    <a:pt x="0" y="0"/>
                  </a:moveTo>
                  <a:cubicBezTo>
                    <a:pt x="0" y="0"/>
                    <a:pt x="0" y="0"/>
                    <a:pt x="0" y="0"/>
                  </a:cubicBezTo>
                  <a:cubicBezTo>
                    <a:pt x="5252" y="5252"/>
                    <a:pt x="5252" y="10503"/>
                    <a:pt x="10504" y="10503"/>
                  </a:cubicBezTo>
                  <a:cubicBezTo>
                    <a:pt x="10504" y="10503"/>
                    <a:pt x="10504" y="10503"/>
                    <a:pt x="10504" y="10503"/>
                  </a:cubicBezTo>
                  <a:cubicBezTo>
                    <a:pt x="10504" y="10503"/>
                    <a:pt x="10504" y="10503"/>
                    <a:pt x="10504" y="10503"/>
                  </a:cubicBezTo>
                  <a:cubicBezTo>
                    <a:pt x="10504" y="10503"/>
                    <a:pt x="10504" y="10503"/>
                    <a:pt x="10504" y="5252"/>
                  </a:cubicBezTo>
                  <a:cubicBezTo>
                    <a:pt x="10504" y="5252"/>
                    <a:pt x="5252" y="0"/>
                    <a:pt x="0" y="0"/>
                  </a:cubicBezTo>
                  <a:cubicBezTo>
                    <a:pt x="5252"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49" name="Google Shape;1749;p102"/>
            <p:cNvSpPr/>
            <p:nvPr/>
          </p:nvSpPr>
          <p:spPr>
            <a:xfrm>
              <a:off x="11046782" y="5764875"/>
              <a:ext cx="5251" cy="15755"/>
            </a:xfrm>
            <a:custGeom>
              <a:avLst/>
              <a:gdLst/>
              <a:ahLst/>
              <a:cxnLst/>
              <a:rect l="l" t="t" r="r" b="b"/>
              <a:pathLst>
                <a:path w="5251" h="15755" extrusionOk="0">
                  <a:moveTo>
                    <a:pt x="5252" y="0"/>
                  </a:moveTo>
                  <a:lnTo>
                    <a:pt x="5252" y="0"/>
                  </a:lnTo>
                  <a:cubicBezTo>
                    <a:pt x="5252" y="0"/>
                    <a:pt x="5252" y="0"/>
                    <a:pt x="5252" y="0"/>
                  </a:cubicBezTo>
                  <a:cubicBezTo>
                    <a:pt x="5252" y="0"/>
                    <a:pt x="5252" y="0"/>
                    <a:pt x="5252" y="0"/>
                  </a:cubicBezTo>
                  <a:lnTo>
                    <a:pt x="5252" y="0"/>
                  </a:lnTo>
                  <a:cubicBezTo>
                    <a:pt x="0" y="5252"/>
                    <a:pt x="0" y="10504"/>
                    <a:pt x="0" y="15755"/>
                  </a:cubicBezTo>
                  <a:cubicBezTo>
                    <a:pt x="0" y="15755"/>
                    <a:pt x="0" y="15755"/>
                    <a:pt x="0" y="15755"/>
                  </a:cubicBezTo>
                  <a:cubicBezTo>
                    <a:pt x="0" y="15755"/>
                    <a:pt x="0" y="15755"/>
                    <a:pt x="0" y="15755"/>
                  </a:cubicBezTo>
                  <a:cubicBezTo>
                    <a:pt x="0" y="15755"/>
                    <a:pt x="0" y="15755"/>
                    <a:pt x="0" y="15755"/>
                  </a:cubicBezTo>
                  <a:cubicBezTo>
                    <a:pt x="5252" y="10504"/>
                    <a:pt x="5252" y="5252"/>
                    <a:pt x="5252"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0" name="Google Shape;1750;p102"/>
            <p:cNvSpPr/>
            <p:nvPr/>
          </p:nvSpPr>
          <p:spPr>
            <a:xfrm>
              <a:off x="10936495" y="5586316"/>
              <a:ext cx="12563" cy="10503"/>
            </a:xfrm>
            <a:custGeom>
              <a:avLst/>
              <a:gdLst/>
              <a:ahLst/>
              <a:cxnLst/>
              <a:rect l="l" t="t" r="r" b="b"/>
              <a:pathLst>
                <a:path w="12563" h="10503" extrusionOk="0">
                  <a:moveTo>
                    <a:pt x="0" y="0"/>
                  </a:moveTo>
                  <a:cubicBezTo>
                    <a:pt x="0" y="0"/>
                    <a:pt x="0" y="0"/>
                    <a:pt x="0" y="0"/>
                  </a:cubicBezTo>
                  <a:cubicBezTo>
                    <a:pt x="5252" y="5252"/>
                    <a:pt x="10503" y="5252"/>
                    <a:pt x="10503" y="10504"/>
                  </a:cubicBezTo>
                  <a:cubicBezTo>
                    <a:pt x="10503" y="10504"/>
                    <a:pt x="10503" y="10504"/>
                    <a:pt x="10503" y="10504"/>
                  </a:cubicBezTo>
                  <a:cubicBezTo>
                    <a:pt x="10503" y="10504"/>
                    <a:pt x="10503" y="10504"/>
                    <a:pt x="10503" y="10504"/>
                  </a:cubicBezTo>
                  <a:cubicBezTo>
                    <a:pt x="10503" y="10504"/>
                    <a:pt x="10503" y="10504"/>
                    <a:pt x="10503" y="10504"/>
                  </a:cubicBezTo>
                  <a:cubicBezTo>
                    <a:pt x="15755" y="5252"/>
                    <a:pt x="10503" y="0"/>
                    <a:pt x="0" y="0"/>
                  </a:cubicBezTo>
                  <a:cubicBezTo>
                    <a:pt x="5252" y="0"/>
                    <a:pt x="5252"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1" name="Google Shape;1751;p102"/>
            <p:cNvSpPr/>
            <p:nvPr/>
          </p:nvSpPr>
          <p:spPr>
            <a:xfrm>
              <a:off x="10753997" y="5589392"/>
              <a:ext cx="14442" cy="7427"/>
            </a:xfrm>
            <a:custGeom>
              <a:avLst/>
              <a:gdLst/>
              <a:ahLst/>
              <a:cxnLst/>
              <a:rect l="l" t="t" r="r" b="b"/>
              <a:pathLst>
                <a:path w="14442" h="7427" extrusionOk="0">
                  <a:moveTo>
                    <a:pt x="3939" y="7427"/>
                  </a:moveTo>
                  <a:cubicBezTo>
                    <a:pt x="9190" y="7427"/>
                    <a:pt x="14442" y="2175"/>
                    <a:pt x="14442" y="2175"/>
                  </a:cubicBezTo>
                  <a:cubicBezTo>
                    <a:pt x="14442" y="2175"/>
                    <a:pt x="14442" y="2175"/>
                    <a:pt x="14442" y="2175"/>
                  </a:cubicBezTo>
                  <a:cubicBezTo>
                    <a:pt x="14442" y="2175"/>
                    <a:pt x="14442" y="2175"/>
                    <a:pt x="14442" y="2175"/>
                  </a:cubicBezTo>
                  <a:cubicBezTo>
                    <a:pt x="9190" y="-3076"/>
                    <a:pt x="3939" y="2175"/>
                    <a:pt x="3939" y="7427"/>
                  </a:cubicBezTo>
                  <a:cubicBezTo>
                    <a:pt x="-1313" y="2175"/>
                    <a:pt x="-1313" y="7427"/>
                    <a:pt x="3939" y="7427"/>
                  </a:cubicBezTo>
                  <a:cubicBezTo>
                    <a:pt x="-1313" y="7427"/>
                    <a:pt x="-1313" y="7427"/>
                    <a:pt x="3939" y="7427"/>
                  </a:cubicBezTo>
                  <a:cubicBezTo>
                    <a:pt x="-1313" y="7427"/>
                    <a:pt x="-1313" y="7427"/>
                    <a:pt x="3939" y="742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2" name="Google Shape;1752;p102"/>
            <p:cNvSpPr/>
            <p:nvPr/>
          </p:nvSpPr>
          <p:spPr>
            <a:xfrm>
              <a:off x="10805202" y="5570561"/>
              <a:ext cx="15755" cy="5251"/>
            </a:xfrm>
            <a:custGeom>
              <a:avLst/>
              <a:gdLst/>
              <a:ahLst/>
              <a:cxnLst/>
              <a:rect l="l" t="t" r="r" b="b"/>
              <a:pathLst>
                <a:path w="15755" h="5251" extrusionOk="0">
                  <a:moveTo>
                    <a:pt x="0" y="5252"/>
                  </a:moveTo>
                  <a:cubicBezTo>
                    <a:pt x="5252" y="5252"/>
                    <a:pt x="10503" y="5252"/>
                    <a:pt x="15755" y="0"/>
                  </a:cubicBezTo>
                  <a:cubicBezTo>
                    <a:pt x="15755" y="0"/>
                    <a:pt x="15755" y="0"/>
                    <a:pt x="15755" y="0"/>
                  </a:cubicBezTo>
                  <a:cubicBezTo>
                    <a:pt x="15755" y="0"/>
                    <a:pt x="15755" y="0"/>
                    <a:pt x="15755" y="0"/>
                  </a:cubicBezTo>
                  <a:cubicBezTo>
                    <a:pt x="10503" y="0"/>
                    <a:pt x="5252" y="0"/>
                    <a:pt x="0" y="5252"/>
                  </a:cubicBezTo>
                  <a:cubicBezTo>
                    <a:pt x="0" y="0"/>
                    <a:pt x="0" y="5252"/>
                    <a:pt x="0" y="5252"/>
                  </a:cubicBezTo>
                  <a:cubicBezTo>
                    <a:pt x="0" y="5252"/>
                    <a:pt x="0" y="5252"/>
                    <a:pt x="0" y="5252"/>
                  </a:cubicBezTo>
                  <a:cubicBezTo>
                    <a:pt x="0" y="5252"/>
                    <a:pt x="0" y="5252"/>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3" name="Google Shape;1753;p102"/>
            <p:cNvSpPr/>
            <p:nvPr/>
          </p:nvSpPr>
          <p:spPr>
            <a:xfrm>
              <a:off x="10664718" y="5686099"/>
              <a:ext cx="9190" cy="15755"/>
            </a:xfrm>
            <a:custGeom>
              <a:avLst/>
              <a:gdLst/>
              <a:ahLst/>
              <a:cxnLst/>
              <a:rect l="l" t="t" r="r" b="b"/>
              <a:pathLst>
                <a:path w="9190" h="15755" extrusionOk="0">
                  <a:moveTo>
                    <a:pt x="3939" y="15755"/>
                  </a:moveTo>
                  <a:cubicBezTo>
                    <a:pt x="3939" y="15755"/>
                    <a:pt x="3939" y="15755"/>
                    <a:pt x="3939" y="15755"/>
                  </a:cubicBezTo>
                  <a:cubicBezTo>
                    <a:pt x="3939" y="15755"/>
                    <a:pt x="3939" y="15755"/>
                    <a:pt x="3939" y="15755"/>
                  </a:cubicBezTo>
                  <a:cubicBezTo>
                    <a:pt x="9191" y="10504"/>
                    <a:pt x="9191" y="5252"/>
                    <a:pt x="9191" y="0"/>
                  </a:cubicBezTo>
                  <a:cubicBezTo>
                    <a:pt x="9191" y="0"/>
                    <a:pt x="9191" y="0"/>
                    <a:pt x="9191" y="0"/>
                  </a:cubicBezTo>
                  <a:cubicBezTo>
                    <a:pt x="9191" y="0"/>
                    <a:pt x="9191" y="0"/>
                    <a:pt x="9191" y="0"/>
                  </a:cubicBezTo>
                  <a:cubicBezTo>
                    <a:pt x="3939" y="5252"/>
                    <a:pt x="3939" y="5252"/>
                    <a:pt x="3939" y="15755"/>
                  </a:cubicBezTo>
                  <a:cubicBezTo>
                    <a:pt x="-1313" y="10504"/>
                    <a:pt x="-1313"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4" name="Google Shape;1754;p102"/>
            <p:cNvSpPr/>
            <p:nvPr/>
          </p:nvSpPr>
          <p:spPr>
            <a:xfrm>
              <a:off x="10778943" y="5578889"/>
              <a:ext cx="10503" cy="7427"/>
            </a:xfrm>
            <a:custGeom>
              <a:avLst/>
              <a:gdLst/>
              <a:ahLst/>
              <a:cxnLst/>
              <a:rect l="l" t="t" r="r" b="b"/>
              <a:pathLst>
                <a:path w="10503" h="7427" extrusionOk="0">
                  <a:moveTo>
                    <a:pt x="0" y="7427"/>
                  </a:moveTo>
                  <a:cubicBezTo>
                    <a:pt x="5252" y="7427"/>
                    <a:pt x="10503" y="2175"/>
                    <a:pt x="10503" y="2175"/>
                  </a:cubicBezTo>
                  <a:cubicBezTo>
                    <a:pt x="10503" y="2175"/>
                    <a:pt x="10503" y="2175"/>
                    <a:pt x="10503" y="2175"/>
                  </a:cubicBezTo>
                  <a:cubicBezTo>
                    <a:pt x="10503" y="2175"/>
                    <a:pt x="10503" y="2175"/>
                    <a:pt x="10503" y="2175"/>
                  </a:cubicBezTo>
                  <a:cubicBezTo>
                    <a:pt x="10503" y="-3076"/>
                    <a:pt x="5252" y="2175"/>
                    <a:pt x="0" y="7427"/>
                  </a:cubicBezTo>
                  <a:cubicBezTo>
                    <a:pt x="0" y="2175"/>
                    <a:pt x="0" y="2175"/>
                    <a:pt x="0" y="7427"/>
                  </a:cubicBezTo>
                  <a:cubicBezTo>
                    <a:pt x="0" y="7427"/>
                    <a:pt x="0" y="7427"/>
                    <a:pt x="0" y="7427"/>
                  </a:cubicBezTo>
                  <a:cubicBezTo>
                    <a:pt x="0" y="7427"/>
                    <a:pt x="0" y="7427"/>
                    <a:pt x="0" y="742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5" name="Google Shape;1755;p102"/>
            <p:cNvSpPr/>
            <p:nvPr/>
          </p:nvSpPr>
          <p:spPr>
            <a:xfrm>
              <a:off x="10915488" y="5577125"/>
              <a:ext cx="10503" cy="9190"/>
            </a:xfrm>
            <a:custGeom>
              <a:avLst/>
              <a:gdLst/>
              <a:ahLst/>
              <a:cxnLst/>
              <a:rect l="l" t="t" r="r" b="b"/>
              <a:pathLst>
                <a:path w="10503" h="9190" extrusionOk="0">
                  <a:moveTo>
                    <a:pt x="0" y="3939"/>
                  </a:moveTo>
                  <a:cubicBezTo>
                    <a:pt x="5252" y="3939"/>
                    <a:pt x="10504" y="9191"/>
                    <a:pt x="10504" y="9191"/>
                  </a:cubicBezTo>
                  <a:cubicBezTo>
                    <a:pt x="10504" y="9191"/>
                    <a:pt x="10504" y="9191"/>
                    <a:pt x="10504" y="9191"/>
                  </a:cubicBezTo>
                  <a:cubicBezTo>
                    <a:pt x="10504" y="9191"/>
                    <a:pt x="10504" y="9191"/>
                    <a:pt x="10504" y="9191"/>
                  </a:cubicBezTo>
                  <a:cubicBezTo>
                    <a:pt x="10504" y="9191"/>
                    <a:pt x="10504" y="9191"/>
                    <a:pt x="10504" y="9191"/>
                  </a:cubicBezTo>
                  <a:cubicBezTo>
                    <a:pt x="10504" y="3939"/>
                    <a:pt x="5252" y="-1313"/>
                    <a:pt x="0" y="3939"/>
                  </a:cubicBezTo>
                  <a:cubicBezTo>
                    <a:pt x="0" y="-1313"/>
                    <a:pt x="0" y="-1313"/>
                    <a:pt x="0" y="3939"/>
                  </a:cubicBezTo>
                  <a:cubicBezTo>
                    <a:pt x="0" y="-1313"/>
                    <a:pt x="0" y="3939"/>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6" name="Google Shape;1756;p102"/>
            <p:cNvSpPr/>
            <p:nvPr/>
          </p:nvSpPr>
          <p:spPr>
            <a:xfrm>
              <a:off x="10859032" y="5565309"/>
              <a:ext cx="19693" cy="5251"/>
            </a:xfrm>
            <a:custGeom>
              <a:avLst/>
              <a:gdLst/>
              <a:ahLst/>
              <a:cxnLst/>
              <a:rect l="l" t="t" r="r" b="b"/>
              <a:pathLst>
                <a:path w="19693" h="5251" extrusionOk="0">
                  <a:moveTo>
                    <a:pt x="3939" y="0"/>
                  </a:moveTo>
                  <a:cubicBezTo>
                    <a:pt x="-1313" y="0"/>
                    <a:pt x="-1313" y="0"/>
                    <a:pt x="3939" y="0"/>
                  </a:cubicBezTo>
                  <a:cubicBezTo>
                    <a:pt x="-1313" y="5252"/>
                    <a:pt x="-1313" y="5252"/>
                    <a:pt x="3939" y="0"/>
                  </a:cubicBezTo>
                  <a:cubicBezTo>
                    <a:pt x="9190" y="5252"/>
                    <a:pt x="14442" y="5252"/>
                    <a:pt x="19694" y="5252"/>
                  </a:cubicBezTo>
                  <a:cubicBezTo>
                    <a:pt x="19694" y="5252"/>
                    <a:pt x="19694" y="5252"/>
                    <a:pt x="19694" y="5252"/>
                  </a:cubicBezTo>
                  <a:cubicBezTo>
                    <a:pt x="19694" y="5252"/>
                    <a:pt x="19694" y="5252"/>
                    <a:pt x="19694" y="5252"/>
                  </a:cubicBezTo>
                  <a:cubicBezTo>
                    <a:pt x="19694" y="5252"/>
                    <a:pt x="19694" y="5252"/>
                    <a:pt x="19694" y="5252"/>
                  </a:cubicBezTo>
                  <a:cubicBezTo>
                    <a:pt x="9190" y="0"/>
                    <a:pt x="3939" y="0"/>
                    <a:pt x="3939" y="0"/>
                  </a:cubicBezTo>
                  <a:cubicBezTo>
                    <a:pt x="3939" y="0"/>
                    <a:pt x="3939"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7" name="Google Shape;1757;p102"/>
            <p:cNvSpPr/>
            <p:nvPr/>
          </p:nvSpPr>
          <p:spPr>
            <a:xfrm>
              <a:off x="10831461" y="5566622"/>
              <a:ext cx="15755" cy="3938"/>
            </a:xfrm>
            <a:custGeom>
              <a:avLst/>
              <a:gdLst/>
              <a:ahLst/>
              <a:cxnLst/>
              <a:rect l="l" t="t" r="r" b="b"/>
              <a:pathLst>
                <a:path w="15755" h="3938" extrusionOk="0">
                  <a:moveTo>
                    <a:pt x="0" y="3939"/>
                  </a:moveTo>
                  <a:cubicBezTo>
                    <a:pt x="5252" y="3939"/>
                    <a:pt x="10503" y="3939"/>
                    <a:pt x="15755" y="3939"/>
                  </a:cubicBezTo>
                  <a:cubicBezTo>
                    <a:pt x="15755" y="3939"/>
                    <a:pt x="15755" y="3939"/>
                    <a:pt x="15755" y="3939"/>
                  </a:cubicBezTo>
                  <a:cubicBezTo>
                    <a:pt x="15755" y="3939"/>
                    <a:pt x="15755" y="3939"/>
                    <a:pt x="15755" y="3939"/>
                  </a:cubicBezTo>
                  <a:cubicBezTo>
                    <a:pt x="15755" y="3939"/>
                    <a:pt x="15755" y="3939"/>
                    <a:pt x="15755" y="3939"/>
                  </a:cubicBezTo>
                  <a:cubicBezTo>
                    <a:pt x="10503" y="-1313"/>
                    <a:pt x="5252" y="-1313"/>
                    <a:pt x="0" y="3939"/>
                  </a:cubicBezTo>
                  <a:cubicBezTo>
                    <a:pt x="0" y="-1313"/>
                    <a:pt x="0" y="3939"/>
                    <a:pt x="0" y="3939"/>
                  </a:cubicBezTo>
                  <a:cubicBezTo>
                    <a:pt x="0" y="3939"/>
                    <a:pt x="0" y="3939"/>
                    <a:pt x="0" y="3939"/>
                  </a:cubicBezTo>
                  <a:cubicBezTo>
                    <a:pt x="0" y="3939"/>
                    <a:pt x="0" y="3939"/>
                    <a:pt x="0" y="393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8" name="Google Shape;1758;p102"/>
            <p:cNvSpPr/>
            <p:nvPr/>
          </p:nvSpPr>
          <p:spPr>
            <a:xfrm>
              <a:off x="11011333" y="5875162"/>
              <a:ext cx="14442" cy="10503"/>
            </a:xfrm>
            <a:custGeom>
              <a:avLst/>
              <a:gdLst/>
              <a:ahLst/>
              <a:cxnLst/>
              <a:rect l="l" t="t" r="r" b="b"/>
              <a:pathLst>
                <a:path w="14442" h="10503" extrusionOk="0">
                  <a:moveTo>
                    <a:pt x="3939" y="10504"/>
                  </a:moveTo>
                  <a:cubicBezTo>
                    <a:pt x="3939" y="10504"/>
                    <a:pt x="3939" y="10504"/>
                    <a:pt x="3939" y="10504"/>
                  </a:cubicBezTo>
                  <a:cubicBezTo>
                    <a:pt x="3939" y="10504"/>
                    <a:pt x="3939" y="10504"/>
                    <a:pt x="3939" y="10504"/>
                  </a:cubicBezTo>
                  <a:cubicBezTo>
                    <a:pt x="9191" y="5252"/>
                    <a:pt x="14442" y="0"/>
                    <a:pt x="14442" y="0"/>
                  </a:cubicBezTo>
                  <a:cubicBezTo>
                    <a:pt x="14442" y="0"/>
                    <a:pt x="14442" y="0"/>
                    <a:pt x="14442" y="0"/>
                  </a:cubicBezTo>
                  <a:cubicBezTo>
                    <a:pt x="14442" y="0"/>
                    <a:pt x="14442" y="0"/>
                    <a:pt x="14442" y="0"/>
                  </a:cubicBezTo>
                  <a:cubicBezTo>
                    <a:pt x="9191" y="0"/>
                    <a:pt x="3939" y="5252"/>
                    <a:pt x="3939" y="10504"/>
                  </a:cubicBezTo>
                  <a:cubicBezTo>
                    <a:pt x="-1313" y="5252"/>
                    <a:pt x="-1313" y="10504"/>
                    <a:pt x="3939"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59" name="Google Shape;1759;p102"/>
            <p:cNvSpPr/>
            <p:nvPr/>
          </p:nvSpPr>
          <p:spPr>
            <a:xfrm>
              <a:off x="10925992" y="5943434"/>
              <a:ext cx="15755" cy="5251"/>
            </a:xfrm>
            <a:custGeom>
              <a:avLst/>
              <a:gdLst/>
              <a:ahLst/>
              <a:cxnLst/>
              <a:rect l="l" t="t" r="r" b="b"/>
              <a:pathLst>
                <a:path w="15755" h="5251" extrusionOk="0">
                  <a:moveTo>
                    <a:pt x="15755" y="0"/>
                  </a:moveTo>
                  <a:cubicBezTo>
                    <a:pt x="15755" y="0"/>
                    <a:pt x="15755" y="0"/>
                    <a:pt x="15755" y="0"/>
                  </a:cubicBezTo>
                  <a:cubicBezTo>
                    <a:pt x="10504" y="0"/>
                    <a:pt x="5252" y="5252"/>
                    <a:pt x="0" y="5252"/>
                  </a:cubicBezTo>
                  <a:cubicBezTo>
                    <a:pt x="0" y="5252"/>
                    <a:pt x="0" y="5252"/>
                    <a:pt x="0" y="5252"/>
                  </a:cubicBezTo>
                  <a:cubicBezTo>
                    <a:pt x="0" y="5252"/>
                    <a:pt x="0" y="5252"/>
                    <a:pt x="0" y="5252"/>
                  </a:cubicBezTo>
                  <a:cubicBezTo>
                    <a:pt x="0" y="5252"/>
                    <a:pt x="0" y="5252"/>
                    <a:pt x="0" y="5252"/>
                  </a:cubicBezTo>
                  <a:cubicBezTo>
                    <a:pt x="5252" y="5252"/>
                    <a:pt x="10504" y="5252"/>
                    <a:pt x="15755" y="0"/>
                  </a:cubicBezTo>
                  <a:cubicBezTo>
                    <a:pt x="15755" y="0"/>
                    <a:pt x="15755" y="0"/>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0" name="Google Shape;1760;p102"/>
            <p:cNvSpPr/>
            <p:nvPr/>
          </p:nvSpPr>
          <p:spPr>
            <a:xfrm>
              <a:off x="10952251" y="5932931"/>
              <a:ext cx="10503" cy="5251"/>
            </a:xfrm>
            <a:custGeom>
              <a:avLst/>
              <a:gdLst/>
              <a:ahLst/>
              <a:cxnLst/>
              <a:rect l="l" t="t" r="r" b="b"/>
              <a:pathLst>
                <a:path w="10503" h="5251" extrusionOk="0">
                  <a:moveTo>
                    <a:pt x="0" y="5252"/>
                  </a:moveTo>
                  <a:cubicBezTo>
                    <a:pt x="5252" y="5252"/>
                    <a:pt x="10504" y="0"/>
                    <a:pt x="10504" y="0"/>
                  </a:cubicBezTo>
                  <a:cubicBezTo>
                    <a:pt x="10504" y="0"/>
                    <a:pt x="10504" y="0"/>
                    <a:pt x="10504" y="0"/>
                  </a:cubicBezTo>
                  <a:cubicBezTo>
                    <a:pt x="10504" y="0"/>
                    <a:pt x="10504" y="0"/>
                    <a:pt x="10504" y="0"/>
                  </a:cubicBezTo>
                  <a:cubicBezTo>
                    <a:pt x="10504" y="0"/>
                    <a:pt x="5252" y="0"/>
                    <a:pt x="0" y="5252"/>
                  </a:cubicBezTo>
                  <a:cubicBezTo>
                    <a:pt x="0" y="5252"/>
                    <a:pt x="0" y="5252"/>
                    <a:pt x="0" y="5252"/>
                  </a:cubicBezTo>
                  <a:cubicBezTo>
                    <a:pt x="0" y="5252"/>
                    <a:pt x="0" y="5252"/>
                    <a:pt x="0" y="5252"/>
                  </a:cubicBezTo>
                  <a:cubicBezTo>
                    <a:pt x="0" y="5252"/>
                    <a:pt x="0" y="5252"/>
                    <a:pt x="0"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1" name="Google Shape;1761;p102"/>
            <p:cNvSpPr/>
            <p:nvPr/>
          </p:nvSpPr>
          <p:spPr>
            <a:xfrm>
              <a:off x="10974570" y="5906672"/>
              <a:ext cx="14442" cy="15755"/>
            </a:xfrm>
            <a:custGeom>
              <a:avLst/>
              <a:gdLst/>
              <a:ahLst/>
              <a:cxnLst/>
              <a:rect l="l" t="t" r="r" b="b"/>
              <a:pathLst>
                <a:path w="14442" h="15755" extrusionOk="0">
                  <a:moveTo>
                    <a:pt x="3939" y="15755"/>
                  </a:moveTo>
                  <a:cubicBezTo>
                    <a:pt x="9191" y="10503"/>
                    <a:pt x="9191" y="10503"/>
                    <a:pt x="14442" y="5252"/>
                  </a:cubicBezTo>
                  <a:cubicBezTo>
                    <a:pt x="14442" y="5252"/>
                    <a:pt x="14442" y="5252"/>
                    <a:pt x="14442" y="0"/>
                  </a:cubicBezTo>
                  <a:cubicBezTo>
                    <a:pt x="14442" y="0"/>
                    <a:pt x="14442" y="0"/>
                    <a:pt x="9191" y="0"/>
                  </a:cubicBezTo>
                  <a:cubicBezTo>
                    <a:pt x="9191" y="10503"/>
                    <a:pt x="3939" y="10503"/>
                    <a:pt x="3939" y="15755"/>
                  </a:cubicBezTo>
                  <a:cubicBezTo>
                    <a:pt x="-1313" y="15755"/>
                    <a:pt x="-1313" y="15755"/>
                    <a:pt x="3939" y="15755"/>
                  </a:cubicBezTo>
                  <a:cubicBezTo>
                    <a:pt x="-1313" y="15755"/>
                    <a:pt x="-1313" y="15755"/>
                    <a:pt x="3939" y="15755"/>
                  </a:cubicBezTo>
                  <a:cubicBezTo>
                    <a:pt x="3939" y="15755"/>
                    <a:pt x="3939" y="15755"/>
                    <a:pt x="3939"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2" name="Google Shape;1762;p102"/>
            <p:cNvSpPr/>
            <p:nvPr/>
          </p:nvSpPr>
          <p:spPr>
            <a:xfrm>
              <a:off x="10899733" y="5953938"/>
              <a:ext cx="15755" cy="3938"/>
            </a:xfrm>
            <a:custGeom>
              <a:avLst/>
              <a:gdLst/>
              <a:ahLst/>
              <a:cxnLst/>
              <a:rect l="l" t="t" r="r" b="b"/>
              <a:pathLst>
                <a:path w="15755" h="3938" extrusionOk="0">
                  <a:moveTo>
                    <a:pt x="15755" y="0"/>
                  </a:moveTo>
                  <a:cubicBezTo>
                    <a:pt x="15755" y="0"/>
                    <a:pt x="15755" y="0"/>
                    <a:pt x="15755" y="0"/>
                  </a:cubicBezTo>
                  <a:cubicBezTo>
                    <a:pt x="10504" y="0"/>
                    <a:pt x="5252" y="0"/>
                    <a:pt x="0" y="0"/>
                  </a:cubicBezTo>
                  <a:cubicBezTo>
                    <a:pt x="0" y="0"/>
                    <a:pt x="0" y="0"/>
                    <a:pt x="0" y="0"/>
                  </a:cubicBezTo>
                  <a:cubicBezTo>
                    <a:pt x="0" y="0"/>
                    <a:pt x="0" y="0"/>
                    <a:pt x="0" y="0"/>
                  </a:cubicBezTo>
                  <a:cubicBezTo>
                    <a:pt x="0" y="0"/>
                    <a:pt x="0" y="0"/>
                    <a:pt x="0" y="0"/>
                  </a:cubicBezTo>
                  <a:cubicBezTo>
                    <a:pt x="5252" y="5252"/>
                    <a:pt x="10504" y="5252"/>
                    <a:pt x="15755" y="0"/>
                  </a:cubicBezTo>
                  <a:cubicBezTo>
                    <a:pt x="15755" y="0"/>
                    <a:pt x="15755" y="0"/>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3" name="Google Shape;1763;p102"/>
            <p:cNvSpPr/>
            <p:nvPr/>
          </p:nvSpPr>
          <p:spPr>
            <a:xfrm>
              <a:off x="10873474" y="5959190"/>
              <a:ext cx="15755" cy="3938"/>
            </a:xfrm>
            <a:custGeom>
              <a:avLst/>
              <a:gdLst/>
              <a:ahLst/>
              <a:cxnLst/>
              <a:rect l="l" t="t" r="r" b="b"/>
              <a:pathLst>
                <a:path w="15755" h="3938" extrusionOk="0">
                  <a:moveTo>
                    <a:pt x="0" y="0"/>
                  </a:moveTo>
                  <a:cubicBezTo>
                    <a:pt x="0" y="0"/>
                    <a:pt x="0" y="5252"/>
                    <a:pt x="0" y="0"/>
                  </a:cubicBezTo>
                  <a:cubicBezTo>
                    <a:pt x="0" y="5252"/>
                    <a:pt x="0" y="5252"/>
                    <a:pt x="0" y="0"/>
                  </a:cubicBezTo>
                  <a:cubicBezTo>
                    <a:pt x="0" y="5252"/>
                    <a:pt x="0" y="5252"/>
                    <a:pt x="0" y="0"/>
                  </a:cubicBezTo>
                  <a:cubicBezTo>
                    <a:pt x="5252" y="5252"/>
                    <a:pt x="10504" y="0"/>
                    <a:pt x="15755" y="0"/>
                  </a:cubicBezTo>
                  <a:cubicBezTo>
                    <a:pt x="15755" y="0"/>
                    <a:pt x="15755" y="0"/>
                    <a:pt x="15755" y="0"/>
                  </a:cubicBezTo>
                  <a:cubicBezTo>
                    <a:pt x="15755" y="0"/>
                    <a:pt x="15755" y="0"/>
                    <a:pt x="15755" y="0"/>
                  </a:cubicBezTo>
                  <a:cubicBezTo>
                    <a:pt x="10504" y="0"/>
                    <a:pt x="5252"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4" name="Google Shape;1764;p102"/>
            <p:cNvSpPr/>
            <p:nvPr/>
          </p:nvSpPr>
          <p:spPr>
            <a:xfrm>
              <a:off x="10820957" y="5959190"/>
              <a:ext cx="15755" cy="5251"/>
            </a:xfrm>
            <a:custGeom>
              <a:avLst/>
              <a:gdLst/>
              <a:ahLst/>
              <a:cxnLst/>
              <a:rect l="l" t="t" r="r" b="b"/>
              <a:pathLst>
                <a:path w="15755" h="5251" extrusionOk="0">
                  <a:moveTo>
                    <a:pt x="15755" y="5252"/>
                  </a:moveTo>
                  <a:cubicBezTo>
                    <a:pt x="15755" y="5252"/>
                    <a:pt x="15755" y="0"/>
                    <a:pt x="15755" y="5252"/>
                  </a:cubicBezTo>
                  <a:cubicBezTo>
                    <a:pt x="10504" y="5252"/>
                    <a:pt x="5252" y="0"/>
                    <a:pt x="0" y="0"/>
                  </a:cubicBezTo>
                  <a:cubicBezTo>
                    <a:pt x="0" y="0"/>
                    <a:pt x="0" y="0"/>
                    <a:pt x="0" y="0"/>
                  </a:cubicBezTo>
                  <a:cubicBezTo>
                    <a:pt x="0" y="0"/>
                    <a:pt x="0" y="0"/>
                    <a:pt x="0" y="0"/>
                  </a:cubicBezTo>
                  <a:cubicBezTo>
                    <a:pt x="5252" y="5252"/>
                    <a:pt x="5252" y="5252"/>
                    <a:pt x="15755" y="5252"/>
                  </a:cubicBezTo>
                  <a:cubicBezTo>
                    <a:pt x="10504" y="5252"/>
                    <a:pt x="10504" y="5252"/>
                    <a:pt x="15755" y="5252"/>
                  </a:cubicBezTo>
                  <a:cubicBezTo>
                    <a:pt x="15755" y="5252"/>
                    <a:pt x="15755" y="5252"/>
                    <a:pt x="15755"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5" name="Google Shape;1765;p102"/>
            <p:cNvSpPr/>
            <p:nvPr/>
          </p:nvSpPr>
          <p:spPr>
            <a:xfrm>
              <a:off x="10847216" y="5964441"/>
              <a:ext cx="15755" cy="52517"/>
            </a:xfrm>
            <a:custGeom>
              <a:avLst/>
              <a:gdLst/>
              <a:ahLst/>
              <a:cxnLst/>
              <a:rect l="l" t="t" r="r" b="b"/>
              <a:pathLst>
                <a:path w="15755" h="52517" extrusionOk="0">
                  <a:moveTo>
                    <a:pt x="15755" y="0"/>
                  </a:moveTo>
                  <a:cubicBezTo>
                    <a:pt x="15755" y="0"/>
                    <a:pt x="15755" y="0"/>
                    <a:pt x="15755" y="0"/>
                  </a:cubicBezTo>
                  <a:cubicBezTo>
                    <a:pt x="15755" y="0"/>
                    <a:pt x="15755" y="0"/>
                    <a:pt x="15755" y="0"/>
                  </a:cubicBezTo>
                  <a:cubicBezTo>
                    <a:pt x="15755" y="0"/>
                    <a:pt x="15755" y="0"/>
                    <a:pt x="15755" y="0"/>
                  </a:cubicBezTo>
                  <a:cubicBezTo>
                    <a:pt x="10504" y="0"/>
                    <a:pt x="5252" y="0"/>
                    <a:pt x="0" y="0"/>
                  </a:cubicBezTo>
                  <a:cubicBezTo>
                    <a:pt x="0" y="0"/>
                    <a:pt x="0" y="0"/>
                    <a:pt x="0" y="0"/>
                  </a:cubicBezTo>
                  <a:cubicBezTo>
                    <a:pt x="0" y="0"/>
                    <a:pt x="0" y="0"/>
                    <a:pt x="0" y="0"/>
                  </a:cubicBezTo>
                  <a:cubicBezTo>
                    <a:pt x="0" y="0"/>
                    <a:pt x="0" y="0"/>
                    <a:pt x="0" y="0"/>
                  </a:cubicBezTo>
                  <a:cubicBezTo>
                    <a:pt x="0" y="0"/>
                    <a:pt x="5252" y="0"/>
                    <a:pt x="5252" y="0"/>
                  </a:cubicBezTo>
                  <a:cubicBezTo>
                    <a:pt x="10504" y="0"/>
                    <a:pt x="10504" y="0"/>
                    <a:pt x="15755"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6" name="Google Shape;1766;p102"/>
            <p:cNvSpPr/>
            <p:nvPr/>
          </p:nvSpPr>
          <p:spPr>
            <a:xfrm>
              <a:off x="10994264" y="5890917"/>
              <a:ext cx="10503" cy="15755"/>
            </a:xfrm>
            <a:custGeom>
              <a:avLst/>
              <a:gdLst/>
              <a:ahLst/>
              <a:cxnLst/>
              <a:rect l="l" t="t" r="r" b="b"/>
              <a:pathLst>
                <a:path w="10503" h="15755" extrusionOk="0">
                  <a:moveTo>
                    <a:pt x="0" y="15755"/>
                  </a:moveTo>
                  <a:cubicBezTo>
                    <a:pt x="0" y="15755"/>
                    <a:pt x="0" y="15755"/>
                    <a:pt x="0" y="15755"/>
                  </a:cubicBezTo>
                  <a:cubicBezTo>
                    <a:pt x="5252" y="15755"/>
                    <a:pt x="5252" y="15755"/>
                    <a:pt x="0" y="15755"/>
                  </a:cubicBezTo>
                  <a:cubicBezTo>
                    <a:pt x="5252" y="10504"/>
                    <a:pt x="10504" y="10504"/>
                    <a:pt x="10504" y="5252"/>
                  </a:cubicBezTo>
                  <a:cubicBezTo>
                    <a:pt x="10504" y="5252"/>
                    <a:pt x="10504" y="5252"/>
                    <a:pt x="10504" y="0"/>
                  </a:cubicBezTo>
                  <a:cubicBezTo>
                    <a:pt x="10504" y="0"/>
                    <a:pt x="10504" y="0"/>
                    <a:pt x="5252" y="0"/>
                  </a:cubicBezTo>
                  <a:cubicBezTo>
                    <a:pt x="5252" y="5252"/>
                    <a:pt x="5252" y="10504"/>
                    <a:pt x="0" y="15755"/>
                  </a:cubicBezTo>
                  <a:cubicBezTo>
                    <a:pt x="0" y="10504"/>
                    <a:pt x="0" y="15755"/>
                    <a:pt x="0"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7" name="Google Shape;1767;p102"/>
            <p:cNvSpPr/>
            <p:nvPr/>
          </p:nvSpPr>
          <p:spPr>
            <a:xfrm>
              <a:off x="11004768" y="5638833"/>
              <a:ext cx="10503" cy="15755"/>
            </a:xfrm>
            <a:custGeom>
              <a:avLst/>
              <a:gdLst/>
              <a:ahLst/>
              <a:cxnLst/>
              <a:rect l="l" t="t" r="r" b="b"/>
              <a:pathLst>
                <a:path w="10503" h="15755" extrusionOk="0">
                  <a:moveTo>
                    <a:pt x="0" y="0"/>
                  </a:moveTo>
                  <a:cubicBezTo>
                    <a:pt x="0" y="0"/>
                    <a:pt x="0" y="0"/>
                    <a:pt x="0" y="0"/>
                  </a:cubicBezTo>
                  <a:cubicBezTo>
                    <a:pt x="5252" y="5252"/>
                    <a:pt x="5252" y="10504"/>
                    <a:pt x="10504" y="15755"/>
                  </a:cubicBezTo>
                  <a:cubicBezTo>
                    <a:pt x="10504" y="15755"/>
                    <a:pt x="10504" y="15755"/>
                    <a:pt x="10504" y="15755"/>
                  </a:cubicBezTo>
                  <a:cubicBezTo>
                    <a:pt x="10504" y="15755"/>
                    <a:pt x="10504" y="15755"/>
                    <a:pt x="10504" y="15755"/>
                  </a:cubicBezTo>
                  <a:cubicBezTo>
                    <a:pt x="10504" y="15755"/>
                    <a:pt x="10504" y="15755"/>
                    <a:pt x="10504" y="15755"/>
                  </a:cubicBezTo>
                  <a:cubicBezTo>
                    <a:pt x="10504" y="5252"/>
                    <a:pt x="5252" y="0"/>
                    <a:pt x="0" y="0"/>
                  </a:cubicBezTo>
                  <a:cubicBezTo>
                    <a:pt x="0" y="0"/>
                    <a:pt x="0" y="0"/>
                    <a:pt x="0"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8" name="Google Shape;1768;p102"/>
            <p:cNvSpPr/>
            <p:nvPr/>
          </p:nvSpPr>
          <p:spPr>
            <a:xfrm>
              <a:off x="10790759" y="5953938"/>
              <a:ext cx="14442" cy="5251"/>
            </a:xfrm>
            <a:custGeom>
              <a:avLst/>
              <a:gdLst/>
              <a:ahLst/>
              <a:cxnLst/>
              <a:rect l="l" t="t" r="r" b="b"/>
              <a:pathLst>
                <a:path w="14442" h="5251" extrusionOk="0">
                  <a:moveTo>
                    <a:pt x="3939" y="0"/>
                  </a:moveTo>
                  <a:cubicBezTo>
                    <a:pt x="3939" y="0"/>
                    <a:pt x="-1313" y="0"/>
                    <a:pt x="3939" y="0"/>
                  </a:cubicBezTo>
                  <a:cubicBezTo>
                    <a:pt x="-1313" y="0"/>
                    <a:pt x="-1313" y="0"/>
                    <a:pt x="3939" y="0"/>
                  </a:cubicBezTo>
                  <a:cubicBezTo>
                    <a:pt x="9191" y="5252"/>
                    <a:pt x="9191" y="5252"/>
                    <a:pt x="14442" y="5252"/>
                  </a:cubicBezTo>
                  <a:cubicBezTo>
                    <a:pt x="14442" y="5252"/>
                    <a:pt x="14442" y="5252"/>
                    <a:pt x="14442" y="5252"/>
                  </a:cubicBezTo>
                  <a:cubicBezTo>
                    <a:pt x="14442" y="5252"/>
                    <a:pt x="14442" y="5252"/>
                    <a:pt x="14442" y="5252"/>
                  </a:cubicBezTo>
                  <a:cubicBezTo>
                    <a:pt x="14442" y="5252"/>
                    <a:pt x="14442" y="5252"/>
                    <a:pt x="14442" y="5252"/>
                  </a:cubicBezTo>
                  <a:cubicBezTo>
                    <a:pt x="9191" y="0"/>
                    <a:pt x="9191" y="0"/>
                    <a:pt x="3939" y="0"/>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69" name="Google Shape;1769;p102"/>
            <p:cNvSpPr/>
            <p:nvPr/>
          </p:nvSpPr>
          <p:spPr>
            <a:xfrm>
              <a:off x="10442832" y="5082149"/>
              <a:ext cx="819391" cy="1092362"/>
            </a:xfrm>
            <a:custGeom>
              <a:avLst/>
              <a:gdLst/>
              <a:ahLst/>
              <a:cxnLst/>
              <a:rect l="l" t="t" r="r" b="b"/>
              <a:pathLst>
                <a:path w="819391" h="1092362" extrusionOk="0">
                  <a:moveTo>
                    <a:pt x="446398" y="273090"/>
                  </a:moveTo>
                  <a:lnTo>
                    <a:pt x="446398" y="262587"/>
                  </a:lnTo>
                  <a:cubicBezTo>
                    <a:pt x="504167" y="246832"/>
                    <a:pt x="546181" y="194314"/>
                    <a:pt x="546181" y="136545"/>
                  </a:cubicBezTo>
                  <a:cubicBezTo>
                    <a:pt x="546181" y="63021"/>
                    <a:pt x="488412" y="0"/>
                    <a:pt x="409636" y="0"/>
                  </a:cubicBezTo>
                  <a:cubicBezTo>
                    <a:pt x="336112" y="0"/>
                    <a:pt x="273091" y="57769"/>
                    <a:pt x="273091" y="136545"/>
                  </a:cubicBezTo>
                  <a:cubicBezTo>
                    <a:pt x="273091" y="199566"/>
                    <a:pt x="315104" y="246832"/>
                    <a:pt x="372874" y="262587"/>
                  </a:cubicBezTo>
                  <a:lnTo>
                    <a:pt x="372874" y="273090"/>
                  </a:lnTo>
                  <a:cubicBezTo>
                    <a:pt x="162804" y="294097"/>
                    <a:pt x="0" y="467405"/>
                    <a:pt x="0" y="682726"/>
                  </a:cubicBezTo>
                  <a:cubicBezTo>
                    <a:pt x="0" y="908551"/>
                    <a:pt x="183811" y="1092362"/>
                    <a:pt x="409636" y="1092362"/>
                  </a:cubicBezTo>
                  <a:cubicBezTo>
                    <a:pt x="635461" y="1092362"/>
                    <a:pt x="819272" y="908551"/>
                    <a:pt x="819272" y="682726"/>
                  </a:cubicBezTo>
                  <a:cubicBezTo>
                    <a:pt x="824523" y="467405"/>
                    <a:pt x="656468" y="294097"/>
                    <a:pt x="446398" y="273090"/>
                  </a:cubicBezTo>
                  <a:close/>
                  <a:moveTo>
                    <a:pt x="388629" y="210070"/>
                  </a:moveTo>
                  <a:lnTo>
                    <a:pt x="388629" y="126042"/>
                  </a:lnTo>
                  <a:cubicBezTo>
                    <a:pt x="388629" y="126042"/>
                    <a:pt x="393881" y="126042"/>
                    <a:pt x="393881" y="126042"/>
                  </a:cubicBezTo>
                  <a:lnTo>
                    <a:pt x="393881" y="210070"/>
                  </a:lnTo>
                  <a:cubicBezTo>
                    <a:pt x="393881" y="210070"/>
                    <a:pt x="393881" y="210070"/>
                    <a:pt x="388629" y="210070"/>
                  </a:cubicBezTo>
                  <a:close/>
                  <a:moveTo>
                    <a:pt x="404384" y="210070"/>
                  </a:moveTo>
                  <a:lnTo>
                    <a:pt x="404384" y="126042"/>
                  </a:lnTo>
                  <a:cubicBezTo>
                    <a:pt x="404384" y="126042"/>
                    <a:pt x="404384" y="126042"/>
                    <a:pt x="409636" y="126042"/>
                  </a:cubicBezTo>
                  <a:cubicBezTo>
                    <a:pt x="414888" y="126042"/>
                    <a:pt x="409636" y="126042"/>
                    <a:pt x="414888" y="126042"/>
                  </a:cubicBezTo>
                  <a:lnTo>
                    <a:pt x="414888" y="210070"/>
                  </a:lnTo>
                  <a:cubicBezTo>
                    <a:pt x="409636" y="210070"/>
                    <a:pt x="409636" y="210070"/>
                    <a:pt x="404384" y="210070"/>
                  </a:cubicBezTo>
                  <a:cubicBezTo>
                    <a:pt x="409636" y="210070"/>
                    <a:pt x="409636" y="210070"/>
                    <a:pt x="404384" y="210070"/>
                  </a:cubicBezTo>
                  <a:close/>
                  <a:moveTo>
                    <a:pt x="420139" y="210070"/>
                  </a:moveTo>
                  <a:lnTo>
                    <a:pt x="420139" y="126042"/>
                  </a:lnTo>
                  <a:cubicBezTo>
                    <a:pt x="420139" y="126042"/>
                    <a:pt x="425391" y="126042"/>
                    <a:pt x="425391" y="126042"/>
                  </a:cubicBezTo>
                  <a:lnTo>
                    <a:pt x="425391" y="210070"/>
                  </a:lnTo>
                  <a:cubicBezTo>
                    <a:pt x="425391" y="210070"/>
                    <a:pt x="425391" y="210070"/>
                    <a:pt x="420139" y="210070"/>
                  </a:cubicBezTo>
                  <a:close/>
                  <a:moveTo>
                    <a:pt x="446398" y="210070"/>
                  </a:moveTo>
                  <a:cubicBezTo>
                    <a:pt x="446398" y="210070"/>
                    <a:pt x="441146" y="210070"/>
                    <a:pt x="441146" y="210070"/>
                  </a:cubicBezTo>
                  <a:lnTo>
                    <a:pt x="441146" y="126042"/>
                  </a:lnTo>
                  <a:cubicBezTo>
                    <a:pt x="441146" y="126042"/>
                    <a:pt x="446398" y="126042"/>
                    <a:pt x="446398" y="126042"/>
                  </a:cubicBezTo>
                  <a:lnTo>
                    <a:pt x="446398" y="210070"/>
                  </a:lnTo>
                  <a:close/>
                  <a:moveTo>
                    <a:pt x="383377" y="210070"/>
                  </a:moveTo>
                  <a:cubicBezTo>
                    <a:pt x="383377" y="210070"/>
                    <a:pt x="378125" y="210070"/>
                    <a:pt x="378125" y="210070"/>
                  </a:cubicBezTo>
                  <a:lnTo>
                    <a:pt x="378125" y="131294"/>
                  </a:lnTo>
                  <a:cubicBezTo>
                    <a:pt x="378125" y="131294"/>
                    <a:pt x="383377" y="131294"/>
                    <a:pt x="383377" y="131294"/>
                  </a:cubicBezTo>
                  <a:lnTo>
                    <a:pt x="383377" y="210070"/>
                  </a:lnTo>
                  <a:close/>
                  <a:moveTo>
                    <a:pt x="451650" y="204818"/>
                  </a:moveTo>
                  <a:lnTo>
                    <a:pt x="451650" y="131294"/>
                  </a:lnTo>
                  <a:cubicBezTo>
                    <a:pt x="456902" y="131294"/>
                    <a:pt x="456902" y="136545"/>
                    <a:pt x="456902" y="136545"/>
                  </a:cubicBezTo>
                  <a:lnTo>
                    <a:pt x="456902" y="199566"/>
                  </a:lnTo>
                  <a:cubicBezTo>
                    <a:pt x="462153" y="199566"/>
                    <a:pt x="456902" y="204818"/>
                    <a:pt x="451650" y="204818"/>
                  </a:cubicBezTo>
                  <a:close/>
                  <a:moveTo>
                    <a:pt x="367622" y="131294"/>
                  </a:moveTo>
                  <a:lnTo>
                    <a:pt x="367622" y="204818"/>
                  </a:lnTo>
                  <a:cubicBezTo>
                    <a:pt x="362370" y="204818"/>
                    <a:pt x="362370" y="199566"/>
                    <a:pt x="362370" y="199566"/>
                  </a:cubicBezTo>
                  <a:lnTo>
                    <a:pt x="362370" y="136545"/>
                  </a:lnTo>
                  <a:cubicBezTo>
                    <a:pt x="362370" y="136545"/>
                    <a:pt x="362370" y="131294"/>
                    <a:pt x="367622" y="131294"/>
                  </a:cubicBezTo>
                  <a:close/>
                  <a:moveTo>
                    <a:pt x="409636" y="351867"/>
                  </a:moveTo>
                  <a:cubicBezTo>
                    <a:pt x="593447" y="351867"/>
                    <a:pt x="745747" y="504167"/>
                    <a:pt x="745747" y="687978"/>
                  </a:cubicBezTo>
                  <a:cubicBezTo>
                    <a:pt x="745747" y="871789"/>
                    <a:pt x="593447" y="1024090"/>
                    <a:pt x="409636" y="1024090"/>
                  </a:cubicBezTo>
                  <a:cubicBezTo>
                    <a:pt x="225825" y="1024090"/>
                    <a:pt x="73524" y="871789"/>
                    <a:pt x="73524" y="687978"/>
                  </a:cubicBezTo>
                  <a:cubicBezTo>
                    <a:pt x="78776" y="498915"/>
                    <a:pt x="225825" y="351867"/>
                    <a:pt x="409636" y="351867"/>
                  </a:cubicBezTo>
                  <a:close/>
                  <a:moveTo>
                    <a:pt x="372874" y="330860"/>
                  </a:moveTo>
                  <a:cubicBezTo>
                    <a:pt x="194314" y="351867"/>
                    <a:pt x="57769" y="498915"/>
                    <a:pt x="57769" y="682726"/>
                  </a:cubicBezTo>
                  <a:cubicBezTo>
                    <a:pt x="57769" y="877041"/>
                    <a:pt x="215321" y="1039845"/>
                    <a:pt x="414888" y="1039845"/>
                  </a:cubicBezTo>
                  <a:cubicBezTo>
                    <a:pt x="614454" y="1039845"/>
                    <a:pt x="772006" y="882293"/>
                    <a:pt x="772006" y="682726"/>
                  </a:cubicBezTo>
                  <a:cubicBezTo>
                    <a:pt x="772006" y="498915"/>
                    <a:pt x="630209" y="346615"/>
                    <a:pt x="451650" y="330860"/>
                  </a:cubicBezTo>
                  <a:lnTo>
                    <a:pt x="451650" y="320356"/>
                  </a:lnTo>
                  <a:cubicBezTo>
                    <a:pt x="635461" y="336111"/>
                    <a:pt x="782510" y="493664"/>
                    <a:pt x="782510" y="687978"/>
                  </a:cubicBezTo>
                  <a:cubicBezTo>
                    <a:pt x="782510" y="892796"/>
                    <a:pt x="619706" y="1055600"/>
                    <a:pt x="414888" y="1055600"/>
                  </a:cubicBezTo>
                  <a:cubicBezTo>
                    <a:pt x="210070" y="1055600"/>
                    <a:pt x="47266" y="892796"/>
                    <a:pt x="47266" y="687978"/>
                  </a:cubicBezTo>
                  <a:cubicBezTo>
                    <a:pt x="47266" y="498915"/>
                    <a:pt x="194314" y="341363"/>
                    <a:pt x="378125" y="320356"/>
                  </a:cubicBezTo>
                  <a:lnTo>
                    <a:pt x="378125" y="330860"/>
                  </a:lnTo>
                  <a:close/>
                  <a:moveTo>
                    <a:pt x="299349" y="131294"/>
                  </a:moveTo>
                  <a:cubicBezTo>
                    <a:pt x="299349" y="68273"/>
                    <a:pt x="351867" y="15755"/>
                    <a:pt x="414888" y="15755"/>
                  </a:cubicBezTo>
                  <a:cubicBezTo>
                    <a:pt x="477908" y="15755"/>
                    <a:pt x="530426" y="68273"/>
                    <a:pt x="530426" y="131294"/>
                  </a:cubicBezTo>
                  <a:cubicBezTo>
                    <a:pt x="530426" y="178559"/>
                    <a:pt x="498915" y="220573"/>
                    <a:pt x="451650" y="236328"/>
                  </a:cubicBezTo>
                  <a:lnTo>
                    <a:pt x="451650" y="220573"/>
                  </a:lnTo>
                  <a:lnTo>
                    <a:pt x="456902" y="220573"/>
                  </a:lnTo>
                  <a:cubicBezTo>
                    <a:pt x="467405" y="220573"/>
                    <a:pt x="477908" y="210070"/>
                    <a:pt x="477908" y="199566"/>
                  </a:cubicBezTo>
                  <a:lnTo>
                    <a:pt x="477908" y="131294"/>
                  </a:lnTo>
                  <a:cubicBezTo>
                    <a:pt x="477908" y="120790"/>
                    <a:pt x="467405" y="110286"/>
                    <a:pt x="456902" y="110286"/>
                  </a:cubicBezTo>
                  <a:lnTo>
                    <a:pt x="378125" y="110286"/>
                  </a:lnTo>
                  <a:cubicBezTo>
                    <a:pt x="367622" y="110286"/>
                    <a:pt x="357118" y="120790"/>
                    <a:pt x="357118" y="131294"/>
                  </a:cubicBezTo>
                  <a:lnTo>
                    <a:pt x="357118" y="199566"/>
                  </a:lnTo>
                  <a:cubicBezTo>
                    <a:pt x="357118" y="210070"/>
                    <a:pt x="367622" y="220573"/>
                    <a:pt x="378125" y="220573"/>
                  </a:cubicBezTo>
                  <a:lnTo>
                    <a:pt x="383377" y="220573"/>
                  </a:lnTo>
                  <a:lnTo>
                    <a:pt x="383377" y="236328"/>
                  </a:lnTo>
                  <a:cubicBezTo>
                    <a:pt x="330860" y="225825"/>
                    <a:pt x="299349" y="183811"/>
                    <a:pt x="299349" y="13129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0" name="Google Shape;1770;p102"/>
            <p:cNvSpPr/>
            <p:nvPr/>
          </p:nvSpPr>
          <p:spPr>
            <a:xfrm>
              <a:off x="10968006" y="5544302"/>
              <a:ext cx="15755" cy="31510"/>
            </a:xfrm>
            <a:custGeom>
              <a:avLst/>
              <a:gdLst/>
              <a:ahLst/>
              <a:cxnLst/>
              <a:rect l="l" t="t" r="r" b="b"/>
              <a:pathLst>
                <a:path w="15755" h="31510" extrusionOk="0">
                  <a:moveTo>
                    <a:pt x="15755" y="21007"/>
                  </a:moveTo>
                  <a:cubicBezTo>
                    <a:pt x="15755" y="15755"/>
                    <a:pt x="15755" y="15755"/>
                    <a:pt x="10504" y="15755"/>
                  </a:cubicBezTo>
                  <a:cubicBezTo>
                    <a:pt x="10504" y="15755"/>
                    <a:pt x="5252" y="15755"/>
                    <a:pt x="5252" y="15755"/>
                  </a:cubicBezTo>
                  <a:cubicBezTo>
                    <a:pt x="5252" y="15755"/>
                    <a:pt x="5252" y="15755"/>
                    <a:pt x="5252" y="15755"/>
                  </a:cubicBezTo>
                  <a:lnTo>
                    <a:pt x="5252" y="10504"/>
                  </a:lnTo>
                  <a:lnTo>
                    <a:pt x="15755" y="10504"/>
                  </a:lnTo>
                  <a:lnTo>
                    <a:pt x="15755" y="0"/>
                  </a:lnTo>
                  <a:lnTo>
                    <a:pt x="5252" y="0"/>
                  </a:lnTo>
                  <a:lnTo>
                    <a:pt x="5252" y="10504"/>
                  </a:lnTo>
                  <a:cubicBezTo>
                    <a:pt x="5252" y="10504"/>
                    <a:pt x="5252" y="10504"/>
                    <a:pt x="10504" y="10504"/>
                  </a:cubicBezTo>
                  <a:cubicBezTo>
                    <a:pt x="10504" y="10504"/>
                    <a:pt x="10504" y="15755"/>
                    <a:pt x="15755" y="21007"/>
                  </a:cubicBezTo>
                  <a:cubicBezTo>
                    <a:pt x="10504" y="26259"/>
                    <a:pt x="10504" y="26259"/>
                    <a:pt x="5252" y="26259"/>
                  </a:cubicBezTo>
                  <a:cubicBezTo>
                    <a:pt x="5252" y="26259"/>
                    <a:pt x="0" y="26259"/>
                    <a:pt x="0" y="26259"/>
                  </a:cubicBezTo>
                  <a:lnTo>
                    <a:pt x="0" y="31510"/>
                  </a:lnTo>
                  <a:cubicBezTo>
                    <a:pt x="0" y="31510"/>
                    <a:pt x="5252" y="31510"/>
                    <a:pt x="5252" y="31510"/>
                  </a:cubicBezTo>
                  <a:cubicBezTo>
                    <a:pt x="10504" y="26259"/>
                    <a:pt x="15755" y="26259"/>
                    <a:pt x="15755"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1" name="Google Shape;1771;p102"/>
            <p:cNvSpPr/>
            <p:nvPr/>
          </p:nvSpPr>
          <p:spPr>
            <a:xfrm>
              <a:off x="11036278" y="5628330"/>
              <a:ext cx="10503" cy="31510"/>
            </a:xfrm>
            <a:custGeom>
              <a:avLst/>
              <a:gdLst/>
              <a:ahLst/>
              <a:cxnLst/>
              <a:rect l="l" t="t" r="r" b="b"/>
              <a:pathLst>
                <a:path w="10503" h="31510" extrusionOk="0">
                  <a:moveTo>
                    <a:pt x="0" y="5252"/>
                  </a:moveTo>
                  <a:lnTo>
                    <a:pt x="0" y="10504"/>
                  </a:lnTo>
                  <a:lnTo>
                    <a:pt x="5252" y="5252"/>
                  </a:lnTo>
                  <a:lnTo>
                    <a:pt x="5252" y="5252"/>
                  </a:lnTo>
                  <a:lnTo>
                    <a:pt x="5252" y="31511"/>
                  </a:lnTo>
                  <a:lnTo>
                    <a:pt x="10504" y="31511"/>
                  </a:lnTo>
                  <a:lnTo>
                    <a:pt x="10504" y="0"/>
                  </a:lnTo>
                  <a:lnTo>
                    <a:pt x="5252" y="0"/>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2" name="Google Shape;1772;p102"/>
            <p:cNvSpPr/>
            <p:nvPr/>
          </p:nvSpPr>
          <p:spPr>
            <a:xfrm>
              <a:off x="11052034" y="5628330"/>
              <a:ext cx="21007" cy="31510"/>
            </a:xfrm>
            <a:custGeom>
              <a:avLst/>
              <a:gdLst/>
              <a:ahLst/>
              <a:cxnLst/>
              <a:rect l="l" t="t" r="r" b="b"/>
              <a:pathLst>
                <a:path w="21007" h="31510" extrusionOk="0">
                  <a:moveTo>
                    <a:pt x="21007" y="15755"/>
                  </a:moveTo>
                  <a:cubicBezTo>
                    <a:pt x="21007" y="5252"/>
                    <a:pt x="15755" y="0"/>
                    <a:pt x="10504" y="0"/>
                  </a:cubicBezTo>
                  <a:cubicBezTo>
                    <a:pt x="5252" y="0"/>
                    <a:pt x="0" y="5252"/>
                    <a:pt x="0" y="15755"/>
                  </a:cubicBezTo>
                  <a:cubicBezTo>
                    <a:pt x="0" y="26259"/>
                    <a:pt x="5252" y="31511"/>
                    <a:pt x="10504" y="31511"/>
                  </a:cubicBezTo>
                  <a:cubicBezTo>
                    <a:pt x="21007" y="31511"/>
                    <a:pt x="21007" y="26259"/>
                    <a:pt x="21007" y="15755"/>
                  </a:cubicBezTo>
                  <a:close/>
                  <a:moveTo>
                    <a:pt x="10504" y="15755"/>
                  </a:moveTo>
                  <a:cubicBezTo>
                    <a:pt x="10504" y="10504"/>
                    <a:pt x="10504" y="5252"/>
                    <a:pt x="15755" y="5252"/>
                  </a:cubicBezTo>
                  <a:cubicBezTo>
                    <a:pt x="21007" y="5252"/>
                    <a:pt x="21007" y="10504"/>
                    <a:pt x="21007" y="15755"/>
                  </a:cubicBezTo>
                  <a:cubicBezTo>
                    <a:pt x="21007" y="21007"/>
                    <a:pt x="21007" y="26259"/>
                    <a:pt x="15755" y="26259"/>
                  </a:cubicBezTo>
                  <a:cubicBezTo>
                    <a:pt x="10504" y="26259"/>
                    <a:pt x="10504" y="21007"/>
                    <a:pt x="10504"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3" name="Google Shape;1773;p102"/>
            <p:cNvSpPr/>
            <p:nvPr/>
          </p:nvSpPr>
          <p:spPr>
            <a:xfrm>
              <a:off x="11073041" y="5749120"/>
              <a:ext cx="10503" cy="26258"/>
            </a:xfrm>
            <a:custGeom>
              <a:avLst/>
              <a:gdLst/>
              <a:ahLst/>
              <a:cxnLst/>
              <a:rect l="l" t="t" r="r" b="b"/>
              <a:pathLst>
                <a:path w="10503" h="26258" extrusionOk="0">
                  <a:moveTo>
                    <a:pt x="10503" y="26259"/>
                  </a:moveTo>
                  <a:lnTo>
                    <a:pt x="10503" y="0"/>
                  </a:lnTo>
                  <a:lnTo>
                    <a:pt x="10503" y="0"/>
                  </a:lnTo>
                  <a:lnTo>
                    <a:pt x="0" y="5252"/>
                  </a:lnTo>
                  <a:lnTo>
                    <a:pt x="5252" y="5252"/>
                  </a:lnTo>
                  <a:lnTo>
                    <a:pt x="5252" y="5252"/>
                  </a:lnTo>
                  <a:lnTo>
                    <a:pt x="10503" y="5252"/>
                  </a:lnTo>
                  <a:lnTo>
                    <a:pt x="10503" y="26259"/>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4" name="Google Shape;1774;p102"/>
            <p:cNvSpPr/>
            <p:nvPr/>
          </p:nvSpPr>
          <p:spPr>
            <a:xfrm>
              <a:off x="11094048" y="5754372"/>
              <a:ext cx="15754" cy="26258"/>
            </a:xfrm>
            <a:custGeom>
              <a:avLst/>
              <a:gdLst/>
              <a:ahLst/>
              <a:cxnLst/>
              <a:rect l="l" t="t" r="r" b="b"/>
              <a:pathLst>
                <a:path w="15754" h="26258" extrusionOk="0">
                  <a:moveTo>
                    <a:pt x="5252" y="21007"/>
                  </a:moveTo>
                  <a:cubicBezTo>
                    <a:pt x="5252" y="21007"/>
                    <a:pt x="0" y="21007"/>
                    <a:pt x="0" y="21007"/>
                  </a:cubicBezTo>
                  <a:lnTo>
                    <a:pt x="0" y="26259"/>
                  </a:lnTo>
                  <a:cubicBezTo>
                    <a:pt x="0" y="21007"/>
                    <a:pt x="5252" y="21007"/>
                    <a:pt x="5252" y="21007"/>
                  </a:cubicBezTo>
                  <a:cubicBezTo>
                    <a:pt x="10503" y="26259"/>
                    <a:pt x="15755" y="21007"/>
                    <a:pt x="15755" y="15755"/>
                  </a:cubicBezTo>
                  <a:cubicBezTo>
                    <a:pt x="15755" y="10504"/>
                    <a:pt x="15755" y="10504"/>
                    <a:pt x="10503" y="10504"/>
                  </a:cubicBezTo>
                  <a:cubicBezTo>
                    <a:pt x="10503"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3" y="10504"/>
                  </a:cubicBezTo>
                  <a:cubicBezTo>
                    <a:pt x="15755" y="10504"/>
                    <a:pt x="15755" y="10504"/>
                    <a:pt x="15755" y="15755"/>
                  </a:cubicBezTo>
                  <a:cubicBezTo>
                    <a:pt x="15755" y="15755"/>
                    <a:pt x="10503" y="21007"/>
                    <a:pt x="5252"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5" name="Google Shape;1775;p102"/>
            <p:cNvSpPr/>
            <p:nvPr/>
          </p:nvSpPr>
          <p:spPr>
            <a:xfrm>
              <a:off x="11036278" y="5869910"/>
              <a:ext cx="15755" cy="26258"/>
            </a:xfrm>
            <a:custGeom>
              <a:avLst/>
              <a:gdLst/>
              <a:ahLst/>
              <a:cxnLst/>
              <a:rect l="l" t="t" r="r" b="b"/>
              <a:pathLst>
                <a:path w="15755" h="26258" extrusionOk="0">
                  <a:moveTo>
                    <a:pt x="0" y="26259"/>
                  </a:moveTo>
                  <a:lnTo>
                    <a:pt x="0" y="26259"/>
                  </a:lnTo>
                  <a:lnTo>
                    <a:pt x="15755" y="26259"/>
                  </a:lnTo>
                  <a:lnTo>
                    <a:pt x="15755" y="21007"/>
                  </a:lnTo>
                  <a:lnTo>
                    <a:pt x="0" y="26259"/>
                  </a:lnTo>
                  <a:lnTo>
                    <a:pt x="0" y="26259"/>
                  </a:lnTo>
                  <a:lnTo>
                    <a:pt x="5252" y="21007"/>
                  </a:lnTo>
                  <a:cubicBezTo>
                    <a:pt x="10504" y="15755"/>
                    <a:pt x="15755" y="10504"/>
                    <a:pt x="15755" y="5252"/>
                  </a:cubicBezTo>
                  <a:cubicBezTo>
                    <a:pt x="15755" y="0"/>
                    <a:pt x="15755" y="0"/>
                    <a:pt x="5252" y="0"/>
                  </a:cubicBezTo>
                  <a:cubicBezTo>
                    <a:pt x="0" y="0"/>
                    <a:pt x="0" y="0"/>
                    <a:pt x="0" y="5252"/>
                  </a:cubicBezTo>
                  <a:lnTo>
                    <a:pt x="0" y="5252"/>
                  </a:lnTo>
                  <a:cubicBezTo>
                    <a:pt x="0" y="5252"/>
                    <a:pt x="5252" y="5252"/>
                    <a:pt x="5252" y="5252"/>
                  </a:cubicBezTo>
                  <a:cubicBezTo>
                    <a:pt x="10504" y="5252"/>
                    <a:pt x="10504" y="5252"/>
                    <a:pt x="10504" y="10504"/>
                  </a:cubicBezTo>
                  <a:cubicBezTo>
                    <a:pt x="10504" y="15755"/>
                    <a:pt x="10504" y="21007"/>
                    <a:pt x="0" y="26259"/>
                  </a:cubicBezTo>
                  <a:lnTo>
                    <a:pt x="0" y="26259"/>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6" name="Google Shape;1776;p102"/>
            <p:cNvSpPr/>
            <p:nvPr/>
          </p:nvSpPr>
          <p:spPr>
            <a:xfrm>
              <a:off x="11057285" y="5869910"/>
              <a:ext cx="21007" cy="31510"/>
            </a:xfrm>
            <a:custGeom>
              <a:avLst/>
              <a:gdLst/>
              <a:ahLst/>
              <a:cxnLst/>
              <a:rect l="l" t="t" r="r" b="b"/>
              <a:pathLst>
                <a:path w="21007" h="31510" extrusionOk="0">
                  <a:moveTo>
                    <a:pt x="10504" y="31510"/>
                  </a:moveTo>
                  <a:cubicBezTo>
                    <a:pt x="15755" y="31510"/>
                    <a:pt x="21007" y="26259"/>
                    <a:pt x="21007" y="15755"/>
                  </a:cubicBezTo>
                  <a:cubicBezTo>
                    <a:pt x="21007" y="5252"/>
                    <a:pt x="15755" y="0"/>
                    <a:pt x="10504" y="0"/>
                  </a:cubicBezTo>
                  <a:cubicBezTo>
                    <a:pt x="5252" y="0"/>
                    <a:pt x="0" y="5252"/>
                    <a:pt x="0" y="15755"/>
                  </a:cubicBezTo>
                  <a:cubicBezTo>
                    <a:pt x="0" y="26259"/>
                    <a:pt x="5252" y="31510"/>
                    <a:pt x="10504" y="31510"/>
                  </a:cubicBezTo>
                  <a:close/>
                  <a:moveTo>
                    <a:pt x="10504" y="5252"/>
                  </a:moveTo>
                  <a:cubicBezTo>
                    <a:pt x="15755" y="5252"/>
                    <a:pt x="15755" y="10504"/>
                    <a:pt x="15755" y="15755"/>
                  </a:cubicBezTo>
                  <a:cubicBezTo>
                    <a:pt x="15755" y="21007"/>
                    <a:pt x="15755" y="26259"/>
                    <a:pt x="10504" y="26259"/>
                  </a:cubicBezTo>
                  <a:cubicBezTo>
                    <a:pt x="5252" y="26259"/>
                    <a:pt x="5252" y="21007"/>
                    <a:pt x="5252" y="15755"/>
                  </a:cubicBezTo>
                  <a:cubicBezTo>
                    <a:pt x="5252" y="10504"/>
                    <a:pt x="5252" y="5252"/>
                    <a:pt x="10504"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7" name="Google Shape;1777;p102"/>
            <p:cNvSpPr/>
            <p:nvPr/>
          </p:nvSpPr>
          <p:spPr>
            <a:xfrm>
              <a:off x="10946999" y="5964441"/>
              <a:ext cx="21007" cy="31510"/>
            </a:xfrm>
            <a:custGeom>
              <a:avLst/>
              <a:gdLst/>
              <a:ahLst/>
              <a:cxnLst/>
              <a:rect l="l" t="t" r="r" b="b"/>
              <a:pathLst>
                <a:path w="21007" h="31510" extrusionOk="0">
                  <a:moveTo>
                    <a:pt x="21007" y="21007"/>
                  </a:moveTo>
                  <a:lnTo>
                    <a:pt x="10504" y="21007"/>
                  </a:lnTo>
                  <a:lnTo>
                    <a:pt x="10504" y="21007"/>
                  </a:lnTo>
                  <a:lnTo>
                    <a:pt x="10504" y="21007"/>
                  </a:lnTo>
                  <a:cubicBezTo>
                    <a:pt x="15755" y="15755"/>
                    <a:pt x="21007" y="10504"/>
                    <a:pt x="21007" y="5252"/>
                  </a:cubicBezTo>
                  <a:cubicBezTo>
                    <a:pt x="21007" y="0"/>
                    <a:pt x="21007" y="0"/>
                    <a:pt x="10504" y="0"/>
                  </a:cubicBezTo>
                  <a:cubicBezTo>
                    <a:pt x="5252" y="0"/>
                    <a:pt x="5252" y="0"/>
                    <a:pt x="5252" y="5252"/>
                  </a:cubicBezTo>
                  <a:lnTo>
                    <a:pt x="5252" y="5252"/>
                  </a:lnTo>
                  <a:cubicBezTo>
                    <a:pt x="5252" y="5252"/>
                    <a:pt x="10504" y="5252"/>
                    <a:pt x="10504" y="5252"/>
                  </a:cubicBezTo>
                  <a:cubicBezTo>
                    <a:pt x="15755" y="5252"/>
                    <a:pt x="15755" y="5252"/>
                    <a:pt x="15755" y="10504"/>
                  </a:cubicBezTo>
                  <a:cubicBezTo>
                    <a:pt x="15755" y="15755"/>
                    <a:pt x="10504" y="15755"/>
                    <a:pt x="5252" y="26259"/>
                  </a:cubicBezTo>
                  <a:lnTo>
                    <a:pt x="0" y="31510"/>
                  </a:lnTo>
                  <a:lnTo>
                    <a:pt x="0" y="31510"/>
                  </a:lnTo>
                  <a:lnTo>
                    <a:pt x="21007" y="21007"/>
                  </a:lnTo>
                  <a:lnTo>
                    <a:pt x="21007" y="21007"/>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8" name="Google Shape;1778;p102"/>
            <p:cNvSpPr/>
            <p:nvPr/>
          </p:nvSpPr>
          <p:spPr>
            <a:xfrm>
              <a:off x="10973257" y="5964441"/>
              <a:ext cx="15755" cy="26258"/>
            </a:xfrm>
            <a:custGeom>
              <a:avLst/>
              <a:gdLst/>
              <a:ahLst/>
              <a:cxnLst/>
              <a:rect l="l" t="t" r="r" b="b"/>
              <a:pathLst>
                <a:path w="15755" h="26258" extrusionOk="0">
                  <a:moveTo>
                    <a:pt x="15755" y="15755"/>
                  </a:moveTo>
                  <a:cubicBezTo>
                    <a:pt x="15755" y="10504"/>
                    <a:pt x="15755" y="10504"/>
                    <a:pt x="10504" y="10504"/>
                  </a:cubicBezTo>
                  <a:cubicBezTo>
                    <a:pt x="10504"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4" y="10504"/>
                  </a:cubicBezTo>
                  <a:cubicBezTo>
                    <a:pt x="10504" y="10504"/>
                    <a:pt x="15755" y="10504"/>
                    <a:pt x="15755" y="15755"/>
                  </a:cubicBezTo>
                  <a:cubicBezTo>
                    <a:pt x="10504" y="21007"/>
                    <a:pt x="10504" y="21007"/>
                    <a:pt x="5252" y="21007"/>
                  </a:cubicBezTo>
                  <a:cubicBezTo>
                    <a:pt x="5252" y="21007"/>
                    <a:pt x="0" y="21007"/>
                    <a:pt x="0" y="21007"/>
                  </a:cubicBezTo>
                  <a:lnTo>
                    <a:pt x="0" y="26259"/>
                  </a:lnTo>
                  <a:cubicBezTo>
                    <a:pt x="0" y="26259"/>
                    <a:pt x="5252" y="26259"/>
                    <a:pt x="5252" y="26259"/>
                  </a:cubicBezTo>
                  <a:cubicBezTo>
                    <a:pt x="15755" y="21007"/>
                    <a:pt x="15755" y="21007"/>
                    <a:pt x="15755"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79" name="Google Shape;1779;p102"/>
            <p:cNvSpPr/>
            <p:nvPr/>
          </p:nvSpPr>
          <p:spPr>
            <a:xfrm>
              <a:off x="10831461" y="5995952"/>
              <a:ext cx="17930" cy="26258"/>
            </a:xfrm>
            <a:custGeom>
              <a:avLst/>
              <a:gdLst/>
              <a:ahLst/>
              <a:cxnLst/>
              <a:rect l="l" t="t" r="r" b="b"/>
              <a:pathLst>
                <a:path w="17930" h="26258" extrusionOk="0">
                  <a:moveTo>
                    <a:pt x="10503" y="10504"/>
                  </a:moveTo>
                  <a:lnTo>
                    <a:pt x="10503" y="10504"/>
                  </a:lnTo>
                  <a:cubicBezTo>
                    <a:pt x="15755" y="10504"/>
                    <a:pt x="15755" y="5252"/>
                    <a:pt x="15755" y="5252"/>
                  </a:cubicBezTo>
                  <a:cubicBezTo>
                    <a:pt x="15755" y="0"/>
                    <a:pt x="15755" y="0"/>
                    <a:pt x="10503" y="0"/>
                  </a:cubicBezTo>
                  <a:cubicBezTo>
                    <a:pt x="5252" y="0"/>
                    <a:pt x="5252" y="0"/>
                    <a:pt x="5252" y="0"/>
                  </a:cubicBezTo>
                  <a:lnTo>
                    <a:pt x="5252" y="5252"/>
                  </a:lnTo>
                  <a:cubicBezTo>
                    <a:pt x="5252" y="5252"/>
                    <a:pt x="10503" y="5252"/>
                    <a:pt x="10503" y="5252"/>
                  </a:cubicBezTo>
                  <a:cubicBezTo>
                    <a:pt x="15755" y="5252"/>
                    <a:pt x="15755" y="5252"/>
                    <a:pt x="15755" y="10504"/>
                  </a:cubicBezTo>
                  <a:cubicBezTo>
                    <a:pt x="15755" y="5252"/>
                    <a:pt x="10503" y="10504"/>
                    <a:pt x="10503" y="10504"/>
                  </a:cubicBezTo>
                  <a:lnTo>
                    <a:pt x="5252" y="10504"/>
                  </a:lnTo>
                  <a:lnTo>
                    <a:pt x="5252" y="15755"/>
                  </a:lnTo>
                  <a:lnTo>
                    <a:pt x="10503" y="10504"/>
                  </a:lnTo>
                  <a:cubicBezTo>
                    <a:pt x="10503" y="10504"/>
                    <a:pt x="10503" y="15755"/>
                    <a:pt x="10503" y="15755"/>
                  </a:cubicBezTo>
                  <a:cubicBezTo>
                    <a:pt x="10503" y="15755"/>
                    <a:pt x="10503" y="21007"/>
                    <a:pt x="5252" y="21007"/>
                  </a:cubicBezTo>
                  <a:cubicBezTo>
                    <a:pt x="5252" y="21007"/>
                    <a:pt x="0" y="21007"/>
                    <a:pt x="0" y="21007"/>
                  </a:cubicBezTo>
                  <a:lnTo>
                    <a:pt x="0" y="26259"/>
                  </a:lnTo>
                  <a:cubicBezTo>
                    <a:pt x="0" y="26259"/>
                    <a:pt x="5252" y="26259"/>
                    <a:pt x="5252" y="26259"/>
                  </a:cubicBezTo>
                  <a:cubicBezTo>
                    <a:pt x="10503" y="26259"/>
                    <a:pt x="15755" y="21007"/>
                    <a:pt x="15755" y="15755"/>
                  </a:cubicBezTo>
                  <a:cubicBezTo>
                    <a:pt x="21007" y="15755"/>
                    <a:pt x="15755" y="10504"/>
                    <a:pt x="10503"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0" name="Google Shape;1780;p102"/>
            <p:cNvSpPr/>
            <p:nvPr/>
          </p:nvSpPr>
          <p:spPr>
            <a:xfrm>
              <a:off x="10852467" y="5990700"/>
              <a:ext cx="21007" cy="31510"/>
            </a:xfrm>
            <a:custGeom>
              <a:avLst/>
              <a:gdLst/>
              <a:ahLst/>
              <a:cxnLst/>
              <a:rect l="l" t="t" r="r" b="b"/>
              <a:pathLst>
                <a:path w="21007" h="31510" extrusionOk="0">
                  <a:moveTo>
                    <a:pt x="10504" y="0"/>
                  </a:moveTo>
                  <a:cubicBezTo>
                    <a:pt x="5252" y="0"/>
                    <a:pt x="0" y="5252"/>
                    <a:pt x="0" y="15755"/>
                  </a:cubicBezTo>
                  <a:cubicBezTo>
                    <a:pt x="0" y="26259"/>
                    <a:pt x="5252" y="31510"/>
                    <a:pt x="10504" y="31510"/>
                  </a:cubicBezTo>
                  <a:cubicBezTo>
                    <a:pt x="15755" y="31510"/>
                    <a:pt x="21007" y="26259"/>
                    <a:pt x="21007" y="15755"/>
                  </a:cubicBezTo>
                  <a:cubicBezTo>
                    <a:pt x="21007" y="5252"/>
                    <a:pt x="15755" y="0"/>
                    <a:pt x="10504" y="0"/>
                  </a:cubicBezTo>
                  <a:close/>
                  <a:moveTo>
                    <a:pt x="10504" y="26259"/>
                  </a:moveTo>
                  <a:cubicBezTo>
                    <a:pt x="5252" y="26259"/>
                    <a:pt x="5252" y="21007"/>
                    <a:pt x="5252" y="15755"/>
                  </a:cubicBezTo>
                  <a:cubicBezTo>
                    <a:pt x="5252" y="10504"/>
                    <a:pt x="5252" y="5252"/>
                    <a:pt x="10504" y="5252"/>
                  </a:cubicBezTo>
                  <a:cubicBezTo>
                    <a:pt x="15755" y="5252"/>
                    <a:pt x="15755" y="10504"/>
                    <a:pt x="15755" y="15755"/>
                  </a:cubicBezTo>
                  <a:cubicBezTo>
                    <a:pt x="15755" y="21007"/>
                    <a:pt x="15755" y="26259"/>
                    <a:pt x="10504"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1" name="Google Shape;1781;p102"/>
            <p:cNvSpPr/>
            <p:nvPr/>
          </p:nvSpPr>
          <p:spPr>
            <a:xfrm>
              <a:off x="10715922" y="5959190"/>
              <a:ext cx="15755" cy="26258"/>
            </a:xfrm>
            <a:custGeom>
              <a:avLst/>
              <a:gdLst/>
              <a:ahLst/>
              <a:cxnLst/>
              <a:rect l="l" t="t" r="r" b="b"/>
              <a:pathLst>
                <a:path w="15755" h="26258" extrusionOk="0">
                  <a:moveTo>
                    <a:pt x="10504" y="10503"/>
                  </a:moveTo>
                  <a:lnTo>
                    <a:pt x="10504" y="10503"/>
                  </a:lnTo>
                  <a:cubicBezTo>
                    <a:pt x="15755" y="10503"/>
                    <a:pt x="15755" y="5252"/>
                    <a:pt x="15755" y="5252"/>
                  </a:cubicBezTo>
                  <a:cubicBezTo>
                    <a:pt x="15755" y="0"/>
                    <a:pt x="15755" y="0"/>
                    <a:pt x="10504" y="0"/>
                  </a:cubicBezTo>
                  <a:cubicBezTo>
                    <a:pt x="5252" y="0"/>
                    <a:pt x="5252" y="0"/>
                    <a:pt x="5252" y="0"/>
                  </a:cubicBezTo>
                  <a:lnTo>
                    <a:pt x="5252" y="5252"/>
                  </a:lnTo>
                  <a:cubicBezTo>
                    <a:pt x="5252" y="5252"/>
                    <a:pt x="10504" y="5252"/>
                    <a:pt x="10504" y="5252"/>
                  </a:cubicBezTo>
                  <a:cubicBezTo>
                    <a:pt x="15755" y="5252"/>
                    <a:pt x="15755" y="5252"/>
                    <a:pt x="15755" y="10503"/>
                  </a:cubicBezTo>
                  <a:cubicBezTo>
                    <a:pt x="10504" y="5252"/>
                    <a:pt x="5252" y="10503"/>
                    <a:pt x="10504" y="10503"/>
                  </a:cubicBezTo>
                  <a:lnTo>
                    <a:pt x="5252" y="10503"/>
                  </a:lnTo>
                  <a:lnTo>
                    <a:pt x="5252" y="15755"/>
                  </a:lnTo>
                  <a:lnTo>
                    <a:pt x="10504" y="10503"/>
                  </a:lnTo>
                  <a:cubicBezTo>
                    <a:pt x="10504" y="10503"/>
                    <a:pt x="10504" y="15755"/>
                    <a:pt x="10504" y="15755"/>
                  </a:cubicBezTo>
                  <a:cubicBezTo>
                    <a:pt x="10504" y="15755"/>
                    <a:pt x="10504" y="21007"/>
                    <a:pt x="5252" y="21007"/>
                  </a:cubicBezTo>
                  <a:cubicBezTo>
                    <a:pt x="5252" y="21007"/>
                    <a:pt x="0" y="21007"/>
                    <a:pt x="0" y="21007"/>
                  </a:cubicBezTo>
                  <a:lnTo>
                    <a:pt x="0" y="26259"/>
                  </a:lnTo>
                  <a:cubicBezTo>
                    <a:pt x="0" y="26259"/>
                    <a:pt x="5252" y="26259"/>
                    <a:pt x="5252" y="26259"/>
                  </a:cubicBezTo>
                  <a:cubicBezTo>
                    <a:pt x="10504" y="26259"/>
                    <a:pt x="15755" y="21007"/>
                    <a:pt x="15755" y="15755"/>
                  </a:cubicBezTo>
                  <a:cubicBezTo>
                    <a:pt x="15755" y="10503"/>
                    <a:pt x="10504" y="10503"/>
                    <a:pt x="10504" y="10503"/>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2" name="Google Shape;1782;p102"/>
            <p:cNvSpPr/>
            <p:nvPr/>
          </p:nvSpPr>
          <p:spPr>
            <a:xfrm>
              <a:off x="10736929" y="5953938"/>
              <a:ext cx="15755" cy="31510"/>
            </a:xfrm>
            <a:custGeom>
              <a:avLst/>
              <a:gdLst/>
              <a:ahLst/>
              <a:cxnLst/>
              <a:rect l="l" t="t" r="r" b="b"/>
              <a:pathLst>
                <a:path w="15755" h="31510" extrusionOk="0">
                  <a:moveTo>
                    <a:pt x="5252" y="10504"/>
                  </a:moveTo>
                  <a:cubicBezTo>
                    <a:pt x="5252" y="10504"/>
                    <a:pt x="5252" y="10504"/>
                    <a:pt x="5252" y="10504"/>
                  </a:cubicBezTo>
                  <a:lnTo>
                    <a:pt x="5252" y="5252"/>
                  </a:lnTo>
                  <a:lnTo>
                    <a:pt x="15755" y="5252"/>
                  </a:lnTo>
                  <a:lnTo>
                    <a:pt x="15755" y="0"/>
                  </a:lnTo>
                  <a:lnTo>
                    <a:pt x="5252" y="0"/>
                  </a:lnTo>
                  <a:lnTo>
                    <a:pt x="5252" y="10504"/>
                  </a:lnTo>
                  <a:cubicBezTo>
                    <a:pt x="0" y="15755"/>
                    <a:pt x="0" y="15755"/>
                    <a:pt x="5252" y="10504"/>
                  </a:cubicBezTo>
                  <a:cubicBezTo>
                    <a:pt x="10504" y="15755"/>
                    <a:pt x="10504" y="15755"/>
                    <a:pt x="10504" y="21007"/>
                  </a:cubicBezTo>
                  <a:cubicBezTo>
                    <a:pt x="10504" y="26259"/>
                    <a:pt x="5252" y="26259"/>
                    <a:pt x="5252" y="26259"/>
                  </a:cubicBezTo>
                  <a:cubicBezTo>
                    <a:pt x="5252" y="26259"/>
                    <a:pt x="0" y="26259"/>
                    <a:pt x="0" y="26259"/>
                  </a:cubicBezTo>
                  <a:lnTo>
                    <a:pt x="0" y="31511"/>
                  </a:lnTo>
                  <a:cubicBezTo>
                    <a:pt x="0" y="31511"/>
                    <a:pt x="5252" y="31511"/>
                    <a:pt x="5252" y="31511"/>
                  </a:cubicBezTo>
                  <a:cubicBezTo>
                    <a:pt x="10504" y="31511"/>
                    <a:pt x="15755" y="26259"/>
                    <a:pt x="15755" y="21007"/>
                  </a:cubicBezTo>
                  <a:cubicBezTo>
                    <a:pt x="15755" y="15755"/>
                    <a:pt x="15755" y="15755"/>
                    <a:pt x="10504" y="15755"/>
                  </a:cubicBezTo>
                  <a:cubicBezTo>
                    <a:pt x="10504" y="10504"/>
                    <a:pt x="5252" y="10504"/>
                    <a:pt x="5252"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3" name="Google Shape;1783;p102"/>
            <p:cNvSpPr/>
            <p:nvPr/>
          </p:nvSpPr>
          <p:spPr>
            <a:xfrm>
              <a:off x="10626643" y="5869910"/>
              <a:ext cx="21007" cy="26258"/>
            </a:xfrm>
            <a:custGeom>
              <a:avLst/>
              <a:gdLst/>
              <a:ahLst/>
              <a:cxnLst/>
              <a:rect l="l" t="t" r="r" b="b"/>
              <a:pathLst>
                <a:path w="21007" h="26258" extrusionOk="0">
                  <a:moveTo>
                    <a:pt x="15755" y="26259"/>
                  </a:moveTo>
                  <a:lnTo>
                    <a:pt x="15755" y="21007"/>
                  </a:lnTo>
                  <a:lnTo>
                    <a:pt x="21007" y="21007"/>
                  </a:lnTo>
                  <a:lnTo>
                    <a:pt x="21007" y="15755"/>
                  </a:lnTo>
                  <a:lnTo>
                    <a:pt x="15755" y="15755"/>
                  </a:lnTo>
                  <a:lnTo>
                    <a:pt x="15755" y="0"/>
                  </a:lnTo>
                  <a:lnTo>
                    <a:pt x="10504" y="0"/>
                  </a:lnTo>
                  <a:lnTo>
                    <a:pt x="0" y="15755"/>
                  </a:lnTo>
                  <a:lnTo>
                    <a:pt x="0" y="15755"/>
                  </a:lnTo>
                  <a:lnTo>
                    <a:pt x="10504" y="15755"/>
                  </a:lnTo>
                  <a:lnTo>
                    <a:pt x="15755" y="26259"/>
                  </a:lnTo>
                  <a:lnTo>
                    <a:pt x="15755" y="26259"/>
                  </a:lnTo>
                  <a:close/>
                  <a:moveTo>
                    <a:pt x="5252" y="15755"/>
                  </a:moveTo>
                  <a:lnTo>
                    <a:pt x="5252" y="15755"/>
                  </a:lnTo>
                  <a:lnTo>
                    <a:pt x="10504" y="5252"/>
                  </a:lnTo>
                  <a:cubicBezTo>
                    <a:pt x="10504" y="5252"/>
                    <a:pt x="10504" y="5252"/>
                    <a:pt x="10504" y="0"/>
                  </a:cubicBezTo>
                  <a:lnTo>
                    <a:pt x="10504" y="0"/>
                  </a:lnTo>
                  <a:cubicBezTo>
                    <a:pt x="10504" y="0"/>
                    <a:pt x="10504" y="5252"/>
                    <a:pt x="10504" y="5252"/>
                  </a:cubicBezTo>
                  <a:lnTo>
                    <a:pt x="10504" y="15755"/>
                  </a:lnTo>
                  <a:lnTo>
                    <a:pt x="5252" y="15755"/>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4" name="Google Shape;1784;p102"/>
            <p:cNvSpPr/>
            <p:nvPr/>
          </p:nvSpPr>
          <p:spPr>
            <a:xfrm>
              <a:off x="10647650" y="5864658"/>
              <a:ext cx="21006" cy="31510"/>
            </a:xfrm>
            <a:custGeom>
              <a:avLst/>
              <a:gdLst/>
              <a:ahLst/>
              <a:cxnLst/>
              <a:rect l="l" t="t" r="r" b="b"/>
              <a:pathLst>
                <a:path w="21006" h="31510" extrusionOk="0">
                  <a:moveTo>
                    <a:pt x="10503" y="31511"/>
                  </a:moveTo>
                  <a:cubicBezTo>
                    <a:pt x="15755" y="31511"/>
                    <a:pt x="21007" y="26259"/>
                    <a:pt x="21007" y="15755"/>
                  </a:cubicBezTo>
                  <a:cubicBezTo>
                    <a:pt x="21007" y="5252"/>
                    <a:pt x="15755" y="0"/>
                    <a:pt x="10503" y="0"/>
                  </a:cubicBezTo>
                  <a:cubicBezTo>
                    <a:pt x="5252" y="0"/>
                    <a:pt x="0" y="5252"/>
                    <a:pt x="0" y="15755"/>
                  </a:cubicBezTo>
                  <a:cubicBezTo>
                    <a:pt x="0" y="26259"/>
                    <a:pt x="5252" y="31511"/>
                    <a:pt x="10503" y="31511"/>
                  </a:cubicBezTo>
                  <a:close/>
                  <a:moveTo>
                    <a:pt x="10503" y="10504"/>
                  </a:moveTo>
                  <a:cubicBezTo>
                    <a:pt x="15755" y="10504"/>
                    <a:pt x="15755" y="15755"/>
                    <a:pt x="15755" y="21007"/>
                  </a:cubicBezTo>
                  <a:cubicBezTo>
                    <a:pt x="15755" y="26259"/>
                    <a:pt x="15755" y="31511"/>
                    <a:pt x="10503" y="31511"/>
                  </a:cubicBezTo>
                  <a:cubicBezTo>
                    <a:pt x="5252" y="31511"/>
                    <a:pt x="5252" y="26259"/>
                    <a:pt x="5252" y="21007"/>
                  </a:cubicBezTo>
                  <a:cubicBezTo>
                    <a:pt x="5252" y="10504"/>
                    <a:pt x="5252" y="10504"/>
                    <a:pt x="10503"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5" name="Google Shape;1785;p102"/>
            <p:cNvSpPr/>
            <p:nvPr/>
          </p:nvSpPr>
          <p:spPr>
            <a:xfrm>
              <a:off x="10595132" y="5754372"/>
              <a:ext cx="15755" cy="21007"/>
            </a:xfrm>
            <a:custGeom>
              <a:avLst/>
              <a:gdLst/>
              <a:ahLst/>
              <a:cxnLst/>
              <a:rect l="l" t="t" r="r" b="b"/>
              <a:pathLst>
                <a:path w="15755" h="21007" extrusionOk="0">
                  <a:moveTo>
                    <a:pt x="15755" y="21007"/>
                  </a:moveTo>
                  <a:lnTo>
                    <a:pt x="15755" y="21007"/>
                  </a:lnTo>
                  <a:lnTo>
                    <a:pt x="15755" y="21007"/>
                  </a:lnTo>
                  <a:lnTo>
                    <a:pt x="15755" y="21007"/>
                  </a:lnTo>
                  <a:lnTo>
                    <a:pt x="15755" y="0"/>
                  </a:lnTo>
                  <a:lnTo>
                    <a:pt x="10503" y="0"/>
                  </a:lnTo>
                  <a:lnTo>
                    <a:pt x="0" y="15755"/>
                  </a:lnTo>
                  <a:lnTo>
                    <a:pt x="0" y="15755"/>
                  </a:lnTo>
                  <a:lnTo>
                    <a:pt x="15755" y="15755"/>
                  </a:lnTo>
                  <a:lnTo>
                    <a:pt x="10503" y="21007"/>
                  </a:lnTo>
                  <a:lnTo>
                    <a:pt x="15755" y="21007"/>
                  </a:lnTo>
                  <a:lnTo>
                    <a:pt x="15755" y="21007"/>
                  </a:lnTo>
                  <a:close/>
                  <a:moveTo>
                    <a:pt x="10503" y="10504"/>
                  </a:moveTo>
                  <a:lnTo>
                    <a:pt x="10503" y="21007"/>
                  </a:lnTo>
                  <a:lnTo>
                    <a:pt x="0" y="21007"/>
                  </a:lnTo>
                  <a:lnTo>
                    <a:pt x="0" y="21007"/>
                  </a:lnTo>
                  <a:lnTo>
                    <a:pt x="10503" y="10504"/>
                  </a:lnTo>
                  <a:cubicBezTo>
                    <a:pt x="10503" y="10504"/>
                    <a:pt x="10503" y="10504"/>
                    <a:pt x="10503" y="10504"/>
                  </a:cubicBezTo>
                  <a:lnTo>
                    <a:pt x="10503" y="10504"/>
                  </a:lnTo>
                  <a:cubicBezTo>
                    <a:pt x="10503" y="10504"/>
                    <a:pt x="10503" y="10504"/>
                    <a:pt x="10503" y="10504"/>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6" name="Google Shape;1786;p102"/>
            <p:cNvSpPr/>
            <p:nvPr/>
          </p:nvSpPr>
          <p:spPr>
            <a:xfrm>
              <a:off x="10616139" y="5759623"/>
              <a:ext cx="15755" cy="26258"/>
            </a:xfrm>
            <a:custGeom>
              <a:avLst/>
              <a:gdLst/>
              <a:ahLst/>
              <a:cxnLst/>
              <a:rect l="l" t="t" r="r" b="b"/>
              <a:pathLst>
                <a:path w="15755" h="26258" extrusionOk="0">
                  <a:moveTo>
                    <a:pt x="5252" y="21007"/>
                  </a:moveTo>
                  <a:cubicBezTo>
                    <a:pt x="5252" y="21007"/>
                    <a:pt x="0" y="21007"/>
                    <a:pt x="0" y="21007"/>
                  </a:cubicBezTo>
                  <a:lnTo>
                    <a:pt x="0" y="26259"/>
                  </a:lnTo>
                  <a:cubicBezTo>
                    <a:pt x="0" y="26259"/>
                    <a:pt x="5252" y="26259"/>
                    <a:pt x="5252" y="21007"/>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4" y="10504"/>
                  </a:cubicBezTo>
                  <a:cubicBezTo>
                    <a:pt x="15755" y="10504"/>
                    <a:pt x="15755" y="10504"/>
                    <a:pt x="15755" y="15755"/>
                  </a:cubicBezTo>
                  <a:cubicBezTo>
                    <a:pt x="10504" y="21007"/>
                    <a:pt x="10504" y="21007"/>
                    <a:pt x="5252"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7" name="Google Shape;1787;p102"/>
            <p:cNvSpPr/>
            <p:nvPr/>
          </p:nvSpPr>
          <p:spPr>
            <a:xfrm>
              <a:off x="10631894" y="5633582"/>
              <a:ext cx="15755" cy="26258"/>
            </a:xfrm>
            <a:custGeom>
              <a:avLst/>
              <a:gdLst/>
              <a:ahLst/>
              <a:cxnLst/>
              <a:rect l="l" t="t" r="r" b="b"/>
              <a:pathLst>
                <a:path w="15755" h="26258" extrusionOk="0">
                  <a:moveTo>
                    <a:pt x="10504" y="5252"/>
                  </a:moveTo>
                  <a:lnTo>
                    <a:pt x="10504" y="5252"/>
                  </a:lnTo>
                  <a:lnTo>
                    <a:pt x="0" y="0"/>
                  </a:lnTo>
                  <a:lnTo>
                    <a:pt x="0" y="10504"/>
                  </a:lnTo>
                  <a:cubicBezTo>
                    <a:pt x="0" y="10504"/>
                    <a:pt x="0" y="10504"/>
                    <a:pt x="5252" y="10504"/>
                  </a:cubicBezTo>
                  <a:cubicBezTo>
                    <a:pt x="10504" y="10504"/>
                    <a:pt x="10504" y="10504"/>
                    <a:pt x="10504" y="15755"/>
                  </a:cubicBezTo>
                  <a:cubicBezTo>
                    <a:pt x="10504" y="21007"/>
                    <a:pt x="5252" y="21007"/>
                    <a:pt x="5252" y="21007"/>
                  </a:cubicBezTo>
                  <a:cubicBezTo>
                    <a:pt x="5252" y="21007"/>
                    <a:pt x="0" y="21007"/>
                    <a:pt x="0" y="21007"/>
                  </a:cubicBezTo>
                  <a:lnTo>
                    <a:pt x="0" y="26259"/>
                  </a:lnTo>
                  <a:cubicBezTo>
                    <a:pt x="0" y="26259"/>
                    <a:pt x="5252" y="26259"/>
                    <a:pt x="5252" y="26259"/>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0504" y="5252"/>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8" name="Google Shape;1788;p102"/>
            <p:cNvSpPr/>
            <p:nvPr/>
          </p:nvSpPr>
          <p:spPr>
            <a:xfrm>
              <a:off x="10647650" y="5638833"/>
              <a:ext cx="21006" cy="31510"/>
            </a:xfrm>
            <a:custGeom>
              <a:avLst/>
              <a:gdLst/>
              <a:ahLst/>
              <a:cxnLst/>
              <a:rect l="l" t="t" r="r" b="b"/>
              <a:pathLst>
                <a:path w="21006" h="31510" extrusionOk="0">
                  <a:moveTo>
                    <a:pt x="10503" y="0"/>
                  </a:moveTo>
                  <a:cubicBezTo>
                    <a:pt x="5252" y="0"/>
                    <a:pt x="0" y="5252"/>
                    <a:pt x="0" y="15755"/>
                  </a:cubicBezTo>
                  <a:cubicBezTo>
                    <a:pt x="0" y="26259"/>
                    <a:pt x="5252" y="31511"/>
                    <a:pt x="10503" y="31511"/>
                  </a:cubicBezTo>
                  <a:cubicBezTo>
                    <a:pt x="15755" y="31511"/>
                    <a:pt x="21007" y="26259"/>
                    <a:pt x="21007" y="15755"/>
                  </a:cubicBezTo>
                  <a:cubicBezTo>
                    <a:pt x="21007" y="5252"/>
                    <a:pt x="15755" y="0"/>
                    <a:pt x="10503" y="0"/>
                  </a:cubicBezTo>
                  <a:close/>
                  <a:moveTo>
                    <a:pt x="10503" y="26259"/>
                  </a:moveTo>
                  <a:cubicBezTo>
                    <a:pt x="5252" y="26259"/>
                    <a:pt x="5252" y="21007"/>
                    <a:pt x="5252" y="15755"/>
                  </a:cubicBezTo>
                  <a:cubicBezTo>
                    <a:pt x="5252" y="10504"/>
                    <a:pt x="5252" y="5252"/>
                    <a:pt x="10503" y="5252"/>
                  </a:cubicBezTo>
                  <a:cubicBezTo>
                    <a:pt x="15755" y="5252"/>
                    <a:pt x="15755" y="10504"/>
                    <a:pt x="15755" y="15755"/>
                  </a:cubicBezTo>
                  <a:cubicBezTo>
                    <a:pt x="15755" y="21007"/>
                    <a:pt x="15755" y="26259"/>
                    <a:pt x="10503" y="26259"/>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89" name="Google Shape;1789;p102"/>
            <p:cNvSpPr/>
            <p:nvPr/>
          </p:nvSpPr>
          <p:spPr>
            <a:xfrm>
              <a:off x="10710670" y="5554806"/>
              <a:ext cx="15755" cy="26258"/>
            </a:xfrm>
            <a:custGeom>
              <a:avLst/>
              <a:gdLst/>
              <a:ahLst/>
              <a:cxnLst/>
              <a:rect l="l" t="t" r="r" b="b"/>
              <a:pathLst>
                <a:path w="15755" h="26258" extrusionOk="0">
                  <a:moveTo>
                    <a:pt x="5252" y="21007"/>
                  </a:moveTo>
                  <a:cubicBezTo>
                    <a:pt x="5252" y="21007"/>
                    <a:pt x="0" y="21007"/>
                    <a:pt x="0" y="21007"/>
                  </a:cubicBezTo>
                  <a:lnTo>
                    <a:pt x="0" y="26259"/>
                  </a:lnTo>
                  <a:cubicBezTo>
                    <a:pt x="0" y="26259"/>
                    <a:pt x="5252" y="26259"/>
                    <a:pt x="5252" y="21007"/>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5755" y="5252"/>
                  </a:lnTo>
                  <a:lnTo>
                    <a:pt x="15755" y="0"/>
                  </a:lnTo>
                  <a:lnTo>
                    <a:pt x="5252" y="0"/>
                  </a:lnTo>
                  <a:lnTo>
                    <a:pt x="5252" y="10504"/>
                  </a:lnTo>
                  <a:cubicBezTo>
                    <a:pt x="5252" y="10504"/>
                    <a:pt x="5252" y="10504"/>
                    <a:pt x="10504" y="10504"/>
                  </a:cubicBezTo>
                  <a:cubicBezTo>
                    <a:pt x="15755" y="10504"/>
                    <a:pt x="15755" y="10504"/>
                    <a:pt x="15755" y="15755"/>
                  </a:cubicBezTo>
                  <a:cubicBezTo>
                    <a:pt x="10504" y="21007"/>
                    <a:pt x="10504" y="21007"/>
                    <a:pt x="5252" y="21007"/>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0" name="Google Shape;1790;p102"/>
            <p:cNvSpPr/>
            <p:nvPr/>
          </p:nvSpPr>
          <p:spPr>
            <a:xfrm>
              <a:off x="10736929" y="5549554"/>
              <a:ext cx="15755" cy="26258"/>
            </a:xfrm>
            <a:custGeom>
              <a:avLst/>
              <a:gdLst/>
              <a:ahLst/>
              <a:cxnLst/>
              <a:rect l="l" t="t" r="r" b="b"/>
              <a:pathLst>
                <a:path w="15755" h="26258" extrusionOk="0">
                  <a:moveTo>
                    <a:pt x="10504" y="5252"/>
                  </a:moveTo>
                  <a:lnTo>
                    <a:pt x="10504" y="5252"/>
                  </a:lnTo>
                  <a:lnTo>
                    <a:pt x="0" y="0"/>
                  </a:lnTo>
                  <a:lnTo>
                    <a:pt x="0" y="10504"/>
                  </a:lnTo>
                  <a:cubicBezTo>
                    <a:pt x="0" y="10504"/>
                    <a:pt x="0" y="10504"/>
                    <a:pt x="5252" y="10504"/>
                  </a:cubicBezTo>
                  <a:cubicBezTo>
                    <a:pt x="10504" y="10504"/>
                    <a:pt x="10504" y="10504"/>
                    <a:pt x="10504" y="15755"/>
                  </a:cubicBezTo>
                  <a:cubicBezTo>
                    <a:pt x="10504" y="21007"/>
                    <a:pt x="5252" y="21007"/>
                    <a:pt x="5252" y="21007"/>
                  </a:cubicBezTo>
                  <a:cubicBezTo>
                    <a:pt x="5252" y="21007"/>
                    <a:pt x="0" y="21007"/>
                    <a:pt x="0" y="21007"/>
                  </a:cubicBezTo>
                  <a:lnTo>
                    <a:pt x="0" y="26259"/>
                  </a:lnTo>
                  <a:cubicBezTo>
                    <a:pt x="0" y="26259"/>
                    <a:pt x="5252" y="26259"/>
                    <a:pt x="5252" y="26259"/>
                  </a:cubicBezTo>
                  <a:cubicBezTo>
                    <a:pt x="10504" y="26259"/>
                    <a:pt x="15755" y="21007"/>
                    <a:pt x="15755" y="15755"/>
                  </a:cubicBezTo>
                  <a:cubicBezTo>
                    <a:pt x="15755" y="10504"/>
                    <a:pt x="15755" y="10504"/>
                    <a:pt x="10504" y="10504"/>
                  </a:cubicBezTo>
                  <a:cubicBezTo>
                    <a:pt x="10504" y="10504"/>
                    <a:pt x="5252" y="10504"/>
                    <a:pt x="5252" y="10504"/>
                  </a:cubicBezTo>
                  <a:cubicBezTo>
                    <a:pt x="5252" y="10504"/>
                    <a:pt x="5252" y="10504"/>
                    <a:pt x="5252" y="10504"/>
                  </a:cubicBezTo>
                  <a:lnTo>
                    <a:pt x="5252" y="5252"/>
                  </a:lnTo>
                  <a:lnTo>
                    <a:pt x="10504" y="5252"/>
                  </a:ln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1" name="Google Shape;1791;p102"/>
            <p:cNvSpPr/>
            <p:nvPr/>
          </p:nvSpPr>
          <p:spPr>
            <a:xfrm>
              <a:off x="10831461" y="5512792"/>
              <a:ext cx="21006" cy="31510"/>
            </a:xfrm>
            <a:custGeom>
              <a:avLst/>
              <a:gdLst/>
              <a:ahLst/>
              <a:cxnLst/>
              <a:rect l="l" t="t" r="r" b="b"/>
              <a:pathLst>
                <a:path w="21006" h="31510" extrusionOk="0">
                  <a:moveTo>
                    <a:pt x="10503" y="31510"/>
                  </a:moveTo>
                  <a:cubicBezTo>
                    <a:pt x="15755" y="31510"/>
                    <a:pt x="21007" y="26259"/>
                    <a:pt x="21007" y="21007"/>
                  </a:cubicBezTo>
                  <a:cubicBezTo>
                    <a:pt x="21007" y="15755"/>
                    <a:pt x="15755" y="10503"/>
                    <a:pt x="10503" y="10503"/>
                  </a:cubicBezTo>
                  <a:cubicBezTo>
                    <a:pt x="5252" y="10503"/>
                    <a:pt x="5252" y="10503"/>
                    <a:pt x="5252" y="15755"/>
                  </a:cubicBezTo>
                  <a:lnTo>
                    <a:pt x="5252" y="15755"/>
                  </a:lnTo>
                  <a:cubicBezTo>
                    <a:pt x="5252" y="10503"/>
                    <a:pt x="10503" y="5252"/>
                    <a:pt x="15755" y="5252"/>
                  </a:cubicBezTo>
                  <a:cubicBezTo>
                    <a:pt x="15755" y="5252"/>
                    <a:pt x="15755" y="5252"/>
                    <a:pt x="21007" y="5252"/>
                  </a:cubicBezTo>
                  <a:lnTo>
                    <a:pt x="21007" y="0"/>
                  </a:lnTo>
                  <a:cubicBezTo>
                    <a:pt x="21007" y="0"/>
                    <a:pt x="21007" y="0"/>
                    <a:pt x="15755" y="0"/>
                  </a:cubicBezTo>
                  <a:cubicBezTo>
                    <a:pt x="10503" y="0"/>
                    <a:pt x="10503" y="0"/>
                    <a:pt x="5252" y="5252"/>
                  </a:cubicBezTo>
                  <a:cubicBezTo>
                    <a:pt x="0" y="10503"/>
                    <a:pt x="0" y="10503"/>
                    <a:pt x="0" y="15755"/>
                  </a:cubicBezTo>
                  <a:cubicBezTo>
                    <a:pt x="0" y="26259"/>
                    <a:pt x="5252" y="31510"/>
                    <a:pt x="10503" y="31510"/>
                  </a:cubicBezTo>
                  <a:close/>
                  <a:moveTo>
                    <a:pt x="5252" y="15755"/>
                  </a:moveTo>
                  <a:cubicBezTo>
                    <a:pt x="5252" y="15755"/>
                    <a:pt x="10503" y="15755"/>
                    <a:pt x="5252" y="15755"/>
                  </a:cubicBezTo>
                  <a:cubicBezTo>
                    <a:pt x="15755" y="10503"/>
                    <a:pt x="15755" y="15755"/>
                    <a:pt x="15755" y="21007"/>
                  </a:cubicBezTo>
                  <a:cubicBezTo>
                    <a:pt x="15755" y="26259"/>
                    <a:pt x="15755" y="26259"/>
                    <a:pt x="10503" y="26259"/>
                  </a:cubicBezTo>
                  <a:cubicBezTo>
                    <a:pt x="5252" y="26259"/>
                    <a:pt x="5252" y="21007"/>
                    <a:pt x="5252" y="15755"/>
                  </a:cubicBezTo>
                  <a:cubicBezTo>
                    <a:pt x="5252" y="15755"/>
                    <a:pt x="5252" y="15755"/>
                    <a:pt x="5252" y="15755"/>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2" name="Google Shape;1792;p102"/>
            <p:cNvSpPr/>
            <p:nvPr/>
          </p:nvSpPr>
          <p:spPr>
            <a:xfrm>
              <a:off x="10852467" y="5512792"/>
              <a:ext cx="21007" cy="31510"/>
            </a:xfrm>
            <a:custGeom>
              <a:avLst/>
              <a:gdLst/>
              <a:ahLst/>
              <a:cxnLst/>
              <a:rect l="l" t="t" r="r" b="b"/>
              <a:pathLst>
                <a:path w="21007" h="31510" extrusionOk="0">
                  <a:moveTo>
                    <a:pt x="10504" y="31510"/>
                  </a:moveTo>
                  <a:cubicBezTo>
                    <a:pt x="15755" y="31510"/>
                    <a:pt x="21007" y="26259"/>
                    <a:pt x="21007" y="15755"/>
                  </a:cubicBezTo>
                  <a:cubicBezTo>
                    <a:pt x="21007" y="5252"/>
                    <a:pt x="15755" y="0"/>
                    <a:pt x="10504" y="0"/>
                  </a:cubicBezTo>
                  <a:cubicBezTo>
                    <a:pt x="5252" y="0"/>
                    <a:pt x="0" y="5252"/>
                    <a:pt x="0" y="15755"/>
                  </a:cubicBezTo>
                  <a:cubicBezTo>
                    <a:pt x="0" y="26259"/>
                    <a:pt x="5252" y="31510"/>
                    <a:pt x="10504" y="31510"/>
                  </a:cubicBezTo>
                  <a:close/>
                  <a:moveTo>
                    <a:pt x="10504" y="5252"/>
                  </a:moveTo>
                  <a:cubicBezTo>
                    <a:pt x="15755" y="5252"/>
                    <a:pt x="15755" y="10503"/>
                    <a:pt x="15755" y="15755"/>
                  </a:cubicBezTo>
                  <a:cubicBezTo>
                    <a:pt x="15755" y="21007"/>
                    <a:pt x="15755" y="26259"/>
                    <a:pt x="10504" y="26259"/>
                  </a:cubicBezTo>
                  <a:cubicBezTo>
                    <a:pt x="5252" y="26259"/>
                    <a:pt x="5252" y="21007"/>
                    <a:pt x="5252" y="15755"/>
                  </a:cubicBezTo>
                  <a:cubicBezTo>
                    <a:pt x="5252" y="10503"/>
                    <a:pt x="10504" y="5252"/>
                    <a:pt x="10504" y="5252"/>
                  </a:cubicBezTo>
                  <a:close/>
                </a:path>
              </a:pathLst>
            </a:custGeom>
            <a:solidFill>
              <a:srgbClr val="00B0F0"/>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793" name="Google Shape;1793;p102"/>
          <p:cNvGrpSpPr/>
          <p:nvPr/>
        </p:nvGrpSpPr>
        <p:grpSpPr>
          <a:xfrm>
            <a:off x="6569887" y="4237318"/>
            <a:ext cx="1295651" cy="1333206"/>
            <a:chOff x="9187665" y="5197687"/>
            <a:chExt cx="1087110" cy="1118620"/>
          </a:xfrm>
        </p:grpSpPr>
        <p:sp>
          <p:nvSpPr>
            <p:cNvPr id="1794" name="Google Shape;1794;p102"/>
            <p:cNvSpPr/>
            <p:nvPr/>
          </p:nvSpPr>
          <p:spPr>
            <a:xfrm>
              <a:off x="9187665" y="5197687"/>
              <a:ext cx="1087110" cy="1118620"/>
            </a:xfrm>
            <a:custGeom>
              <a:avLst/>
              <a:gdLst/>
              <a:ahLst/>
              <a:cxnLst/>
              <a:rect l="l" t="t" r="r" b="b"/>
              <a:pathLst>
                <a:path w="1087110" h="1118620" extrusionOk="0">
                  <a:moveTo>
                    <a:pt x="1055600" y="0"/>
                  </a:moveTo>
                  <a:lnTo>
                    <a:pt x="42014" y="0"/>
                  </a:lnTo>
                  <a:cubicBezTo>
                    <a:pt x="26259" y="0"/>
                    <a:pt x="10503" y="15755"/>
                    <a:pt x="10503" y="31510"/>
                  </a:cubicBezTo>
                  <a:lnTo>
                    <a:pt x="10503" y="73524"/>
                  </a:lnTo>
                  <a:cubicBezTo>
                    <a:pt x="10503" y="89280"/>
                    <a:pt x="26259" y="105035"/>
                    <a:pt x="42014" y="105035"/>
                  </a:cubicBezTo>
                  <a:lnTo>
                    <a:pt x="115538" y="105035"/>
                  </a:lnTo>
                  <a:lnTo>
                    <a:pt x="115538" y="756251"/>
                  </a:lnTo>
                  <a:lnTo>
                    <a:pt x="105035" y="756251"/>
                  </a:lnTo>
                  <a:cubicBezTo>
                    <a:pt x="47266" y="756251"/>
                    <a:pt x="0" y="793013"/>
                    <a:pt x="0" y="835027"/>
                  </a:cubicBezTo>
                  <a:lnTo>
                    <a:pt x="0" y="976824"/>
                  </a:lnTo>
                  <a:cubicBezTo>
                    <a:pt x="0" y="1018838"/>
                    <a:pt x="47266" y="1055600"/>
                    <a:pt x="105035" y="1055600"/>
                  </a:cubicBezTo>
                  <a:lnTo>
                    <a:pt x="110287" y="1055600"/>
                  </a:lnTo>
                  <a:lnTo>
                    <a:pt x="110287" y="1087110"/>
                  </a:lnTo>
                  <a:cubicBezTo>
                    <a:pt x="110287" y="1102866"/>
                    <a:pt x="126042" y="1118621"/>
                    <a:pt x="141797" y="1118621"/>
                  </a:cubicBezTo>
                  <a:lnTo>
                    <a:pt x="183811" y="1118621"/>
                  </a:lnTo>
                  <a:cubicBezTo>
                    <a:pt x="199566" y="1118621"/>
                    <a:pt x="215321" y="1102866"/>
                    <a:pt x="215321" y="1087110"/>
                  </a:cubicBezTo>
                  <a:lnTo>
                    <a:pt x="215321" y="1055600"/>
                  </a:lnTo>
                  <a:lnTo>
                    <a:pt x="882293" y="1055600"/>
                  </a:lnTo>
                  <a:lnTo>
                    <a:pt x="882293" y="1087110"/>
                  </a:lnTo>
                  <a:cubicBezTo>
                    <a:pt x="882293" y="1102866"/>
                    <a:pt x="898048" y="1118621"/>
                    <a:pt x="913803" y="1118621"/>
                  </a:cubicBezTo>
                  <a:lnTo>
                    <a:pt x="955817" y="1118621"/>
                  </a:lnTo>
                  <a:cubicBezTo>
                    <a:pt x="971572" y="1118621"/>
                    <a:pt x="987327" y="1102866"/>
                    <a:pt x="987327" y="1087110"/>
                  </a:cubicBezTo>
                  <a:lnTo>
                    <a:pt x="987327" y="1050348"/>
                  </a:lnTo>
                  <a:cubicBezTo>
                    <a:pt x="987327" y="1050348"/>
                    <a:pt x="987327" y="1050348"/>
                    <a:pt x="987327" y="1050348"/>
                  </a:cubicBezTo>
                  <a:cubicBezTo>
                    <a:pt x="1039845" y="1045097"/>
                    <a:pt x="1076607" y="1013586"/>
                    <a:pt x="1076607" y="971572"/>
                  </a:cubicBezTo>
                  <a:lnTo>
                    <a:pt x="1076607" y="829775"/>
                  </a:lnTo>
                  <a:cubicBezTo>
                    <a:pt x="1076607" y="787761"/>
                    <a:pt x="1039845" y="756251"/>
                    <a:pt x="992579" y="750999"/>
                  </a:cubicBezTo>
                  <a:lnTo>
                    <a:pt x="992579" y="105035"/>
                  </a:lnTo>
                  <a:lnTo>
                    <a:pt x="1055600" y="105035"/>
                  </a:lnTo>
                  <a:cubicBezTo>
                    <a:pt x="1071355" y="105035"/>
                    <a:pt x="1087110" y="89280"/>
                    <a:pt x="1087110" y="73524"/>
                  </a:cubicBezTo>
                  <a:lnTo>
                    <a:pt x="1087110" y="31510"/>
                  </a:lnTo>
                  <a:cubicBezTo>
                    <a:pt x="1087110" y="15755"/>
                    <a:pt x="1071355" y="0"/>
                    <a:pt x="1055600" y="0"/>
                  </a:cubicBezTo>
                  <a:close/>
                  <a:moveTo>
                    <a:pt x="887544" y="756251"/>
                  </a:moveTo>
                  <a:lnTo>
                    <a:pt x="220573" y="756251"/>
                  </a:lnTo>
                  <a:lnTo>
                    <a:pt x="220573" y="105035"/>
                  </a:lnTo>
                  <a:lnTo>
                    <a:pt x="693230" y="105035"/>
                  </a:lnTo>
                  <a:lnTo>
                    <a:pt x="745747" y="498916"/>
                  </a:lnTo>
                  <a:lnTo>
                    <a:pt x="777258" y="493664"/>
                  </a:lnTo>
                  <a:lnTo>
                    <a:pt x="724740" y="105035"/>
                  </a:lnTo>
                  <a:lnTo>
                    <a:pt x="887544" y="105035"/>
                  </a:lnTo>
                  <a:lnTo>
                    <a:pt x="887544" y="756251"/>
                  </a:ln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5" name="Google Shape;1795;p102"/>
            <p:cNvSpPr/>
            <p:nvPr/>
          </p:nvSpPr>
          <p:spPr>
            <a:xfrm>
              <a:off x="9434497" y="5302722"/>
              <a:ext cx="136545" cy="530425"/>
            </a:xfrm>
            <a:custGeom>
              <a:avLst/>
              <a:gdLst/>
              <a:ahLst/>
              <a:cxnLst/>
              <a:rect l="l" t="t" r="r" b="b"/>
              <a:pathLst>
                <a:path w="136545" h="530425" extrusionOk="0">
                  <a:moveTo>
                    <a:pt x="68273" y="393881"/>
                  </a:moveTo>
                  <a:lnTo>
                    <a:pt x="84028" y="393881"/>
                  </a:lnTo>
                  <a:lnTo>
                    <a:pt x="84028" y="0"/>
                  </a:lnTo>
                  <a:lnTo>
                    <a:pt x="52517" y="0"/>
                  </a:lnTo>
                  <a:lnTo>
                    <a:pt x="52517" y="393881"/>
                  </a:lnTo>
                  <a:lnTo>
                    <a:pt x="68273" y="393881"/>
                  </a:lnTo>
                  <a:cubicBezTo>
                    <a:pt x="31511" y="393881"/>
                    <a:pt x="0" y="425391"/>
                    <a:pt x="0" y="462153"/>
                  </a:cubicBezTo>
                  <a:cubicBezTo>
                    <a:pt x="0" y="498916"/>
                    <a:pt x="31511" y="530426"/>
                    <a:pt x="68273" y="530426"/>
                  </a:cubicBezTo>
                  <a:cubicBezTo>
                    <a:pt x="105035" y="530426"/>
                    <a:pt x="136545" y="498916"/>
                    <a:pt x="136545" y="462153"/>
                  </a:cubicBezTo>
                  <a:cubicBezTo>
                    <a:pt x="131294" y="420139"/>
                    <a:pt x="105035" y="393881"/>
                    <a:pt x="68273" y="39388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6" name="Google Shape;1796;p102"/>
            <p:cNvSpPr/>
            <p:nvPr/>
          </p:nvSpPr>
          <p:spPr>
            <a:xfrm>
              <a:off x="9581546" y="5302722"/>
              <a:ext cx="136545" cy="530425"/>
            </a:xfrm>
            <a:custGeom>
              <a:avLst/>
              <a:gdLst/>
              <a:ahLst/>
              <a:cxnLst/>
              <a:rect l="l" t="t" r="r" b="b"/>
              <a:pathLst>
                <a:path w="136545" h="530425" extrusionOk="0">
                  <a:moveTo>
                    <a:pt x="68273" y="393881"/>
                  </a:moveTo>
                  <a:lnTo>
                    <a:pt x="84028" y="393881"/>
                  </a:lnTo>
                  <a:lnTo>
                    <a:pt x="84028" y="0"/>
                  </a:lnTo>
                  <a:lnTo>
                    <a:pt x="52517" y="0"/>
                  </a:lnTo>
                  <a:lnTo>
                    <a:pt x="52517" y="393881"/>
                  </a:lnTo>
                  <a:lnTo>
                    <a:pt x="68273" y="393881"/>
                  </a:lnTo>
                  <a:cubicBezTo>
                    <a:pt x="31511" y="393881"/>
                    <a:pt x="0" y="425391"/>
                    <a:pt x="0" y="462153"/>
                  </a:cubicBezTo>
                  <a:cubicBezTo>
                    <a:pt x="0" y="498916"/>
                    <a:pt x="31511" y="530426"/>
                    <a:pt x="68273" y="530426"/>
                  </a:cubicBezTo>
                  <a:cubicBezTo>
                    <a:pt x="105035" y="530426"/>
                    <a:pt x="136545" y="498916"/>
                    <a:pt x="136545" y="462153"/>
                  </a:cubicBezTo>
                  <a:cubicBezTo>
                    <a:pt x="136545" y="420139"/>
                    <a:pt x="105035" y="393881"/>
                    <a:pt x="68273" y="39388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7" name="Google Shape;1797;p102"/>
            <p:cNvSpPr/>
            <p:nvPr/>
          </p:nvSpPr>
          <p:spPr>
            <a:xfrm>
              <a:off x="9733847" y="5302722"/>
              <a:ext cx="136545" cy="530425"/>
            </a:xfrm>
            <a:custGeom>
              <a:avLst/>
              <a:gdLst/>
              <a:ahLst/>
              <a:cxnLst/>
              <a:rect l="l" t="t" r="r" b="b"/>
              <a:pathLst>
                <a:path w="136545" h="530425" extrusionOk="0">
                  <a:moveTo>
                    <a:pt x="68273" y="393881"/>
                  </a:moveTo>
                  <a:lnTo>
                    <a:pt x="84028" y="393881"/>
                  </a:lnTo>
                  <a:lnTo>
                    <a:pt x="84028" y="0"/>
                  </a:lnTo>
                  <a:lnTo>
                    <a:pt x="52517" y="0"/>
                  </a:lnTo>
                  <a:lnTo>
                    <a:pt x="52517" y="393881"/>
                  </a:lnTo>
                  <a:lnTo>
                    <a:pt x="68273" y="393881"/>
                  </a:lnTo>
                  <a:cubicBezTo>
                    <a:pt x="31510" y="393881"/>
                    <a:pt x="0" y="425391"/>
                    <a:pt x="0" y="462153"/>
                  </a:cubicBezTo>
                  <a:cubicBezTo>
                    <a:pt x="0" y="498916"/>
                    <a:pt x="31510" y="530426"/>
                    <a:pt x="68273" y="530426"/>
                  </a:cubicBezTo>
                  <a:cubicBezTo>
                    <a:pt x="105035" y="530426"/>
                    <a:pt x="136545" y="498916"/>
                    <a:pt x="136545" y="462153"/>
                  </a:cubicBezTo>
                  <a:cubicBezTo>
                    <a:pt x="131294" y="420139"/>
                    <a:pt x="105035" y="393881"/>
                    <a:pt x="68273" y="393881"/>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798" name="Google Shape;1798;p102"/>
            <p:cNvSpPr/>
            <p:nvPr/>
          </p:nvSpPr>
          <p:spPr>
            <a:xfrm>
              <a:off x="9890730" y="5695810"/>
              <a:ext cx="132631" cy="132755"/>
            </a:xfrm>
            <a:custGeom>
              <a:avLst/>
              <a:gdLst/>
              <a:ahLst/>
              <a:cxnLst/>
              <a:rect l="l" t="t" r="r" b="b"/>
              <a:pathLst>
                <a:path w="132631" h="132755" extrusionOk="0">
                  <a:moveTo>
                    <a:pt x="58438" y="793"/>
                  </a:moveTo>
                  <a:cubicBezTo>
                    <a:pt x="21676" y="6045"/>
                    <a:pt x="-4583" y="37555"/>
                    <a:pt x="669" y="74317"/>
                  </a:cubicBezTo>
                  <a:cubicBezTo>
                    <a:pt x="5921" y="111080"/>
                    <a:pt x="37431" y="137338"/>
                    <a:pt x="74194" y="132087"/>
                  </a:cubicBezTo>
                  <a:cubicBezTo>
                    <a:pt x="110956" y="126835"/>
                    <a:pt x="137214" y="95324"/>
                    <a:pt x="131963" y="58562"/>
                  </a:cubicBezTo>
                  <a:cubicBezTo>
                    <a:pt x="126711" y="16548"/>
                    <a:pt x="95200" y="-4459"/>
                    <a:pt x="58438" y="793"/>
                  </a:cubicBezTo>
                  <a:close/>
                </a:path>
              </a:pathLst>
            </a:custGeom>
            <a:solidFill>
              <a:schemeClr val="lt1"/>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799" name="Google Shape;1799;p102"/>
          <p:cNvGrpSpPr/>
          <p:nvPr/>
        </p:nvGrpSpPr>
        <p:grpSpPr>
          <a:xfrm>
            <a:off x="4780287" y="4069346"/>
            <a:ext cx="1183535" cy="1598589"/>
            <a:chOff x="7685668" y="4885774"/>
            <a:chExt cx="1183535" cy="1598589"/>
          </a:xfrm>
        </p:grpSpPr>
        <p:sp>
          <p:nvSpPr>
            <p:cNvPr id="1800" name="Google Shape;1800;p102"/>
            <p:cNvSpPr/>
            <p:nvPr/>
          </p:nvSpPr>
          <p:spPr>
            <a:xfrm>
              <a:off x="7685668" y="5386750"/>
              <a:ext cx="252083" cy="231076"/>
            </a:xfrm>
            <a:custGeom>
              <a:avLst/>
              <a:gdLst/>
              <a:ahLst/>
              <a:cxnLst/>
              <a:rect l="l" t="t" r="r" b="b"/>
              <a:pathLst>
                <a:path w="252083" h="231076" extrusionOk="0">
                  <a:moveTo>
                    <a:pt x="115538" y="183811"/>
                  </a:moveTo>
                  <a:cubicBezTo>
                    <a:pt x="115538" y="183811"/>
                    <a:pt x="115538" y="183811"/>
                    <a:pt x="115538" y="183811"/>
                  </a:cubicBezTo>
                  <a:lnTo>
                    <a:pt x="252084" y="126042"/>
                  </a:lnTo>
                  <a:lnTo>
                    <a:pt x="194314" y="0"/>
                  </a:lnTo>
                  <a:lnTo>
                    <a:pt x="63021" y="57769"/>
                  </a:lnTo>
                  <a:cubicBezTo>
                    <a:pt x="63021" y="57769"/>
                    <a:pt x="63021" y="57769"/>
                    <a:pt x="63021" y="57769"/>
                  </a:cubicBezTo>
                  <a:lnTo>
                    <a:pt x="52517" y="47266"/>
                  </a:lnTo>
                  <a:cubicBezTo>
                    <a:pt x="47266" y="42014"/>
                    <a:pt x="42014" y="36762"/>
                    <a:pt x="36762" y="36762"/>
                  </a:cubicBezTo>
                  <a:lnTo>
                    <a:pt x="5252" y="52517"/>
                  </a:lnTo>
                  <a:cubicBezTo>
                    <a:pt x="0" y="52517"/>
                    <a:pt x="0" y="63021"/>
                    <a:pt x="0" y="73524"/>
                  </a:cubicBezTo>
                  <a:lnTo>
                    <a:pt x="63021" y="220573"/>
                  </a:lnTo>
                  <a:cubicBezTo>
                    <a:pt x="68273" y="225825"/>
                    <a:pt x="73524" y="231077"/>
                    <a:pt x="78776" y="231077"/>
                  </a:cubicBezTo>
                  <a:lnTo>
                    <a:pt x="115538" y="210070"/>
                  </a:lnTo>
                  <a:cubicBezTo>
                    <a:pt x="120790" y="204818"/>
                    <a:pt x="126042" y="199566"/>
                    <a:pt x="120790" y="189063"/>
                  </a:cubicBezTo>
                  <a:lnTo>
                    <a:pt x="115538" y="183811"/>
                  </a:ln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1" name="Google Shape;1801;p102"/>
            <p:cNvSpPr/>
            <p:nvPr/>
          </p:nvSpPr>
          <p:spPr>
            <a:xfrm>
              <a:off x="7879508" y="4885774"/>
              <a:ext cx="989695" cy="1598589"/>
            </a:xfrm>
            <a:custGeom>
              <a:avLst/>
              <a:gdLst/>
              <a:ahLst/>
              <a:cxnLst/>
              <a:rect l="l" t="t" r="r" b="b"/>
              <a:pathLst>
                <a:path w="989695" h="1598589" extrusionOk="0">
                  <a:moveTo>
                    <a:pt x="987801" y="317165"/>
                  </a:moveTo>
                  <a:lnTo>
                    <a:pt x="851256" y="12564"/>
                  </a:lnTo>
                  <a:cubicBezTo>
                    <a:pt x="846004" y="2060"/>
                    <a:pt x="830249" y="-3191"/>
                    <a:pt x="819745" y="2060"/>
                  </a:cubicBezTo>
                  <a:lnTo>
                    <a:pt x="803990" y="7312"/>
                  </a:lnTo>
                  <a:cubicBezTo>
                    <a:pt x="793486" y="12564"/>
                    <a:pt x="788235" y="28319"/>
                    <a:pt x="793486" y="38823"/>
                  </a:cubicBezTo>
                  <a:lnTo>
                    <a:pt x="793486" y="44074"/>
                  </a:lnTo>
                  <a:lnTo>
                    <a:pt x="536151" y="159613"/>
                  </a:lnTo>
                  <a:cubicBezTo>
                    <a:pt x="525648" y="164864"/>
                    <a:pt x="520396" y="180619"/>
                    <a:pt x="525648" y="196375"/>
                  </a:cubicBezTo>
                  <a:lnTo>
                    <a:pt x="525648" y="196375"/>
                  </a:lnTo>
                  <a:lnTo>
                    <a:pt x="189536" y="343423"/>
                  </a:lnTo>
                  <a:cubicBezTo>
                    <a:pt x="173781" y="348675"/>
                    <a:pt x="173781" y="364430"/>
                    <a:pt x="179033" y="380186"/>
                  </a:cubicBezTo>
                  <a:cubicBezTo>
                    <a:pt x="179033" y="380186"/>
                    <a:pt x="179033" y="380186"/>
                    <a:pt x="179033" y="380186"/>
                  </a:cubicBezTo>
                  <a:lnTo>
                    <a:pt x="10977" y="453710"/>
                  </a:lnTo>
                  <a:cubicBezTo>
                    <a:pt x="474" y="458962"/>
                    <a:pt x="-4778" y="479969"/>
                    <a:pt x="5725" y="500976"/>
                  </a:cubicBezTo>
                  <a:lnTo>
                    <a:pt x="58243" y="616514"/>
                  </a:lnTo>
                  <a:cubicBezTo>
                    <a:pt x="68746" y="637521"/>
                    <a:pt x="84501" y="648024"/>
                    <a:pt x="100257" y="642773"/>
                  </a:cubicBezTo>
                  <a:lnTo>
                    <a:pt x="268312" y="569248"/>
                  </a:lnTo>
                  <a:cubicBezTo>
                    <a:pt x="268312" y="569248"/>
                    <a:pt x="268312" y="569248"/>
                    <a:pt x="268312" y="569248"/>
                  </a:cubicBezTo>
                  <a:cubicBezTo>
                    <a:pt x="273564" y="585004"/>
                    <a:pt x="289319" y="590255"/>
                    <a:pt x="299823" y="585004"/>
                  </a:cubicBezTo>
                  <a:lnTo>
                    <a:pt x="404858" y="537738"/>
                  </a:lnTo>
                  <a:lnTo>
                    <a:pt x="404858" y="569248"/>
                  </a:lnTo>
                  <a:cubicBezTo>
                    <a:pt x="404858" y="569248"/>
                    <a:pt x="404858" y="569248"/>
                    <a:pt x="404858" y="569248"/>
                  </a:cubicBezTo>
                  <a:lnTo>
                    <a:pt x="394354" y="569248"/>
                  </a:lnTo>
                  <a:lnTo>
                    <a:pt x="394354" y="684787"/>
                  </a:lnTo>
                  <a:cubicBezTo>
                    <a:pt x="394354" y="684787"/>
                    <a:pt x="394354" y="684787"/>
                    <a:pt x="394354" y="684787"/>
                  </a:cubicBezTo>
                  <a:cubicBezTo>
                    <a:pt x="378599" y="684787"/>
                    <a:pt x="368095" y="690038"/>
                    <a:pt x="368095" y="700542"/>
                  </a:cubicBezTo>
                  <a:lnTo>
                    <a:pt x="368095" y="742556"/>
                  </a:lnTo>
                  <a:lnTo>
                    <a:pt x="58243" y="1451541"/>
                  </a:lnTo>
                  <a:cubicBezTo>
                    <a:pt x="58243" y="1451541"/>
                    <a:pt x="58243" y="1451541"/>
                    <a:pt x="58243" y="1451541"/>
                  </a:cubicBezTo>
                  <a:lnTo>
                    <a:pt x="47739" y="1451541"/>
                  </a:lnTo>
                  <a:cubicBezTo>
                    <a:pt x="42487" y="1451541"/>
                    <a:pt x="37236" y="1456793"/>
                    <a:pt x="37236" y="1462044"/>
                  </a:cubicBezTo>
                  <a:lnTo>
                    <a:pt x="37236" y="1498807"/>
                  </a:lnTo>
                  <a:cubicBezTo>
                    <a:pt x="37236" y="1504058"/>
                    <a:pt x="42487" y="1509310"/>
                    <a:pt x="47739" y="1509310"/>
                  </a:cubicBezTo>
                  <a:lnTo>
                    <a:pt x="105508" y="1509310"/>
                  </a:lnTo>
                  <a:cubicBezTo>
                    <a:pt x="110760" y="1509310"/>
                    <a:pt x="116012" y="1504058"/>
                    <a:pt x="116012" y="1498807"/>
                  </a:cubicBezTo>
                  <a:lnTo>
                    <a:pt x="116012" y="1462044"/>
                  </a:lnTo>
                  <a:cubicBezTo>
                    <a:pt x="116012" y="1456793"/>
                    <a:pt x="110760" y="1451541"/>
                    <a:pt x="105508" y="1451541"/>
                  </a:cubicBezTo>
                  <a:lnTo>
                    <a:pt x="100257" y="1451541"/>
                  </a:lnTo>
                  <a:lnTo>
                    <a:pt x="404858" y="763563"/>
                  </a:lnTo>
                  <a:lnTo>
                    <a:pt x="436368" y="763563"/>
                  </a:lnTo>
                  <a:lnTo>
                    <a:pt x="436368" y="1540820"/>
                  </a:lnTo>
                  <a:lnTo>
                    <a:pt x="431116" y="1540820"/>
                  </a:lnTo>
                  <a:cubicBezTo>
                    <a:pt x="425865" y="1540820"/>
                    <a:pt x="420613" y="1546072"/>
                    <a:pt x="420613" y="1551324"/>
                  </a:cubicBezTo>
                  <a:lnTo>
                    <a:pt x="420613" y="1588086"/>
                  </a:lnTo>
                  <a:cubicBezTo>
                    <a:pt x="420613" y="1593338"/>
                    <a:pt x="425865" y="1598590"/>
                    <a:pt x="431116" y="1598590"/>
                  </a:cubicBezTo>
                  <a:lnTo>
                    <a:pt x="488885" y="1598590"/>
                  </a:lnTo>
                  <a:cubicBezTo>
                    <a:pt x="494137" y="1598590"/>
                    <a:pt x="499389" y="1593338"/>
                    <a:pt x="499389" y="1588086"/>
                  </a:cubicBezTo>
                  <a:lnTo>
                    <a:pt x="499389" y="1551324"/>
                  </a:lnTo>
                  <a:cubicBezTo>
                    <a:pt x="499389" y="1546072"/>
                    <a:pt x="494137" y="1540820"/>
                    <a:pt x="488885" y="1540820"/>
                  </a:cubicBezTo>
                  <a:lnTo>
                    <a:pt x="483634" y="1540820"/>
                  </a:lnTo>
                  <a:lnTo>
                    <a:pt x="483634" y="768814"/>
                  </a:lnTo>
                  <a:lnTo>
                    <a:pt x="509892" y="768814"/>
                  </a:lnTo>
                  <a:lnTo>
                    <a:pt x="803990" y="1456793"/>
                  </a:lnTo>
                  <a:lnTo>
                    <a:pt x="798738" y="1456793"/>
                  </a:lnTo>
                  <a:cubicBezTo>
                    <a:pt x="793486" y="1456793"/>
                    <a:pt x="788235" y="1462044"/>
                    <a:pt x="788235" y="1467296"/>
                  </a:cubicBezTo>
                  <a:lnTo>
                    <a:pt x="788235" y="1504058"/>
                  </a:lnTo>
                  <a:cubicBezTo>
                    <a:pt x="788235" y="1509310"/>
                    <a:pt x="793486" y="1514562"/>
                    <a:pt x="798738" y="1514562"/>
                  </a:cubicBezTo>
                  <a:lnTo>
                    <a:pt x="856507" y="1514562"/>
                  </a:lnTo>
                  <a:cubicBezTo>
                    <a:pt x="861759" y="1514562"/>
                    <a:pt x="867011" y="1509310"/>
                    <a:pt x="867011" y="1504058"/>
                  </a:cubicBezTo>
                  <a:lnTo>
                    <a:pt x="867011" y="1467296"/>
                  </a:lnTo>
                  <a:cubicBezTo>
                    <a:pt x="867011" y="1462044"/>
                    <a:pt x="861759" y="1456793"/>
                    <a:pt x="856507" y="1456793"/>
                  </a:cubicBezTo>
                  <a:lnTo>
                    <a:pt x="851256" y="1456793"/>
                  </a:lnTo>
                  <a:cubicBezTo>
                    <a:pt x="851256" y="1456793"/>
                    <a:pt x="851256" y="1456793"/>
                    <a:pt x="851256" y="1456793"/>
                  </a:cubicBezTo>
                  <a:lnTo>
                    <a:pt x="541403" y="758311"/>
                  </a:lnTo>
                  <a:cubicBezTo>
                    <a:pt x="541403" y="758311"/>
                    <a:pt x="541403" y="758311"/>
                    <a:pt x="541403" y="758311"/>
                  </a:cubicBezTo>
                  <a:cubicBezTo>
                    <a:pt x="541403" y="758311"/>
                    <a:pt x="541403" y="753059"/>
                    <a:pt x="541403" y="753059"/>
                  </a:cubicBezTo>
                  <a:lnTo>
                    <a:pt x="541403" y="705794"/>
                  </a:lnTo>
                  <a:cubicBezTo>
                    <a:pt x="541403" y="700542"/>
                    <a:pt x="530899" y="690038"/>
                    <a:pt x="515144" y="690038"/>
                  </a:cubicBezTo>
                  <a:cubicBezTo>
                    <a:pt x="515144" y="690038"/>
                    <a:pt x="515144" y="690038"/>
                    <a:pt x="515144" y="690038"/>
                  </a:cubicBezTo>
                  <a:lnTo>
                    <a:pt x="515144" y="574500"/>
                  </a:lnTo>
                  <a:lnTo>
                    <a:pt x="504641" y="574500"/>
                  </a:lnTo>
                  <a:cubicBezTo>
                    <a:pt x="504641" y="574500"/>
                    <a:pt x="504641" y="574500"/>
                    <a:pt x="504641" y="574500"/>
                  </a:cubicBezTo>
                  <a:lnTo>
                    <a:pt x="504641" y="516731"/>
                  </a:lnTo>
                  <a:cubicBezTo>
                    <a:pt x="504641" y="511479"/>
                    <a:pt x="504641" y="506227"/>
                    <a:pt x="499389" y="500976"/>
                  </a:cubicBezTo>
                  <a:lnTo>
                    <a:pt x="415361" y="537738"/>
                  </a:lnTo>
                  <a:lnTo>
                    <a:pt x="630683" y="443207"/>
                  </a:lnTo>
                  <a:lnTo>
                    <a:pt x="630683" y="443207"/>
                  </a:lnTo>
                  <a:cubicBezTo>
                    <a:pt x="635934" y="458962"/>
                    <a:pt x="651690" y="464213"/>
                    <a:pt x="662193" y="458962"/>
                  </a:cubicBezTo>
                  <a:lnTo>
                    <a:pt x="919528" y="343423"/>
                  </a:lnTo>
                  <a:lnTo>
                    <a:pt x="919528" y="348675"/>
                  </a:lnTo>
                  <a:cubicBezTo>
                    <a:pt x="924780" y="359179"/>
                    <a:pt x="940535" y="364430"/>
                    <a:pt x="951039" y="359179"/>
                  </a:cubicBezTo>
                  <a:lnTo>
                    <a:pt x="966794" y="353927"/>
                  </a:lnTo>
                  <a:cubicBezTo>
                    <a:pt x="987801" y="343423"/>
                    <a:pt x="993053" y="327668"/>
                    <a:pt x="987801" y="317165"/>
                  </a:cubicBezTo>
                  <a:close/>
                </a:path>
              </a:pathLst>
            </a:custGeom>
            <a:solidFill>
              <a:schemeClr val="accent5"/>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1802" name="Google Shape;1802;p102"/>
          <p:cNvSpPr/>
          <p:nvPr/>
        </p:nvSpPr>
        <p:spPr>
          <a:xfrm>
            <a:off x="9854637" y="2543080"/>
            <a:ext cx="893797" cy="1189069"/>
          </a:xfrm>
          <a:custGeom>
            <a:avLst/>
            <a:gdLst/>
            <a:ahLst/>
            <a:cxnLst/>
            <a:rect l="l" t="t" r="r" b="b"/>
            <a:pathLst>
              <a:path w="588195" h="782509" extrusionOk="0">
                <a:moveTo>
                  <a:pt x="556685" y="724740"/>
                </a:moveTo>
                <a:lnTo>
                  <a:pt x="535678" y="724740"/>
                </a:lnTo>
                <a:lnTo>
                  <a:pt x="535678" y="68273"/>
                </a:lnTo>
                <a:lnTo>
                  <a:pt x="556685" y="68273"/>
                </a:lnTo>
                <a:cubicBezTo>
                  <a:pt x="577692" y="68273"/>
                  <a:pt x="588195" y="52517"/>
                  <a:pt x="588195" y="36762"/>
                </a:cubicBezTo>
                <a:cubicBezTo>
                  <a:pt x="588195" y="21007"/>
                  <a:pt x="572440" y="0"/>
                  <a:pt x="556685" y="0"/>
                </a:cubicBezTo>
                <a:lnTo>
                  <a:pt x="31511" y="0"/>
                </a:lnTo>
                <a:cubicBezTo>
                  <a:pt x="10504" y="0"/>
                  <a:pt x="0" y="15755"/>
                  <a:pt x="0" y="31510"/>
                </a:cubicBezTo>
                <a:cubicBezTo>
                  <a:pt x="0" y="47266"/>
                  <a:pt x="15755" y="63021"/>
                  <a:pt x="31511" y="63021"/>
                </a:cubicBezTo>
                <a:lnTo>
                  <a:pt x="47266" y="63021"/>
                </a:lnTo>
                <a:lnTo>
                  <a:pt x="47266" y="719489"/>
                </a:lnTo>
                <a:lnTo>
                  <a:pt x="31511" y="719489"/>
                </a:lnTo>
                <a:cubicBezTo>
                  <a:pt x="10504" y="719489"/>
                  <a:pt x="0" y="735244"/>
                  <a:pt x="0" y="750999"/>
                </a:cubicBezTo>
                <a:cubicBezTo>
                  <a:pt x="0" y="772006"/>
                  <a:pt x="15755" y="782509"/>
                  <a:pt x="31511" y="782509"/>
                </a:cubicBezTo>
                <a:lnTo>
                  <a:pt x="556685" y="782509"/>
                </a:lnTo>
                <a:cubicBezTo>
                  <a:pt x="577692" y="782509"/>
                  <a:pt x="588195" y="766754"/>
                  <a:pt x="588195" y="750999"/>
                </a:cubicBezTo>
                <a:cubicBezTo>
                  <a:pt x="588195" y="735244"/>
                  <a:pt x="572440" y="724740"/>
                  <a:pt x="556685" y="724740"/>
                </a:cubicBezTo>
                <a:close/>
                <a:moveTo>
                  <a:pt x="131294" y="682726"/>
                </a:moveTo>
                <a:cubicBezTo>
                  <a:pt x="115538" y="682726"/>
                  <a:pt x="99783" y="698482"/>
                  <a:pt x="99783" y="714237"/>
                </a:cubicBezTo>
                <a:cubicBezTo>
                  <a:pt x="99783" y="714237"/>
                  <a:pt x="99783" y="719489"/>
                  <a:pt x="99783" y="719489"/>
                </a:cubicBezTo>
                <a:lnTo>
                  <a:pt x="73524" y="719489"/>
                </a:lnTo>
                <a:lnTo>
                  <a:pt x="73524" y="68273"/>
                </a:lnTo>
                <a:lnTo>
                  <a:pt x="99783" y="68273"/>
                </a:lnTo>
                <a:cubicBezTo>
                  <a:pt x="99783" y="68273"/>
                  <a:pt x="99783" y="73524"/>
                  <a:pt x="99783" y="73524"/>
                </a:cubicBezTo>
                <a:cubicBezTo>
                  <a:pt x="99783" y="89280"/>
                  <a:pt x="115538" y="105035"/>
                  <a:pt x="131294" y="105035"/>
                </a:cubicBezTo>
                <a:lnTo>
                  <a:pt x="147049" y="105035"/>
                </a:lnTo>
                <a:cubicBezTo>
                  <a:pt x="147049" y="105035"/>
                  <a:pt x="147049" y="110287"/>
                  <a:pt x="147049" y="110287"/>
                </a:cubicBezTo>
                <a:lnTo>
                  <a:pt x="152301" y="225825"/>
                </a:lnTo>
                <a:cubicBezTo>
                  <a:pt x="152301" y="236328"/>
                  <a:pt x="157552" y="246832"/>
                  <a:pt x="168056" y="257335"/>
                </a:cubicBezTo>
                <a:cubicBezTo>
                  <a:pt x="168056" y="257335"/>
                  <a:pt x="225825" y="309853"/>
                  <a:pt x="231077" y="315104"/>
                </a:cubicBezTo>
                <a:cubicBezTo>
                  <a:pt x="231077" y="315104"/>
                  <a:pt x="257335" y="341363"/>
                  <a:pt x="262587" y="393881"/>
                </a:cubicBezTo>
                <a:cubicBezTo>
                  <a:pt x="262587" y="451650"/>
                  <a:pt x="231077" y="472657"/>
                  <a:pt x="231077" y="472657"/>
                </a:cubicBezTo>
                <a:cubicBezTo>
                  <a:pt x="225825" y="477908"/>
                  <a:pt x="168056" y="530426"/>
                  <a:pt x="168056" y="530426"/>
                </a:cubicBezTo>
                <a:cubicBezTo>
                  <a:pt x="162804" y="535678"/>
                  <a:pt x="157552" y="551433"/>
                  <a:pt x="152301" y="561936"/>
                </a:cubicBezTo>
                <a:lnTo>
                  <a:pt x="147049" y="672223"/>
                </a:lnTo>
                <a:cubicBezTo>
                  <a:pt x="147049" y="677475"/>
                  <a:pt x="147049" y="677475"/>
                  <a:pt x="147049" y="682726"/>
                </a:cubicBezTo>
                <a:lnTo>
                  <a:pt x="131294" y="682726"/>
                </a:lnTo>
                <a:close/>
                <a:moveTo>
                  <a:pt x="477908" y="724740"/>
                </a:moveTo>
                <a:cubicBezTo>
                  <a:pt x="477908" y="724740"/>
                  <a:pt x="477908" y="719489"/>
                  <a:pt x="477908" y="719489"/>
                </a:cubicBezTo>
                <a:cubicBezTo>
                  <a:pt x="477908" y="703733"/>
                  <a:pt x="462153" y="687978"/>
                  <a:pt x="446398" y="687978"/>
                </a:cubicBezTo>
                <a:lnTo>
                  <a:pt x="430643" y="687978"/>
                </a:lnTo>
                <a:cubicBezTo>
                  <a:pt x="430643" y="687978"/>
                  <a:pt x="430643" y="682726"/>
                  <a:pt x="430643" y="677475"/>
                </a:cubicBezTo>
                <a:lnTo>
                  <a:pt x="425391" y="567188"/>
                </a:lnTo>
                <a:cubicBezTo>
                  <a:pt x="425391" y="556685"/>
                  <a:pt x="420139" y="546181"/>
                  <a:pt x="409636" y="535678"/>
                </a:cubicBezTo>
                <a:cubicBezTo>
                  <a:pt x="409636" y="535678"/>
                  <a:pt x="351867" y="483160"/>
                  <a:pt x="346615" y="477908"/>
                </a:cubicBezTo>
                <a:cubicBezTo>
                  <a:pt x="346615" y="477908"/>
                  <a:pt x="315104" y="456901"/>
                  <a:pt x="315104" y="399132"/>
                </a:cubicBezTo>
                <a:cubicBezTo>
                  <a:pt x="320356" y="346615"/>
                  <a:pt x="346615" y="320356"/>
                  <a:pt x="346615" y="320356"/>
                </a:cubicBezTo>
                <a:cubicBezTo>
                  <a:pt x="357119" y="309853"/>
                  <a:pt x="414888" y="257335"/>
                  <a:pt x="414888" y="257335"/>
                </a:cubicBezTo>
                <a:cubicBezTo>
                  <a:pt x="420139" y="252084"/>
                  <a:pt x="425391" y="236328"/>
                  <a:pt x="430643" y="225825"/>
                </a:cubicBezTo>
                <a:lnTo>
                  <a:pt x="435895" y="115538"/>
                </a:lnTo>
                <a:cubicBezTo>
                  <a:pt x="435895" y="115538"/>
                  <a:pt x="435895" y="110287"/>
                  <a:pt x="435895" y="110287"/>
                </a:cubicBezTo>
                <a:lnTo>
                  <a:pt x="451650" y="110287"/>
                </a:lnTo>
                <a:cubicBezTo>
                  <a:pt x="467405" y="110287"/>
                  <a:pt x="483160" y="94531"/>
                  <a:pt x="483160" y="78776"/>
                </a:cubicBezTo>
                <a:cubicBezTo>
                  <a:pt x="483160" y="78776"/>
                  <a:pt x="483160" y="73524"/>
                  <a:pt x="483160" y="73524"/>
                </a:cubicBezTo>
                <a:lnTo>
                  <a:pt x="504167" y="73524"/>
                </a:lnTo>
                <a:lnTo>
                  <a:pt x="504167" y="729992"/>
                </a:lnTo>
                <a:lnTo>
                  <a:pt x="477908" y="729992"/>
                </a:lnTo>
                <a:close/>
              </a:path>
            </a:pathLst>
          </a:custGeom>
          <a:solidFill>
            <a:schemeClr val="accent6"/>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3" name="Google Shape;1803;p102"/>
          <p:cNvSpPr/>
          <p:nvPr/>
        </p:nvSpPr>
        <p:spPr>
          <a:xfrm>
            <a:off x="8464364" y="2497656"/>
            <a:ext cx="973827" cy="973827"/>
          </a:xfrm>
          <a:custGeom>
            <a:avLst/>
            <a:gdLst/>
            <a:ahLst/>
            <a:cxnLst/>
            <a:rect l="l" t="t" r="r" b="b"/>
            <a:pathLst>
              <a:path w="945313" h="945313" extrusionOk="0">
                <a:moveTo>
                  <a:pt x="945313" y="546181"/>
                </a:moveTo>
                <a:lnTo>
                  <a:pt x="945313" y="430643"/>
                </a:lnTo>
                <a:lnTo>
                  <a:pt x="866537" y="430643"/>
                </a:lnTo>
                <a:cubicBezTo>
                  <a:pt x="861286" y="399132"/>
                  <a:pt x="856034" y="372874"/>
                  <a:pt x="845530" y="341363"/>
                </a:cubicBezTo>
                <a:lnTo>
                  <a:pt x="919055" y="299349"/>
                </a:lnTo>
                <a:lnTo>
                  <a:pt x="861286" y="199566"/>
                </a:lnTo>
                <a:lnTo>
                  <a:pt x="793013" y="241580"/>
                </a:lnTo>
                <a:cubicBezTo>
                  <a:pt x="777258" y="215321"/>
                  <a:pt x="756251" y="194314"/>
                  <a:pt x="729992" y="178559"/>
                </a:cubicBezTo>
                <a:lnTo>
                  <a:pt x="772006" y="105035"/>
                </a:lnTo>
                <a:lnTo>
                  <a:pt x="672223" y="47266"/>
                </a:lnTo>
                <a:lnTo>
                  <a:pt x="630209" y="120790"/>
                </a:lnTo>
                <a:cubicBezTo>
                  <a:pt x="603950" y="110287"/>
                  <a:pt x="577691" y="99783"/>
                  <a:pt x="546181" y="94531"/>
                </a:cubicBezTo>
                <a:lnTo>
                  <a:pt x="546181" y="0"/>
                </a:lnTo>
                <a:lnTo>
                  <a:pt x="430643" y="0"/>
                </a:lnTo>
                <a:lnTo>
                  <a:pt x="430643" y="84028"/>
                </a:lnTo>
                <a:cubicBezTo>
                  <a:pt x="399132" y="89280"/>
                  <a:pt x="372874" y="94531"/>
                  <a:pt x="346615" y="105035"/>
                </a:cubicBezTo>
                <a:lnTo>
                  <a:pt x="299349" y="26259"/>
                </a:lnTo>
                <a:lnTo>
                  <a:pt x="199566" y="84028"/>
                </a:lnTo>
                <a:lnTo>
                  <a:pt x="241580" y="157552"/>
                </a:lnTo>
                <a:cubicBezTo>
                  <a:pt x="220573" y="173307"/>
                  <a:pt x="194314" y="194314"/>
                  <a:pt x="178559" y="215321"/>
                </a:cubicBezTo>
                <a:lnTo>
                  <a:pt x="99783" y="168056"/>
                </a:lnTo>
                <a:lnTo>
                  <a:pt x="42014" y="267839"/>
                </a:lnTo>
                <a:lnTo>
                  <a:pt x="115538" y="315104"/>
                </a:lnTo>
                <a:cubicBezTo>
                  <a:pt x="105035" y="341363"/>
                  <a:pt x="94531" y="367622"/>
                  <a:pt x="89280" y="399132"/>
                </a:cubicBezTo>
                <a:lnTo>
                  <a:pt x="0" y="399132"/>
                </a:lnTo>
                <a:lnTo>
                  <a:pt x="0" y="514671"/>
                </a:lnTo>
                <a:lnTo>
                  <a:pt x="84028" y="514671"/>
                </a:lnTo>
                <a:cubicBezTo>
                  <a:pt x="89280" y="546181"/>
                  <a:pt x="94531" y="572440"/>
                  <a:pt x="105035" y="598699"/>
                </a:cubicBezTo>
                <a:lnTo>
                  <a:pt x="26259" y="640712"/>
                </a:lnTo>
                <a:lnTo>
                  <a:pt x="84028" y="740496"/>
                </a:lnTo>
                <a:lnTo>
                  <a:pt x="157552" y="698482"/>
                </a:lnTo>
                <a:cubicBezTo>
                  <a:pt x="173307" y="724740"/>
                  <a:pt x="194314" y="745747"/>
                  <a:pt x="215321" y="761503"/>
                </a:cubicBezTo>
                <a:lnTo>
                  <a:pt x="173307" y="835027"/>
                </a:lnTo>
                <a:lnTo>
                  <a:pt x="273090" y="892796"/>
                </a:lnTo>
                <a:lnTo>
                  <a:pt x="315104" y="824523"/>
                </a:lnTo>
                <a:cubicBezTo>
                  <a:pt x="341363" y="835027"/>
                  <a:pt x="372874" y="845530"/>
                  <a:pt x="399132" y="850782"/>
                </a:cubicBezTo>
                <a:lnTo>
                  <a:pt x="399132" y="945313"/>
                </a:lnTo>
                <a:lnTo>
                  <a:pt x="514671" y="945313"/>
                </a:lnTo>
                <a:lnTo>
                  <a:pt x="514671" y="866537"/>
                </a:lnTo>
                <a:cubicBezTo>
                  <a:pt x="546181" y="861286"/>
                  <a:pt x="572440" y="856034"/>
                  <a:pt x="603950" y="845530"/>
                </a:cubicBezTo>
                <a:lnTo>
                  <a:pt x="645964" y="919055"/>
                </a:lnTo>
                <a:lnTo>
                  <a:pt x="745747" y="861286"/>
                </a:lnTo>
                <a:lnTo>
                  <a:pt x="703733" y="793013"/>
                </a:lnTo>
                <a:cubicBezTo>
                  <a:pt x="729992" y="777258"/>
                  <a:pt x="750999" y="756251"/>
                  <a:pt x="772006" y="729992"/>
                </a:cubicBezTo>
                <a:lnTo>
                  <a:pt x="845530" y="772006"/>
                </a:lnTo>
                <a:lnTo>
                  <a:pt x="903299" y="672223"/>
                </a:lnTo>
                <a:lnTo>
                  <a:pt x="835027" y="630209"/>
                </a:lnTo>
                <a:cubicBezTo>
                  <a:pt x="845530" y="603950"/>
                  <a:pt x="856034" y="572440"/>
                  <a:pt x="861286" y="546181"/>
                </a:cubicBezTo>
                <a:lnTo>
                  <a:pt x="945313" y="546181"/>
                </a:lnTo>
                <a:close/>
                <a:moveTo>
                  <a:pt x="714237" y="304601"/>
                </a:moveTo>
                <a:lnTo>
                  <a:pt x="588195" y="378125"/>
                </a:lnTo>
                <a:cubicBezTo>
                  <a:pt x="588195" y="372874"/>
                  <a:pt x="582943" y="372874"/>
                  <a:pt x="577691" y="367622"/>
                </a:cubicBezTo>
                <a:cubicBezTo>
                  <a:pt x="561936" y="351867"/>
                  <a:pt x="540929" y="336111"/>
                  <a:pt x="519922" y="330860"/>
                </a:cubicBezTo>
                <a:lnTo>
                  <a:pt x="519922" y="183811"/>
                </a:lnTo>
                <a:cubicBezTo>
                  <a:pt x="598699" y="194314"/>
                  <a:pt x="666971" y="241580"/>
                  <a:pt x="714237" y="304601"/>
                </a:cubicBezTo>
                <a:close/>
                <a:moveTo>
                  <a:pt x="472657" y="540929"/>
                </a:moveTo>
                <a:cubicBezTo>
                  <a:pt x="435894" y="540929"/>
                  <a:pt x="404384" y="509419"/>
                  <a:pt x="404384" y="472657"/>
                </a:cubicBezTo>
                <a:cubicBezTo>
                  <a:pt x="404384" y="435895"/>
                  <a:pt x="435894" y="404384"/>
                  <a:pt x="472657" y="404384"/>
                </a:cubicBezTo>
                <a:cubicBezTo>
                  <a:pt x="509419" y="404384"/>
                  <a:pt x="540929" y="435895"/>
                  <a:pt x="540929" y="472657"/>
                </a:cubicBezTo>
                <a:cubicBezTo>
                  <a:pt x="540929" y="509419"/>
                  <a:pt x="509419" y="540929"/>
                  <a:pt x="472657" y="540929"/>
                </a:cubicBezTo>
                <a:close/>
                <a:moveTo>
                  <a:pt x="441146" y="183811"/>
                </a:moveTo>
                <a:lnTo>
                  <a:pt x="441146" y="330860"/>
                </a:lnTo>
                <a:cubicBezTo>
                  <a:pt x="414888" y="336111"/>
                  <a:pt x="388629" y="351867"/>
                  <a:pt x="367622" y="372874"/>
                </a:cubicBezTo>
                <a:cubicBezTo>
                  <a:pt x="362370" y="378125"/>
                  <a:pt x="362370" y="378125"/>
                  <a:pt x="362370" y="383377"/>
                </a:cubicBezTo>
                <a:lnTo>
                  <a:pt x="236328" y="309853"/>
                </a:lnTo>
                <a:cubicBezTo>
                  <a:pt x="283594" y="236328"/>
                  <a:pt x="357118" y="189063"/>
                  <a:pt x="441146" y="183811"/>
                </a:cubicBezTo>
                <a:close/>
                <a:moveTo>
                  <a:pt x="199566" y="372874"/>
                </a:moveTo>
                <a:lnTo>
                  <a:pt x="330860" y="446398"/>
                </a:lnTo>
                <a:cubicBezTo>
                  <a:pt x="330860" y="456901"/>
                  <a:pt x="330860" y="462153"/>
                  <a:pt x="330860" y="472657"/>
                </a:cubicBezTo>
                <a:cubicBezTo>
                  <a:pt x="330860" y="488412"/>
                  <a:pt x="330860" y="504167"/>
                  <a:pt x="336111" y="519922"/>
                </a:cubicBezTo>
                <a:lnTo>
                  <a:pt x="210070" y="593447"/>
                </a:lnTo>
                <a:cubicBezTo>
                  <a:pt x="189063" y="556685"/>
                  <a:pt x="178559" y="514671"/>
                  <a:pt x="178559" y="472657"/>
                </a:cubicBezTo>
                <a:cubicBezTo>
                  <a:pt x="178559" y="435895"/>
                  <a:pt x="183811" y="404384"/>
                  <a:pt x="199566" y="372874"/>
                </a:cubicBezTo>
                <a:close/>
                <a:moveTo>
                  <a:pt x="246832" y="661719"/>
                </a:moveTo>
                <a:lnTo>
                  <a:pt x="378125" y="588195"/>
                </a:lnTo>
                <a:cubicBezTo>
                  <a:pt x="393881" y="603950"/>
                  <a:pt x="414888" y="614454"/>
                  <a:pt x="435894" y="619706"/>
                </a:cubicBezTo>
                <a:lnTo>
                  <a:pt x="435894" y="766754"/>
                </a:lnTo>
                <a:cubicBezTo>
                  <a:pt x="357118" y="756251"/>
                  <a:pt x="294098" y="714237"/>
                  <a:pt x="246832" y="661719"/>
                </a:cubicBezTo>
                <a:close/>
                <a:moveTo>
                  <a:pt x="509419" y="766754"/>
                </a:moveTo>
                <a:lnTo>
                  <a:pt x="509419" y="619706"/>
                </a:lnTo>
                <a:cubicBezTo>
                  <a:pt x="530426" y="614454"/>
                  <a:pt x="551433" y="603950"/>
                  <a:pt x="567188" y="588195"/>
                </a:cubicBezTo>
                <a:lnTo>
                  <a:pt x="698482" y="661719"/>
                </a:lnTo>
                <a:cubicBezTo>
                  <a:pt x="651216" y="714237"/>
                  <a:pt x="588195" y="756251"/>
                  <a:pt x="509419" y="766754"/>
                </a:cubicBezTo>
                <a:close/>
                <a:moveTo>
                  <a:pt x="740496" y="593447"/>
                </a:moveTo>
                <a:lnTo>
                  <a:pt x="614454" y="519922"/>
                </a:lnTo>
                <a:cubicBezTo>
                  <a:pt x="619706" y="504167"/>
                  <a:pt x="624957" y="488412"/>
                  <a:pt x="624957" y="472657"/>
                </a:cubicBezTo>
                <a:cubicBezTo>
                  <a:pt x="624957" y="462153"/>
                  <a:pt x="624957" y="456901"/>
                  <a:pt x="624957" y="446398"/>
                </a:cubicBezTo>
                <a:lnTo>
                  <a:pt x="756251" y="372874"/>
                </a:lnTo>
                <a:cubicBezTo>
                  <a:pt x="766754" y="404384"/>
                  <a:pt x="772006" y="435895"/>
                  <a:pt x="772006" y="472657"/>
                </a:cubicBezTo>
                <a:cubicBezTo>
                  <a:pt x="766754" y="514671"/>
                  <a:pt x="756251" y="556685"/>
                  <a:pt x="740496" y="593447"/>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nvGrpSpPr>
          <p:cNvPr id="1804" name="Google Shape;1804;p102"/>
          <p:cNvGrpSpPr/>
          <p:nvPr/>
        </p:nvGrpSpPr>
        <p:grpSpPr>
          <a:xfrm>
            <a:off x="6815303" y="1364047"/>
            <a:ext cx="613401" cy="1079438"/>
            <a:chOff x="5761464" y="1073170"/>
            <a:chExt cx="613401" cy="1079438"/>
          </a:xfrm>
        </p:grpSpPr>
        <p:sp>
          <p:nvSpPr>
            <p:cNvPr id="1805" name="Google Shape;1805;p102"/>
            <p:cNvSpPr/>
            <p:nvPr/>
          </p:nvSpPr>
          <p:spPr>
            <a:xfrm>
              <a:off x="5778712" y="1864730"/>
              <a:ext cx="74743" cy="103893"/>
            </a:xfrm>
            <a:custGeom>
              <a:avLst/>
              <a:gdLst/>
              <a:ahLst/>
              <a:cxnLst/>
              <a:rect l="l" t="t" r="r" b="b"/>
              <a:pathLst>
                <a:path w="74743" h="103893" extrusionOk="0">
                  <a:moveTo>
                    <a:pt x="74744" y="69396"/>
                  </a:moveTo>
                  <a:cubicBezTo>
                    <a:pt x="74744" y="52148"/>
                    <a:pt x="40247" y="17651"/>
                    <a:pt x="40247" y="402"/>
                  </a:cubicBezTo>
                  <a:cubicBezTo>
                    <a:pt x="40247" y="-5347"/>
                    <a:pt x="0" y="52148"/>
                    <a:pt x="0" y="69396"/>
                  </a:cubicBezTo>
                  <a:cubicBezTo>
                    <a:pt x="0" y="86645"/>
                    <a:pt x="17249" y="103894"/>
                    <a:pt x="34497" y="103894"/>
                  </a:cubicBezTo>
                  <a:cubicBezTo>
                    <a:pt x="57495" y="103894"/>
                    <a:pt x="74744" y="86645"/>
                    <a:pt x="74744" y="6939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6" name="Google Shape;1806;p102"/>
            <p:cNvSpPr/>
            <p:nvPr/>
          </p:nvSpPr>
          <p:spPr>
            <a:xfrm>
              <a:off x="5836207" y="2008870"/>
              <a:ext cx="57495" cy="80493"/>
            </a:xfrm>
            <a:custGeom>
              <a:avLst/>
              <a:gdLst/>
              <a:ahLst/>
              <a:cxnLst/>
              <a:rect l="l" t="t" r="r" b="b"/>
              <a:pathLst>
                <a:path w="57495" h="80493" extrusionOk="0">
                  <a:moveTo>
                    <a:pt x="0" y="51746"/>
                  </a:moveTo>
                  <a:cubicBezTo>
                    <a:pt x="0" y="68994"/>
                    <a:pt x="11499" y="80493"/>
                    <a:pt x="28748" y="80493"/>
                  </a:cubicBezTo>
                  <a:cubicBezTo>
                    <a:pt x="45996" y="80493"/>
                    <a:pt x="57495" y="68994"/>
                    <a:pt x="57495" y="51746"/>
                  </a:cubicBezTo>
                  <a:cubicBezTo>
                    <a:pt x="57495" y="34497"/>
                    <a:pt x="34497" y="11499"/>
                    <a:pt x="34497" y="0"/>
                  </a:cubicBezTo>
                  <a:cubicBezTo>
                    <a:pt x="28748" y="0"/>
                    <a:pt x="0" y="40247"/>
                    <a:pt x="0" y="5174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7" name="Google Shape;1807;p102"/>
            <p:cNvSpPr/>
            <p:nvPr/>
          </p:nvSpPr>
          <p:spPr>
            <a:xfrm>
              <a:off x="5761464" y="2083614"/>
              <a:ext cx="45995" cy="68994"/>
            </a:xfrm>
            <a:custGeom>
              <a:avLst/>
              <a:gdLst/>
              <a:ahLst/>
              <a:cxnLst/>
              <a:rect l="l" t="t" r="r" b="b"/>
              <a:pathLst>
                <a:path w="45995" h="68994" extrusionOk="0">
                  <a:moveTo>
                    <a:pt x="0" y="45996"/>
                  </a:moveTo>
                  <a:cubicBezTo>
                    <a:pt x="0" y="57495"/>
                    <a:pt x="11499" y="68994"/>
                    <a:pt x="22998" y="68994"/>
                  </a:cubicBezTo>
                  <a:cubicBezTo>
                    <a:pt x="34497" y="68994"/>
                    <a:pt x="45996" y="57495"/>
                    <a:pt x="45996" y="45996"/>
                  </a:cubicBezTo>
                  <a:cubicBezTo>
                    <a:pt x="45996" y="34497"/>
                    <a:pt x="22998" y="11499"/>
                    <a:pt x="22998" y="0"/>
                  </a:cubicBezTo>
                  <a:cubicBezTo>
                    <a:pt x="28748" y="0"/>
                    <a:pt x="0" y="34497"/>
                    <a:pt x="0" y="45996"/>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08" name="Google Shape;1808;p102"/>
            <p:cNvSpPr/>
            <p:nvPr/>
          </p:nvSpPr>
          <p:spPr>
            <a:xfrm>
              <a:off x="5813210" y="1073170"/>
              <a:ext cx="561655" cy="774713"/>
            </a:xfrm>
            <a:custGeom>
              <a:avLst/>
              <a:gdLst/>
              <a:ahLst/>
              <a:cxnLst/>
              <a:rect l="l" t="t" r="r" b="b"/>
              <a:pathLst>
                <a:path w="561655" h="774713" extrusionOk="0">
                  <a:moveTo>
                    <a:pt x="534704" y="10029"/>
                  </a:moveTo>
                  <a:cubicBezTo>
                    <a:pt x="505957" y="-7219"/>
                    <a:pt x="471460" y="-1470"/>
                    <a:pt x="454211" y="21528"/>
                  </a:cubicBezTo>
                  <a:lnTo>
                    <a:pt x="379468" y="125019"/>
                  </a:lnTo>
                  <a:cubicBezTo>
                    <a:pt x="367968" y="136518"/>
                    <a:pt x="367968" y="153767"/>
                    <a:pt x="367968" y="165266"/>
                  </a:cubicBezTo>
                  <a:lnTo>
                    <a:pt x="350720" y="153767"/>
                  </a:lnTo>
                  <a:lnTo>
                    <a:pt x="339221" y="171015"/>
                  </a:lnTo>
                  <a:lnTo>
                    <a:pt x="356470" y="182514"/>
                  </a:lnTo>
                  <a:lnTo>
                    <a:pt x="51745" y="630976"/>
                  </a:lnTo>
                  <a:cubicBezTo>
                    <a:pt x="51745" y="648225"/>
                    <a:pt x="0" y="734467"/>
                    <a:pt x="0" y="763215"/>
                  </a:cubicBezTo>
                  <a:lnTo>
                    <a:pt x="11499" y="774714"/>
                  </a:lnTo>
                  <a:cubicBezTo>
                    <a:pt x="40246" y="763215"/>
                    <a:pt x="97742" y="694221"/>
                    <a:pt x="114990" y="682722"/>
                  </a:cubicBezTo>
                  <a:lnTo>
                    <a:pt x="425463" y="240009"/>
                  </a:lnTo>
                  <a:lnTo>
                    <a:pt x="442712" y="251508"/>
                  </a:lnTo>
                  <a:lnTo>
                    <a:pt x="454211" y="234260"/>
                  </a:lnTo>
                  <a:lnTo>
                    <a:pt x="442712" y="217011"/>
                  </a:lnTo>
                  <a:cubicBezTo>
                    <a:pt x="454211" y="211262"/>
                    <a:pt x="471460" y="205512"/>
                    <a:pt x="477209" y="194013"/>
                  </a:cubicBezTo>
                  <a:lnTo>
                    <a:pt x="551953" y="90522"/>
                  </a:lnTo>
                  <a:cubicBezTo>
                    <a:pt x="569201" y="67524"/>
                    <a:pt x="563452" y="33027"/>
                    <a:pt x="534704" y="10029"/>
                  </a:cubicBezTo>
                  <a:close/>
                  <a:moveTo>
                    <a:pt x="275976" y="435493"/>
                  </a:moveTo>
                  <a:lnTo>
                    <a:pt x="183984" y="458491"/>
                  </a:lnTo>
                  <a:lnTo>
                    <a:pt x="373718" y="199763"/>
                  </a:lnTo>
                  <a:lnTo>
                    <a:pt x="419714" y="234260"/>
                  </a:lnTo>
                  <a:lnTo>
                    <a:pt x="275976" y="435493"/>
                  </a:lnTo>
                  <a:close/>
                </a:path>
              </a:pathLst>
            </a:custGeom>
            <a:solidFill>
              <a:schemeClr val="accent2"/>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1809" name="Google Shape;1809;p102"/>
          <p:cNvGrpSpPr/>
          <p:nvPr/>
        </p:nvGrpSpPr>
        <p:grpSpPr>
          <a:xfrm>
            <a:off x="10213059" y="4202411"/>
            <a:ext cx="592346" cy="1410640"/>
            <a:chOff x="5548732" y="2198604"/>
            <a:chExt cx="557702" cy="1328137"/>
          </a:xfrm>
        </p:grpSpPr>
        <p:sp>
          <p:nvSpPr>
            <p:cNvPr id="1810" name="Google Shape;1810;p102"/>
            <p:cNvSpPr/>
            <p:nvPr/>
          </p:nvSpPr>
          <p:spPr>
            <a:xfrm>
              <a:off x="5646474" y="3423250"/>
              <a:ext cx="356469" cy="34496"/>
            </a:xfrm>
            <a:custGeom>
              <a:avLst/>
              <a:gdLst/>
              <a:ahLst/>
              <a:cxnLst/>
              <a:rect l="l" t="t" r="r" b="b"/>
              <a:pathLst>
                <a:path w="356469" h="34496" extrusionOk="0">
                  <a:moveTo>
                    <a:pt x="0" y="17248"/>
                  </a:moveTo>
                  <a:cubicBezTo>
                    <a:pt x="0" y="28748"/>
                    <a:pt x="11499" y="34497"/>
                    <a:pt x="17248" y="34497"/>
                  </a:cubicBezTo>
                  <a:lnTo>
                    <a:pt x="339221" y="34497"/>
                  </a:lnTo>
                  <a:cubicBezTo>
                    <a:pt x="350720" y="34497"/>
                    <a:pt x="356470" y="22998"/>
                    <a:pt x="356470" y="17248"/>
                  </a:cubicBezTo>
                  <a:cubicBezTo>
                    <a:pt x="356470" y="5749"/>
                    <a:pt x="344971" y="0"/>
                    <a:pt x="339221" y="0"/>
                  </a:cubicBezTo>
                  <a:lnTo>
                    <a:pt x="17248" y="0"/>
                  </a:lnTo>
                  <a:cubicBezTo>
                    <a:pt x="11499" y="0"/>
                    <a:pt x="0" y="5749"/>
                    <a:pt x="0" y="17248"/>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1" name="Google Shape;1811;p102"/>
            <p:cNvSpPr/>
            <p:nvPr/>
          </p:nvSpPr>
          <p:spPr>
            <a:xfrm>
              <a:off x="5548732" y="3469246"/>
              <a:ext cx="557702" cy="57495"/>
            </a:xfrm>
            <a:custGeom>
              <a:avLst/>
              <a:gdLst/>
              <a:ahLst/>
              <a:cxnLst/>
              <a:rect l="l" t="t" r="r" b="b"/>
              <a:pathLst>
                <a:path w="557702" h="57495" extrusionOk="0">
                  <a:moveTo>
                    <a:pt x="528955" y="0"/>
                  </a:moveTo>
                  <a:lnTo>
                    <a:pt x="28748" y="0"/>
                  </a:lnTo>
                  <a:cubicBezTo>
                    <a:pt x="11499" y="0"/>
                    <a:pt x="0" y="11499"/>
                    <a:pt x="0" y="28748"/>
                  </a:cubicBezTo>
                  <a:cubicBezTo>
                    <a:pt x="0" y="45996"/>
                    <a:pt x="11499" y="57495"/>
                    <a:pt x="28748" y="57495"/>
                  </a:cubicBezTo>
                  <a:lnTo>
                    <a:pt x="528955" y="57495"/>
                  </a:lnTo>
                  <a:cubicBezTo>
                    <a:pt x="546204" y="57495"/>
                    <a:pt x="557703" y="45996"/>
                    <a:pt x="557703" y="28748"/>
                  </a:cubicBezTo>
                  <a:cubicBezTo>
                    <a:pt x="557703" y="17248"/>
                    <a:pt x="546204" y="0"/>
                    <a:pt x="528955" y="0"/>
                  </a:cubicBez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1812" name="Google Shape;1812;p102"/>
            <p:cNvSpPr/>
            <p:nvPr/>
          </p:nvSpPr>
          <p:spPr>
            <a:xfrm>
              <a:off x="5649842" y="2198604"/>
              <a:ext cx="341602" cy="1213146"/>
            </a:xfrm>
            <a:custGeom>
              <a:avLst/>
              <a:gdLst/>
              <a:ahLst/>
              <a:cxnLst/>
              <a:rect l="l" t="t" r="r" b="b"/>
              <a:pathLst>
                <a:path w="341602" h="1213146" extrusionOk="0">
                  <a:moveTo>
                    <a:pt x="8131" y="34497"/>
                  </a:moveTo>
                  <a:lnTo>
                    <a:pt x="48378" y="91992"/>
                  </a:lnTo>
                  <a:lnTo>
                    <a:pt x="48378" y="1213147"/>
                  </a:lnTo>
                  <a:lnTo>
                    <a:pt x="312855" y="1213147"/>
                  </a:lnTo>
                  <a:lnTo>
                    <a:pt x="312855" y="34497"/>
                  </a:lnTo>
                  <a:lnTo>
                    <a:pt x="330103" y="34497"/>
                  </a:lnTo>
                  <a:cubicBezTo>
                    <a:pt x="335853" y="34497"/>
                    <a:pt x="341603" y="28748"/>
                    <a:pt x="341603" y="17248"/>
                  </a:cubicBezTo>
                  <a:cubicBezTo>
                    <a:pt x="341603" y="5750"/>
                    <a:pt x="335853" y="0"/>
                    <a:pt x="330103" y="0"/>
                  </a:cubicBezTo>
                  <a:lnTo>
                    <a:pt x="13880" y="0"/>
                  </a:lnTo>
                  <a:cubicBezTo>
                    <a:pt x="8131" y="0"/>
                    <a:pt x="2381" y="5750"/>
                    <a:pt x="2381" y="17248"/>
                  </a:cubicBezTo>
                  <a:cubicBezTo>
                    <a:pt x="-3368" y="28748"/>
                    <a:pt x="2381" y="34497"/>
                    <a:pt x="8131" y="34497"/>
                  </a:cubicBezTo>
                  <a:close/>
                  <a:moveTo>
                    <a:pt x="65626" y="34497"/>
                  </a:moveTo>
                  <a:lnTo>
                    <a:pt x="289857" y="34497"/>
                  </a:lnTo>
                  <a:lnTo>
                    <a:pt x="289857" y="638196"/>
                  </a:lnTo>
                  <a:lnTo>
                    <a:pt x="65626" y="638196"/>
                  </a:lnTo>
                  <a:lnTo>
                    <a:pt x="65626" y="34497"/>
                  </a:lnTo>
                  <a:close/>
                </a:path>
              </a:pathLst>
            </a:custGeom>
            <a:solidFill>
              <a:schemeClr val="accent4"/>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750"/>
                                  </p:stCondLst>
                                  <p:childTnLst>
                                    <p:set>
                                      <p:cBhvr>
                                        <p:cTn id="6" dur="1" fill="hold">
                                          <p:stCondLst>
                                            <p:cond delay="0"/>
                                          </p:stCondLst>
                                        </p:cTn>
                                        <p:tgtEl>
                                          <p:spTgt spid="1656"/>
                                        </p:tgtEl>
                                        <p:attrNameLst>
                                          <p:attrName>style.visibility</p:attrName>
                                        </p:attrNameLst>
                                      </p:cBhvr>
                                      <p:to>
                                        <p:strVal val="visible"/>
                                      </p:to>
                                    </p:set>
                                    <p:animEffect transition="in" filter="fade">
                                      <p:cBhvr>
                                        <p:cTn id="7" dur="500"/>
                                        <p:tgtEl>
                                          <p:spTgt spid="16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816"/>
        <p:cNvGrpSpPr/>
        <p:nvPr/>
      </p:nvGrpSpPr>
      <p:grpSpPr>
        <a:xfrm>
          <a:off x="0" y="0"/>
          <a:ext cx="0" cy="0"/>
          <a:chOff x="0" y="0"/>
          <a:chExt cx="0" cy="0"/>
        </a:xfrm>
      </p:grpSpPr>
      <p:sp>
        <p:nvSpPr>
          <p:cNvPr id="1817" name="Google Shape;1817;p103"/>
          <p:cNvSpPr/>
          <p:nvPr/>
        </p:nvSpPr>
        <p:spPr>
          <a:xfrm>
            <a:off x="190011" y="150456"/>
            <a:ext cx="2126520" cy="1273019"/>
          </a:xfrm>
          <a:custGeom>
            <a:avLst/>
            <a:gdLst/>
            <a:ahLst/>
            <a:cxnLst/>
            <a:rect l="l" t="t" r="r" b="b"/>
            <a:pathLst>
              <a:path w="2126519" h="1273018" extrusionOk="0">
                <a:moveTo>
                  <a:pt x="1946676" y="241521"/>
                </a:moveTo>
                <a:cubicBezTo>
                  <a:pt x="886309" y="-377629"/>
                  <a:pt x="135517" y="389076"/>
                  <a:pt x="135517" y="389076"/>
                </a:cubicBezTo>
                <a:cubicBezTo>
                  <a:pt x="-117640" y="604621"/>
                  <a:pt x="11109" y="734816"/>
                  <a:pt x="297538" y="797020"/>
                </a:cubicBezTo>
                <a:cubicBezTo>
                  <a:pt x="456665" y="1255596"/>
                  <a:pt x="795173" y="1283082"/>
                  <a:pt x="795173" y="1283082"/>
                </a:cubicBezTo>
                <a:cubicBezTo>
                  <a:pt x="604220" y="1189052"/>
                  <a:pt x="562268" y="943128"/>
                  <a:pt x="553588" y="831739"/>
                </a:cubicBezTo>
                <a:cubicBezTo>
                  <a:pt x="1341992" y="892497"/>
                  <a:pt x="2623690" y="636446"/>
                  <a:pt x="1946676" y="241521"/>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18" name="Google Shape;1818;p103"/>
          <p:cNvSpPr/>
          <p:nvPr/>
        </p:nvSpPr>
        <p:spPr>
          <a:xfrm>
            <a:off x="289900" y="1511808"/>
            <a:ext cx="1987027" cy="1505323"/>
          </a:xfrm>
          <a:custGeom>
            <a:avLst/>
            <a:gdLst/>
            <a:ahLst/>
            <a:cxnLst/>
            <a:rect l="l" t="t" r="r" b="b"/>
            <a:pathLst>
              <a:path w="1987026" h="1505322" extrusionOk="0">
                <a:moveTo>
                  <a:pt x="1005556" y="0"/>
                </a:moveTo>
                <a:cubicBezTo>
                  <a:pt x="451597" y="0"/>
                  <a:pt x="0" y="310096"/>
                  <a:pt x="0" y="692448"/>
                </a:cubicBezTo>
                <a:cubicBezTo>
                  <a:pt x="0" y="713523"/>
                  <a:pt x="3011" y="734597"/>
                  <a:pt x="3011" y="755672"/>
                </a:cubicBezTo>
                <a:cubicBezTo>
                  <a:pt x="12043" y="839970"/>
                  <a:pt x="75266" y="1228343"/>
                  <a:pt x="620193" y="1526397"/>
                </a:cubicBezTo>
                <a:cubicBezTo>
                  <a:pt x="620193" y="1526397"/>
                  <a:pt x="550948" y="1421025"/>
                  <a:pt x="523852" y="1300599"/>
                </a:cubicBezTo>
                <a:cubicBezTo>
                  <a:pt x="668364" y="1354790"/>
                  <a:pt x="833949" y="1384897"/>
                  <a:pt x="1005556" y="1384897"/>
                </a:cubicBezTo>
                <a:cubicBezTo>
                  <a:pt x="1559515" y="1384897"/>
                  <a:pt x="2011112" y="1074800"/>
                  <a:pt x="2011112" y="692448"/>
                </a:cubicBezTo>
                <a:cubicBezTo>
                  <a:pt x="2011112" y="310096"/>
                  <a:pt x="1559515" y="0"/>
                  <a:pt x="1005556"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19" name="Google Shape;1819;p103"/>
          <p:cNvSpPr/>
          <p:nvPr/>
        </p:nvSpPr>
        <p:spPr>
          <a:xfrm>
            <a:off x="169887" y="3220548"/>
            <a:ext cx="2809092" cy="1665779"/>
          </a:xfrm>
          <a:custGeom>
            <a:avLst/>
            <a:gdLst/>
            <a:ahLst/>
            <a:cxnLst/>
            <a:rect l="l" t="t" r="r" b="b"/>
            <a:pathLst>
              <a:path w="3166365" h="1899819" extrusionOk="0">
                <a:moveTo>
                  <a:pt x="2839174" y="0"/>
                </a:moveTo>
                <a:lnTo>
                  <a:pt x="337746" y="0"/>
                </a:lnTo>
                <a:cubicBezTo>
                  <a:pt x="151282" y="0"/>
                  <a:pt x="0" y="151282"/>
                  <a:pt x="0" y="337746"/>
                </a:cubicBezTo>
                <a:lnTo>
                  <a:pt x="0" y="1016755"/>
                </a:lnTo>
                <a:cubicBezTo>
                  <a:pt x="0" y="1203219"/>
                  <a:pt x="151282" y="1354501"/>
                  <a:pt x="337746" y="1354501"/>
                </a:cubicBezTo>
                <a:lnTo>
                  <a:pt x="436255" y="1354501"/>
                </a:lnTo>
                <a:cubicBezTo>
                  <a:pt x="481991" y="1519855"/>
                  <a:pt x="615682" y="1787237"/>
                  <a:pt x="992128" y="1927965"/>
                </a:cubicBezTo>
                <a:cubicBezTo>
                  <a:pt x="992128" y="1927965"/>
                  <a:pt x="763446" y="1713356"/>
                  <a:pt x="738819" y="1354501"/>
                </a:cubicBezTo>
                <a:lnTo>
                  <a:pt x="2839174" y="1354501"/>
                </a:lnTo>
                <a:cubicBezTo>
                  <a:pt x="3025638" y="1354501"/>
                  <a:pt x="3176920" y="1203219"/>
                  <a:pt x="3176920" y="1016755"/>
                </a:cubicBezTo>
                <a:lnTo>
                  <a:pt x="3176920" y="337746"/>
                </a:lnTo>
                <a:cubicBezTo>
                  <a:pt x="3176920" y="151282"/>
                  <a:pt x="3025638" y="0"/>
                  <a:pt x="2839174"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0" name="Google Shape;1820;p103"/>
          <p:cNvSpPr/>
          <p:nvPr/>
        </p:nvSpPr>
        <p:spPr>
          <a:xfrm>
            <a:off x="5350727" y="4557179"/>
            <a:ext cx="2809091" cy="2024198"/>
          </a:xfrm>
          <a:custGeom>
            <a:avLst/>
            <a:gdLst/>
            <a:ahLst/>
            <a:cxnLst/>
            <a:rect l="l" t="t" r="r" b="b"/>
            <a:pathLst>
              <a:path w="2809090" h="2024198" extrusionOk="0">
                <a:moveTo>
                  <a:pt x="2570595" y="291295"/>
                </a:moveTo>
                <a:cubicBezTo>
                  <a:pt x="1170180" y="-454354"/>
                  <a:pt x="178736" y="466863"/>
                  <a:pt x="178736" y="466863"/>
                </a:cubicBezTo>
                <a:cubicBezTo>
                  <a:pt x="-531798" y="1018354"/>
                  <a:pt x="1037988" y="1107170"/>
                  <a:pt x="2050087" y="925406"/>
                </a:cubicBezTo>
                <a:lnTo>
                  <a:pt x="2223589" y="1220773"/>
                </a:lnTo>
                <a:lnTo>
                  <a:pt x="1988122" y="1260018"/>
                </a:lnTo>
                <a:lnTo>
                  <a:pt x="2580922" y="2024256"/>
                </a:lnTo>
                <a:lnTo>
                  <a:pt x="2202934" y="1342638"/>
                </a:lnTo>
                <a:lnTo>
                  <a:pt x="2459057" y="1324049"/>
                </a:lnTo>
                <a:lnTo>
                  <a:pt x="2186410" y="898554"/>
                </a:lnTo>
                <a:cubicBezTo>
                  <a:pt x="2752360" y="776689"/>
                  <a:pt x="3076644" y="559811"/>
                  <a:pt x="2570595" y="291295"/>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1" name="Google Shape;1821;p103"/>
          <p:cNvSpPr/>
          <p:nvPr/>
        </p:nvSpPr>
        <p:spPr>
          <a:xfrm>
            <a:off x="190011" y="5089745"/>
            <a:ext cx="1849331" cy="1570187"/>
          </a:xfrm>
          <a:custGeom>
            <a:avLst/>
            <a:gdLst/>
            <a:ahLst/>
            <a:cxnLst/>
            <a:rect l="l" t="t" r="r" b="b"/>
            <a:pathLst>
              <a:path w="2145277" h="1821461" extrusionOk="0">
                <a:moveTo>
                  <a:pt x="1619077" y="0"/>
                </a:moveTo>
                <a:lnTo>
                  <a:pt x="530248" y="0"/>
                </a:lnTo>
                <a:cubicBezTo>
                  <a:pt x="238814" y="0"/>
                  <a:pt x="0" y="238814"/>
                  <a:pt x="0" y="530248"/>
                </a:cubicBezTo>
                <a:lnTo>
                  <a:pt x="0" y="736680"/>
                </a:lnTo>
                <a:cubicBezTo>
                  <a:pt x="0" y="1032162"/>
                  <a:pt x="238814" y="1268952"/>
                  <a:pt x="530248" y="1268952"/>
                </a:cubicBezTo>
                <a:lnTo>
                  <a:pt x="1299309" y="1268952"/>
                </a:lnTo>
                <a:lnTo>
                  <a:pt x="939065" y="1833605"/>
                </a:lnTo>
                <a:lnTo>
                  <a:pt x="1817414" y="1230499"/>
                </a:lnTo>
                <a:cubicBezTo>
                  <a:pt x="2011703" y="1151569"/>
                  <a:pt x="2149325" y="961327"/>
                  <a:pt x="2149325" y="738704"/>
                </a:cubicBezTo>
                <a:lnTo>
                  <a:pt x="2149325" y="530248"/>
                </a:lnTo>
                <a:cubicBezTo>
                  <a:pt x="2151349" y="238814"/>
                  <a:pt x="1912535" y="0"/>
                  <a:pt x="1619077"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2" name="Google Shape;1822;p103"/>
          <p:cNvSpPr/>
          <p:nvPr/>
        </p:nvSpPr>
        <p:spPr>
          <a:xfrm>
            <a:off x="9576886" y="2415596"/>
            <a:ext cx="2325214" cy="2092692"/>
          </a:xfrm>
          <a:custGeom>
            <a:avLst/>
            <a:gdLst/>
            <a:ahLst/>
            <a:cxnLst/>
            <a:rect l="l" t="t" r="r" b="b"/>
            <a:pathLst>
              <a:path w="2325214" h="2092692" extrusionOk="0">
                <a:moveTo>
                  <a:pt x="1958993" y="608431"/>
                </a:moveTo>
                <a:cubicBezTo>
                  <a:pt x="1941554" y="563864"/>
                  <a:pt x="1910551" y="546425"/>
                  <a:pt x="1885361" y="534799"/>
                </a:cubicBezTo>
                <a:lnTo>
                  <a:pt x="73632" y="0"/>
                </a:lnTo>
                <a:cubicBezTo>
                  <a:pt x="32941" y="0"/>
                  <a:pt x="0" y="32941"/>
                  <a:pt x="0" y="73632"/>
                </a:cubicBezTo>
                <a:lnTo>
                  <a:pt x="114323" y="1585021"/>
                </a:lnTo>
                <a:cubicBezTo>
                  <a:pt x="114323" y="1625712"/>
                  <a:pt x="147264" y="1658652"/>
                  <a:pt x="187955" y="1658652"/>
                </a:cubicBezTo>
                <a:lnTo>
                  <a:pt x="364284" y="1658652"/>
                </a:lnTo>
                <a:cubicBezTo>
                  <a:pt x="581304" y="2011310"/>
                  <a:pt x="980465" y="2102381"/>
                  <a:pt x="980465" y="2102381"/>
                </a:cubicBezTo>
                <a:cubicBezTo>
                  <a:pt x="709190" y="1970619"/>
                  <a:pt x="618119" y="1780726"/>
                  <a:pt x="589054" y="1658652"/>
                </a:cubicBezTo>
                <a:lnTo>
                  <a:pt x="2251582" y="1658652"/>
                </a:lnTo>
                <a:cubicBezTo>
                  <a:pt x="2292274" y="1658652"/>
                  <a:pt x="2325214" y="1625712"/>
                  <a:pt x="2325214" y="1585021"/>
                </a:cubicBezTo>
                <a:lnTo>
                  <a:pt x="1958993" y="608431"/>
                </a:ln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3" name="Google Shape;1823;p103"/>
          <p:cNvSpPr/>
          <p:nvPr/>
        </p:nvSpPr>
        <p:spPr>
          <a:xfrm>
            <a:off x="2565511" y="203598"/>
            <a:ext cx="1490884" cy="3233243"/>
          </a:xfrm>
          <a:custGeom>
            <a:avLst/>
            <a:gdLst/>
            <a:ahLst/>
            <a:cxnLst/>
            <a:rect l="l" t="t" r="r" b="b"/>
            <a:pathLst>
              <a:path w="1490884" h="3233242" extrusionOk="0">
                <a:moveTo>
                  <a:pt x="871179" y="0"/>
                </a:moveTo>
                <a:lnTo>
                  <a:pt x="626890" y="0"/>
                </a:lnTo>
                <a:cubicBezTo>
                  <a:pt x="280214" y="0"/>
                  <a:pt x="0" y="280214"/>
                  <a:pt x="0" y="626890"/>
                </a:cubicBezTo>
                <a:lnTo>
                  <a:pt x="0" y="1911206"/>
                </a:lnTo>
                <a:cubicBezTo>
                  <a:pt x="0" y="2207586"/>
                  <a:pt x="204772" y="2455468"/>
                  <a:pt x="479598" y="2520133"/>
                </a:cubicBezTo>
                <a:lnTo>
                  <a:pt x="1081340" y="3244020"/>
                </a:lnTo>
                <a:lnTo>
                  <a:pt x="855013" y="2536299"/>
                </a:lnTo>
                <a:lnTo>
                  <a:pt x="871179" y="2536299"/>
                </a:lnTo>
                <a:cubicBezTo>
                  <a:pt x="1217855" y="2536299"/>
                  <a:pt x="1498069" y="2256085"/>
                  <a:pt x="1498069" y="1909409"/>
                </a:cubicBezTo>
                <a:lnTo>
                  <a:pt x="1498069" y="626890"/>
                </a:lnTo>
                <a:cubicBezTo>
                  <a:pt x="1498069" y="280214"/>
                  <a:pt x="1217855" y="0"/>
                  <a:pt x="871179"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4" name="Google Shape;1824;p103"/>
          <p:cNvSpPr/>
          <p:nvPr/>
        </p:nvSpPr>
        <p:spPr>
          <a:xfrm>
            <a:off x="4298663" y="203598"/>
            <a:ext cx="2556478" cy="1718522"/>
          </a:xfrm>
          <a:custGeom>
            <a:avLst/>
            <a:gdLst/>
            <a:ahLst/>
            <a:cxnLst/>
            <a:rect l="l" t="t" r="r" b="b"/>
            <a:pathLst>
              <a:path w="2556478" h="1718522" extrusionOk="0">
                <a:moveTo>
                  <a:pt x="1930141" y="0"/>
                </a:moveTo>
                <a:lnTo>
                  <a:pt x="633439" y="0"/>
                </a:lnTo>
                <a:cubicBezTo>
                  <a:pt x="284053" y="0"/>
                  <a:pt x="0" y="183214"/>
                  <a:pt x="0" y="410457"/>
                </a:cubicBezTo>
                <a:lnTo>
                  <a:pt x="0" y="570947"/>
                </a:lnTo>
                <a:cubicBezTo>
                  <a:pt x="0" y="796769"/>
                  <a:pt x="284053" y="979984"/>
                  <a:pt x="633439" y="979984"/>
                </a:cubicBezTo>
                <a:lnTo>
                  <a:pt x="1377658" y="979984"/>
                </a:lnTo>
                <a:lnTo>
                  <a:pt x="806711" y="1728464"/>
                </a:lnTo>
                <a:lnTo>
                  <a:pt x="1915938" y="979984"/>
                </a:lnTo>
                <a:lnTo>
                  <a:pt x="1930141" y="979984"/>
                </a:lnTo>
                <a:cubicBezTo>
                  <a:pt x="2279527" y="979984"/>
                  <a:pt x="2563580" y="796769"/>
                  <a:pt x="2563580" y="569527"/>
                </a:cubicBezTo>
                <a:lnTo>
                  <a:pt x="2563580" y="410457"/>
                </a:lnTo>
                <a:cubicBezTo>
                  <a:pt x="2563580" y="183214"/>
                  <a:pt x="2279527" y="0"/>
                  <a:pt x="1930141"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5" name="Google Shape;1825;p103"/>
          <p:cNvSpPr/>
          <p:nvPr/>
        </p:nvSpPr>
        <p:spPr>
          <a:xfrm>
            <a:off x="3975290" y="2183630"/>
            <a:ext cx="2678449" cy="2417715"/>
          </a:xfrm>
          <a:custGeom>
            <a:avLst/>
            <a:gdLst/>
            <a:ahLst/>
            <a:cxnLst/>
            <a:rect l="l" t="t" r="r" b="b"/>
            <a:pathLst>
              <a:path w="2140987" h="1932572" extrusionOk="0">
                <a:moveTo>
                  <a:pt x="2146671" y="731346"/>
                </a:moveTo>
                <a:cubicBezTo>
                  <a:pt x="2146671" y="327779"/>
                  <a:pt x="1665423" y="0"/>
                  <a:pt x="1074283" y="0"/>
                </a:cubicBezTo>
                <a:cubicBezTo>
                  <a:pt x="481248" y="0"/>
                  <a:pt x="0" y="327779"/>
                  <a:pt x="0" y="731346"/>
                </a:cubicBezTo>
                <a:cubicBezTo>
                  <a:pt x="0" y="1134913"/>
                  <a:pt x="481248" y="1462692"/>
                  <a:pt x="1074283" y="1462692"/>
                </a:cubicBezTo>
                <a:cubicBezTo>
                  <a:pt x="1280803" y="1462692"/>
                  <a:pt x="1472165" y="1422904"/>
                  <a:pt x="1637003" y="1354695"/>
                </a:cubicBezTo>
                <a:cubicBezTo>
                  <a:pt x="1629424" y="1502480"/>
                  <a:pt x="1580162" y="1762051"/>
                  <a:pt x="1335749" y="1943940"/>
                </a:cubicBezTo>
                <a:cubicBezTo>
                  <a:pt x="1335749" y="1943940"/>
                  <a:pt x="1811313" y="1705211"/>
                  <a:pt x="1928783" y="1170911"/>
                </a:cubicBezTo>
                <a:cubicBezTo>
                  <a:pt x="2065200" y="1049652"/>
                  <a:pt x="2146671" y="896183"/>
                  <a:pt x="2146671" y="731346"/>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6" name="Google Shape;1826;p103"/>
          <p:cNvSpPr/>
          <p:nvPr/>
        </p:nvSpPr>
        <p:spPr>
          <a:xfrm>
            <a:off x="7178958" y="295170"/>
            <a:ext cx="2112024" cy="1788561"/>
          </a:xfrm>
          <a:custGeom>
            <a:avLst/>
            <a:gdLst/>
            <a:ahLst/>
            <a:cxnLst/>
            <a:rect l="l" t="t" r="r" b="b"/>
            <a:pathLst>
              <a:path w="2112023" h="1788561" extrusionOk="0">
                <a:moveTo>
                  <a:pt x="1598288" y="0"/>
                </a:moveTo>
                <a:lnTo>
                  <a:pt x="523249" y="0"/>
                </a:lnTo>
                <a:cubicBezTo>
                  <a:pt x="234035" y="0"/>
                  <a:pt x="0" y="234035"/>
                  <a:pt x="0" y="523249"/>
                </a:cubicBezTo>
                <a:lnTo>
                  <a:pt x="0" y="726841"/>
                </a:lnTo>
                <a:cubicBezTo>
                  <a:pt x="0" y="1016055"/>
                  <a:pt x="234035" y="1250090"/>
                  <a:pt x="523249" y="1250090"/>
                </a:cubicBezTo>
                <a:lnTo>
                  <a:pt x="1518374" y="1250090"/>
                </a:lnTo>
                <a:cubicBezTo>
                  <a:pt x="1480319" y="1398503"/>
                  <a:pt x="1377572" y="1657273"/>
                  <a:pt x="1107386" y="1788561"/>
                </a:cubicBezTo>
                <a:cubicBezTo>
                  <a:pt x="1107386" y="1788561"/>
                  <a:pt x="1603997" y="1723868"/>
                  <a:pt x="1832323" y="1194911"/>
                </a:cubicBezTo>
                <a:cubicBezTo>
                  <a:pt x="2003569" y="1109288"/>
                  <a:pt x="2119635" y="932335"/>
                  <a:pt x="2119635" y="726841"/>
                </a:cubicBezTo>
                <a:lnTo>
                  <a:pt x="2119635" y="523249"/>
                </a:lnTo>
                <a:cubicBezTo>
                  <a:pt x="2121538" y="234035"/>
                  <a:pt x="1887502" y="0"/>
                  <a:pt x="1598288"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27" name="Google Shape;1827;p103"/>
          <p:cNvSpPr/>
          <p:nvPr/>
        </p:nvSpPr>
        <p:spPr>
          <a:xfrm>
            <a:off x="9614799" y="230147"/>
            <a:ext cx="2373155" cy="2092692"/>
          </a:xfrm>
          <a:custGeom>
            <a:avLst/>
            <a:gdLst/>
            <a:ahLst/>
            <a:cxnLst/>
            <a:rect l="l" t="t" r="r" b="b"/>
            <a:pathLst>
              <a:path w="1782706" h="1572022" extrusionOk="0">
                <a:moveTo>
                  <a:pt x="1343512" y="0"/>
                </a:moveTo>
                <a:lnTo>
                  <a:pt x="440815" y="0"/>
                </a:lnTo>
                <a:cubicBezTo>
                  <a:pt x="197718" y="0"/>
                  <a:pt x="0" y="197718"/>
                  <a:pt x="0" y="440815"/>
                </a:cubicBezTo>
                <a:lnTo>
                  <a:pt x="0" y="612603"/>
                </a:lnTo>
                <a:cubicBezTo>
                  <a:pt x="0" y="855699"/>
                  <a:pt x="197718" y="1053417"/>
                  <a:pt x="440815" y="1053417"/>
                </a:cubicBezTo>
                <a:lnTo>
                  <a:pt x="484572" y="1053417"/>
                </a:lnTo>
                <a:cubicBezTo>
                  <a:pt x="572087" y="1152276"/>
                  <a:pt x="620706" y="1315961"/>
                  <a:pt x="538053" y="1586608"/>
                </a:cubicBezTo>
                <a:cubicBezTo>
                  <a:pt x="538053" y="1586608"/>
                  <a:pt x="751978" y="1309479"/>
                  <a:pt x="724427" y="1053417"/>
                </a:cubicBezTo>
                <a:lnTo>
                  <a:pt x="1343512" y="1053417"/>
                </a:lnTo>
                <a:cubicBezTo>
                  <a:pt x="1586608" y="1053417"/>
                  <a:pt x="1784327" y="855699"/>
                  <a:pt x="1784327" y="612603"/>
                </a:cubicBezTo>
                <a:lnTo>
                  <a:pt x="1784327" y="440815"/>
                </a:lnTo>
                <a:cubicBezTo>
                  <a:pt x="1784327" y="197718"/>
                  <a:pt x="1588229" y="0"/>
                  <a:pt x="1343512" y="0"/>
                </a:cubicBezTo>
                <a:close/>
              </a:path>
            </a:pathLst>
          </a:custGeom>
          <a:solidFill>
            <a:schemeClr val="lt1"/>
          </a:solidFill>
          <a:ln w="60325"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nvGrpSpPr>
          <p:cNvPr id="1828" name="Google Shape;1828;p103"/>
          <p:cNvGrpSpPr/>
          <p:nvPr/>
        </p:nvGrpSpPr>
        <p:grpSpPr>
          <a:xfrm>
            <a:off x="2707643" y="4299426"/>
            <a:ext cx="2332677" cy="2238708"/>
            <a:chOff x="5998221" y="3612259"/>
            <a:chExt cx="2332677" cy="2238708"/>
          </a:xfrm>
        </p:grpSpPr>
        <p:sp>
          <p:nvSpPr>
            <p:cNvPr id="1829" name="Google Shape;1829;p103"/>
            <p:cNvSpPr/>
            <p:nvPr/>
          </p:nvSpPr>
          <p:spPr>
            <a:xfrm>
              <a:off x="5998221" y="3612259"/>
              <a:ext cx="2332677" cy="1499578"/>
            </a:xfrm>
            <a:custGeom>
              <a:avLst/>
              <a:gdLst/>
              <a:ahLst/>
              <a:cxnLst/>
              <a:rect l="l" t="t" r="r" b="b"/>
              <a:pathLst>
                <a:path w="2332677" h="1499577" extrusionOk="0">
                  <a:moveTo>
                    <a:pt x="1929135" y="500332"/>
                  </a:moveTo>
                  <a:cubicBezTo>
                    <a:pt x="1869152" y="490335"/>
                    <a:pt x="1812501" y="490335"/>
                    <a:pt x="1755851" y="500332"/>
                  </a:cubicBezTo>
                  <a:cubicBezTo>
                    <a:pt x="1765848" y="263732"/>
                    <a:pt x="1592563" y="47127"/>
                    <a:pt x="1342633" y="7138"/>
                  </a:cubicBezTo>
                  <a:cubicBezTo>
                    <a:pt x="1162684" y="-22854"/>
                    <a:pt x="992732" y="43794"/>
                    <a:pt x="886095" y="167093"/>
                  </a:cubicBezTo>
                  <a:cubicBezTo>
                    <a:pt x="862768" y="160428"/>
                    <a:pt x="839442" y="153763"/>
                    <a:pt x="816115" y="150431"/>
                  </a:cubicBezTo>
                  <a:cubicBezTo>
                    <a:pt x="546191" y="107110"/>
                    <a:pt x="299594" y="277062"/>
                    <a:pt x="252940" y="530324"/>
                  </a:cubicBezTo>
                  <a:cubicBezTo>
                    <a:pt x="126309" y="596972"/>
                    <a:pt x="29669" y="716938"/>
                    <a:pt x="6343" y="866896"/>
                  </a:cubicBezTo>
                  <a:cubicBezTo>
                    <a:pt x="-36978" y="1123490"/>
                    <a:pt x="146303" y="1366755"/>
                    <a:pt x="412895" y="1413409"/>
                  </a:cubicBezTo>
                  <a:cubicBezTo>
                    <a:pt x="459549" y="1420074"/>
                    <a:pt x="506202" y="1423406"/>
                    <a:pt x="552856" y="1416741"/>
                  </a:cubicBezTo>
                  <a:cubicBezTo>
                    <a:pt x="616171" y="1466727"/>
                    <a:pt x="692816" y="1500051"/>
                    <a:pt x="779459" y="1513381"/>
                  </a:cubicBezTo>
                  <a:cubicBezTo>
                    <a:pt x="912754" y="1536707"/>
                    <a:pt x="1039385" y="1503384"/>
                    <a:pt x="1139357" y="1436736"/>
                  </a:cubicBezTo>
                  <a:cubicBezTo>
                    <a:pt x="1172681" y="1450065"/>
                    <a:pt x="1212670" y="1463395"/>
                    <a:pt x="1249326" y="1466727"/>
                  </a:cubicBezTo>
                  <a:cubicBezTo>
                    <a:pt x="1385955" y="1490054"/>
                    <a:pt x="1519250" y="1453398"/>
                    <a:pt x="1622555" y="1380085"/>
                  </a:cubicBezTo>
                  <a:cubicBezTo>
                    <a:pt x="1669208" y="1403412"/>
                    <a:pt x="1719194" y="1420074"/>
                    <a:pt x="1772512" y="1430071"/>
                  </a:cubicBezTo>
                  <a:cubicBezTo>
                    <a:pt x="2039104" y="1473392"/>
                    <a:pt x="2292366" y="1303440"/>
                    <a:pt x="2335687" y="1046845"/>
                  </a:cubicBezTo>
                  <a:cubicBezTo>
                    <a:pt x="2379009" y="786918"/>
                    <a:pt x="2195727" y="543654"/>
                    <a:pt x="1929135" y="500332"/>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sp>
          <p:nvSpPr>
            <p:cNvPr id="1830" name="Google Shape;1830;p103"/>
            <p:cNvSpPr/>
            <p:nvPr/>
          </p:nvSpPr>
          <p:spPr>
            <a:xfrm>
              <a:off x="6322619" y="5117120"/>
              <a:ext cx="299916" cy="299916"/>
            </a:xfrm>
            <a:custGeom>
              <a:avLst/>
              <a:gdLst/>
              <a:ahLst/>
              <a:cxnLst/>
              <a:rect l="l" t="t" r="r" b="b"/>
              <a:pathLst>
                <a:path w="299915" h="299915" extrusionOk="0">
                  <a:moveTo>
                    <a:pt x="321764" y="188468"/>
                  </a:moveTo>
                  <a:cubicBezTo>
                    <a:pt x="308435" y="275111"/>
                    <a:pt x="225125" y="335094"/>
                    <a:pt x="135150" y="321764"/>
                  </a:cubicBezTo>
                  <a:cubicBezTo>
                    <a:pt x="48508" y="308435"/>
                    <a:pt x="-11475" y="225125"/>
                    <a:pt x="1854" y="135150"/>
                  </a:cubicBezTo>
                  <a:cubicBezTo>
                    <a:pt x="15184" y="48508"/>
                    <a:pt x="98494" y="-11475"/>
                    <a:pt x="188468" y="1854"/>
                  </a:cubicBezTo>
                  <a:cubicBezTo>
                    <a:pt x="275111" y="18516"/>
                    <a:pt x="335094" y="98494"/>
                    <a:pt x="321764" y="188468"/>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sp>
          <p:nvSpPr>
            <p:cNvPr id="1831" name="Google Shape;1831;p103"/>
            <p:cNvSpPr/>
            <p:nvPr/>
          </p:nvSpPr>
          <p:spPr>
            <a:xfrm>
              <a:off x="6519736" y="5467114"/>
              <a:ext cx="233268" cy="199944"/>
            </a:xfrm>
            <a:custGeom>
              <a:avLst/>
              <a:gdLst/>
              <a:ahLst/>
              <a:cxnLst/>
              <a:rect l="l" t="t" r="r" b="b"/>
              <a:pathLst>
                <a:path w="233267" h="199943" extrusionOk="0">
                  <a:moveTo>
                    <a:pt x="241282" y="121728"/>
                  </a:moveTo>
                  <a:cubicBezTo>
                    <a:pt x="231285" y="175047"/>
                    <a:pt x="171302" y="211703"/>
                    <a:pt x="104654" y="201706"/>
                  </a:cubicBezTo>
                  <a:cubicBezTo>
                    <a:pt x="38006" y="191709"/>
                    <a:pt x="-8648" y="138390"/>
                    <a:pt x="1349" y="81740"/>
                  </a:cubicBezTo>
                  <a:cubicBezTo>
                    <a:pt x="11347" y="25089"/>
                    <a:pt x="71330" y="-8235"/>
                    <a:pt x="137978" y="1762"/>
                  </a:cubicBezTo>
                  <a:cubicBezTo>
                    <a:pt x="204626" y="15092"/>
                    <a:pt x="251279" y="68410"/>
                    <a:pt x="241282" y="121728"/>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sp>
          <p:nvSpPr>
            <p:cNvPr id="1832" name="Google Shape;1832;p103"/>
            <p:cNvSpPr/>
            <p:nvPr/>
          </p:nvSpPr>
          <p:spPr>
            <a:xfrm>
              <a:off x="6674095" y="5717671"/>
              <a:ext cx="133296" cy="133296"/>
            </a:xfrm>
            <a:custGeom>
              <a:avLst/>
              <a:gdLst/>
              <a:ahLst/>
              <a:cxnLst/>
              <a:rect l="l" t="t" r="r" b="b"/>
              <a:pathLst>
                <a:path w="133295" h="133295" extrusionOk="0">
                  <a:moveTo>
                    <a:pt x="146906" y="81112"/>
                  </a:moveTo>
                  <a:cubicBezTo>
                    <a:pt x="140241" y="117769"/>
                    <a:pt x="103585" y="141095"/>
                    <a:pt x="63596" y="134430"/>
                  </a:cubicBezTo>
                  <a:cubicBezTo>
                    <a:pt x="23607" y="127766"/>
                    <a:pt x="-3052" y="91109"/>
                    <a:pt x="281" y="54453"/>
                  </a:cubicBezTo>
                  <a:cubicBezTo>
                    <a:pt x="6945" y="17797"/>
                    <a:pt x="43602" y="-5530"/>
                    <a:pt x="83591" y="1135"/>
                  </a:cubicBezTo>
                  <a:cubicBezTo>
                    <a:pt x="126912" y="7800"/>
                    <a:pt x="153571" y="44456"/>
                    <a:pt x="146906" y="81112"/>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49600"/>
                <a:buFont typeface="Calibri"/>
                <a:buNone/>
              </a:pPr>
              <a:endParaRPr sz="49600" b="0" i="0" u="none" strike="noStrike" cap="none">
                <a:solidFill>
                  <a:srgbClr val="000000"/>
                </a:solidFill>
                <a:latin typeface="Calibri"/>
                <a:ea typeface="Calibri"/>
                <a:cs typeface="Calibri"/>
                <a:sym typeface="Calibri"/>
              </a:endParaRPr>
            </a:p>
          </p:txBody>
        </p:sp>
      </p:grpSp>
      <p:sp>
        <p:nvSpPr>
          <p:cNvPr id="1833" name="Google Shape;1833;p103"/>
          <p:cNvSpPr/>
          <p:nvPr/>
        </p:nvSpPr>
        <p:spPr>
          <a:xfrm>
            <a:off x="9462547" y="4688202"/>
            <a:ext cx="2392597" cy="1895674"/>
          </a:xfrm>
          <a:custGeom>
            <a:avLst/>
            <a:gdLst/>
            <a:ahLst/>
            <a:cxnLst/>
            <a:rect l="l" t="t" r="r" b="b"/>
            <a:pathLst>
              <a:path w="3652659" h="2894031" extrusionOk="0">
                <a:moveTo>
                  <a:pt x="488894" y="157345"/>
                </a:moveTo>
                <a:cubicBezTo>
                  <a:pt x="488894" y="157345"/>
                  <a:pt x="1014315" y="660289"/>
                  <a:pt x="1545356" y="0"/>
                </a:cubicBezTo>
                <a:cubicBezTo>
                  <a:pt x="1545356" y="0"/>
                  <a:pt x="1722369" y="531041"/>
                  <a:pt x="2545622" y="177014"/>
                </a:cubicBezTo>
                <a:cubicBezTo>
                  <a:pt x="2545622" y="177014"/>
                  <a:pt x="2736685" y="876639"/>
                  <a:pt x="3481265" y="741771"/>
                </a:cubicBezTo>
                <a:cubicBezTo>
                  <a:pt x="3481265" y="741771"/>
                  <a:pt x="3127238" y="1194139"/>
                  <a:pt x="3658279" y="1514449"/>
                </a:cubicBezTo>
                <a:cubicBezTo>
                  <a:pt x="3658279" y="1514449"/>
                  <a:pt x="2658012" y="1545356"/>
                  <a:pt x="3118809" y="2899651"/>
                </a:cubicBezTo>
                <a:cubicBezTo>
                  <a:pt x="3118809" y="2899651"/>
                  <a:pt x="2646773" y="1570644"/>
                  <a:pt x="1654936" y="2174738"/>
                </a:cubicBezTo>
                <a:cubicBezTo>
                  <a:pt x="1654936" y="2174738"/>
                  <a:pt x="1191329" y="1781375"/>
                  <a:pt x="677147" y="1975247"/>
                </a:cubicBezTo>
                <a:cubicBezTo>
                  <a:pt x="677147" y="1975247"/>
                  <a:pt x="531040" y="1416108"/>
                  <a:pt x="95531" y="1480732"/>
                </a:cubicBezTo>
                <a:cubicBezTo>
                  <a:pt x="95531" y="1480732"/>
                  <a:pt x="354027" y="1014316"/>
                  <a:pt x="0" y="738961"/>
                </a:cubicBezTo>
                <a:cubicBezTo>
                  <a:pt x="0" y="741771"/>
                  <a:pt x="601284" y="657479"/>
                  <a:pt x="488894" y="157345"/>
                </a:cubicBezTo>
                <a:close/>
              </a:path>
            </a:pathLst>
          </a:custGeom>
          <a:solidFill>
            <a:schemeClr val="lt1"/>
          </a:solidFill>
          <a:ln w="57150" cap="flat" cmpd="sng">
            <a:solidFill>
              <a:srgbClr val="0C0C0C"/>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nvGrpSpPr>
          <p:cNvPr id="1834" name="Google Shape;1834;p103"/>
          <p:cNvGrpSpPr/>
          <p:nvPr/>
        </p:nvGrpSpPr>
        <p:grpSpPr>
          <a:xfrm>
            <a:off x="6985274" y="2322839"/>
            <a:ext cx="2477273" cy="3003693"/>
            <a:chOff x="3286840" y="3650113"/>
            <a:chExt cx="2489028" cy="3017945"/>
          </a:xfrm>
        </p:grpSpPr>
        <p:sp>
          <p:nvSpPr>
            <p:cNvPr id="1835" name="Google Shape;1835;p103"/>
            <p:cNvSpPr/>
            <p:nvPr/>
          </p:nvSpPr>
          <p:spPr>
            <a:xfrm>
              <a:off x="3286840" y="3650113"/>
              <a:ext cx="2489028" cy="2289016"/>
            </a:xfrm>
            <a:custGeom>
              <a:avLst/>
              <a:gdLst/>
              <a:ahLst/>
              <a:cxnLst/>
              <a:rect l="l" t="t" r="r" b="b"/>
              <a:pathLst>
                <a:path w="2489027" h="2289015" extrusionOk="0">
                  <a:moveTo>
                    <a:pt x="1937886" y="1051170"/>
                  </a:moveTo>
                  <a:cubicBezTo>
                    <a:pt x="1953442" y="988944"/>
                    <a:pt x="1962332" y="924496"/>
                    <a:pt x="1962332" y="860048"/>
                  </a:cubicBezTo>
                  <a:cubicBezTo>
                    <a:pt x="1964554" y="384466"/>
                    <a:pt x="1524529" y="0"/>
                    <a:pt x="982277" y="0"/>
                  </a:cubicBezTo>
                  <a:cubicBezTo>
                    <a:pt x="440025" y="0"/>
                    <a:pt x="0" y="384466"/>
                    <a:pt x="0" y="860048"/>
                  </a:cubicBezTo>
                  <a:cubicBezTo>
                    <a:pt x="0" y="1328963"/>
                    <a:pt x="428913" y="1708984"/>
                    <a:pt x="962276" y="1717873"/>
                  </a:cubicBezTo>
                  <a:cubicBezTo>
                    <a:pt x="995611" y="2042336"/>
                    <a:pt x="1326741" y="2297905"/>
                    <a:pt x="1728985" y="2297905"/>
                  </a:cubicBezTo>
                  <a:cubicBezTo>
                    <a:pt x="2153453" y="2297905"/>
                    <a:pt x="2497917" y="2013445"/>
                    <a:pt x="2497917" y="1662315"/>
                  </a:cubicBezTo>
                  <a:cubicBezTo>
                    <a:pt x="2500139" y="1371187"/>
                    <a:pt x="2262348" y="1126729"/>
                    <a:pt x="1937886" y="1051170"/>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36" name="Google Shape;1836;p103"/>
            <p:cNvSpPr/>
            <p:nvPr/>
          </p:nvSpPr>
          <p:spPr>
            <a:xfrm>
              <a:off x="4815814" y="6041357"/>
              <a:ext cx="288905" cy="266681"/>
            </a:xfrm>
            <a:custGeom>
              <a:avLst/>
              <a:gdLst/>
              <a:ahLst/>
              <a:cxnLst/>
              <a:rect l="l" t="t" r="r" b="b"/>
              <a:pathLst>
                <a:path w="288904" h="266681" extrusionOk="0">
                  <a:moveTo>
                    <a:pt x="306684" y="133341"/>
                  </a:moveTo>
                  <a:cubicBezTo>
                    <a:pt x="306684" y="206678"/>
                    <a:pt x="237791" y="266681"/>
                    <a:pt x="153342" y="266681"/>
                  </a:cubicBezTo>
                  <a:cubicBezTo>
                    <a:pt x="68893" y="266681"/>
                    <a:pt x="0" y="206678"/>
                    <a:pt x="0" y="133341"/>
                  </a:cubicBezTo>
                  <a:cubicBezTo>
                    <a:pt x="0" y="60003"/>
                    <a:pt x="68893" y="0"/>
                    <a:pt x="153342" y="0"/>
                  </a:cubicBezTo>
                  <a:cubicBezTo>
                    <a:pt x="237791" y="0"/>
                    <a:pt x="306684" y="60003"/>
                    <a:pt x="306684" y="133341"/>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37" name="Google Shape;1837;p103"/>
            <p:cNvSpPr/>
            <p:nvPr/>
          </p:nvSpPr>
          <p:spPr>
            <a:xfrm>
              <a:off x="4804702" y="6348041"/>
              <a:ext cx="200011" cy="155564"/>
            </a:xfrm>
            <a:custGeom>
              <a:avLst/>
              <a:gdLst/>
              <a:ahLst/>
              <a:cxnLst/>
              <a:rect l="l" t="t" r="r" b="b"/>
              <a:pathLst>
                <a:path w="200011" h="155564" extrusionOk="0">
                  <a:moveTo>
                    <a:pt x="200011" y="84449"/>
                  </a:moveTo>
                  <a:cubicBezTo>
                    <a:pt x="200011" y="131118"/>
                    <a:pt x="155564" y="168898"/>
                    <a:pt x="100006" y="168898"/>
                  </a:cubicBezTo>
                  <a:cubicBezTo>
                    <a:pt x="44447" y="168898"/>
                    <a:pt x="0" y="131118"/>
                    <a:pt x="0" y="84449"/>
                  </a:cubicBezTo>
                  <a:cubicBezTo>
                    <a:pt x="0" y="37780"/>
                    <a:pt x="44447" y="0"/>
                    <a:pt x="100006" y="0"/>
                  </a:cubicBezTo>
                  <a:cubicBezTo>
                    <a:pt x="155564" y="0"/>
                    <a:pt x="200011" y="37780"/>
                    <a:pt x="200011" y="84449"/>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sp>
          <p:nvSpPr>
            <p:cNvPr id="1838" name="Google Shape;1838;p103"/>
            <p:cNvSpPr/>
            <p:nvPr/>
          </p:nvSpPr>
          <p:spPr>
            <a:xfrm>
              <a:off x="4795813" y="6556941"/>
              <a:ext cx="111117" cy="111117"/>
            </a:xfrm>
            <a:custGeom>
              <a:avLst/>
              <a:gdLst/>
              <a:ahLst/>
              <a:cxnLst/>
              <a:rect l="l" t="t" r="r" b="b"/>
              <a:pathLst>
                <a:path w="111117" h="111117" extrusionOk="0">
                  <a:moveTo>
                    <a:pt x="128896" y="55559"/>
                  </a:moveTo>
                  <a:cubicBezTo>
                    <a:pt x="128896" y="86671"/>
                    <a:pt x="100006" y="111117"/>
                    <a:pt x="64448" y="111117"/>
                  </a:cubicBezTo>
                  <a:cubicBezTo>
                    <a:pt x="28890" y="111117"/>
                    <a:pt x="0" y="86671"/>
                    <a:pt x="0" y="55559"/>
                  </a:cubicBezTo>
                  <a:cubicBezTo>
                    <a:pt x="0" y="24446"/>
                    <a:pt x="28890" y="0"/>
                    <a:pt x="64448" y="0"/>
                  </a:cubicBezTo>
                  <a:cubicBezTo>
                    <a:pt x="100006" y="0"/>
                    <a:pt x="128896" y="24446"/>
                    <a:pt x="128896" y="55559"/>
                  </a:cubicBezTo>
                  <a:close/>
                </a:path>
              </a:pathLst>
            </a:custGeom>
            <a:solidFill>
              <a:schemeClr val="lt1"/>
            </a:solidFill>
            <a:ln w="57150" cap="flat" cmpd="sng">
              <a:solidFill>
                <a:schemeClr val="dk1"/>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Calibri"/>
                <a:sym typeface="Calibri"/>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842"/>
        <p:cNvGrpSpPr/>
        <p:nvPr/>
      </p:nvGrpSpPr>
      <p:grpSpPr>
        <a:xfrm>
          <a:off x="0" y="0"/>
          <a:ext cx="0" cy="0"/>
          <a:chOff x="0" y="0"/>
          <a:chExt cx="0" cy="0"/>
        </a:xfrm>
      </p:grpSpPr>
      <p:grpSp>
        <p:nvGrpSpPr>
          <p:cNvPr id="1843" name="Google Shape;1843;p104"/>
          <p:cNvGrpSpPr/>
          <p:nvPr/>
        </p:nvGrpSpPr>
        <p:grpSpPr>
          <a:xfrm rot="-1058276">
            <a:off x="9145895" y="1820799"/>
            <a:ext cx="156258" cy="156258"/>
            <a:chOff x="7675484" y="1115377"/>
            <a:chExt cx="280021" cy="280021"/>
          </a:xfrm>
        </p:grpSpPr>
        <p:sp>
          <p:nvSpPr>
            <p:cNvPr id="1844" name="Google Shape;1844;p104"/>
            <p:cNvSpPr/>
            <p:nvPr/>
          </p:nvSpPr>
          <p:spPr>
            <a:xfrm>
              <a:off x="7817585" y="1115377"/>
              <a:ext cx="41794" cy="280021"/>
            </a:xfrm>
            <a:custGeom>
              <a:avLst/>
              <a:gdLst/>
              <a:ahLst/>
              <a:cxnLst/>
              <a:rect l="l" t="t" r="r" b="b"/>
              <a:pathLst>
                <a:path w="41794" h="280021" extrusionOk="0">
                  <a:moveTo>
                    <a:pt x="0" y="0"/>
                  </a:moveTo>
                  <a:lnTo>
                    <a:pt x="0" y="280021"/>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845" name="Google Shape;1845;p104"/>
            <p:cNvSpPr/>
            <p:nvPr/>
          </p:nvSpPr>
          <p:spPr>
            <a:xfrm>
              <a:off x="7675484" y="1257478"/>
              <a:ext cx="280021" cy="41794"/>
            </a:xfrm>
            <a:custGeom>
              <a:avLst/>
              <a:gdLst/>
              <a:ahLst/>
              <a:cxnLst/>
              <a:rect l="l" t="t" r="r" b="b"/>
              <a:pathLst>
                <a:path w="280021" h="41794" extrusionOk="0">
                  <a:moveTo>
                    <a:pt x="280021" y="0"/>
                  </a:moveTo>
                  <a:lnTo>
                    <a:pt x="0" y="0"/>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sp>
        <p:nvSpPr>
          <p:cNvPr id="1846" name="Google Shape;1846;p104"/>
          <p:cNvSpPr txBox="1"/>
          <p:nvPr/>
        </p:nvSpPr>
        <p:spPr>
          <a:xfrm>
            <a:off x="0" y="233307"/>
            <a:ext cx="9894765" cy="2800767"/>
          </a:xfrm>
          <a:prstGeom prst="rect">
            <a:avLst/>
          </a:prstGeom>
          <a:noFill/>
          <a:ln>
            <a:noFill/>
          </a:ln>
        </p:spPr>
        <p:txBody>
          <a:bodyPr spcFirstLastPara="1" wrap="square" lIns="91425" tIns="45700" rIns="91425" bIns="45700" anchor="t" anchorCtr="0">
            <a:noAutofit/>
          </a:bodyPr>
          <a:lstStyle/>
          <a:p>
            <a:pPr lvl="0" algn="ctr" rtl="1">
              <a:buClr>
                <a:srgbClr val="70AD47"/>
              </a:buClr>
              <a:buSzPts val="8800"/>
            </a:pPr>
            <a:r>
              <a:rPr lang="fa-IR" sz="8800" dirty="0">
                <a:solidFill>
                  <a:srgbClr val="70AD47"/>
                </a:solidFill>
                <a:latin typeface="Aharoni"/>
                <a:ea typeface="Aharoni"/>
                <a:cs typeface="B Nazanin" panose="00000400000000000000" pitchFamily="2" charset="-78"/>
                <a:sym typeface="Aharoni"/>
              </a:rPr>
              <a:t>با تشکر از شما دوستان عزیز ...!</a:t>
            </a:r>
            <a:endParaRPr dirty="0">
              <a:cs typeface="B Nazanin" panose="00000400000000000000" pitchFamily="2" charset="-78"/>
            </a:endParaRPr>
          </a:p>
        </p:txBody>
      </p:sp>
      <p:grpSp>
        <p:nvGrpSpPr>
          <p:cNvPr id="1847" name="Google Shape;1847;p104"/>
          <p:cNvGrpSpPr/>
          <p:nvPr/>
        </p:nvGrpSpPr>
        <p:grpSpPr>
          <a:xfrm rot="3974312">
            <a:off x="1694823" y="1443666"/>
            <a:ext cx="186159" cy="186159"/>
            <a:chOff x="7675484" y="1115377"/>
            <a:chExt cx="280021" cy="280021"/>
          </a:xfrm>
        </p:grpSpPr>
        <p:sp>
          <p:nvSpPr>
            <p:cNvPr id="1848" name="Google Shape;1848;p104"/>
            <p:cNvSpPr/>
            <p:nvPr/>
          </p:nvSpPr>
          <p:spPr>
            <a:xfrm>
              <a:off x="7817585" y="1115377"/>
              <a:ext cx="41794" cy="280021"/>
            </a:xfrm>
            <a:custGeom>
              <a:avLst/>
              <a:gdLst/>
              <a:ahLst/>
              <a:cxnLst/>
              <a:rect l="l" t="t" r="r" b="b"/>
              <a:pathLst>
                <a:path w="41794" h="280021" extrusionOk="0">
                  <a:moveTo>
                    <a:pt x="0" y="0"/>
                  </a:moveTo>
                  <a:lnTo>
                    <a:pt x="0" y="280021"/>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sp>
          <p:nvSpPr>
            <p:cNvPr id="1849" name="Google Shape;1849;p104"/>
            <p:cNvSpPr/>
            <p:nvPr/>
          </p:nvSpPr>
          <p:spPr>
            <a:xfrm>
              <a:off x="7675484" y="1257478"/>
              <a:ext cx="280021" cy="41794"/>
            </a:xfrm>
            <a:custGeom>
              <a:avLst/>
              <a:gdLst/>
              <a:ahLst/>
              <a:cxnLst/>
              <a:rect l="l" t="t" r="r" b="b"/>
              <a:pathLst>
                <a:path w="280021" h="41794" extrusionOk="0">
                  <a:moveTo>
                    <a:pt x="280021" y="0"/>
                  </a:moveTo>
                  <a:lnTo>
                    <a:pt x="0" y="0"/>
                  </a:lnTo>
                </a:path>
              </a:pathLst>
            </a:custGeom>
            <a:noFill/>
            <a:ln w="50475" cap="flat" cmpd="sng">
              <a:solidFill>
                <a:schemeClr val="accent4"/>
              </a:solidFill>
              <a:prstDash val="solid"/>
              <a:miter lim="8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rgbClr val="000000"/>
                </a:solidFill>
                <a:latin typeface="Calibri"/>
                <a:ea typeface="Calibri"/>
                <a:cs typeface="B Nazanin" panose="00000400000000000000" pitchFamily="2" charset="-78"/>
                <a:sym typeface="Calibri"/>
              </a:endParaRPr>
            </a:p>
          </p:txBody>
        </p:sp>
      </p:grpSp>
      <p:pic>
        <p:nvPicPr>
          <p:cNvPr id="1850" name="Google Shape;1850;p104" descr="A picture containing toy&#10;&#10;Description automatically generated"/>
          <p:cNvPicPr preferRelativeResize="0"/>
          <p:nvPr/>
        </p:nvPicPr>
        <p:blipFill rotWithShape="1">
          <a:blip r:embed="rId3">
            <a:alphaModFix/>
          </a:blip>
          <a:srcRect/>
          <a:stretch/>
        </p:blipFill>
        <p:spPr>
          <a:xfrm>
            <a:off x="6743700" y="1633691"/>
            <a:ext cx="5448300" cy="5448300"/>
          </a:xfrm>
          <a:prstGeom prst="rect">
            <a:avLst/>
          </a:prstGeom>
          <a:noFill/>
          <a:ln>
            <a:noFill/>
          </a:ln>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955700" y="1584000"/>
            <a:ext cx="10280800" cy="1030000"/>
          </a:xfrm>
          <a:prstGeom prst="rect">
            <a:avLst/>
          </a:prstGeom>
          <a:noFill/>
          <a:ln>
            <a:noFill/>
          </a:ln>
        </p:spPr>
        <p:txBody>
          <a:bodyPr spcFirstLastPara="1" wrap="square" lIns="121900" tIns="121900" rIns="121900" bIns="121900" anchor="t" anchorCtr="0">
            <a:noAutofit/>
          </a:bodyPr>
          <a:lstStyle/>
          <a:p>
            <a:pPr algn="r" rtl="1"/>
            <a:r>
              <a:rPr lang="fa-IR" sz="1867" dirty="0">
                <a:solidFill>
                  <a:schemeClr val="bg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6823520" y="4114315"/>
            <a:ext cx="632392" cy="735055"/>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01" name="Google Shape;1201;p70"/>
          <p:cNvGrpSpPr/>
          <p:nvPr/>
        </p:nvGrpSpPr>
        <p:grpSpPr>
          <a:xfrm>
            <a:off x="7641729" y="3085787"/>
            <a:ext cx="740871" cy="742708"/>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06" name="Google Shape;1206;p70"/>
          <p:cNvGrpSpPr/>
          <p:nvPr/>
        </p:nvGrpSpPr>
        <p:grpSpPr>
          <a:xfrm>
            <a:off x="8476886" y="3091794"/>
            <a:ext cx="776765" cy="711828"/>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09" name="Google Shape;1209;p70"/>
          <p:cNvGrpSpPr/>
          <p:nvPr/>
        </p:nvGrpSpPr>
        <p:grpSpPr>
          <a:xfrm>
            <a:off x="7622856" y="4104946"/>
            <a:ext cx="778613" cy="753793"/>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13" name="Google Shape;1213;p70"/>
          <p:cNvGrpSpPr/>
          <p:nvPr/>
        </p:nvGrpSpPr>
        <p:grpSpPr>
          <a:xfrm>
            <a:off x="8469232" y="4145195"/>
            <a:ext cx="786531" cy="673293"/>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16" name="Google Shape;1216;p70"/>
          <p:cNvGrpSpPr/>
          <p:nvPr/>
        </p:nvGrpSpPr>
        <p:grpSpPr>
          <a:xfrm>
            <a:off x="7636186" y="5101334"/>
            <a:ext cx="751956" cy="756169"/>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21" name="Google Shape;1221;p70"/>
          <p:cNvGrpSpPr/>
          <p:nvPr/>
        </p:nvGrpSpPr>
        <p:grpSpPr>
          <a:xfrm>
            <a:off x="6720849" y="5105949"/>
            <a:ext cx="837735" cy="784673"/>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26" name="Google Shape;1226;p70"/>
          <p:cNvGrpSpPr/>
          <p:nvPr/>
        </p:nvGrpSpPr>
        <p:grpSpPr>
          <a:xfrm>
            <a:off x="8514894" y="5085369"/>
            <a:ext cx="742717" cy="750363"/>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32" name="Google Shape;1232;p70"/>
          <p:cNvGrpSpPr/>
          <p:nvPr/>
        </p:nvGrpSpPr>
        <p:grpSpPr>
          <a:xfrm>
            <a:off x="5898371" y="3121284"/>
            <a:ext cx="690579" cy="690579"/>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37" name="Google Shape;1237;p70"/>
          <p:cNvGrpSpPr/>
          <p:nvPr/>
        </p:nvGrpSpPr>
        <p:grpSpPr>
          <a:xfrm>
            <a:off x="4921119" y="3121415"/>
            <a:ext cx="782648" cy="69032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41" name="Google Shape;1241;p70"/>
          <p:cNvGrpSpPr/>
          <p:nvPr/>
        </p:nvGrpSpPr>
        <p:grpSpPr>
          <a:xfrm>
            <a:off x="4951814" y="4136534"/>
            <a:ext cx="721257" cy="690617"/>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48" name="Google Shape;1248;p70"/>
          <p:cNvGrpSpPr/>
          <p:nvPr/>
        </p:nvGrpSpPr>
        <p:grpSpPr>
          <a:xfrm>
            <a:off x="5886205" y="4136478"/>
            <a:ext cx="714907" cy="690729"/>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56" name="Google Shape;1256;p70"/>
          <p:cNvGrpSpPr/>
          <p:nvPr/>
        </p:nvGrpSpPr>
        <p:grpSpPr>
          <a:xfrm>
            <a:off x="2602251" y="4594384"/>
            <a:ext cx="1287135" cy="17948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61" name="Google Shape;1261;p70"/>
          <p:cNvGrpSpPr/>
          <p:nvPr/>
        </p:nvGrpSpPr>
        <p:grpSpPr>
          <a:xfrm>
            <a:off x="2602251" y="4054769"/>
            <a:ext cx="1280211" cy="385563"/>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65" name="Google Shape;1265;p70"/>
          <p:cNvGrpSpPr/>
          <p:nvPr/>
        </p:nvGrpSpPr>
        <p:grpSpPr>
          <a:xfrm>
            <a:off x="1280247" y="4393867"/>
            <a:ext cx="1082004" cy="336779"/>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69" name="Google Shape;1269;p70"/>
          <p:cNvGrpSpPr/>
          <p:nvPr/>
        </p:nvGrpSpPr>
        <p:grpSpPr>
          <a:xfrm>
            <a:off x="2602251" y="3612411"/>
            <a:ext cx="1286880" cy="288307"/>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272" name="Google Shape;1272;p70"/>
          <p:cNvSpPr/>
          <p:nvPr/>
        </p:nvSpPr>
        <p:spPr>
          <a:xfrm>
            <a:off x="1277913" y="4018786"/>
            <a:ext cx="1080824" cy="257311"/>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273" name="Google Shape;1273;p70"/>
          <p:cNvGrpSpPr/>
          <p:nvPr/>
        </p:nvGrpSpPr>
        <p:grpSpPr>
          <a:xfrm>
            <a:off x="1279006" y="3112916"/>
            <a:ext cx="2612055" cy="278379"/>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78" name="Google Shape;1278;p70"/>
          <p:cNvGrpSpPr/>
          <p:nvPr/>
        </p:nvGrpSpPr>
        <p:grpSpPr>
          <a:xfrm>
            <a:off x="2602251" y="5267469"/>
            <a:ext cx="1262068" cy="204267"/>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81" name="Google Shape;1281;p70"/>
          <p:cNvGrpSpPr/>
          <p:nvPr/>
        </p:nvGrpSpPr>
        <p:grpSpPr>
          <a:xfrm>
            <a:off x="2602252" y="4927917"/>
            <a:ext cx="1283009" cy="185503"/>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284" name="Google Shape;1284;p70" descr="Timeline background shape"/>
          <p:cNvSpPr/>
          <p:nvPr/>
        </p:nvSpPr>
        <p:spPr>
          <a:xfrm>
            <a:off x="2602251" y="5625788"/>
            <a:ext cx="1280400" cy="204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285" name="Google Shape;1285;p70"/>
          <p:cNvGrpSpPr/>
          <p:nvPr/>
        </p:nvGrpSpPr>
        <p:grpSpPr>
          <a:xfrm>
            <a:off x="1269111" y="4828804"/>
            <a:ext cx="1098451" cy="611984"/>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88" name="Google Shape;1288;p70"/>
          <p:cNvGrpSpPr/>
          <p:nvPr/>
        </p:nvGrpSpPr>
        <p:grpSpPr>
          <a:xfrm>
            <a:off x="4075739" y="3118897"/>
            <a:ext cx="695352" cy="695352"/>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91" name="Google Shape;1291;p70"/>
          <p:cNvGrpSpPr/>
          <p:nvPr/>
        </p:nvGrpSpPr>
        <p:grpSpPr>
          <a:xfrm>
            <a:off x="4068059" y="4126487"/>
            <a:ext cx="710711" cy="710711"/>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294" name="Google Shape;1294;p70"/>
          <p:cNvGrpSpPr/>
          <p:nvPr/>
        </p:nvGrpSpPr>
        <p:grpSpPr>
          <a:xfrm>
            <a:off x="3968703" y="5030057"/>
            <a:ext cx="909424" cy="909424"/>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03" name="Google Shape;1303;p70"/>
          <p:cNvGrpSpPr/>
          <p:nvPr/>
        </p:nvGrpSpPr>
        <p:grpSpPr>
          <a:xfrm>
            <a:off x="5920035" y="5158979"/>
            <a:ext cx="674200" cy="672008"/>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25" name="Google Shape;1325;p70"/>
          <p:cNvGrpSpPr/>
          <p:nvPr/>
        </p:nvGrpSpPr>
        <p:grpSpPr>
          <a:xfrm>
            <a:off x="6736837" y="3065149"/>
            <a:ext cx="756992" cy="802848"/>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30" name="Google Shape;1330;p70"/>
          <p:cNvGrpSpPr/>
          <p:nvPr/>
        </p:nvGrpSpPr>
        <p:grpSpPr>
          <a:xfrm>
            <a:off x="4970077" y="5140773"/>
            <a:ext cx="677497" cy="677273"/>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43" name="Google Shape;1343;p70"/>
          <p:cNvGrpSpPr/>
          <p:nvPr/>
        </p:nvGrpSpPr>
        <p:grpSpPr>
          <a:xfrm>
            <a:off x="1278784" y="5558831"/>
            <a:ext cx="1078969" cy="267789"/>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46" name="Google Shape;1346;p70"/>
          <p:cNvGrpSpPr/>
          <p:nvPr/>
        </p:nvGrpSpPr>
        <p:grpSpPr>
          <a:xfrm>
            <a:off x="1290064" y="3541340"/>
            <a:ext cx="1056561" cy="35992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350" name="Google Shape;1350;p70"/>
          <p:cNvSpPr/>
          <p:nvPr/>
        </p:nvSpPr>
        <p:spPr>
          <a:xfrm>
            <a:off x="9868400" y="3134230"/>
            <a:ext cx="247213" cy="125341"/>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1" name="Google Shape;1351;p70"/>
          <p:cNvSpPr/>
          <p:nvPr/>
        </p:nvSpPr>
        <p:spPr>
          <a:xfrm>
            <a:off x="9467673" y="3110767"/>
            <a:ext cx="229028" cy="172264"/>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2" name="Google Shape;1352;p70"/>
          <p:cNvSpPr/>
          <p:nvPr/>
        </p:nvSpPr>
        <p:spPr>
          <a:xfrm>
            <a:off x="10297391" y="3119373"/>
            <a:ext cx="223751" cy="155703"/>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3" name="Google Shape;1353;p70"/>
          <p:cNvSpPr/>
          <p:nvPr/>
        </p:nvSpPr>
        <p:spPr>
          <a:xfrm>
            <a:off x="10690332" y="3110767"/>
            <a:ext cx="218473" cy="172264"/>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354" name="Google Shape;1354;p70"/>
          <p:cNvGrpSpPr/>
          <p:nvPr/>
        </p:nvGrpSpPr>
        <p:grpSpPr>
          <a:xfrm>
            <a:off x="9471205" y="3400750"/>
            <a:ext cx="221964" cy="188663"/>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57" name="Google Shape;1357;p70"/>
          <p:cNvGrpSpPr/>
          <p:nvPr/>
        </p:nvGrpSpPr>
        <p:grpSpPr>
          <a:xfrm>
            <a:off x="9883663" y="3435049"/>
            <a:ext cx="216687" cy="120065"/>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0" name="Google Shape;1360;p70"/>
          <p:cNvGrpSpPr/>
          <p:nvPr/>
        </p:nvGrpSpPr>
        <p:grpSpPr>
          <a:xfrm>
            <a:off x="10312614" y="3435049"/>
            <a:ext cx="193305" cy="120065"/>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3" name="Google Shape;1363;p70"/>
          <p:cNvGrpSpPr/>
          <p:nvPr/>
        </p:nvGrpSpPr>
        <p:grpSpPr>
          <a:xfrm>
            <a:off x="10705270" y="3411303"/>
            <a:ext cx="188596" cy="167556"/>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6" name="Google Shape;1366;p70"/>
          <p:cNvGrpSpPr/>
          <p:nvPr/>
        </p:nvGrpSpPr>
        <p:grpSpPr>
          <a:xfrm>
            <a:off x="9924622" y="3974514"/>
            <a:ext cx="134769" cy="143527"/>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69" name="Google Shape;1369;p70"/>
          <p:cNvGrpSpPr/>
          <p:nvPr/>
        </p:nvGrpSpPr>
        <p:grpSpPr>
          <a:xfrm>
            <a:off x="10314539" y="3974798"/>
            <a:ext cx="161156" cy="142957"/>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72" name="Google Shape;1372;p70"/>
          <p:cNvGrpSpPr/>
          <p:nvPr/>
        </p:nvGrpSpPr>
        <p:grpSpPr>
          <a:xfrm>
            <a:off x="10752763" y="3978817"/>
            <a:ext cx="93608" cy="13492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75" name="Google Shape;1375;p70"/>
          <p:cNvGrpSpPr/>
          <p:nvPr/>
        </p:nvGrpSpPr>
        <p:grpSpPr>
          <a:xfrm>
            <a:off x="9461501" y="3999679"/>
            <a:ext cx="241368" cy="93195"/>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79" name="Google Shape;1379;p70"/>
          <p:cNvGrpSpPr/>
          <p:nvPr/>
        </p:nvGrpSpPr>
        <p:grpSpPr>
          <a:xfrm>
            <a:off x="10687977" y="3720433"/>
            <a:ext cx="223183" cy="118929"/>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83" name="Google Shape;1383;p70"/>
          <p:cNvGrpSpPr/>
          <p:nvPr/>
        </p:nvGrpSpPr>
        <p:grpSpPr>
          <a:xfrm>
            <a:off x="10283850" y="3725019"/>
            <a:ext cx="222532" cy="109756"/>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87" name="Google Shape;1387;p70"/>
          <p:cNvGrpSpPr/>
          <p:nvPr/>
        </p:nvGrpSpPr>
        <p:grpSpPr>
          <a:xfrm>
            <a:off x="9498725" y="4263577"/>
            <a:ext cx="166920" cy="17047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391" name="Google Shape;1391;p70"/>
          <p:cNvGrpSpPr/>
          <p:nvPr/>
        </p:nvGrpSpPr>
        <p:grpSpPr>
          <a:xfrm>
            <a:off x="9895070" y="4272952"/>
            <a:ext cx="193873" cy="151725"/>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394" name="Google Shape;1394;p70"/>
          <p:cNvSpPr/>
          <p:nvPr/>
        </p:nvSpPr>
        <p:spPr>
          <a:xfrm>
            <a:off x="10337677" y="4261629"/>
            <a:ext cx="114879" cy="174375"/>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5" name="Google Shape;1395;p70"/>
          <p:cNvSpPr/>
          <p:nvPr/>
        </p:nvSpPr>
        <p:spPr>
          <a:xfrm>
            <a:off x="10700844" y="5604409"/>
            <a:ext cx="197445" cy="21731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6" name="Google Shape;1396;p70"/>
          <p:cNvSpPr/>
          <p:nvPr/>
        </p:nvSpPr>
        <p:spPr>
          <a:xfrm>
            <a:off x="9502786" y="4575370"/>
            <a:ext cx="158801" cy="217887"/>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7" name="Google Shape;1397;p70"/>
          <p:cNvSpPr/>
          <p:nvPr/>
        </p:nvSpPr>
        <p:spPr>
          <a:xfrm>
            <a:off x="9460082" y="5625516"/>
            <a:ext cx="244209" cy="175105"/>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8" name="Google Shape;1398;p70"/>
          <p:cNvSpPr/>
          <p:nvPr/>
        </p:nvSpPr>
        <p:spPr>
          <a:xfrm>
            <a:off x="9483179" y="4934374"/>
            <a:ext cx="198015" cy="150020"/>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399" name="Google Shape;1399;p70"/>
          <p:cNvSpPr/>
          <p:nvPr/>
        </p:nvSpPr>
        <p:spPr>
          <a:xfrm>
            <a:off x="10328178" y="4910264"/>
            <a:ext cx="133877" cy="19824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400" name="Google Shape;1400;p70"/>
          <p:cNvGrpSpPr/>
          <p:nvPr/>
        </p:nvGrpSpPr>
        <p:grpSpPr>
          <a:xfrm>
            <a:off x="9916828" y="4613078"/>
            <a:ext cx="150357" cy="142471"/>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03" name="Google Shape;1403;p70"/>
          <p:cNvGrpSpPr/>
          <p:nvPr/>
        </p:nvGrpSpPr>
        <p:grpSpPr>
          <a:xfrm>
            <a:off x="10316325" y="5265112"/>
            <a:ext cx="157583" cy="194995"/>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06" name="Google Shape;1406;p70"/>
          <p:cNvGrpSpPr/>
          <p:nvPr/>
        </p:nvGrpSpPr>
        <p:grpSpPr>
          <a:xfrm>
            <a:off x="9901077" y="5617193"/>
            <a:ext cx="181859" cy="191747"/>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409" name="Google Shape;1409;p70"/>
          <p:cNvSpPr/>
          <p:nvPr/>
        </p:nvSpPr>
        <p:spPr>
          <a:xfrm>
            <a:off x="9921415" y="5274164"/>
            <a:ext cx="141184" cy="176891"/>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0" name="Google Shape;1410;p70"/>
          <p:cNvSpPr/>
          <p:nvPr/>
        </p:nvSpPr>
        <p:spPr>
          <a:xfrm>
            <a:off x="10692970" y="4260369"/>
            <a:ext cx="213196" cy="176891"/>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1" name="Google Shape;1411;p70"/>
          <p:cNvSpPr/>
          <p:nvPr/>
        </p:nvSpPr>
        <p:spPr>
          <a:xfrm>
            <a:off x="9491988" y="5274164"/>
            <a:ext cx="180397" cy="176891"/>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412" name="Google Shape;1412;p70"/>
          <p:cNvGrpSpPr/>
          <p:nvPr/>
        </p:nvGrpSpPr>
        <p:grpSpPr>
          <a:xfrm>
            <a:off x="10733360" y="4902186"/>
            <a:ext cx="132416" cy="214396"/>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22" name="Google Shape;1422;p70"/>
          <p:cNvGrpSpPr/>
          <p:nvPr/>
        </p:nvGrpSpPr>
        <p:grpSpPr>
          <a:xfrm>
            <a:off x="10676246" y="5255695"/>
            <a:ext cx="246645" cy="213828"/>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25" name="Google Shape;1425;p70"/>
          <p:cNvGrpSpPr/>
          <p:nvPr/>
        </p:nvGrpSpPr>
        <p:grpSpPr>
          <a:xfrm>
            <a:off x="9902252" y="4944298"/>
            <a:ext cx="230685" cy="130172"/>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446" name="Google Shape;1446;p70"/>
          <p:cNvGrpSpPr/>
          <p:nvPr/>
        </p:nvGrpSpPr>
        <p:grpSpPr>
          <a:xfrm>
            <a:off x="10258169" y="5595894"/>
            <a:ext cx="283329" cy="234348"/>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525" name="Google Shape;1525;p70"/>
          <p:cNvSpPr/>
          <p:nvPr/>
        </p:nvSpPr>
        <p:spPr>
          <a:xfrm>
            <a:off x="10278893" y="4568089"/>
            <a:ext cx="232449" cy="232449"/>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6" name="Google Shape;1526;p70"/>
          <p:cNvSpPr/>
          <p:nvPr/>
        </p:nvSpPr>
        <p:spPr>
          <a:xfrm>
            <a:off x="10700568" y="4606513"/>
            <a:ext cx="198000" cy="155600"/>
          </a:xfrm>
          <a:prstGeom prst="stripedRightArrow">
            <a:avLst>
              <a:gd name="adj1" fmla="val 50000"/>
              <a:gd name="adj2" fmla="val 50000"/>
            </a:avLst>
          </a:prstGeom>
          <a:solidFill>
            <a:srgbClr val="869FB2"/>
          </a:soli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7" name="Google Shape;1527;p70"/>
          <p:cNvSpPr/>
          <p:nvPr/>
        </p:nvSpPr>
        <p:spPr>
          <a:xfrm>
            <a:off x="9503385"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8" name="Google Shape;1528;p70"/>
          <p:cNvSpPr/>
          <p:nvPr/>
        </p:nvSpPr>
        <p:spPr>
          <a:xfrm flipH="1">
            <a:off x="9913207" y="3701096"/>
            <a:ext cx="157600" cy="1576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529" name="Google Shape;1529;p70"/>
          <p:cNvSpPr txBox="1">
            <a:spLocks noGrp="1"/>
          </p:cNvSpPr>
          <p:nvPr>
            <p:ph type="title"/>
          </p:nvPr>
        </p:nvSpPr>
        <p:spPr>
          <a:xfrm>
            <a:off x="955700" y="681200"/>
            <a:ext cx="10280800" cy="643200"/>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از منابع گرافیکی قابل ویرایش ما استفاده کنید...</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2005714" y="3448224"/>
            <a:ext cx="2284249" cy="713301"/>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0" name="Google Shape;12250;p21"/>
          <p:cNvSpPr/>
          <p:nvPr/>
        </p:nvSpPr>
        <p:spPr>
          <a:xfrm>
            <a:off x="3538430" y="3310440"/>
            <a:ext cx="917252" cy="988856"/>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51" name="Google Shape;12251;p21"/>
          <p:cNvSpPr/>
          <p:nvPr/>
        </p:nvSpPr>
        <p:spPr>
          <a:xfrm>
            <a:off x="1840379" y="3310440"/>
            <a:ext cx="916733" cy="988856"/>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52" name="Google Shape;12252;p21"/>
          <p:cNvSpPr/>
          <p:nvPr/>
        </p:nvSpPr>
        <p:spPr>
          <a:xfrm>
            <a:off x="266497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3" name="Google Shape;12253;p21"/>
          <p:cNvSpPr/>
          <p:nvPr/>
        </p:nvSpPr>
        <p:spPr>
          <a:xfrm>
            <a:off x="3932017" y="4746451"/>
            <a:ext cx="966131" cy="784015"/>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4" name="Google Shape;12254;p21"/>
          <p:cNvSpPr/>
          <p:nvPr/>
        </p:nvSpPr>
        <p:spPr>
          <a:xfrm>
            <a:off x="1397937" y="4746451"/>
            <a:ext cx="965592" cy="784015"/>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5" name="Google Shape;12255;p21"/>
          <p:cNvSpPr/>
          <p:nvPr/>
        </p:nvSpPr>
        <p:spPr>
          <a:xfrm>
            <a:off x="266497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6" name="Google Shape;12256;p21"/>
          <p:cNvSpPr/>
          <p:nvPr/>
        </p:nvSpPr>
        <p:spPr>
          <a:xfrm>
            <a:off x="3932017" y="2079300"/>
            <a:ext cx="966131" cy="783995"/>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7" name="Google Shape;12257;p21"/>
          <p:cNvSpPr/>
          <p:nvPr/>
        </p:nvSpPr>
        <p:spPr>
          <a:xfrm>
            <a:off x="1397937" y="2079300"/>
            <a:ext cx="965592" cy="783995"/>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258" name="Google Shape;12258;p21"/>
          <p:cNvSpPr/>
          <p:nvPr/>
        </p:nvSpPr>
        <p:spPr>
          <a:xfrm>
            <a:off x="1573666" y="2468715"/>
            <a:ext cx="604225" cy="5207"/>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59" name="Google Shape;12259;p21"/>
          <p:cNvSpPr/>
          <p:nvPr/>
        </p:nvSpPr>
        <p:spPr>
          <a:xfrm>
            <a:off x="2842780"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0" name="Google Shape;12260;p21"/>
          <p:cNvSpPr/>
          <p:nvPr/>
        </p:nvSpPr>
        <p:spPr>
          <a:xfrm>
            <a:off x="4116064" y="2468715"/>
            <a:ext cx="604225" cy="5207"/>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1" name="Google Shape;12261;p21"/>
          <p:cNvSpPr/>
          <p:nvPr/>
        </p:nvSpPr>
        <p:spPr>
          <a:xfrm>
            <a:off x="4116064"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2" name="Google Shape;12262;p21"/>
          <p:cNvSpPr/>
          <p:nvPr/>
        </p:nvSpPr>
        <p:spPr>
          <a:xfrm>
            <a:off x="2842780" y="5135864"/>
            <a:ext cx="604225" cy="5227"/>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3" name="Google Shape;12263;p21"/>
          <p:cNvSpPr/>
          <p:nvPr/>
        </p:nvSpPr>
        <p:spPr>
          <a:xfrm>
            <a:off x="1575222" y="5135864"/>
            <a:ext cx="604225" cy="5227"/>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121900" tIns="121900" rIns="121900" bIns="121900" anchor="ctr" anchorCtr="0">
            <a:noAutofit/>
          </a:bodyPr>
          <a:lstStyle/>
          <a:p>
            <a:pPr defTabSz="1219170">
              <a:defRPr/>
            </a:pPr>
            <a:endParaRPr sz="1867"/>
          </a:p>
        </p:txBody>
      </p:sp>
      <p:sp>
        <p:nvSpPr>
          <p:cNvPr id="12264" name="Google Shape;12264;p21"/>
          <p:cNvSpPr txBox="1"/>
          <p:nvPr/>
        </p:nvSpPr>
        <p:spPr>
          <a:xfrm>
            <a:off x="2192417" y="3622983"/>
            <a:ext cx="1904800" cy="364000"/>
          </a:xfrm>
          <a:prstGeom prst="rect">
            <a:avLst/>
          </a:prstGeom>
          <a:noFill/>
          <a:ln>
            <a:noFill/>
          </a:ln>
        </p:spPr>
        <p:txBody>
          <a:bodyPr spcFirstLastPara="1" wrap="square" lIns="121900" tIns="121900" rIns="121900" bIns="121900" anchor="ctr" anchorCtr="0">
            <a:noAutofit/>
          </a:bodyPr>
          <a:lstStyle/>
          <a:p>
            <a:pPr algn="ctr" defTabSz="1219170">
              <a:defRPr/>
            </a:pPr>
            <a:r>
              <a:rPr lang="fa-IR" sz="1333" dirty="0">
                <a:solidFill>
                  <a:srgbClr val="FFFFFF"/>
                </a:solidFill>
              </a:rPr>
              <a:t>عنوان را اینجا اضافه کنید</a:t>
            </a:r>
            <a:endParaRPr sz="1333" dirty="0">
              <a:solidFill>
                <a:srgbClr val="FFFFFF"/>
              </a:solidFill>
            </a:endParaRPr>
          </a:p>
        </p:txBody>
      </p:sp>
      <p:grpSp>
        <p:nvGrpSpPr>
          <p:cNvPr id="12265" name="Google Shape;12265;p21"/>
          <p:cNvGrpSpPr/>
          <p:nvPr/>
        </p:nvGrpSpPr>
        <p:grpSpPr>
          <a:xfrm>
            <a:off x="1748865" y="2160842"/>
            <a:ext cx="263657" cy="263657"/>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grpSp>
        <p:nvGrpSpPr>
          <p:cNvPr id="12269" name="Google Shape;12269;p21"/>
          <p:cNvGrpSpPr/>
          <p:nvPr/>
        </p:nvGrpSpPr>
        <p:grpSpPr>
          <a:xfrm>
            <a:off x="3011495" y="2151476"/>
            <a:ext cx="272525" cy="263657"/>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grpSp>
        <p:nvGrpSpPr>
          <p:cNvPr id="12273" name="Google Shape;12273;p21"/>
          <p:cNvGrpSpPr/>
          <p:nvPr/>
        </p:nvGrpSpPr>
        <p:grpSpPr>
          <a:xfrm>
            <a:off x="4282952" y="2160877"/>
            <a:ext cx="263699" cy="263657"/>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sp>
        <p:nvSpPr>
          <p:cNvPr id="12277" name="Google Shape;12277;p21"/>
          <p:cNvSpPr/>
          <p:nvPr/>
        </p:nvSpPr>
        <p:spPr>
          <a:xfrm>
            <a:off x="4282911" y="4821240"/>
            <a:ext cx="263712" cy="263657"/>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78" name="Google Shape;12278;p21"/>
          <p:cNvSpPr/>
          <p:nvPr/>
        </p:nvSpPr>
        <p:spPr>
          <a:xfrm>
            <a:off x="1746290" y="4821233"/>
            <a:ext cx="266263" cy="263671"/>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nvGrpSpPr>
          <p:cNvPr id="12279" name="Google Shape;12279;p21"/>
          <p:cNvGrpSpPr/>
          <p:nvPr/>
        </p:nvGrpSpPr>
        <p:grpSpPr>
          <a:xfrm>
            <a:off x="3011477" y="4823704"/>
            <a:ext cx="272567" cy="258745"/>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solidFill>
                  <a:srgbClr val="435D74"/>
                </a:solidFill>
              </a:endParaRPr>
            </a:p>
          </p:txBody>
        </p:sp>
      </p:grpSp>
      <p:sp>
        <p:nvSpPr>
          <p:cNvPr id="12283" name="Google Shape;12283;p21"/>
          <p:cNvSpPr txBox="1"/>
          <p:nvPr/>
        </p:nvSpPr>
        <p:spPr>
          <a:xfrm>
            <a:off x="1397937" y="2547719"/>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1</a:t>
            </a:r>
            <a:endParaRPr sz="1200" dirty="0">
              <a:solidFill>
                <a:srgbClr val="FFFFFF"/>
              </a:solidFill>
            </a:endParaRPr>
          </a:p>
        </p:txBody>
      </p:sp>
      <p:sp>
        <p:nvSpPr>
          <p:cNvPr id="12284" name="Google Shape;12284;p21"/>
          <p:cNvSpPr txBox="1"/>
          <p:nvPr/>
        </p:nvSpPr>
        <p:spPr>
          <a:xfrm>
            <a:off x="2664981" y="254644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2</a:t>
            </a:r>
            <a:endParaRPr sz="1200" dirty="0">
              <a:solidFill>
                <a:srgbClr val="FFFFFF"/>
              </a:solidFill>
            </a:endParaRPr>
          </a:p>
        </p:txBody>
      </p:sp>
      <p:sp>
        <p:nvSpPr>
          <p:cNvPr id="12285" name="Google Shape;12285;p21"/>
          <p:cNvSpPr txBox="1"/>
          <p:nvPr/>
        </p:nvSpPr>
        <p:spPr>
          <a:xfrm>
            <a:off x="3932025" y="254644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3</a:t>
            </a:r>
            <a:endParaRPr sz="1200" dirty="0">
              <a:solidFill>
                <a:srgbClr val="FFFFFF"/>
              </a:solidFill>
            </a:endParaRPr>
          </a:p>
        </p:txBody>
      </p:sp>
      <p:sp>
        <p:nvSpPr>
          <p:cNvPr id="12286" name="Google Shape;12286;p21"/>
          <p:cNvSpPr txBox="1"/>
          <p:nvPr/>
        </p:nvSpPr>
        <p:spPr>
          <a:xfrm>
            <a:off x="1397800" y="523087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4</a:t>
            </a:r>
            <a:endParaRPr sz="1200" dirty="0">
              <a:solidFill>
                <a:srgbClr val="FFFFFF"/>
              </a:solidFill>
            </a:endParaRPr>
          </a:p>
        </p:txBody>
      </p:sp>
      <p:sp>
        <p:nvSpPr>
          <p:cNvPr id="12287" name="Google Shape;12287;p21"/>
          <p:cNvSpPr txBox="1"/>
          <p:nvPr/>
        </p:nvSpPr>
        <p:spPr>
          <a:xfrm>
            <a:off x="2664912" y="523087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5</a:t>
            </a:r>
            <a:endParaRPr sz="1200" dirty="0">
              <a:solidFill>
                <a:srgbClr val="FFFFFF"/>
              </a:solidFill>
            </a:endParaRPr>
          </a:p>
        </p:txBody>
      </p:sp>
      <p:sp>
        <p:nvSpPr>
          <p:cNvPr id="12288" name="Google Shape;12288;p21"/>
          <p:cNvSpPr txBox="1"/>
          <p:nvPr/>
        </p:nvSpPr>
        <p:spPr>
          <a:xfrm>
            <a:off x="3932025" y="5230877"/>
            <a:ext cx="965600" cy="315600"/>
          </a:xfrm>
          <a:prstGeom prst="rect">
            <a:avLst/>
          </a:prstGeom>
          <a:noFill/>
          <a:ln>
            <a:noFill/>
          </a:ln>
        </p:spPr>
        <p:txBody>
          <a:bodyPr spcFirstLastPara="1" wrap="square" lIns="121900" tIns="121900" rIns="121900" bIns="121900" anchor="ctr" anchorCtr="0">
            <a:noAutofit/>
          </a:bodyPr>
          <a:lstStyle/>
          <a:p>
            <a:pPr algn="ctr" defTabSz="1219170">
              <a:defRPr/>
            </a:pPr>
            <a:r>
              <a:rPr lang="fa-IR" sz="1200" dirty="0">
                <a:solidFill>
                  <a:srgbClr val="FFFFFF"/>
                </a:solidFill>
              </a:rPr>
              <a:t>متن</a:t>
            </a:r>
            <a:r>
              <a:rPr lang="es" sz="1200" dirty="0">
                <a:solidFill>
                  <a:srgbClr val="FFFFFF"/>
                </a:solidFill>
              </a:rPr>
              <a:t> 6</a:t>
            </a:r>
            <a:endParaRPr sz="1200" dirty="0">
              <a:solidFill>
                <a:srgbClr val="FFFFFF"/>
              </a:solidFill>
            </a:endParaRPr>
          </a:p>
        </p:txBody>
      </p:sp>
      <p:sp>
        <p:nvSpPr>
          <p:cNvPr id="12289" name="Google Shape;12289;p21"/>
          <p:cNvSpPr/>
          <p:nvPr/>
        </p:nvSpPr>
        <p:spPr>
          <a:xfrm>
            <a:off x="1833049"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0" name="Google Shape;12290;p21"/>
          <p:cNvSpPr/>
          <p:nvPr/>
        </p:nvSpPr>
        <p:spPr>
          <a:xfrm>
            <a:off x="310217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1" name="Google Shape;12291;p21"/>
          <p:cNvSpPr/>
          <p:nvPr/>
        </p:nvSpPr>
        <p:spPr>
          <a:xfrm>
            <a:off x="4371313" y="2923235"/>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2" name="Google Shape;12292;p21"/>
          <p:cNvSpPr/>
          <p:nvPr/>
        </p:nvSpPr>
        <p:spPr>
          <a:xfrm>
            <a:off x="1833032"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3" name="Google Shape;12293;p21"/>
          <p:cNvSpPr/>
          <p:nvPr/>
        </p:nvSpPr>
        <p:spPr>
          <a:xfrm>
            <a:off x="310215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4" name="Google Shape;12294;p21"/>
          <p:cNvSpPr/>
          <p:nvPr/>
        </p:nvSpPr>
        <p:spPr>
          <a:xfrm>
            <a:off x="4371296" y="460604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5" name="Google Shape;12295;p21"/>
          <p:cNvSpPr/>
          <p:nvPr/>
        </p:nvSpPr>
        <p:spPr>
          <a:xfrm>
            <a:off x="2934305"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6" name="Google Shape;12296;p21"/>
          <p:cNvSpPr/>
          <p:nvPr/>
        </p:nvSpPr>
        <p:spPr>
          <a:xfrm>
            <a:off x="3105043"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7" name="Google Shape;12297;p21"/>
          <p:cNvSpPr/>
          <p:nvPr/>
        </p:nvSpPr>
        <p:spPr>
          <a:xfrm>
            <a:off x="3275781" y="3277607"/>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8" name="Google Shape;12298;p21"/>
          <p:cNvSpPr/>
          <p:nvPr/>
        </p:nvSpPr>
        <p:spPr>
          <a:xfrm>
            <a:off x="2934305"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299" name="Google Shape;12299;p21"/>
          <p:cNvSpPr/>
          <p:nvPr/>
        </p:nvSpPr>
        <p:spPr>
          <a:xfrm>
            <a:off x="3105043"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00" name="Google Shape;12300;p21"/>
          <p:cNvSpPr/>
          <p:nvPr/>
        </p:nvSpPr>
        <p:spPr>
          <a:xfrm>
            <a:off x="3275781" y="4249224"/>
            <a:ext cx="85200" cy="852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cxnSp>
        <p:nvCxnSpPr>
          <p:cNvPr id="12301" name="Google Shape;12301;p21"/>
          <p:cNvCxnSpPr>
            <a:stCxn id="12289" idx="4"/>
            <a:endCxn id="12295" idx="0"/>
          </p:cNvCxnSpPr>
          <p:nvPr/>
        </p:nvCxnSpPr>
        <p:spPr>
          <a:xfrm rot="-5400000" flipH="1">
            <a:off x="2291649" y="2592435"/>
            <a:ext cx="269200" cy="11012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3731513" y="2595235"/>
            <a:ext cx="269200" cy="10956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3011573" y="3141635"/>
            <a:ext cx="269200" cy="28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2290432" y="3919647"/>
            <a:ext cx="271600" cy="11012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3730296" y="3922447"/>
            <a:ext cx="271600" cy="10956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3010356" y="4468847"/>
            <a:ext cx="271600" cy="28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5652965" y="3611092"/>
            <a:ext cx="1038848" cy="336312"/>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08" name="Google Shape;12308;p21"/>
          <p:cNvSpPr/>
          <p:nvPr/>
        </p:nvSpPr>
        <p:spPr>
          <a:xfrm>
            <a:off x="6691790" y="3611092"/>
            <a:ext cx="1038825" cy="336312"/>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09" name="Google Shape;12309;p21"/>
          <p:cNvSpPr/>
          <p:nvPr/>
        </p:nvSpPr>
        <p:spPr>
          <a:xfrm>
            <a:off x="7730591" y="3611092"/>
            <a:ext cx="1038309" cy="336312"/>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0" name="Google Shape;12310;p21"/>
          <p:cNvSpPr/>
          <p:nvPr/>
        </p:nvSpPr>
        <p:spPr>
          <a:xfrm>
            <a:off x="8768877" y="3611092"/>
            <a:ext cx="1038848" cy="336312"/>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1" name="Google Shape;12311;p21"/>
          <p:cNvSpPr/>
          <p:nvPr/>
        </p:nvSpPr>
        <p:spPr>
          <a:xfrm>
            <a:off x="9807702" y="3611092"/>
            <a:ext cx="1038825" cy="336312"/>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2" name="Google Shape;12312;p21"/>
          <p:cNvSpPr/>
          <p:nvPr/>
        </p:nvSpPr>
        <p:spPr>
          <a:xfrm>
            <a:off x="5905868" y="2216467"/>
            <a:ext cx="457129" cy="515407"/>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3" name="Google Shape;12313;p21"/>
          <p:cNvSpPr/>
          <p:nvPr/>
        </p:nvSpPr>
        <p:spPr>
          <a:xfrm>
            <a:off x="6992265" y="4877779"/>
            <a:ext cx="457129" cy="515571"/>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4" name="Google Shape;12314;p21"/>
          <p:cNvSpPr/>
          <p:nvPr/>
        </p:nvSpPr>
        <p:spPr>
          <a:xfrm>
            <a:off x="8009681" y="2216467"/>
            <a:ext cx="457153" cy="515407"/>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5" name="Google Shape;12315;p21"/>
          <p:cNvSpPr/>
          <p:nvPr/>
        </p:nvSpPr>
        <p:spPr>
          <a:xfrm>
            <a:off x="9061341" y="4877919"/>
            <a:ext cx="457668" cy="515548"/>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6" name="Google Shape;12316;p21"/>
          <p:cNvSpPr/>
          <p:nvPr/>
        </p:nvSpPr>
        <p:spPr>
          <a:xfrm>
            <a:off x="10113517" y="2216467"/>
            <a:ext cx="457129" cy="515407"/>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121900" tIns="121900" rIns="121900" bIns="121900" anchor="ctr" anchorCtr="0">
            <a:noAutofit/>
          </a:bodyPr>
          <a:lstStyle/>
          <a:p>
            <a:pPr defTabSz="1219170">
              <a:defRPr/>
            </a:pPr>
            <a:endParaRPr sz="1867"/>
          </a:p>
        </p:txBody>
      </p:sp>
      <p:sp>
        <p:nvSpPr>
          <p:cNvPr id="12317" name="Google Shape;12317;p21"/>
          <p:cNvSpPr/>
          <p:nvPr/>
        </p:nvSpPr>
        <p:spPr>
          <a:xfrm>
            <a:off x="6093017"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18" name="Google Shape;12318;p21"/>
          <p:cNvSpPr/>
          <p:nvPr/>
        </p:nvSpPr>
        <p:spPr>
          <a:xfrm>
            <a:off x="81968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19" name="Google Shape;12319;p21"/>
          <p:cNvSpPr/>
          <p:nvPr/>
        </p:nvSpPr>
        <p:spPr>
          <a:xfrm>
            <a:off x="10300633" y="3439176"/>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0" name="Google Shape;12320;p21"/>
          <p:cNvSpPr/>
          <p:nvPr/>
        </p:nvSpPr>
        <p:spPr>
          <a:xfrm>
            <a:off x="7179417" y="3999627"/>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1" name="Google Shape;12321;p21"/>
          <p:cNvSpPr/>
          <p:nvPr/>
        </p:nvSpPr>
        <p:spPr>
          <a:xfrm>
            <a:off x="9248751" y="399969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2" name="Google Shape;12322;p21"/>
          <p:cNvSpPr txBox="1"/>
          <p:nvPr/>
        </p:nvSpPr>
        <p:spPr>
          <a:xfrm>
            <a:off x="5775229"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2016</a:t>
            </a:r>
            <a:endParaRPr sz="1200" b="1">
              <a:solidFill>
                <a:srgbClr val="FFFFFF"/>
              </a:solidFill>
            </a:endParaRPr>
          </a:p>
        </p:txBody>
      </p:sp>
      <p:sp>
        <p:nvSpPr>
          <p:cNvPr id="12323" name="Google Shape;12323;p21"/>
          <p:cNvSpPr/>
          <p:nvPr/>
        </p:nvSpPr>
        <p:spPr>
          <a:xfrm>
            <a:off x="609301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4" name="Google Shape;12324;p21"/>
          <p:cNvSpPr/>
          <p:nvPr/>
        </p:nvSpPr>
        <p:spPr>
          <a:xfrm>
            <a:off x="8204067"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5" name="Google Shape;12325;p21"/>
          <p:cNvSpPr/>
          <p:nvPr/>
        </p:nvSpPr>
        <p:spPr>
          <a:xfrm>
            <a:off x="10300633" y="2767009"/>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6" name="Google Shape;12326;p21"/>
          <p:cNvSpPr/>
          <p:nvPr/>
        </p:nvSpPr>
        <p:spPr>
          <a:xfrm>
            <a:off x="7178888"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sp>
        <p:nvSpPr>
          <p:cNvPr id="12327" name="Google Shape;12327;p21"/>
          <p:cNvSpPr/>
          <p:nvPr/>
        </p:nvSpPr>
        <p:spPr>
          <a:xfrm>
            <a:off x="9248755" y="4759463"/>
            <a:ext cx="82800" cy="82800"/>
          </a:xfrm>
          <a:prstGeom prst="ellipse">
            <a:avLst/>
          </a:prstGeom>
          <a:solidFill>
            <a:srgbClr val="A5B7C6"/>
          </a:solidFill>
          <a:ln>
            <a:noFill/>
          </a:ln>
        </p:spPr>
        <p:txBody>
          <a:bodyPr spcFirstLastPara="1" wrap="square" lIns="121900" tIns="121900" rIns="121900" bIns="121900" anchor="ctr" anchorCtr="0">
            <a:noAutofit/>
          </a:bodyPr>
          <a:lstStyle/>
          <a:p>
            <a:pPr defTabSz="1219170">
              <a:defRPr/>
            </a:pPr>
            <a:endParaRPr sz="1867"/>
          </a:p>
        </p:txBody>
      </p:sp>
      <p:cxnSp>
        <p:nvCxnSpPr>
          <p:cNvPr id="12328" name="Google Shape;12328;p21"/>
          <p:cNvCxnSpPr>
            <a:stCxn id="12317" idx="0"/>
            <a:endCxn id="12323" idx="4"/>
          </p:cNvCxnSpPr>
          <p:nvPr/>
        </p:nvCxnSpPr>
        <p:spPr>
          <a:xfrm rot="10800000">
            <a:off x="6134417"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8238233" y="2849976"/>
            <a:ext cx="7200" cy="5892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10342033" y="2849976"/>
            <a:ext cx="0" cy="5892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7220417" y="4082427"/>
            <a:ext cx="400" cy="6772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9290151" y="4082493"/>
            <a:ext cx="0" cy="6768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68519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2017</a:t>
            </a:r>
            <a:endParaRPr sz="1200" b="1">
              <a:solidFill>
                <a:srgbClr val="FFFFFF"/>
              </a:solidFill>
            </a:endParaRPr>
          </a:p>
        </p:txBody>
      </p:sp>
      <p:sp>
        <p:nvSpPr>
          <p:cNvPr id="12334" name="Google Shape;12334;p21"/>
          <p:cNvSpPr txBox="1"/>
          <p:nvPr/>
        </p:nvSpPr>
        <p:spPr>
          <a:xfrm>
            <a:off x="78728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2018</a:t>
            </a:r>
            <a:endParaRPr sz="1200" b="1">
              <a:solidFill>
                <a:srgbClr val="FFFFFF"/>
              </a:solidFill>
            </a:endParaRPr>
          </a:p>
        </p:txBody>
      </p:sp>
      <p:sp>
        <p:nvSpPr>
          <p:cNvPr id="12335" name="Google Shape;12335;p21"/>
          <p:cNvSpPr txBox="1"/>
          <p:nvPr/>
        </p:nvSpPr>
        <p:spPr>
          <a:xfrm>
            <a:off x="89290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2019</a:t>
            </a:r>
            <a:endParaRPr sz="1200" b="1">
              <a:solidFill>
                <a:srgbClr val="FFFFFF"/>
              </a:solidFill>
            </a:endParaRPr>
          </a:p>
        </p:txBody>
      </p:sp>
      <p:sp>
        <p:nvSpPr>
          <p:cNvPr id="12336" name="Google Shape;12336;p21"/>
          <p:cNvSpPr txBox="1"/>
          <p:nvPr/>
        </p:nvSpPr>
        <p:spPr>
          <a:xfrm>
            <a:off x="9985296" y="3626545"/>
            <a:ext cx="718400" cy="306000"/>
          </a:xfrm>
          <a:prstGeom prst="rect">
            <a:avLst/>
          </a:prstGeom>
          <a:noFill/>
          <a:ln>
            <a:noFill/>
          </a:ln>
        </p:spPr>
        <p:txBody>
          <a:bodyPr spcFirstLastPara="1" wrap="square" lIns="121900" tIns="121900" rIns="121900" bIns="121900" anchor="ctr" anchorCtr="0">
            <a:noAutofit/>
          </a:bodyPr>
          <a:lstStyle/>
          <a:p>
            <a:pPr algn="ctr" defTabSz="1219170">
              <a:defRPr/>
            </a:pPr>
            <a:r>
              <a:rPr lang="es" sz="1200" b="1">
                <a:solidFill>
                  <a:srgbClr val="FFFFFF"/>
                </a:solidFill>
              </a:rPr>
              <a:t>2020</a:t>
            </a:r>
            <a:endParaRPr sz="1200" b="1">
              <a:solidFill>
                <a:srgbClr val="FFFFFF"/>
              </a:solidFill>
            </a:endParaRPr>
          </a:p>
        </p:txBody>
      </p:sp>
      <p:sp>
        <p:nvSpPr>
          <p:cNvPr id="12337" name="Google Shape;12337;p21"/>
          <p:cNvSpPr/>
          <p:nvPr/>
        </p:nvSpPr>
        <p:spPr>
          <a:xfrm>
            <a:off x="9154636" y="4972563"/>
            <a:ext cx="272651" cy="273367"/>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nvGrpSpPr>
          <p:cNvPr id="12338" name="Google Shape;12338;p21"/>
          <p:cNvGrpSpPr/>
          <p:nvPr/>
        </p:nvGrpSpPr>
        <p:grpSpPr>
          <a:xfrm>
            <a:off x="7076475" y="4997959"/>
            <a:ext cx="274820" cy="274820"/>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grpSp>
        <p:nvGrpSpPr>
          <p:cNvPr id="12341" name="Google Shape;12341;p21"/>
          <p:cNvGrpSpPr/>
          <p:nvPr/>
        </p:nvGrpSpPr>
        <p:grpSpPr>
          <a:xfrm>
            <a:off x="10204399" y="2345136"/>
            <a:ext cx="274104" cy="272443"/>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grpSp>
        <p:nvGrpSpPr>
          <p:cNvPr id="12344" name="Google Shape;12344;p21"/>
          <p:cNvGrpSpPr/>
          <p:nvPr/>
        </p:nvGrpSpPr>
        <p:grpSpPr>
          <a:xfrm>
            <a:off x="8101551" y="2352722"/>
            <a:ext cx="273389" cy="272673"/>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grpSp>
        <p:nvGrpSpPr>
          <p:cNvPr id="12348" name="Google Shape;12348;p21"/>
          <p:cNvGrpSpPr/>
          <p:nvPr/>
        </p:nvGrpSpPr>
        <p:grpSpPr>
          <a:xfrm>
            <a:off x="5980532" y="2377745"/>
            <a:ext cx="274128" cy="207228"/>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121900" tIns="121900" rIns="121900" bIns="121900" anchor="ctr" anchorCtr="0">
              <a:noAutofit/>
            </a:bodyPr>
            <a:lstStyle/>
            <a:p>
              <a:pPr defTabSz="1219170">
                <a:defRPr/>
              </a:pPr>
              <a:endParaRPr sz="1867"/>
            </a:p>
          </p:txBody>
        </p:sp>
      </p:grpSp>
      <p:sp>
        <p:nvSpPr>
          <p:cNvPr id="12353" name="Google Shape;12353;p21"/>
          <p:cNvSpPr txBox="1"/>
          <p:nvPr/>
        </p:nvSpPr>
        <p:spPr>
          <a:xfrm>
            <a:off x="8540351" y="2787079"/>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4" name="Google Shape;12354;p21"/>
          <p:cNvSpPr txBox="1"/>
          <p:nvPr/>
        </p:nvSpPr>
        <p:spPr>
          <a:xfrm>
            <a:off x="6436548" y="2787079"/>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5" name="Google Shape;12355;p21"/>
          <p:cNvSpPr txBox="1"/>
          <p:nvPr/>
        </p:nvSpPr>
        <p:spPr>
          <a:xfrm>
            <a:off x="7501836" y="4199661"/>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6" name="Google Shape;12356;p21"/>
          <p:cNvSpPr txBox="1"/>
          <p:nvPr/>
        </p:nvSpPr>
        <p:spPr>
          <a:xfrm>
            <a:off x="9571703" y="4182228"/>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7" name="Google Shape;12357;p21"/>
          <p:cNvSpPr txBox="1"/>
          <p:nvPr/>
        </p:nvSpPr>
        <p:spPr>
          <a:xfrm>
            <a:off x="5383169" y="4182228"/>
            <a:ext cx="1506800" cy="589200"/>
          </a:xfrm>
          <a:prstGeom prst="rect">
            <a:avLst/>
          </a:prstGeom>
          <a:noFill/>
          <a:ln>
            <a:noFill/>
          </a:ln>
        </p:spPr>
        <p:txBody>
          <a:bodyPr spcFirstLastPara="1" wrap="square" lIns="121900" tIns="121900" rIns="121900" bIns="121900" anchor="ctr" anchorCtr="0">
            <a:noAutofit/>
          </a:bodyPr>
          <a:lstStyle/>
          <a:p>
            <a:pPr algn="ctr" defTabSz="1219170">
              <a:defRPr/>
            </a:pPr>
            <a:r>
              <a:rPr lang="fa-IR" sz="1067" dirty="0">
                <a:solidFill>
                  <a:srgbClr val="A5B7C6"/>
                </a:solidFill>
              </a:rPr>
              <a:t>قالب پاورپوینت مدیریت قابل ویرایش می باشد</a:t>
            </a:r>
            <a:endParaRPr sz="1067" dirty="0">
              <a:solidFill>
                <a:srgbClr val="A5B7C6"/>
              </a:solidFill>
            </a:endParaRPr>
          </a:p>
        </p:txBody>
      </p:sp>
      <p:sp>
        <p:nvSpPr>
          <p:cNvPr id="12358" name="Google Shape;12358;p21"/>
          <p:cNvSpPr txBox="1">
            <a:spLocks noGrp="1"/>
          </p:cNvSpPr>
          <p:nvPr>
            <p:ph type="title"/>
          </p:nvPr>
        </p:nvSpPr>
        <p:spPr>
          <a:xfrm>
            <a:off x="1397800" y="431800"/>
            <a:ext cx="9396400" cy="643200"/>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اینفوگرافیک ممتاز</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397800" y="5336195"/>
            <a:ext cx="2207600" cy="98400"/>
          </a:xfrm>
          <a:prstGeom prst="rect">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64" name="Google Shape;12364;p22"/>
          <p:cNvGrpSpPr/>
          <p:nvPr/>
        </p:nvGrpSpPr>
        <p:grpSpPr>
          <a:xfrm>
            <a:off x="1992790" y="2114040"/>
            <a:ext cx="1017625" cy="1017625"/>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67" name="Google Shape;12367;p22"/>
          <p:cNvSpPr/>
          <p:nvPr/>
        </p:nvSpPr>
        <p:spPr>
          <a:xfrm>
            <a:off x="1613469" y="3426153"/>
            <a:ext cx="1776000" cy="15088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68" name="Google Shape;12368;p22"/>
          <p:cNvSpPr/>
          <p:nvPr/>
        </p:nvSpPr>
        <p:spPr>
          <a:xfrm>
            <a:off x="2345447" y="5229256"/>
            <a:ext cx="312400" cy="3124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cxnSp>
        <p:nvCxnSpPr>
          <p:cNvPr id="12369" name="Google Shape;12369;p22"/>
          <p:cNvCxnSpPr>
            <a:stCxn id="12365" idx="4"/>
            <a:endCxn id="12367" idx="0"/>
          </p:cNvCxnSpPr>
          <p:nvPr/>
        </p:nvCxnSpPr>
        <p:spPr>
          <a:xfrm>
            <a:off x="2501601" y="3131664"/>
            <a:ext cx="0" cy="2944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2501572" y="4934753"/>
            <a:ext cx="0" cy="2944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729864" y="4156912"/>
            <a:ext cx="1543600" cy="603600"/>
          </a:xfrm>
          <a:prstGeom prst="rect">
            <a:avLst/>
          </a:prstGeom>
          <a:noFill/>
          <a:ln>
            <a:noFill/>
          </a:ln>
        </p:spPr>
        <p:txBody>
          <a:bodyPr spcFirstLastPara="1" wrap="square" lIns="121900" tIns="121900" rIns="121900" bIns="121900" anchor="ctr" anchorCtr="0">
            <a:noAutofit/>
          </a:bodyPr>
          <a:lstStyle/>
          <a:p>
            <a:pPr algn="ct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cxnSp>
        <p:nvCxnSpPr>
          <p:cNvPr id="12372" name="Google Shape;12372;p22"/>
          <p:cNvCxnSpPr/>
          <p:nvPr/>
        </p:nvCxnSpPr>
        <p:spPr>
          <a:xfrm>
            <a:off x="2162316" y="3982561"/>
            <a:ext cx="6784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938848" y="3644288"/>
            <a:ext cx="1125600" cy="294400"/>
          </a:xfrm>
          <a:prstGeom prst="rect">
            <a:avLst/>
          </a:prstGeom>
          <a:noFill/>
          <a:ln>
            <a:noFill/>
          </a:ln>
        </p:spPr>
        <p:txBody>
          <a:bodyPr spcFirstLastPara="1" wrap="square" lIns="121900" tIns="121900" rIns="121900" bIns="121900" anchor="ctr" anchorCtr="0">
            <a:noAutofit/>
          </a:bodyPr>
          <a:lstStyle/>
          <a:p>
            <a:pPr algn="ctr" defTabSz="1219170" rtl="1">
              <a:defRPr/>
            </a:pPr>
            <a:r>
              <a:rPr lang="fa-IR" sz="1067" b="1" dirty="0">
                <a:solidFill>
                  <a:srgbClr val="A5B7C6"/>
                </a:solidFill>
                <a:cs typeface="B Nazanin" panose="00000400000000000000" pitchFamily="2" charset="-78"/>
              </a:rPr>
              <a:t>عنوان 1</a:t>
            </a:r>
            <a:endParaRPr sz="1067" b="1" dirty="0">
              <a:solidFill>
                <a:srgbClr val="A5B7C6"/>
              </a:solidFill>
              <a:cs typeface="B Nazanin" panose="00000400000000000000" pitchFamily="2" charset="-78"/>
            </a:endParaRPr>
          </a:p>
        </p:txBody>
      </p:sp>
      <p:sp>
        <p:nvSpPr>
          <p:cNvPr id="12374" name="Google Shape;12374;p22"/>
          <p:cNvSpPr txBox="1"/>
          <p:nvPr/>
        </p:nvSpPr>
        <p:spPr>
          <a:xfrm>
            <a:off x="2114619" y="2379276"/>
            <a:ext cx="774000" cy="487200"/>
          </a:xfrm>
          <a:prstGeom prst="rect">
            <a:avLst/>
          </a:prstGeom>
          <a:noFill/>
          <a:ln>
            <a:noFill/>
          </a:ln>
        </p:spPr>
        <p:txBody>
          <a:bodyPr spcFirstLastPara="1" wrap="square" lIns="121900" tIns="121900" rIns="121900" bIns="121900" anchor="ctr" anchorCtr="0">
            <a:noAutofit/>
          </a:bodyPr>
          <a:lstStyle/>
          <a:p>
            <a:pPr algn="ctr" defTabSz="1219170" rtl="1">
              <a:defRPr/>
            </a:pPr>
            <a:r>
              <a:rPr lang="es" sz="1733" b="1">
                <a:solidFill>
                  <a:srgbClr val="A5B7C6"/>
                </a:solidFill>
                <a:cs typeface="B Nazanin" panose="00000400000000000000" pitchFamily="2" charset="-78"/>
              </a:rPr>
              <a:t>75%</a:t>
            </a:r>
            <a:endParaRPr sz="1733" b="1">
              <a:solidFill>
                <a:srgbClr val="A5B7C6"/>
              </a:solidFill>
              <a:cs typeface="B Nazanin" panose="00000400000000000000" pitchFamily="2" charset="-78"/>
            </a:endParaRPr>
          </a:p>
        </p:txBody>
      </p:sp>
      <p:sp>
        <p:nvSpPr>
          <p:cNvPr id="12375" name="Google Shape;12375;p22"/>
          <p:cNvSpPr/>
          <p:nvPr/>
        </p:nvSpPr>
        <p:spPr>
          <a:xfrm>
            <a:off x="4585807" y="2660200"/>
            <a:ext cx="2384400" cy="23844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76" name="Google Shape;12376;p22"/>
          <p:cNvSpPr/>
          <p:nvPr/>
        </p:nvSpPr>
        <p:spPr>
          <a:xfrm>
            <a:off x="8732539" y="2328267"/>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77" name="Google Shape;12377;p22"/>
          <p:cNvGrpSpPr/>
          <p:nvPr/>
        </p:nvGrpSpPr>
        <p:grpSpPr>
          <a:xfrm>
            <a:off x="4768648" y="2890822"/>
            <a:ext cx="1925109" cy="1925109"/>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grpSp>
        <p:nvGrpSpPr>
          <p:cNvPr id="12380" name="Google Shape;12380;p22"/>
          <p:cNvGrpSpPr/>
          <p:nvPr/>
        </p:nvGrpSpPr>
        <p:grpSpPr>
          <a:xfrm>
            <a:off x="8321183" y="2378518"/>
            <a:ext cx="835453" cy="835453"/>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83" name="Google Shape;12383;p22"/>
          <p:cNvSpPr txBox="1"/>
          <p:nvPr/>
        </p:nvSpPr>
        <p:spPr>
          <a:xfrm>
            <a:off x="9324153" y="2501661"/>
            <a:ext cx="1506800" cy="589200"/>
          </a:xfrm>
          <a:prstGeom prst="rect">
            <a:avLst/>
          </a:prstGeom>
          <a:noFill/>
          <a:ln>
            <a:noFill/>
          </a:ln>
        </p:spPr>
        <p:txBody>
          <a:bodyPr spcFirstLastPara="1" wrap="square" lIns="121900" tIns="121900" rIns="121900" bIns="121900" anchor="ctr" anchorCtr="0">
            <a:noAutofit/>
          </a:bodyPr>
          <a:lstStyle/>
          <a:p>
            <a:pPr algn="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sp>
        <p:nvSpPr>
          <p:cNvPr id="12384" name="Google Shape;12384;p22"/>
          <p:cNvSpPr/>
          <p:nvPr/>
        </p:nvSpPr>
        <p:spPr>
          <a:xfrm>
            <a:off x="8732539" y="3384400"/>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85" name="Google Shape;12385;p22"/>
          <p:cNvGrpSpPr/>
          <p:nvPr/>
        </p:nvGrpSpPr>
        <p:grpSpPr>
          <a:xfrm>
            <a:off x="8321183" y="3434651"/>
            <a:ext cx="835453" cy="835453"/>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88" name="Google Shape;12388;p22"/>
          <p:cNvSpPr txBox="1"/>
          <p:nvPr/>
        </p:nvSpPr>
        <p:spPr>
          <a:xfrm>
            <a:off x="9324153" y="3557795"/>
            <a:ext cx="1506800" cy="589200"/>
          </a:xfrm>
          <a:prstGeom prst="rect">
            <a:avLst/>
          </a:prstGeom>
          <a:noFill/>
          <a:ln>
            <a:noFill/>
          </a:ln>
        </p:spPr>
        <p:txBody>
          <a:bodyPr spcFirstLastPara="1" wrap="square" lIns="121900" tIns="121900" rIns="121900" bIns="121900" anchor="ctr" anchorCtr="0">
            <a:noAutofit/>
          </a:bodyPr>
          <a:lstStyle/>
          <a:p>
            <a:pPr algn="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sp>
        <p:nvSpPr>
          <p:cNvPr id="12389" name="Google Shape;12389;p22"/>
          <p:cNvSpPr/>
          <p:nvPr/>
        </p:nvSpPr>
        <p:spPr>
          <a:xfrm>
            <a:off x="8732539" y="4440533"/>
            <a:ext cx="2056400" cy="936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nvGrpSpPr>
          <p:cNvPr id="12390" name="Google Shape;12390;p22"/>
          <p:cNvGrpSpPr/>
          <p:nvPr/>
        </p:nvGrpSpPr>
        <p:grpSpPr>
          <a:xfrm>
            <a:off x="8321183" y="4490784"/>
            <a:ext cx="835453" cy="835453"/>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grpSp>
      <p:sp>
        <p:nvSpPr>
          <p:cNvPr id="12393" name="Google Shape;12393;p22"/>
          <p:cNvSpPr txBox="1"/>
          <p:nvPr/>
        </p:nvSpPr>
        <p:spPr>
          <a:xfrm>
            <a:off x="9324153" y="4613928"/>
            <a:ext cx="1506800" cy="589200"/>
          </a:xfrm>
          <a:prstGeom prst="rect">
            <a:avLst/>
          </a:prstGeom>
          <a:noFill/>
          <a:ln>
            <a:noFill/>
          </a:ln>
        </p:spPr>
        <p:txBody>
          <a:bodyPr spcFirstLastPara="1" wrap="square" lIns="121900" tIns="121900" rIns="121900" bIns="121900" anchor="ctr" anchorCtr="0">
            <a:noAutofit/>
          </a:bodyPr>
          <a:lstStyle/>
          <a:p>
            <a:pPr algn="r" defTabSz="1219170" rtl="1">
              <a:defRPr/>
            </a:pPr>
            <a:r>
              <a:rPr lang="fa-IR" sz="1067" dirty="0">
                <a:solidFill>
                  <a:srgbClr val="A5B7C6"/>
                </a:solidFill>
                <a:cs typeface="B Nazanin" panose="00000400000000000000" pitchFamily="2" charset="-78"/>
              </a:rPr>
              <a:t>قالب پاورپوینت مدیریت قابل ویرایش می باشد</a:t>
            </a:r>
            <a:endParaRPr sz="1067" dirty="0">
              <a:solidFill>
                <a:srgbClr val="A5B7C6"/>
              </a:solidFill>
              <a:cs typeface="B Nazanin" panose="00000400000000000000" pitchFamily="2" charset="-78"/>
            </a:endParaRPr>
          </a:p>
        </p:txBody>
      </p:sp>
      <p:sp>
        <p:nvSpPr>
          <p:cNvPr id="12394" name="Google Shape;12394;p22"/>
          <p:cNvSpPr/>
          <p:nvPr/>
        </p:nvSpPr>
        <p:spPr>
          <a:xfrm>
            <a:off x="5639805" y="2572967"/>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95" name="Google Shape;12395;p22"/>
          <p:cNvSpPr/>
          <p:nvPr/>
        </p:nvSpPr>
        <p:spPr>
          <a:xfrm>
            <a:off x="5639805" y="4951000"/>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sp>
        <p:nvSpPr>
          <p:cNvPr id="12396" name="Google Shape;12396;p22"/>
          <p:cNvSpPr/>
          <p:nvPr/>
        </p:nvSpPr>
        <p:spPr>
          <a:xfrm>
            <a:off x="6877205" y="3761984"/>
            <a:ext cx="182800" cy="182800"/>
          </a:xfrm>
          <a:prstGeom prst="ellipse">
            <a:avLst/>
          </a:prstGeom>
          <a:solidFill>
            <a:srgbClr val="667E92"/>
          </a:solidFill>
          <a:ln>
            <a:noFill/>
          </a:ln>
        </p:spPr>
        <p:txBody>
          <a:bodyPr spcFirstLastPara="1" wrap="square" lIns="121900" tIns="121900" rIns="121900" bIns="121900" anchor="ctr" anchorCtr="0">
            <a:noAutofit/>
          </a:bodyPr>
          <a:lstStyle/>
          <a:p>
            <a:pPr algn="r" defTabSz="1219170" rtl="1">
              <a:defRPr/>
            </a:pPr>
            <a:endParaRPr sz="1867">
              <a:cs typeface="B Nazanin" panose="00000400000000000000" pitchFamily="2" charset="-78"/>
            </a:endParaRPr>
          </a:p>
        </p:txBody>
      </p:sp>
      <p:cxnSp>
        <p:nvCxnSpPr>
          <p:cNvPr id="12397" name="Google Shape;12397;p22"/>
          <p:cNvCxnSpPr>
            <a:stCxn id="12396" idx="6"/>
            <a:endCxn id="12382" idx="2"/>
          </p:cNvCxnSpPr>
          <p:nvPr/>
        </p:nvCxnSpPr>
        <p:spPr>
          <a:xfrm rot="10800000" flipH="1">
            <a:off x="7060005" y="2796184"/>
            <a:ext cx="1261200" cy="10572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7060005" y="3853384"/>
            <a:ext cx="1261200" cy="10552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7060005" y="3852184"/>
            <a:ext cx="1261200" cy="12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5067617" y="3435591"/>
            <a:ext cx="1327200" cy="835600"/>
          </a:xfrm>
          <a:prstGeom prst="rect">
            <a:avLst/>
          </a:prstGeom>
          <a:noFill/>
          <a:ln>
            <a:noFill/>
          </a:ln>
        </p:spPr>
        <p:txBody>
          <a:bodyPr spcFirstLastPara="1" wrap="square" lIns="121900" tIns="121900" rIns="121900" bIns="121900" anchor="ctr" anchorCtr="0">
            <a:noAutofit/>
          </a:bodyPr>
          <a:lstStyle/>
          <a:p>
            <a:pPr algn="ctr" defTabSz="1219170" rtl="1">
              <a:defRPr/>
            </a:pPr>
            <a:r>
              <a:rPr lang="es" sz="4000" b="1">
                <a:solidFill>
                  <a:srgbClr val="213B55"/>
                </a:solidFill>
                <a:cs typeface="B Nazanin" panose="00000400000000000000" pitchFamily="2" charset="-78"/>
              </a:rPr>
              <a:t>75%</a:t>
            </a:r>
            <a:endParaRPr sz="4000" b="1">
              <a:solidFill>
                <a:srgbClr val="213B55"/>
              </a:solidFill>
              <a:cs typeface="B Nazanin" panose="00000400000000000000" pitchFamily="2" charset="-78"/>
            </a:endParaRPr>
          </a:p>
        </p:txBody>
      </p:sp>
      <p:sp>
        <p:nvSpPr>
          <p:cNvPr id="12401" name="Google Shape;12401;p22"/>
          <p:cNvSpPr txBox="1">
            <a:spLocks noGrp="1"/>
          </p:cNvSpPr>
          <p:nvPr>
            <p:ph type="title"/>
          </p:nvPr>
        </p:nvSpPr>
        <p:spPr>
          <a:xfrm>
            <a:off x="1397800" y="431800"/>
            <a:ext cx="9396400" cy="643200"/>
          </a:xfrm>
          <a:prstGeom prst="rect">
            <a:avLst/>
          </a:prstGeom>
        </p:spPr>
        <p:txBody>
          <a:bodyPr spcFirstLastPara="1" wrap="square" lIns="121900" tIns="121900" rIns="121900" bIns="121900" anchor="t" anchorCtr="0">
            <a:noAutofit/>
          </a:bodyPr>
          <a:lstStyle/>
          <a:p>
            <a:pPr algn="ctr" rtl="1"/>
            <a:r>
              <a:rPr lang="fa-IR" dirty="0">
                <a:solidFill>
                  <a:schemeClr val="lt1"/>
                </a:solidFill>
                <a:cs typeface="B Nazanin" panose="00000400000000000000" pitchFamily="2" charset="-78"/>
              </a:rPr>
              <a:t>اینفوگرافیک ممتاز</a:t>
            </a:r>
            <a:endParaRPr dirty="0">
              <a:cs typeface="B Nazanin" panose="000004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83"/>
        <p:cNvGrpSpPr/>
        <p:nvPr/>
      </p:nvGrpSpPr>
      <p:grpSpPr>
        <a:xfrm>
          <a:off x="0" y="0"/>
          <a:ext cx="0" cy="0"/>
          <a:chOff x="0" y="0"/>
          <a:chExt cx="0" cy="0"/>
        </a:xfrm>
      </p:grpSpPr>
      <p:sp>
        <p:nvSpPr>
          <p:cNvPr id="584" name="Google Shape;584;p63"/>
          <p:cNvSpPr txBox="1"/>
          <p:nvPr/>
        </p:nvSpPr>
        <p:spPr>
          <a:xfrm>
            <a:off x="961924" y="359515"/>
            <a:ext cx="7560845"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8800" dirty="0">
                <a:solidFill>
                  <a:schemeClr val="lt1"/>
                </a:solidFill>
                <a:latin typeface="Aharoni"/>
                <a:ea typeface="Aharoni"/>
                <a:cs typeface="B Nazanin" panose="00000400000000000000" pitchFamily="2" charset="-78"/>
                <a:sym typeface="Aharoni"/>
              </a:rPr>
              <a:t>لیست اسلاید</a:t>
            </a:r>
            <a:endParaRPr dirty="0">
              <a:cs typeface="B Nazanin" panose="00000400000000000000" pitchFamily="2" charset="-78"/>
            </a:endParaRPr>
          </a:p>
        </p:txBody>
      </p:sp>
      <p:sp>
        <p:nvSpPr>
          <p:cNvPr id="585" name="Google Shape;585;p63"/>
          <p:cNvSpPr txBox="1"/>
          <p:nvPr/>
        </p:nvSpPr>
        <p:spPr>
          <a:xfrm>
            <a:off x="1314450" y="2165580"/>
            <a:ext cx="4400550" cy="4031873"/>
          </a:xfrm>
          <a:prstGeom prst="rect">
            <a:avLst/>
          </a:prstGeom>
          <a:noFill/>
          <a:ln>
            <a:noFill/>
          </a:ln>
        </p:spPr>
        <p:txBody>
          <a:bodyPr spcFirstLastPara="1" wrap="square" lIns="91425" tIns="45700" rIns="91425" bIns="45700" anchor="t" anchorCtr="0">
            <a:noAutofit/>
          </a:bodyPr>
          <a:lstStyle/>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معرفی</a:t>
            </a: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در باره</a:t>
            </a:r>
            <a:endParaRPr dirty="0">
              <a:cs typeface="B Nazanin" panose="00000400000000000000" pitchFamily="2" charset="-78"/>
            </a:endParaRP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کار کنید</a:t>
            </a:r>
            <a:endParaRPr dirty="0">
              <a:cs typeface="B Nazanin" panose="00000400000000000000" pitchFamily="2" charset="-78"/>
            </a:endParaRP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شرح</a:t>
            </a:r>
            <a:endParaRPr dirty="0">
              <a:cs typeface="B Nazanin" panose="00000400000000000000" pitchFamily="2" charset="-78"/>
            </a:endParaRP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جدول زمانی</a:t>
            </a:r>
            <a:endParaRPr dirty="0">
              <a:cs typeface="B Nazanin" panose="00000400000000000000" pitchFamily="2" charset="-78"/>
            </a:endParaRP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روند</a:t>
            </a:r>
            <a:endParaRPr dirty="0">
              <a:cs typeface="B Nazanin" panose="00000400000000000000" pitchFamily="2" charset="-78"/>
            </a:endParaRPr>
          </a:p>
          <a:p>
            <a:pPr marL="285750" lvl="0" indent="-285750" algn="r" rtl="1">
              <a:buClr>
                <a:srgbClr val="FFFFFF"/>
              </a:buClr>
              <a:buSzPts val="3200"/>
              <a:buFont typeface="Noto Sans Symbols"/>
              <a:buChar char="✔"/>
            </a:pPr>
            <a:r>
              <a:rPr lang="en-GB" sz="3200" b="1" i="0" u="none" strike="noStrike" cap="none" dirty="0">
                <a:solidFill>
                  <a:srgbClr val="FFFFFF"/>
                </a:solidFill>
                <a:latin typeface="Raleway"/>
                <a:ea typeface="Raleway"/>
                <a:cs typeface="B Nazanin" panose="00000400000000000000" pitchFamily="2" charset="-78"/>
                <a:sym typeface="Raleway"/>
              </a:rPr>
              <a:t> </a:t>
            </a:r>
            <a:r>
              <a:rPr lang="fa-IR" sz="3200" b="1" dirty="0">
                <a:solidFill>
                  <a:srgbClr val="FFFFFF"/>
                </a:solidFill>
                <a:latin typeface="Raleway"/>
                <a:ea typeface="Raleway"/>
                <a:cs typeface="B Nazanin" panose="00000400000000000000" pitchFamily="2" charset="-78"/>
                <a:sym typeface="Raleway"/>
              </a:rPr>
              <a:t>خلاصه</a:t>
            </a:r>
            <a:endParaRPr dirty="0">
              <a:cs typeface="B Nazanin" panose="00000400000000000000" pitchFamily="2" charset="-78"/>
            </a:endParaRPr>
          </a:p>
          <a:p>
            <a:pPr marL="285750" marR="0" lvl="0" indent="-82550" algn="r" rtl="1">
              <a:lnSpc>
                <a:spcPct val="100000"/>
              </a:lnSpc>
              <a:spcBef>
                <a:spcPts val="0"/>
              </a:spcBef>
              <a:spcAft>
                <a:spcPts val="0"/>
              </a:spcAft>
              <a:buClr>
                <a:schemeClr val="dk1"/>
              </a:buClr>
              <a:buSzPts val="3200"/>
              <a:buFont typeface="Noto Sans Symbols"/>
              <a:buNone/>
            </a:pPr>
            <a:endParaRPr sz="3200" b="1" i="0" u="none" strike="noStrike" cap="none" dirty="0">
              <a:solidFill>
                <a:srgbClr val="FFFFFF"/>
              </a:solidFill>
              <a:latin typeface="Raleway"/>
              <a:ea typeface="Raleway"/>
              <a:cs typeface="B Nazanin" panose="00000400000000000000" pitchFamily="2" charset="-78"/>
              <a:sym typeface="Raleway"/>
            </a:endParaRPr>
          </a:p>
        </p:txBody>
      </p:sp>
      <p:pic>
        <p:nvPicPr>
          <p:cNvPr id="586" name="Google Shape;586;p63"/>
          <p:cNvPicPr preferRelativeResize="0"/>
          <p:nvPr/>
        </p:nvPicPr>
        <p:blipFill rotWithShape="1">
          <a:blip r:embed="rId3">
            <a:alphaModFix/>
          </a:blip>
          <a:srcRect/>
          <a:stretch/>
        </p:blipFill>
        <p:spPr>
          <a:xfrm>
            <a:off x="6830282" y="2369332"/>
            <a:ext cx="904018" cy="139080"/>
          </a:xfrm>
          <a:prstGeom prst="rect">
            <a:avLst/>
          </a:prstGeom>
          <a:noFill/>
          <a:ln>
            <a:noFill/>
          </a:ln>
        </p:spPr>
      </p:pic>
      <p:sp>
        <p:nvSpPr>
          <p:cNvPr id="587" name="Google Shape;587;p63"/>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588" name="Google Shape;588;p63"/>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589" name="Google Shape;589;p63"/>
          <p:cNvGrpSpPr/>
          <p:nvPr/>
        </p:nvGrpSpPr>
        <p:grpSpPr>
          <a:xfrm>
            <a:off x="7674076" y="9144"/>
            <a:ext cx="7112000" cy="7582607"/>
            <a:chOff x="11134271" y="0"/>
            <a:chExt cx="7112000" cy="7582607"/>
          </a:xfrm>
        </p:grpSpPr>
        <p:sp>
          <p:nvSpPr>
            <p:cNvPr id="590" name="Google Shape;590;p63"/>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591" name="Google Shape;591;p63"/>
            <p:cNvGrpSpPr/>
            <p:nvPr/>
          </p:nvGrpSpPr>
          <p:grpSpPr>
            <a:xfrm>
              <a:off x="11134271" y="18288"/>
              <a:ext cx="7112000" cy="7564319"/>
              <a:chOff x="11298629" y="18288"/>
              <a:chExt cx="7112000" cy="7564319"/>
            </a:xfrm>
          </p:grpSpPr>
          <p:pic>
            <p:nvPicPr>
              <p:cNvPr id="592" name="Google Shape;592;p63"/>
              <p:cNvPicPr preferRelativeResize="0"/>
              <p:nvPr/>
            </p:nvPicPr>
            <p:blipFill rotWithShape="1">
              <a:blip r:embed="rId4">
                <a:alphaModFix/>
              </a:blip>
              <a:srcRect/>
              <a:stretch/>
            </p:blipFill>
            <p:spPr>
              <a:xfrm>
                <a:off x="11298629" y="18288"/>
                <a:ext cx="7112000" cy="7564319"/>
              </a:xfrm>
              <a:prstGeom prst="rect">
                <a:avLst/>
              </a:prstGeom>
              <a:noFill/>
              <a:ln>
                <a:noFill/>
              </a:ln>
            </p:spPr>
          </p:pic>
          <p:grpSp>
            <p:nvGrpSpPr>
              <p:cNvPr id="593" name="Google Shape;593;p63"/>
              <p:cNvGrpSpPr/>
              <p:nvPr/>
            </p:nvGrpSpPr>
            <p:grpSpPr>
              <a:xfrm>
                <a:off x="12913007" y="107307"/>
                <a:ext cx="2678964" cy="6391178"/>
                <a:chOff x="9389497" y="107307"/>
                <a:chExt cx="2678964" cy="6391178"/>
              </a:xfrm>
            </p:grpSpPr>
            <p:grpSp>
              <p:nvGrpSpPr>
                <p:cNvPr id="594" name="Google Shape;594;p63"/>
                <p:cNvGrpSpPr/>
                <p:nvPr/>
              </p:nvGrpSpPr>
              <p:grpSpPr>
                <a:xfrm>
                  <a:off x="9389497" y="1270651"/>
                  <a:ext cx="1283154" cy="1307828"/>
                  <a:chOff x="6126313" y="-78262"/>
                  <a:chExt cx="1108418" cy="1129732"/>
                </a:xfrm>
              </p:grpSpPr>
              <p:sp>
                <p:nvSpPr>
                  <p:cNvPr id="595" name="Google Shape;595;p63"/>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96" name="Google Shape;596;p63"/>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97" name="Google Shape;597;p63"/>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98" name="Google Shape;598;p63"/>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599" name="Google Shape;599;p63"/>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600" name="Google Shape;600;p63"/>
                <p:cNvGrpSpPr/>
                <p:nvPr/>
              </p:nvGrpSpPr>
              <p:grpSpPr>
                <a:xfrm>
                  <a:off x="10466606" y="1946952"/>
                  <a:ext cx="1550408" cy="1956255"/>
                  <a:chOff x="6196243" y="1879082"/>
                  <a:chExt cx="974176" cy="1229184"/>
                </a:xfrm>
              </p:grpSpPr>
              <p:sp>
                <p:nvSpPr>
                  <p:cNvPr id="601" name="Google Shape;601;p63"/>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02" name="Google Shape;602;p63"/>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603" name="Google Shape;603;p63"/>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04" name="Google Shape;604;p63"/>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605" name="Google Shape;605;p63"/>
          <p:cNvGrpSpPr/>
          <p:nvPr/>
        </p:nvGrpSpPr>
        <p:grpSpPr>
          <a:xfrm rot="10800000">
            <a:off x="11574499" y="1924565"/>
            <a:ext cx="296666" cy="3148069"/>
            <a:chOff x="160205" y="1887156"/>
            <a:chExt cx="296666" cy="3148069"/>
          </a:xfrm>
        </p:grpSpPr>
        <p:sp>
          <p:nvSpPr>
            <p:cNvPr id="606" name="Google Shape;606;p63"/>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07" name="Google Shape;607;p63"/>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608" name="Google Shape;608;p63"/>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586"/>
                                        </p:tgtEl>
                                        <p:attrNameLst>
                                          <p:attrName>style.visibility</p:attrName>
                                        </p:attrNameLst>
                                      </p:cBhvr>
                                      <p:to>
                                        <p:strVal val="visible"/>
                                      </p:to>
                                    </p:set>
                                    <p:animEffect transition="in" filter="fade">
                                      <p:cBhvr>
                                        <p:cTn id="7" dur="500"/>
                                        <p:tgtEl>
                                          <p:spTgt spid="586"/>
                                        </p:tgtEl>
                                      </p:cBhvr>
                                    </p:animEffect>
                                  </p:childTnLst>
                                </p:cTn>
                              </p:par>
                              <p:par>
                                <p:cTn id="8" presetID="10" presetClass="entr" presetSubtype="0" fill="hold" nodeType="withEffect">
                                  <p:stCondLst>
                                    <p:cond delay="250"/>
                                  </p:stCondLst>
                                  <p:childTnLst>
                                    <p:set>
                                      <p:cBhvr>
                                        <p:cTn id="9" dur="1" fill="hold">
                                          <p:stCondLst>
                                            <p:cond delay="0"/>
                                          </p:stCondLst>
                                        </p:cTn>
                                        <p:tgtEl>
                                          <p:spTgt spid="587"/>
                                        </p:tgtEl>
                                        <p:attrNameLst>
                                          <p:attrName>style.visibility</p:attrName>
                                        </p:attrNameLst>
                                      </p:cBhvr>
                                      <p:to>
                                        <p:strVal val="visible"/>
                                      </p:to>
                                    </p:set>
                                    <p:animEffect transition="in" filter="fade">
                                      <p:cBhvr>
                                        <p:cTn id="10" dur="1000"/>
                                        <p:tgtEl>
                                          <p:spTgt spid="587"/>
                                        </p:tgtEl>
                                      </p:cBhvr>
                                    </p:animEffect>
                                  </p:childTnLst>
                                </p:cTn>
                              </p:par>
                              <p:par>
                                <p:cTn id="11" presetID="10" presetClass="entr" presetSubtype="0" fill="hold" nodeType="withEffect">
                                  <p:stCondLst>
                                    <p:cond delay="500"/>
                                  </p:stCondLst>
                                  <p:childTnLst>
                                    <p:set>
                                      <p:cBhvr>
                                        <p:cTn id="12" dur="1" fill="hold">
                                          <p:stCondLst>
                                            <p:cond delay="0"/>
                                          </p:stCondLst>
                                        </p:cTn>
                                        <p:tgtEl>
                                          <p:spTgt spid="588"/>
                                        </p:tgtEl>
                                        <p:attrNameLst>
                                          <p:attrName>style.visibility</p:attrName>
                                        </p:attrNameLst>
                                      </p:cBhvr>
                                      <p:to>
                                        <p:strVal val="visible"/>
                                      </p:to>
                                    </p:set>
                                    <p:animEffect transition="in" filter="fade">
                                      <p:cBhvr>
                                        <p:cTn id="13" dur="1000"/>
                                        <p:tgtEl>
                                          <p:spTgt spid="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800748" y="4531551"/>
            <a:ext cx="1470521" cy="1013783"/>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121900" tIns="121900" rIns="121900" bIns="121900" anchor="ctr" anchorCtr="0">
                <a:noAutofit/>
              </a:bodyPr>
              <a:lstStyle/>
              <a:p>
                <a:endParaRPr sz="1867"/>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463" name="Google Shape;7463;p72"/>
          <p:cNvGrpSpPr/>
          <p:nvPr/>
        </p:nvGrpSpPr>
        <p:grpSpPr>
          <a:xfrm>
            <a:off x="4672625" y="1715920"/>
            <a:ext cx="2082548" cy="944773"/>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485" name="Google Shape;7485;p72"/>
          <p:cNvGrpSpPr/>
          <p:nvPr/>
        </p:nvGrpSpPr>
        <p:grpSpPr>
          <a:xfrm>
            <a:off x="4648651" y="2865382"/>
            <a:ext cx="2129376" cy="504865"/>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506" name="Google Shape;7506;p72"/>
          <p:cNvGrpSpPr/>
          <p:nvPr/>
        </p:nvGrpSpPr>
        <p:grpSpPr>
          <a:xfrm>
            <a:off x="9128761" y="1297112"/>
            <a:ext cx="2079745" cy="96348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grpSp>
      <p:grpSp>
        <p:nvGrpSpPr>
          <p:cNvPr id="7516" name="Google Shape;7516;p72"/>
          <p:cNvGrpSpPr/>
          <p:nvPr/>
        </p:nvGrpSpPr>
        <p:grpSpPr>
          <a:xfrm>
            <a:off x="4667147" y="3576989"/>
            <a:ext cx="2094292" cy="392164"/>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22" name="Google Shape;7522;p72"/>
          <p:cNvGrpSpPr/>
          <p:nvPr/>
        </p:nvGrpSpPr>
        <p:grpSpPr>
          <a:xfrm>
            <a:off x="9124822" y="2400305"/>
            <a:ext cx="2087621" cy="488972"/>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121900" tIns="121900" rIns="121900" bIns="121900" anchor="ctr" anchorCtr="0">
              <a:noAutofit/>
            </a:bodyPr>
            <a:lstStyle/>
            <a:p>
              <a:endParaRPr sz="1867"/>
            </a:p>
          </p:txBody>
        </p:sp>
      </p:grpSp>
      <p:grpSp>
        <p:nvGrpSpPr>
          <p:cNvPr id="7529" name="Google Shape;7529;p72"/>
          <p:cNvGrpSpPr/>
          <p:nvPr/>
        </p:nvGrpSpPr>
        <p:grpSpPr>
          <a:xfrm>
            <a:off x="9103905" y="3932057"/>
            <a:ext cx="2129415" cy="884587"/>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grpSp>
        <p:nvGrpSpPr>
          <p:cNvPr id="7538" name="Google Shape;7538;p72"/>
          <p:cNvGrpSpPr/>
          <p:nvPr/>
        </p:nvGrpSpPr>
        <p:grpSpPr>
          <a:xfrm>
            <a:off x="7132088" y="1293914"/>
            <a:ext cx="1824808" cy="2125073"/>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4641919" y="1302228"/>
            <a:ext cx="2183957" cy="206589"/>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56" name="Google Shape;7556;p72"/>
          <p:cNvGrpSpPr/>
          <p:nvPr/>
        </p:nvGrpSpPr>
        <p:grpSpPr>
          <a:xfrm>
            <a:off x="960166" y="1731026"/>
            <a:ext cx="3302349" cy="122324"/>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941855" y="3378313"/>
            <a:ext cx="1936947" cy="869231"/>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867">
                <a:solidFill>
                  <a:srgbClr val="FFFFFF"/>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solidFill>
                  <a:srgbClr val="FFFFFF"/>
                </a:solidFill>
              </a:endParaRPr>
            </a:p>
          </p:txBody>
        </p:sp>
      </p:grpSp>
      <p:grpSp>
        <p:nvGrpSpPr>
          <p:cNvPr id="7580" name="Google Shape;7580;p72"/>
          <p:cNvGrpSpPr/>
          <p:nvPr/>
        </p:nvGrpSpPr>
        <p:grpSpPr>
          <a:xfrm>
            <a:off x="941858" y="1292365"/>
            <a:ext cx="3358055" cy="27907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121900" tIns="121900" rIns="121900" bIns="121900" anchor="ctr" anchorCtr="0">
                  <a:noAutofit/>
                </a:bodyPr>
                <a:lstStyle/>
                <a:p>
                  <a:endParaRPr sz="1867"/>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603" name="Google Shape;7603;p72"/>
          <p:cNvGrpSpPr/>
          <p:nvPr/>
        </p:nvGrpSpPr>
        <p:grpSpPr>
          <a:xfrm>
            <a:off x="4665871" y="4887873"/>
            <a:ext cx="2090371" cy="655569"/>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121900" tIns="121900" rIns="121900" bIns="121900" anchor="ctr" anchorCtr="0">
                <a:noAutofit/>
              </a:bodyPr>
              <a:lstStyle/>
              <a:p>
                <a:endParaRPr sz="1867"/>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121900" tIns="121900" rIns="121900" bIns="121900" anchor="ctr" anchorCtr="0">
                <a:noAutofit/>
              </a:bodyPr>
              <a:lstStyle/>
              <a:p>
                <a:endParaRPr sz="1867"/>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grpSp>
      </p:grpSp>
      <p:grpSp>
        <p:nvGrpSpPr>
          <p:cNvPr id="7620" name="Google Shape;7620;p72"/>
          <p:cNvGrpSpPr/>
          <p:nvPr/>
        </p:nvGrpSpPr>
        <p:grpSpPr>
          <a:xfrm>
            <a:off x="4613349" y="4195087"/>
            <a:ext cx="2155952" cy="461675"/>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631" name="Google Shape;7631;p72"/>
          <p:cNvGrpSpPr/>
          <p:nvPr/>
        </p:nvGrpSpPr>
        <p:grpSpPr>
          <a:xfrm>
            <a:off x="984299" y="4576459"/>
            <a:ext cx="1727843" cy="862116"/>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121900" tIns="121900" rIns="121900" bIns="121900" anchor="ctr" anchorCtr="0">
                <a:noAutofit/>
              </a:bodyPr>
              <a:lstStyle/>
              <a:p>
                <a:endParaRPr sz="1867"/>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121900" tIns="121900" rIns="121900" bIns="121900" anchor="ctr" anchorCtr="0">
              <a:noAutofit/>
            </a:bodyPr>
            <a:lstStyle/>
            <a:p>
              <a:endParaRPr sz="1867"/>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121900" tIns="121900" rIns="121900" bIns="121900" anchor="ctr" anchorCtr="0">
              <a:noAutofit/>
            </a:bodyPr>
            <a:lstStyle/>
            <a:p>
              <a:endParaRPr sz="1867"/>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121900" tIns="121900" rIns="121900" bIns="121900" anchor="ctr" anchorCtr="0">
              <a:noAutofit/>
            </a:bodyPr>
            <a:lstStyle/>
            <a:p>
              <a:endParaRPr sz="1867"/>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121900" tIns="121900" rIns="121900" bIns="121900" anchor="ctr" anchorCtr="0">
              <a:noAutofit/>
            </a:bodyPr>
            <a:lstStyle/>
            <a:p>
              <a:endParaRPr sz="1867"/>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121900" tIns="121900" rIns="121900" bIns="121900" anchor="ctr" anchorCtr="0">
              <a:noAutofit/>
            </a:bodyPr>
            <a:lstStyle/>
            <a:p>
              <a:endParaRPr sz="1867"/>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grpSp>
      <p:grpSp>
        <p:nvGrpSpPr>
          <p:cNvPr id="7692" name="Google Shape;7692;p72"/>
          <p:cNvGrpSpPr/>
          <p:nvPr/>
        </p:nvGrpSpPr>
        <p:grpSpPr>
          <a:xfrm rot="5400000">
            <a:off x="7935116" y="4305121"/>
            <a:ext cx="218752" cy="1886555"/>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121900" tIns="121900" rIns="121900" bIns="121900" anchor="ctr" anchorCtr="0">
              <a:noAutofit/>
            </a:bodyPr>
            <a:lstStyle/>
            <a:p>
              <a:endParaRPr sz="1867"/>
            </a:p>
          </p:txBody>
        </p:sp>
      </p:grpSp>
      <p:grpSp>
        <p:nvGrpSpPr>
          <p:cNvPr id="7725" name="Google Shape;7725;p72"/>
          <p:cNvGrpSpPr/>
          <p:nvPr/>
        </p:nvGrpSpPr>
        <p:grpSpPr>
          <a:xfrm rot="10800000" flipH="1">
            <a:off x="7098355" y="3756514"/>
            <a:ext cx="1892276" cy="33077"/>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7732" name="Google Shape;7732;p72"/>
          <p:cNvGrpSpPr/>
          <p:nvPr/>
        </p:nvGrpSpPr>
        <p:grpSpPr>
          <a:xfrm>
            <a:off x="7113446" y="4253931"/>
            <a:ext cx="1862093" cy="513355"/>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694867" y="2145633"/>
            <a:ext cx="1576368" cy="882703"/>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grpSp>
      <p:grpSp>
        <p:nvGrpSpPr>
          <p:cNvPr id="7769" name="Google Shape;7769;p72"/>
          <p:cNvGrpSpPr/>
          <p:nvPr/>
        </p:nvGrpSpPr>
        <p:grpSpPr>
          <a:xfrm>
            <a:off x="941866" y="2075783"/>
            <a:ext cx="1283535" cy="1080077"/>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121900" tIns="121900" rIns="121900" bIns="121900" anchor="ctr" anchorCtr="0">
                    <a:noAutofit/>
                  </a:bodyPr>
                  <a:lstStyle/>
                  <a:p>
                    <a:endParaRPr sz="1867"/>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grpSp>
        <p:nvGrpSpPr>
          <p:cNvPr id="7803" name="Google Shape;7803;p72"/>
          <p:cNvGrpSpPr/>
          <p:nvPr/>
        </p:nvGrpSpPr>
        <p:grpSpPr>
          <a:xfrm>
            <a:off x="9087120" y="3099023"/>
            <a:ext cx="2163025" cy="736591"/>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9113176" y="4931364"/>
            <a:ext cx="2110941" cy="634273"/>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3117960" y="3279558"/>
            <a:ext cx="1115048" cy="1099372"/>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121900" tIns="121900" rIns="121900" bIns="121900" anchor="ctr" anchorCtr="0">
                <a:noAutofit/>
              </a:bodyPr>
              <a:lstStyle/>
              <a:p>
                <a:endParaRPr sz="1867"/>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121900" tIns="121900" rIns="121900" bIns="121900" anchor="ctr" anchorCtr="0">
                <a:noAutofit/>
              </a:bodyPr>
              <a:lstStyle/>
              <a:p>
                <a:endParaRPr sz="1867"/>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121900" tIns="121900" rIns="121900" bIns="121900" anchor="ctr" anchorCtr="0">
                    <a:noAutofit/>
                  </a:bodyPr>
                  <a:lstStyle/>
                  <a:p>
                    <a:endParaRPr sz="1867"/>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121900" tIns="121900" rIns="121900" bIns="121900" anchor="ctr" anchorCtr="0">
                    <a:noAutofit/>
                  </a:bodyPr>
                  <a:lstStyle/>
                  <a:p>
                    <a:endParaRPr sz="1867"/>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807367" y="338341"/>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400" dirty="0">
                <a:solidFill>
                  <a:schemeClr val="lt1"/>
                </a:solidFill>
                <a:cs typeface="B Nazanin" panose="00000700000000000000" pitchFamily="2" charset="-78"/>
              </a:rPr>
              <a:t>انواع جدولها و نمودارها:</a:t>
            </a:r>
            <a:endParaRPr lang="fa-IR" sz="2400"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936117" y="4207896"/>
            <a:ext cx="3187219" cy="13664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267"/>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aphicFrame>
        <p:nvGraphicFramePr>
          <p:cNvPr id="7906" name="Google Shape;7906;p73"/>
          <p:cNvGraphicFramePr/>
          <p:nvPr/>
        </p:nvGraphicFramePr>
        <p:xfrm>
          <a:off x="7917049" y="2871779"/>
          <a:ext cx="3338800" cy="1158119"/>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284440">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89533">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300" b="1" dirty="0">
                        <a:latin typeface="Amatic SC"/>
                        <a:ea typeface="Amatic SC"/>
                        <a:cs typeface="Amatic SC"/>
                        <a:sym typeface="Amatic SC"/>
                      </a:endParaRPr>
                    </a:p>
                  </a:txBody>
                  <a:tcPr marL="121900" marR="121900" marT="121900" marB="121900">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947286" y="1308799"/>
            <a:ext cx="3195340" cy="1302003"/>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121900" tIns="121900" rIns="121900" bIns="121900" anchor="ctr" anchorCtr="0">
              <a:noAutofit/>
            </a:bodyPr>
            <a:lstStyle/>
            <a:p>
              <a:endParaRPr sz="1867"/>
            </a:p>
          </p:txBody>
        </p:sp>
      </p:grpSp>
      <p:graphicFrame>
        <p:nvGraphicFramePr>
          <p:cNvPr id="7942" name="Google Shape;7942;p73"/>
          <p:cNvGraphicFramePr/>
          <p:nvPr/>
        </p:nvGraphicFramePr>
        <p:xfrm>
          <a:off x="7917083" y="1308779"/>
          <a:ext cx="3338800" cy="1302000"/>
        </p:xfrm>
        <a:graphic>
          <a:graphicData uri="http://schemas.openxmlformats.org/drawingml/2006/table">
            <a:tbl>
              <a:tblPr>
                <a:noFill/>
              </a:tblPr>
              <a:tblGrid>
                <a:gridCol w="834700">
                  <a:extLst>
                    <a:ext uri="{9D8B030D-6E8A-4147-A177-3AD203B41FA5}">
                      <a16:colId xmlns:a16="http://schemas.microsoft.com/office/drawing/2014/main" val="20000"/>
                    </a:ext>
                  </a:extLst>
                </a:gridCol>
                <a:gridCol w="834700">
                  <a:extLst>
                    <a:ext uri="{9D8B030D-6E8A-4147-A177-3AD203B41FA5}">
                      <a16:colId xmlns:a16="http://schemas.microsoft.com/office/drawing/2014/main" val="20001"/>
                    </a:ext>
                  </a:extLst>
                </a:gridCol>
                <a:gridCol w="834700">
                  <a:extLst>
                    <a:ext uri="{9D8B030D-6E8A-4147-A177-3AD203B41FA5}">
                      <a16:colId xmlns:a16="http://schemas.microsoft.com/office/drawing/2014/main" val="20002"/>
                    </a:ext>
                  </a:extLst>
                </a:gridCol>
                <a:gridCol w="834700">
                  <a:extLst>
                    <a:ext uri="{9D8B030D-6E8A-4147-A177-3AD203B41FA5}">
                      <a16:colId xmlns:a16="http://schemas.microsoft.com/office/drawing/2014/main" val="20003"/>
                    </a:ext>
                  </a:extLst>
                </a:gridCol>
              </a:tblGrid>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434000">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4478233" y="2871779"/>
          <a:ext cx="3151200" cy="1158099"/>
        </p:xfrm>
        <a:graphic>
          <a:graphicData uri="http://schemas.openxmlformats.org/drawingml/2006/table">
            <a:tbl>
              <a:tblPr>
                <a:noFill/>
              </a:tblPr>
              <a:tblGrid>
                <a:gridCol w="787800">
                  <a:extLst>
                    <a:ext uri="{9D8B030D-6E8A-4147-A177-3AD203B41FA5}">
                      <a16:colId xmlns:a16="http://schemas.microsoft.com/office/drawing/2014/main" val="20000"/>
                    </a:ext>
                  </a:extLst>
                </a:gridCol>
                <a:gridCol w="787800">
                  <a:extLst>
                    <a:ext uri="{9D8B030D-6E8A-4147-A177-3AD203B41FA5}">
                      <a16:colId xmlns:a16="http://schemas.microsoft.com/office/drawing/2014/main" val="20001"/>
                    </a:ext>
                  </a:extLst>
                </a:gridCol>
                <a:gridCol w="787800">
                  <a:extLst>
                    <a:ext uri="{9D8B030D-6E8A-4147-A177-3AD203B41FA5}">
                      <a16:colId xmlns:a16="http://schemas.microsoft.com/office/drawing/2014/main" val="20002"/>
                    </a:ext>
                  </a:extLst>
                </a:gridCol>
                <a:gridCol w="787800">
                  <a:extLst>
                    <a:ext uri="{9D8B030D-6E8A-4147-A177-3AD203B41FA5}">
                      <a16:colId xmlns:a16="http://schemas.microsoft.com/office/drawing/2014/main" val="20003"/>
                    </a:ext>
                  </a:extLst>
                </a:gridCol>
              </a:tblGrid>
              <a:tr h="386033">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86033">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4480882" y="4193060"/>
            <a:ext cx="3151169" cy="1396083"/>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aphicFrame>
        <p:nvGraphicFramePr>
          <p:cNvPr id="7981" name="Google Shape;7981;p73"/>
          <p:cNvGraphicFramePr/>
          <p:nvPr/>
        </p:nvGraphicFramePr>
        <p:xfrm>
          <a:off x="948618" y="2871779"/>
          <a:ext cx="3159732" cy="1185801"/>
        </p:xfrm>
        <a:graphic>
          <a:graphicData uri="http://schemas.openxmlformats.org/drawingml/2006/table">
            <a:tbl>
              <a:tblPr>
                <a:noFill/>
              </a:tblPr>
              <a:tblGrid>
                <a:gridCol w="789933">
                  <a:extLst>
                    <a:ext uri="{9D8B030D-6E8A-4147-A177-3AD203B41FA5}">
                      <a16:colId xmlns:a16="http://schemas.microsoft.com/office/drawing/2014/main" val="20000"/>
                    </a:ext>
                  </a:extLst>
                </a:gridCol>
                <a:gridCol w="789933">
                  <a:extLst>
                    <a:ext uri="{9D8B030D-6E8A-4147-A177-3AD203B41FA5}">
                      <a16:colId xmlns:a16="http://schemas.microsoft.com/office/drawing/2014/main" val="20001"/>
                    </a:ext>
                  </a:extLst>
                </a:gridCol>
                <a:gridCol w="789933">
                  <a:extLst>
                    <a:ext uri="{9D8B030D-6E8A-4147-A177-3AD203B41FA5}">
                      <a16:colId xmlns:a16="http://schemas.microsoft.com/office/drawing/2014/main" val="20002"/>
                    </a:ext>
                  </a:extLst>
                </a:gridCol>
                <a:gridCol w="789933">
                  <a:extLst>
                    <a:ext uri="{9D8B030D-6E8A-4147-A177-3AD203B41FA5}">
                      <a16:colId xmlns:a16="http://schemas.microsoft.com/office/drawing/2014/main" val="20003"/>
                    </a:ext>
                  </a:extLst>
                </a:gridCol>
              </a:tblGrid>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95267">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300" dirty="0"/>
                    </a:p>
                  </a:txBody>
                  <a:tcPr marL="121900" marR="121900" marT="121900" marB="121900">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5548177" y="3410199"/>
            <a:ext cx="1736127" cy="8127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7985" name="Google Shape;7985;p73"/>
          <p:cNvGrpSpPr/>
          <p:nvPr/>
        </p:nvGrpSpPr>
        <p:grpSpPr>
          <a:xfrm>
            <a:off x="6275493" y="3786411"/>
            <a:ext cx="1219120" cy="8127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7988" name="Google Shape;7988;p73"/>
          <p:cNvGrpSpPr/>
          <p:nvPr/>
        </p:nvGrpSpPr>
        <p:grpSpPr>
          <a:xfrm>
            <a:off x="7828559" y="4223475"/>
            <a:ext cx="3363823" cy="1335272"/>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JANUARY</a:t>
              </a:r>
              <a:endParaRPr sz="533">
                <a:solidFill>
                  <a:srgbClr val="E3E9ED"/>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FEBRUARY</a:t>
              </a:r>
              <a:endParaRPr sz="533">
                <a:solidFill>
                  <a:srgbClr val="E3E9ED"/>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MARCH</a:t>
              </a:r>
              <a:endParaRPr sz="533">
                <a:solidFill>
                  <a:srgbClr val="E3E9ED"/>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121900" rIns="0" bIns="121900" anchor="t" anchorCtr="0">
              <a:noAutofit/>
            </a:bodyPr>
            <a:lstStyle/>
            <a:p>
              <a:pPr algn="ctr">
                <a:spcAft>
                  <a:spcPts val="2133"/>
                </a:spcAft>
              </a:pPr>
              <a:r>
                <a:rPr lang="en" sz="533">
                  <a:solidFill>
                    <a:srgbClr val="E3E9ED"/>
                  </a:solidFill>
                </a:rPr>
                <a:t>APRIL</a:t>
              </a:r>
              <a:endParaRPr sz="533">
                <a:solidFill>
                  <a:srgbClr val="E3E9ED"/>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121900" tIns="121900" rIns="121900" bIns="121900" anchor="ctr" anchorCtr="0">
              <a:noAutofit/>
            </a:bodyPr>
            <a:lstStyle/>
            <a:p>
              <a:endParaRPr sz="1867"/>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121900" tIns="121900" rIns="121900" bIns="121900" anchor="ctr" anchorCtr="0">
              <a:noAutofit/>
            </a:bodyPr>
            <a:lstStyle/>
            <a:p>
              <a:endParaRPr sz="1867"/>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1867"/>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121900" tIns="121900" rIns="121900" bIns="121900" anchor="ctr" anchorCtr="0">
              <a:noAutofit/>
            </a:bodyPr>
            <a:lstStyle/>
            <a:p>
              <a:endParaRPr sz="1867"/>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121900" tIns="121900" rIns="121900" bIns="121900" anchor="ctr" anchorCtr="0">
              <a:noAutofit/>
            </a:bodyPr>
            <a:lstStyle/>
            <a:p>
              <a:endParaRPr sz="1867"/>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1867"/>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121900" rIns="0" bIns="121900" anchor="t" anchorCtr="0">
              <a:noAutofit/>
            </a:bodyPr>
            <a:lstStyle/>
            <a:p>
              <a:pPr>
                <a:spcAft>
                  <a:spcPts val="2133"/>
                </a:spcAft>
              </a:pPr>
              <a:r>
                <a:rPr lang="en" sz="533">
                  <a:solidFill>
                    <a:srgbClr val="E3E9ED"/>
                  </a:solidFill>
                </a:rPr>
                <a:t>PHASE 1</a:t>
              </a:r>
              <a:endParaRPr sz="533">
                <a:solidFill>
                  <a:srgbClr val="E3E9ED"/>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1</a:t>
              </a:r>
              <a:endParaRPr sz="533">
                <a:solidFill>
                  <a:srgbClr val="E3E9ED"/>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121900" rIns="0" bIns="121900" anchor="t" anchorCtr="0">
              <a:noAutofit/>
            </a:bodyPr>
            <a:lstStyle/>
            <a:p>
              <a:pPr>
                <a:lnSpc>
                  <a:spcPct val="115000"/>
                </a:lnSpc>
                <a:spcAft>
                  <a:spcPts val="2133"/>
                </a:spcAft>
              </a:pPr>
              <a:r>
                <a:rPr lang="en" sz="533">
                  <a:solidFill>
                    <a:srgbClr val="E3E9ED"/>
                  </a:solidFill>
                </a:rPr>
                <a:t>Task 2</a:t>
              </a:r>
              <a:endParaRPr sz="533">
                <a:solidFill>
                  <a:srgbClr val="E3E9ED"/>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121900" tIns="121900" rIns="121900" bIns="121900" anchor="ctr" anchorCtr="0">
              <a:noAutofit/>
            </a:bodyPr>
            <a:lstStyle/>
            <a:p>
              <a:endParaRPr sz="1867"/>
            </a:p>
          </p:txBody>
        </p:sp>
      </p:grpSp>
      <p:grpSp>
        <p:nvGrpSpPr>
          <p:cNvPr id="8006" name="Google Shape;8006;p73"/>
          <p:cNvGrpSpPr/>
          <p:nvPr/>
        </p:nvGrpSpPr>
        <p:grpSpPr>
          <a:xfrm>
            <a:off x="4474433" y="1268857"/>
            <a:ext cx="3151191" cy="1341153"/>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533">
                <a:solidFill>
                  <a:srgbClr val="FFFFFF"/>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JANUARY</a:t>
              </a:r>
              <a:endParaRPr sz="533">
                <a:solidFill>
                  <a:srgbClr val="FFFFFF"/>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FEBRUARY</a:t>
              </a:r>
              <a:endParaRPr sz="533">
                <a:solidFill>
                  <a:srgbClr val="FFFFFF"/>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MARCH</a:t>
              </a:r>
              <a:endParaRPr sz="533">
                <a:solidFill>
                  <a:srgbClr val="FFFFFF"/>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APRIL</a:t>
              </a:r>
              <a:endParaRPr sz="533">
                <a:solidFill>
                  <a:srgbClr val="FFFFFF"/>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MAY</a:t>
              </a:r>
              <a:endParaRPr sz="533">
                <a:solidFill>
                  <a:srgbClr val="FFFFFF"/>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algn="ctr">
                <a:spcAft>
                  <a:spcPts val="2133"/>
                </a:spcAft>
              </a:pPr>
              <a:r>
                <a:rPr lang="en" sz="533">
                  <a:solidFill>
                    <a:srgbClr val="FFFFFF"/>
                  </a:solidFill>
                </a:rPr>
                <a:t>JUNE</a:t>
              </a:r>
              <a:endParaRPr sz="533">
                <a:solidFill>
                  <a:srgbClr val="FFFFFF"/>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1</a:t>
              </a:r>
              <a:endParaRPr sz="533">
                <a:solidFill>
                  <a:srgbClr val="FFFFFF"/>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algn="r">
                <a:spcAft>
                  <a:spcPts val="2133"/>
                </a:spcAft>
              </a:pPr>
              <a:r>
                <a:rPr lang="en" sz="533">
                  <a:solidFill>
                    <a:srgbClr val="FFFFFF"/>
                  </a:solidFill>
                </a:rPr>
                <a:t>PHASE 2</a:t>
              </a:r>
              <a:endParaRPr sz="533">
                <a:solidFill>
                  <a:srgbClr val="FFFFFF"/>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1</a:t>
              </a:r>
              <a:endParaRPr sz="533">
                <a:solidFill>
                  <a:srgbClr val="FFFFFF"/>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algn="r">
                <a:lnSpc>
                  <a:spcPct val="115000"/>
                </a:lnSpc>
                <a:spcAft>
                  <a:spcPts val="2133"/>
                </a:spcAft>
              </a:pPr>
              <a:r>
                <a:rPr lang="en" sz="533">
                  <a:solidFill>
                    <a:srgbClr val="FFFFFF"/>
                  </a:solidFill>
                </a:rPr>
                <a:t>Task 2</a:t>
              </a:r>
              <a:endParaRPr sz="533">
                <a:solidFill>
                  <a:srgbClr val="FFFFFF"/>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121900" tIns="121900" rIns="121900" bIns="121900" anchor="ctr" anchorCtr="0">
                <a:noAutofit/>
              </a:bodyPr>
              <a:lstStyle/>
              <a:p>
                <a:endParaRPr sz="533">
                  <a:solidFill>
                    <a:srgbClr val="FFFFFF"/>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121900" tIns="121900" rIns="121900" bIns="121900" anchor="ctr" anchorCtr="0">
                <a:noAutofit/>
              </a:bodyPr>
              <a:lstStyle/>
              <a:p>
                <a:endParaRPr sz="533">
                  <a:solidFill>
                    <a:srgbClr val="FFFFFF"/>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1019667" y="499183"/>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2133" dirty="0">
                <a:solidFill>
                  <a:schemeClr val="lt1"/>
                </a:solidFill>
                <a:cs typeface="B Nazanin" panose="00000700000000000000" pitchFamily="2" charset="-78"/>
              </a:rPr>
              <a:t>جدولهای و نمودار</a:t>
            </a:r>
            <a:endParaRPr lang="fa-IR" sz="2133"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6395587" y="1294582"/>
            <a:ext cx="993908" cy="958484"/>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pPr algn="ctr"/>
                <a:endParaRPr sz="1600">
                  <a:solidFill>
                    <a:srgbClr val="FFFFFF"/>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121900" tIns="121900" rIns="121900" bIns="121900" anchor="ctr" anchorCtr="0">
                <a:noAutofit/>
              </a:bodyPr>
              <a:lstStyle/>
              <a:p>
                <a:endParaRPr sz="1867"/>
              </a:p>
            </p:txBody>
          </p:sp>
        </p:grpSp>
      </p:grpSp>
      <p:grpSp>
        <p:nvGrpSpPr>
          <p:cNvPr id="8055" name="Google Shape;8055;p74"/>
          <p:cNvGrpSpPr/>
          <p:nvPr/>
        </p:nvGrpSpPr>
        <p:grpSpPr>
          <a:xfrm>
            <a:off x="950752" y="2465848"/>
            <a:ext cx="1015689" cy="973195"/>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62" name="Google Shape;8062;p74"/>
          <p:cNvGrpSpPr/>
          <p:nvPr/>
        </p:nvGrpSpPr>
        <p:grpSpPr>
          <a:xfrm>
            <a:off x="4298703" y="2470123"/>
            <a:ext cx="914092" cy="964781"/>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00C3B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91433" tIns="45700" rIns="91433" bIns="45700" anchor="ctr" anchorCtr="0">
                <a:noAutofit/>
              </a:bodyPr>
              <a:lstStyle/>
              <a:p>
                <a:pPr algn="ctr"/>
                <a:endParaRPr sz="1867">
                  <a:solidFill>
                    <a:srgbClr val="FFFFFF"/>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6532333" y="2479051"/>
            <a:ext cx="946871" cy="946871"/>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83" name="Google Shape;8083;p74"/>
          <p:cNvGrpSpPr/>
          <p:nvPr/>
        </p:nvGrpSpPr>
        <p:grpSpPr>
          <a:xfrm>
            <a:off x="7611583" y="2471726"/>
            <a:ext cx="961331" cy="961577"/>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88" name="Google Shape;8088;p74"/>
          <p:cNvGrpSpPr/>
          <p:nvPr/>
        </p:nvGrpSpPr>
        <p:grpSpPr>
          <a:xfrm>
            <a:off x="10871780" y="4665865"/>
            <a:ext cx="374113" cy="897552"/>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093" name="Google Shape;8093;p74"/>
          <p:cNvGrpSpPr/>
          <p:nvPr/>
        </p:nvGrpSpPr>
        <p:grpSpPr>
          <a:xfrm>
            <a:off x="7027856" y="4650929"/>
            <a:ext cx="627136" cy="911660"/>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096" name="Google Shape;8096;p74"/>
          <p:cNvSpPr/>
          <p:nvPr/>
        </p:nvSpPr>
        <p:spPr>
          <a:xfrm>
            <a:off x="10837809" y="4536264"/>
            <a:ext cx="272" cy="5"/>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121900" tIns="121900" rIns="121900" bIns="121900" anchor="ctr" anchorCtr="0">
            <a:noAutofit/>
          </a:bodyPr>
          <a:lstStyle/>
          <a:p>
            <a:endParaRPr sz="1867"/>
          </a:p>
        </p:txBody>
      </p:sp>
      <p:grpSp>
        <p:nvGrpSpPr>
          <p:cNvPr id="8097" name="Google Shape;8097;p74"/>
          <p:cNvGrpSpPr/>
          <p:nvPr/>
        </p:nvGrpSpPr>
        <p:grpSpPr>
          <a:xfrm>
            <a:off x="7856058" y="4665865"/>
            <a:ext cx="391855" cy="391793"/>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00" name="Google Shape;8100;p74"/>
          <p:cNvGrpSpPr/>
          <p:nvPr/>
        </p:nvGrpSpPr>
        <p:grpSpPr>
          <a:xfrm>
            <a:off x="7856058" y="5170759"/>
            <a:ext cx="391855" cy="391855"/>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103" name="Google Shape;8103;p74"/>
          <p:cNvSpPr/>
          <p:nvPr/>
        </p:nvSpPr>
        <p:spPr>
          <a:xfrm>
            <a:off x="9240627" y="4664794"/>
            <a:ext cx="812924" cy="897533"/>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4" name="Google Shape;8104;p74"/>
          <p:cNvSpPr/>
          <p:nvPr/>
        </p:nvSpPr>
        <p:spPr>
          <a:xfrm rot="10800000">
            <a:off x="8448977" y="4661777"/>
            <a:ext cx="590585" cy="900851"/>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105" name="Google Shape;8105;p74"/>
          <p:cNvGrpSpPr/>
          <p:nvPr/>
        </p:nvGrpSpPr>
        <p:grpSpPr>
          <a:xfrm>
            <a:off x="10422691" y="3609016"/>
            <a:ext cx="830511" cy="829259"/>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10" name="Google Shape;8110;p74"/>
          <p:cNvGrpSpPr/>
          <p:nvPr/>
        </p:nvGrpSpPr>
        <p:grpSpPr>
          <a:xfrm>
            <a:off x="3032165" y="3621827"/>
            <a:ext cx="1747983" cy="816543"/>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16" name="Google Shape;8116;p74"/>
          <p:cNvGrpSpPr/>
          <p:nvPr/>
        </p:nvGrpSpPr>
        <p:grpSpPr>
          <a:xfrm>
            <a:off x="8799994" y="3609233"/>
            <a:ext cx="1480399" cy="828936"/>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120" name="Google Shape;8120;p74"/>
          <p:cNvGrpSpPr/>
          <p:nvPr/>
        </p:nvGrpSpPr>
        <p:grpSpPr>
          <a:xfrm>
            <a:off x="7223541" y="3605097"/>
            <a:ext cx="1432601" cy="83624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endParaRPr sz="1200"/>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endParaRPr sz="1200"/>
              </a:p>
            </p:txBody>
          </p:sp>
        </p:grpSp>
      </p:grpSp>
      <p:grpSp>
        <p:nvGrpSpPr>
          <p:cNvPr id="8133" name="Google Shape;8133;p74"/>
          <p:cNvGrpSpPr/>
          <p:nvPr/>
        </p:nvGrpSpPr>
        <p:grpSpPr>
          <a:xfrm>
            <a:off x="10091824" y="2472712"/>
            <a:ext cx="1166635" cy="959467"/>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121900" tIns="121900" rIns="121900" bIns="121900" anchor="ctr" anchorCtr="0">
                  <a:noAutofit/>
                </a:bodyPr>
                <a:lstStyle/>
                <a:p>
                  <a:endParaRPr sz="1867"/>
                </a:p>
              </p:txBody>
            </p:sp>
          </p:grpSp>
        </p:grpSp>
      </p:grpSp>
      <p:grpSp>
        <p:nvGrpSpPr>
          <p:cNvPr id="8157" name="Google Shape;8157;p74"/>
          <p:cNvGrpSpPr/>
          <p:nvPr/>
        </p:nvGrpSpPr>
        <p:grpSpPr>
          <a:xfrm>
            <a:off x="5351073" y="1294582"/>
            <a:ext cx="950076" cy="1047868"/>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121900" tIns="121900" rIns="121900" bIns="121900" anchor="ctr" anchorCtr="0">
                <a:noAutofit/>
              </a:bodyPr>
              <a:lstStyle/>
              <a:p>
                <a:endParaRPr sz="1867"/>
              </a:p>
            </p:txBody>
          </p:sp>
        </p:grpSp>
      </p:grpSp>
      <p:grpSp>
        <p:nvGrpSpPr>
          <p:cNvPr id="8196" name="Google Shape;8196;p74"/>
          <p:cNvGrpSpPr/>
          <p:nvPr/>
        </p:nvGrpSpPr>
        <p:grpSpPr>
          <a:xfrm>
            <a:off x="5345041" y="2472212"/>
            <a:ext cx="1055049" cy="960467"/>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05" name="Google Shape;8205;p74"/>
          <p:cNvGrpSpPr/>
          <p:nvPr/>
        </p:nvGrpSpPr>
        <p:grpSpPr>
          <a:xfrm>
            <a:off x="945700" y="4665052"/>
            <a:ext cx="1877925" cy="897555"/>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21" name="Google Shape;8221;p74"/>
          <p:cNvGrpSpPr/>
          <p:nvPr/>
        </p:nvGrpSpPr>
        <p:grpSpPr>
          <a:xfrm>
            <a:off x="4195987" y="1294582"/>
            <a:ext cx="1060647" cy="985108"/>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34" name="Google Shape;8234;p74"/>
          <p:cNvGrpSpPr/>
          <p:nvPr/>
        </p:nvGrpSpPr>
        <p:grpSpPr>
          <a:xfrm>
            <a:off x="3024690" y="4658443"/>
            <a:ext cx="1766565" cy="904111"/>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1867"/>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121900" tIns="121900" rIns="121900" bIns="121900" anchor="ctr" anchorCtr="0">
                  <a:noAutofit/>
                </a:bodyPr>
                <a:lstStyle/>
                <a:p>
                  <a:endParaRPr sz="1867"/>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1867"/>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121900" tIns="121900" rIns="121900" bIns="121900" anchor="ctr" anchorCtr="0">
                <a:noAutofit/>
              </a:bodyPr>
              <a:lstStyle/>
              <a:p>
                <a:endParaRPr sz="1867"/>
              </a:p>
            </p:txBody>
          </p:sp>
        </p:grpSp>
      </p:grpSp>
      <p:grpSp>
        <p:nvGrpSpPr>
          <p:cNvPr id="8255" name="Google Shape;8255;p74"/>
          <p:cNvGrpSpPr/>
          <p:nvPr/>
        </p:nvGrpSpPr>
        <p:grpSpPr>
          <a:xfrm>
            <a:off x="8523719" y="1392508"/>
            <a:ext cx="1508116" cy="783177"/>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265" name="Google Shape;8265;p74"/>
          <p:cNvGrpSpPr/>
          <p:nvPr/>
        </p:nvGrpSpPr>
        <p:grpSpPr>
          <a:xfrm>
            <a:off x="4992320" y="4658499"/>
            <a:ext cx="1834472" cy="904175"/>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r>
                    <a:rPr lang="en" sz="1867"/>
                    <a:t>     </a:t>
                  </a:r>
                  <a:endParaRPr sz="1867"/>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281" name="Google Shape;8281;p74"/>
          <p:cNvGrpSpPr/>
          <p:nvPr/>
        </p:nvGrpSpPr>
        <p:grpSpPr>
          <a:xfrm>
            <a:off x="8705266" y="2471735"/>
            <a:ext cx="1254316" cy="961423"/>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121900" tIns="121900" rIns="121900" bIns="121900" anchor="ctr" anchorCtr="0">
                  <a:noAutofit/>
                </a:bodyPr>
                <a:lstStyle/>
                <a:p>
                  <a:endParaRPr sz="1867"/>
                </a:p>
              </p:txBody>
            </p:sp>
          </p:grpSp>
        </p:grpSp>
      </p:grpSp>
      <p:grpSp>
        <p:nvGrpSpPr>
          <p:cNvPr id="8303" name="Google Shape;8303;p74"/>
          <p:cNvGrpSpPr/>
          <p:nvPr/>
        </p:nvGrpSpPr>
        <p:grpSpPr>
          <a:xfrm>
            <a:off x="3216357" y="2477529"/>
            <a:ext cx="950103" cy="949832"/>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17" name="Google Shape;8317;p74"/>
          <p:cNvGrpSpPr/>
          <p:nvPr/>
        </p:nvGrpSpPr>
        <p:grpSpPr>
          <a:xfrm>
            <a:off x="10126274" y="1294582"/>
            <a:ext cx="1127527" cy="949215"/>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26" name="Google Shape;8326;p74"/>
          <p:cNvGrpSpPr/>
          <p:nvPr/>
        </p:nvGrpSpPr>
        <p:grpSpPr>
          <a:xfrm>
            <a:off x="4922445" y="3609394"/>
            <a:ext cx="2157243" cy="828965"/>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341" name="Google Shape;8341;p74"/>
          <p:cNvGrpSpPr/>
          <p:nvPr/>
        </p:nvGrpSpPr>
        <p:grpSpPr>
          <a:xfrm>
            <a:off x="933542" y="1294581"/>
            <a:ext cx="1177607" cy="1033568"/>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121900" tIns="121900" rIns="121900" bIns="121900" anchor="ctr" anchorCtr="0">
              <a:noAutofit/>
            </a:bodyPr>
            <a:lstStyle/>
            <a:p>
              <a:endParaRPr sz="1867"/>
            </a:p>
          </p:txBody>
        </p:sp>
      </p:grpSp>
      <p:grpSp>
        <p:nvGrpSpPr>
          <p:cNvPr id="8354" name="Google Shape;8354;p74"/>
          <p:cNvGrpSpPr/>
          <p:nvPr/>
        </p:nvGrpSpPr>
        <p:grpSpPr>
          <a:xfrm>
            <a:off x="3077943" y="1294582"/>
            <a:ext cx="1023605" cy="108731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121900" tIns="121900" rIns="121900" bIns="121900" anchor="ctr" anchorCtr="0">
                <a:noAutofit/>
              </a:bodyPr>
              <a:lstStyle/>
              <a:p>
                <a:endParaRPr sz="1867"/>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1867"/>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121900" tIns="121900" rIns="121900" bIns="121900" anchor="ctr" anchorCtr="0">
                <a:noAutofit/>
              </a:bodyPr>
              <a:lstStyle/>
              <a:p>
                <a:endParaRPr sz="1867"/>
              </a:p>
            </p:txBody>
          </p:sp>
        </p:grpSp>
      </p:grpSp>
      <p:grpSp>
        <p:nvGrpSpPr>
          <p:cNvPr id="8389" name="Google Shape;8389;p74"/>
          <p:cNvGrpSpPr/>
          <p:nvPr/>
        </p:nvGrpSpPr>
        <p:grpSpPr>
          <a:xfrm>
            <a:off x="2205586" y="1294582"/>
            <a:ext cx="777919" cy="1160305"/>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03" name="Google Shape;8403;p74"/>
          <p:cNvGrpSpPr/>
          <p:nvPr/>
        </p:nvGrpSpPr>
        <p:grpSpPr>
          <a:xfrm>
            <a:off x="2098683" y="2476344"/>
            <a:ext cx="985429" cy="952203"/>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121900" tIns="121900" rIns="121900" bIns="121900" anchor="ctr" anchorCtr="0">
                <a:noAutofit/>
              </a:bodyPr>
              <a:lstStyle/>
              <a:p>
                <a:endParaRPr sz="1867"/>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121900" tIns="121900" rIns="121900" bIns="121900" anchor="ctr" anchorCtr="0">
                <a:noAutofit/>
              </a:bodyPr>
              <a:lstStyle/>
              <a:p>
                <a:endParaRPr sz="1867"/>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121900" tIns="121900" rIns="121900" bIns="121900" anchor="ctr" anchorCtr="0">
                <a:noAutofit/>
              </a:bodyPr>
              <a:lstStyle/>
              <a:p>
                <a:endParaRPr sz="1867"/>
              </a:p>
            </p:txBody>
          </p:sp>
        </p:grpSp>
      </p:grpSp>
      <p:grpSp>
        <p:nvGrpSpPr>
          <p:cNvPr id="8412" name="Google Shape;8412;p74"/>
          <p:cNvGrpSpPr/>
          <p:nvPr/>
        </p:nvGrpSpPr>
        <p:grpSpPr>
          <a:xfrm>
            <a:off x="10254615" y="4650706"/>
            <a:ext cx="416099" cy="912231"/>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15" name="Google Shape;8415;p74"/>
          <p:cNvGrpSpPr/>
          <p:nvPr/>
        </p:nvGrpSpPr>
        <p:grpSpPr>
          <a:xfrm>
            <a:off x="7483933" y="1294582"/>
            <a:ext cx="945348" cy="985812"/>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429" name="Google Shape;8429;p74"/>
          <p:cNvGrpSpPr/>
          <p:nvPr/>
        </p:nvGrpSpPr>
        <p:grpSpPr>
          <a:xfrm>
            <a:off x="952593" y="3609403"/>
            <a:ext cx="1937273" cy="82848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944773" y="1287829"/>
            <a:ext cx="2181489" cy="2034859"/>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121900" tIns="121900" rIns="121900" bIns="121900" anchor="ctr" anchorCtr="0">
                <a:noAutofit/>
              </a:bodyPr>
              <a:lstStyle/>
              <a:p>
                <a:endParaRPr sz="1867"/>
              </a:p>
            </p:txBody>
          </p:sp>
        </p:grpSp>
      </p:grpSp>
      <p:grpSp>
        <p:nvGrpSpPr>
          <p:cNvPr id="8551" name="Google Shape;8551;p75"/>
          <p:cNvGrpSpPr/>
          <p:nvPr/>
        </p:nvGrpSpPr>
        <p:grpSpPr>
          <a:xfrm>
            <a:off x="3470994" y="1313349"/>
            <a:ext cx="1818997" cy="1469511"/>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121900" tIns="121900" rIns="121900" bIns="121900" anchor="ctr" anchorCtr="0">
                <a:noAutofit/>
              </a:bodyPr>
              <a:lstStyle/>
              <a:p>
                <a:endParaRPr sz="1867"/>
              </a:p>
            </p:txBody>
          </p:sp>
        </p:grpSp>
      </p:grpSp>
      <p:grpSp>
        <p:nvGrpSpPr>
          <p:cNvPr id="8576" name="Google Shape;8576;p75"/>
          <p:cNvGrpSpPr/>
          <p:nvPr/>
        </p:nvGrpSpPr>
        <p:grpSpPr>
          <a:xfrm>
            <a:off x="3456942" y="3258924"/>
            <a:ext cx="1850055" cy="212165"/>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595" name="Google Shape;8595;p75"/>
          <p:cNvGrpSpPr/>
          <p:nvPr/>
        </p:nvGrpSpPr>
        <p:grpSpPr>
          <a:xfrm>
            <a:off x="3452308" y="3629358"/>
            <a:ext cx="1854003" cy="212833"/>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598" name="Google Shape;8598;p75"/>
          <p:cNvGrpSpPr/>
          <p:nvPr/>
        </p:nvGrpSpPr>
        <p:grpSpPr>
          <a:xfrm>
            <a:off x="3453179" y="4000459"/>
            <a:ext cx="1882172" cy="205015"/>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121900" tIns="121900" rIns="121900" bIns="121900" anchor="ctr" anchorCtr="0">
              <a:noAutofit/>
            </a:bodyPr>
            <a:lstStyle/>
            <a:p>
              <a:endParaRPr sz="1867"/>
            </a:p>
          </p:txBody>
        </p:sp>
      </p:grpSp>
      <p:grpSp>
        <p:nvGrpSpPr>
          <p:cNvPr id="8601" name="Google Shape;8601;p75"/>
          <p:cNvGrpSpPr/>
          <p:nvPr/>
        </p:nvGrpSpPr>
        <p:grpSpPr>
          <a:xfrm>
            <a:off x="3452769" y="2940993"/>
            <a:ext cx="1844671" cy="159665"/>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10" name="Google Shape;8610;p75"/>
          <p:cNvGrpSpPr/>
          <p:nvPr/>
        </p:nvGrpSpPr>
        <p:grpSpPr>
          <a:xfrm>
            <a:off x="3467446" y="4759192"/>
            <a:ext cx="1826041" cy="260613"/>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16" name="Google Shape;8616;p75"/>
          <p:cNvGrpSpPr/>
          <p:nvPr/>
        </p:nvGrpSpPr>
        <p:grpSpPr>
          <a:xfrm>
            <a:off x="3453527" y="4360766"/>
            <a:ext cx="1852088" cy="24015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121900" tIns="121900" rIns="121900" bIns="121900" anchor="ctr" anchorCtr="0">
              <a:noAutofit/>
            </a:bodyPr>
            <a:lstStyle/>
            <a:p>
              <a:endParaRPr sz="1867"/>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22" name="Google Shape;8622;p75"/>
          <p:cNvGrpSpPr/>
          <p:nvPr/>
        </p:nvGrpSpPr>
        <p:grpSpPr>
          <a:xfrm>
            <a:off x="3517443" y="5178072"/>
            <a:ext cx="1739479" cy="392099"/>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121900" tIns="121900" rIns="121900" bIns="121900" anchor="ctr" anchorCtr="0">
                <a:noAutofit/>
              </a:bodyPr>
              <a:lstStyle/>
              <a:p>
                <a:endParaRPr sz="1867"/>
              </a:p>
            </p:txBody>
          </p:sp>
        </p:grpSp>
      </p:grpSp>
      <p:grpSp>
        <p:nvGrpSpPr>
          <p:cNvPr id="8638" name="Google Shape;8638;p75"/>
          <p:cNvGrpSpPr/>
          <p:nvPr/>
        </p:nvGrpSpPr>
        <p:grpSpPr>
          <a:xfrm>
            <a:off x="5675884" y="2488902"/>
            <a:ext cx="1911761" cy="255335"/>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5677957" y="1292326"/>
            <a:ext cx="1907615" cy="991185"/>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sz="1867"/>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5664775" y="2923429"/>
            <a:ext cx="1933979" cy="1402783"/>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121900" tIns="121900" rIns="121900" bIns="121900" anchor="ctr" anchorCtr="0">
              <a:noAutofit/>
            </a:bodyPr>
            <a:lstStyle/>
            <a:p>
              <a:endParaRPr sz="1867"/>
            </a:p>
          </p:txBody>
        </p:sp>
      </p:grpSp>
      <p:grpSp>
        <p:nvGrpSpPr>
          <p:cNvPr id="8664" name="Google Shape;8664;p75"/>
          <p:cNvGrpSpPr/>
          <p:nvPr/>
        </p:nvGrpSpPr>
        <p:grpSpPr>
          <a:xfrm rot="10800000">
            <a:off x="5686842" y="4379681"/>
            <a:ext cx="1889844" cy="1183928"/>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9820655" y="2917489"/>
            <a:ext cx="1428991" cy="1362105"/>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78" name="Google Shape;8678;p75"/>
          <p:cNvGrpSpPr/>
          <p:nvPr/>
        </p:nvGrpSpPr>
        <p:grpSpPr>
          <a:xfrm>
            <a:off x="942349" y="3486031"/>
            <a:ext cx="2260499" cy="2081116"/>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121900" tIns="121900" rIns="121900" bIns="121900" anchor="ctr" anchorCtr="0">
                <a:noAutofit/>
              </a:bodyPr>
              <a:lstStyle/>
              <a:p>
                <a:endParaRPr sz="1867"/>
              </a:p>
            </p:txBody>
          </p:sp>
        </p:grpSp>
      </p:grpSp>
      <p:grpSp>
        <p:nvGrpSpPr>
          <p:cNvPr id="8738" name="Google Shape;8738;p75"/>
          <p:cNvGrpSpPr/>
          <p:nvPr/>
        </p:nvGrpSpPr>
        <p:grpSpPr>
          <a:xfrm>
            <a:off x="7887122" y="2922793"/>
            <a:ext cx="1664724" cy="1367092"/>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48" name="Google Shape;8748;p75"/>
          <p:cNvGrpSpPr/>
          <p:nvPr/>
        </p:nvGrpSpPr>
        <p:grpSpPr>
          <a:xfrm>
            <a:off x="7696538" y="4440548"/>
            <a:ext cx="3553108" cy="1124587"/>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57" name="Google Shape;8757;p75"/>
          <p:cNvGrpSpPr/>
          <p:nvPr/>
        </p:nvGrpSpPr>
        <p:grpSpPr>
          <a:xfrm>
            <a:off x="7839925" y="1305693"/>
            <a:ext cx="1733135" cy="1364451"/>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9623767" y="1305887"/>
            <a:ext cx="1625884" cy="1401820"/>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121900" tIns="121900" rIns="121900" bIns="121900" anchor="ctr" anchorCtr="0">
                  <a:noAutofit/>
                </a:bodyPr>
                <a:lstStyle/>
                <a:p>
                  <a:endParaRPr sz="1867"/>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952592" y="399997"/>
            <a:ext cx="10280800" cy="643200"/>
          </a:xfrm>
          <a:prstGeom prst="rect">
            <a:avLst/>
          </a:prstGeom>
        </p:spPr>
        <p:txBody>
          <a:bodyPr spcFirstLastPara="1" wrap="square" lIns="121900" tIns="121900" rIns="121900" bIns="121900"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667" dirty="0">
                <a:solidFill>
                  <a:schemeClr val="lt1"/>
                </a:solidFill>
                <a:cs typeface="B Nazanin" panose="00000700000000000000" pitchFamily="2" charset="-78"/>
              </a:rPr>
              <a:t>انواع نمودارهای خلاقانه:</a:t>
            </a:r>
            <a:endParaRPr lang="fa-IR" sz="2667"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533401" y="910767"/>
            <a:ext cx="3086100" cy="3651311"/>
            <a:chOff x="884237" y="1516734"/>
            <a:chExt cx="6172200" cy="7302622"/>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60"/>
                <a:ext cx="3886200" cy="1538882"/>
              </a:xfrm>
              <a:prstGeom prst="rect">
                <a:avLst/>
              </a:prstGeom>
              <a:noFill/>
            </p:spPr>
            <p:txBody>
              <a:bodyPr wrap="square" rtlCol="0" anchor="t">
                <a:spAutoFit/>
              </a:bodyPr>
              <a:lstStyle/>
              <a:p>
                <a:pPr algn="r"/>
                <a:r>
                  <a:rPr lang="fa-IR" sz="4400" dirty="0">
                    <a:solidFill>
                      <a:schemeClr val="bg1"/>
                    </a:solidFill>
                    <a:latin typeface="Lato Black" pitchFamily="34" charset="0"/>
                    <a:ea typeface="Lato Black" pitchFamily="34" charset="0"/>
                    <a:cs typeface="B Nazanin" panose="00000400000000000000" pitchFamily="2" charset="-78"/>
                  </a:rPr>
                  <a:t>نمادها</a:t>
                </a:r>
                <a:endParaRPr lang="en-US" sz="4400" dirty="0">
                  <a:solidFill>
                    <a:schemeClr val="bg1"/>
                  </a:solidFill>
                  <a:latin typeface="Lato Black" pitchFamily="34" charset="0"/>
                  <a:ea typeface="Lato Black" pitchFamily="34" charset="0"/>
                  <a:cs typeface="B Nazanin" panose="000004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45669" tIns="22836" rIns="45669" bIns="22836" anchor="ctr"/>
                <a:lstStyle/>
                <a:p>
                  <a:pPr algn="ctr" defTabSz="543709">
                    <a:defRPr/>
                  </a:pPr>
                  <a:endParaRPr lang="en-US" sz="700" dirty="0">
                    <a:solidFill>
                      <a:schemeClr val="bg1"/>
                    </a:solidFill>
                    <a:latin typeface="Open Sans Light"/>
                    <a:cs typeface="B Nazanin" panose="00000400000000000000" pitchFamily="2" charset="-78"/>
                  </a:endParaRPr>
                </a:p>
              </p:txBody>
            </p:sp>
          </p:grpSp>
        </p:grpSp>
        <p:grpSp>
          <p:nvGrpSpPr>
            <p:cNvPr id="4" name="กลุ่ม 3"/>
            <p:cNvGrpSpPr/>
            <p:nvPr/>
          </p:nvGrpSpPr>
          <p:grpSpPr>
            <a:xfrm>
              <a:off x="1112837" y="6062993"/>
              <a:ext cx="5943600" cy="2756363"/>
              <a:chOff x="960437" y="4996193"/>
              <a:chExt cx="5943600" cy="2756363"/>
            </a:xfrm>
          </p:grpSpPr>
          <p:sp>
            <p:nvSpPr>
              <p:cNvPr id="273" name="Title 20"/>
              <p:cNvSpPr txBox="1">
                <a:spLocks/>
              </p:cNvSpPr>
              <p:nvPr/>
            </p:nvSpPr>
            <p:spPr bwMode="auto">
              <a:xfrm>
                <a:off x="960437" y="7080692"/>
                <a:ext cx="5943600" cy="67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927" tIns="60963" rIns="121927" bIns="60963"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1200" dirty="0">
                  <a:solidFill>
                    <a:schemeClr val="bg1"/>
                  </a:solidFill>
                  <a:latin typeface="Lato" pitchFamily="34" charset="0"/>
                  <a:ea typeface="Lato" pitchFamily="34" charset="0"/>
                  <a:cs typeface="B Nazanin" panose="00000400000000000000" pitchFamily="2" charset="-78"/>
                </a:endParaRPr>
              </a:p>
            </p:txBody>
          </p:sp>
          <p:sp>
            <p:nvSpPr>
              <p:cNvPr id="274" name="TextBox 273"/>
              <p:cNvSpPr txBox="1"/>
              <p:nvPr/>
            </p:nvSpPr>
            <p:spPr>
              <a:xfrm>
                <a:off x="1119403" y="4996193"/>
                <a:ext cx="5022024" cy="738664"/>
              </a:xfrm>
              <a:prstGeom prst="rect">
                <a:avLst/>
              </a:prstGeom>
              <a:noFill/>
            </p:spPr>
            <p:txBody>
              <a:bodyPr wrap="square" rtlCol="0">
                <a:spAutoFit/>
              </a:bodyPr>
              <a:lstStyle/>
              <a:p>
                <a:pPr algn="r" rtl="1"/>
                <a:r>
                  <a:rPr lang="fa-IR" sz="1800" b="1" dirty="0">
                    <a:solidFill>
                      <a:schemeClr val="bg1"/>
                    </a:solidFill>
                    <a:latin typeface="Lato Black" charset="0"/>
                    <a:ea typeface="Lato Black" charset="0"/>
                    <a:cs typeface="B Nazanin" panose="00000400000000000000" pitchFamily="2" charset="-78"/>
                  </a:rPr>
                  <a:t>مجموعه آیکون های اجتماعی</a:t>
                </a:r>
                <a:endParaRPr lang="en-US" sz="1800" b="1" dirty="0">
                  <a:solidFill>
                    <a:schemeClr val="bg1"/>
                  </a:solidFill>
                  <a:latin typeface="Lato Black" charset="0"/>
                  <a:ea typeface="Lato Black" charset="0"/>
                  <a:cs typeface="B Nazanin" panose="00000400000000000000" pitchFamily="2" charset="-78"/>
                </a:endParaRPr>
              </a:p>
            </p:txBody>
          </p:sp>
        </p:grpSp>
      </p:grpSp>
      <p:grpSp>
        <p:nvGrpSpPr>
          <p:cNvPr id="661" name="กลุ่ม 660"/>
          <p:cNvGrpSpPr/>
          <p:nvPr/>
        </p:nvGrpSpPr>
        <p:grpSpPr>
          <a:xfrm>
            <a:off x="4914901" y="1052513"/>
            <a:ext cx="658019" cy="650875"/>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2" name="กลุ่ม 661"/>
          <p:cNvGrpSpPr/>
          <p:nvPr/>
        </p:nvGrpSpPr>
        <p:grpSpPr>
          <a:xfrm>
            <a:off x="5963445" y="1052513"/>
            <a:ext cx="658812" cy="650875"/>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6" name="กลุ่ม 2085"/>
          <p:cNvGrpSpPr/>
          <p:nvPr/>
        </p:nvGrpSpPr>
        <p:grpSpPr>
          <a:xfrm>
            <a:off x="7012781" y="3969545"/>
            <a:ext cx="658019" cy="658812"/>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3" name="กลุ่ม 662"/>
          <p:cNvGrpSpPr/>
          <p:nvPr/>
        </p:nvGrpSpPr>
        <p:grpSpPr>
          <a:xfrm>
            <a:off x="7012781" y="1052513"/>
            <a:ext cx="658019" cy="650875"/>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4" name="กลุ่ม 663"/>
          <p:cNvGrpSpPr/>
          <p:nvPr/>
        </p:nvGrpSpPr>
        <p:grpSpPr>
          <a:xfrm>
            <a:off x="8061327" y="1052513"/>
            <a:ext cx="658812" cy="650875"/>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5" name="กลุ่ม 2084"/>
          <p:cNvGrpSpPr/>
          <p:nvPr/>
        </p:nvGrpSpPr>
        <p:grpSpPr>
          <a:xfrm>
            <a:off x="8061327" y="3969545"/>
            <a:ext cx="658812" cy="658812"/>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9" name="กลุ่ม 668"/>
          <p:cNvGrpSpPr/>
          <p:nvPr/>
        </p:nvGrpSpPr>
        <p:grpSpPr>
          <a:xfrm>
            <a:off x="8061327" y="2024858"/>
            <a:ext cx="658812" cy="658812"/>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5" name="กลุ่ม 664"/>
          <p:cNvGrpSpPr/>
          <p:nvPr/>
        </p:nvGrpSpPr>
        <p:grpSpPr>
          <a:xfrm>
            <a:off x="9110663" y="1052513"/>
            <a:ext cx="658019" cy="650875"/>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4" name="กลุ่ม 2083"/>
          <p:cNvGrpSpPr/>
          <p:nvPr/>
        </p:nvGrpSpPr>
        <p:grpSpPr>
          <a:xfrm>
            <a:off x="9110663" y="3969545"/>
            <a:ext cx="658019" cy="658812"/>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0" name="กลุ่ม 2079"/>
          <p:cNvGrpSpPr/>
          <p:nvPr/>
        </p:nvGrpSpPr>
        <p:grpSpPr>
          <a:xfrm>
            <a:off x="5963445" y="2997201"/>
            <a:ext cx="658812" cy="658812"/>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7" name="กลุ่ม 666"/>
          <p:cNvGrpSpPr/>
          <p:nvPr/>
        </p:nvGrpSpPr>
        <p:grpSpPr>
          <a:xfrm>
            <a:off x="5963445" y="2024858"/>
            <a:ext cx="658812" cy="658812"/>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1" name="กลุ่ม 2080"/>
          <p:cNvGrpSpPr/>
          <p:nvPr/>
        </p:nvGrpSpPr>
        <p:grpSpPr>
          <a:xfrm>
            <a:off x="7012781" y="2997201"/>
            <a:ext cx="658019" cy="658812"/>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8" name="กลุ่ม 2087"/>
          <p:cNvGrpSpPr/>
          <p:nvPr/>
        </p:nvGrpSpPr>
        <p:grpSpPr>
          <a:xfrm>
            <a:off x="4914901" y="3969545"/>
            <a:ext cx="658019" cy="658812"/>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8" name="กลุ่ม 667"/>
          <p:cNvGrpSpPr/>
          <p:nvPr/>
        </p:nvGrpSpPr>
        <p:grpSpPr>
          <a:xfrm>
            <a:off x="7012781" y="2024858"/>
            <a:ext cx="658019" cy="658812"/>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3" name="กลุ่ม 2082"/>
          <p:cNvGrpSpPr/>
          <p:nvPr/>
        </p:nvGrpSpPr>
        <p:grpSpPr>
          <a:xfrm>
            <a:off x="9110663" y="2997201"/>
            <a:ext cx="658019" cy="658812"/>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2" name="กลุ่ม 2081"/>
          <p:cNvGrpSpPr/>
          <p:nvPr/>
        </p:nvGrpSpPr>
        <p:grpSpPr>
          <a:xfrm>
            <a:off x="8061327" y="2997201"/>
            <a:ext cx="658812" cy="658812"/>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7" name="กลุ่ม 2086"/>
          <p:cNvGrpSpPr/>
          <p:nvPr/>
        </p:nvGrpSpPr>
        <p:grpSpPr>
          <a:xfrm>
            <a:off x="5963445" y="3969545"/>
            <a:ext cx="658812" cy="658812"/>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66" name="กลุ่ม 665"/>
          <p:cNvGrpSpPr/>
          <p:nvPr/>
        </p:nvGrpSpPr>
        <p:grpSpPr>
          <a:xfrm>
            <a:off x="4914901" y="2024858"/>
            <a:ext cx="658019" cy="658812"/>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0" name="กลุ่ม 669"/>
          <p:cNvGrpSpPr/>
          <p:nvPr/>
        </p:nvGrpSpPr>
        <p:grpSpPr>
          <a:xfrm>
            <a:off x="9110663" y="2024858"/>
            <a:ext cx="658019" cy="658812"/>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671" name="กลุ่ม 670"/>
          <p:cNvGrpSpPr/>
          <p:nvPr/>
        </p:nvGrpSpPr>
        <p:grpSpPr>
          <a:xfrm>
            <a:off x="4914901" y="2997201"/>
            <a:ext cx="658019" cy="658812"/>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1" name="กลุ่ม 2090"/>
          <p:cNvGrpSpPr/>
          <p:nvPr/>
        </p:nvGrpSpPr>
        <p:grpSpPr>
          <a:xfrm>
            <a:off x="7012781" y="4941889"/>
            <a:ext cx="658019" cy="658812"/>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0" name="กลุ่ม 2089"/>
          <p:cNvGrpSpPr/>
          <p:nvPr/>
        </p:nvGrpSpPr>
        <p:grpSpPr>
          <a:xfrm>
            <a:off x="5963445" y="4941889"/>
            <a:ext cx="658812" cy="658812"/>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89" name="กลุ่ม 2088"/>
          <p:cNvGrpSpPr/>
          <p:nvPr/>
        </p:nvGrpSpPr>
        <p:grpSpPr>
          <a:xfrm>
            <a:off x="4914901" y="4941889"/>
            <a:ext cx="658019" cy="658812"/>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2" name="กลุ่ม 2091"/>
          <p:cNvGrpSpPr/>
          <p:nvPr/>
        </p:nvGrpSpPr>
        <p:grpSpPr>
          <a:xfrm>
            <a:off x="8061327" y="4941889"/>
            <a:ext cx="658812" cy="658812"/>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grpSp>
        <p:nvGrpSpPr>
          <p:cNvPr id="2093" name="กลุ่ม 2092"/>
          <p:cNvGrpSpPr/>
          <p:nvPr/>
        </p:nvGrpSpPr>
        <p:grpSpPr>
          <a:xfrm>
            <a:off x="9110663" y="4941889"/>
            <a:ext cx="658019" cy="658812"/>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45720" tIns="22860" rIns="45720" bIns="22860" numCol="1" anchor="t" anchorCtr="0" compatLnSpc="1">
              <a:prstTxWarp prst="textNoShape">
                <a:avLst/>
              </a:prstTxWarp>
            </a:bodyPr>
            <a:lstStyle/>
            <a:p>
              <a:endParaRPr lang="th-TH" sz="700">
                <a:solidFill>
                  <a:schemeClr val="bg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9623"/>
        <p:cNvGrpSpPr/>
        <p:nvPr/>
      </p:nvGrpSpPr>
      <p:grpSpPr>
        <a:xfrm>
          <a:off x="0" y="0"/>
          <a:ext cx="0" cy="0"/>
          <a:chOff x="0" y="0"/>
          <a:chExt cx="0" cy="0"/>
        </a:xfrm>
      </p:grpSpPr>
      <p:grpSp>
        <p:nvGrpSpPr>
          <p:cNvPr id="9624" name="Google Shape;9624;p78"/>
          <p:cNvGrpSpPr/>
          <p:nvPr/>
        </p:nvGrpSpPr>
        <p:grpSpPr>
          <a:xfrm>
            <a:off x="5317541" y="1858949"/>
            <a:ext cx="465403" cy="306732"/>
            <a:chOff x="3988156" y="1568461"/>
            <a:chExt cx="349052" cy="23004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25" name="Google Shape;9625;p78"/>
            <p:cNvSpPr/>
            <p:nvPr/>
          </p:nvSpPr>
          <p:spPr>
            <a:xfrm>
              <a:off x="3988156" y="1571135"/>
              <a:ext cx="349052" cy="227376"/>
            </a:xfrm>
            <a:custGeom>
              <a:avLst/>
              <a:gdLst/>
              <a:ahLst/>
              <a:cxnLst/>
              <a:rect l="l" t="t" r="r" b="b"/>
              <a:pathLst>
                <a:path w="10967" h="7144" extrusionOk="0">
                  <a:moveTo>
                    <a:pt x="3203" y="322"/>
                  </a:moveTo>
                  <a:cubicBezTo>
                    <a:pt x="3489" y="322"/>
                    <a:pt x="3763" y="429"/>
                    <a:pt x="3977" y="631"/>
                  </a:cubicBezTo>
                  <a:lnTo>
                    <a:pt x="6168" y="2703"/>
                  </a:lnTo>
                  <a:lnTo>
                    <a:pt x="4930" y="2703"/>
                  </a:lnTo>
                  <a:lnTo>
                    <a:pt x="3072" y="322"/>
                  </a:lnTo>
                  <a:close/>
                  <a:moveTo>
                    <a:pt x="9240" y="3012"/>
                  </a:moveTo>
                  <a:cubicBezTo>
                    <a:pt x="9514" y="3036"/>
                    <a:pt x="9752" y="3143"/>
                    <a:pt x="9942" y="3346"/>
                  </a:cubicBezTo>
                  <a:lnTo>
                    <a:pt x="10049" y="3441"/>
                  </a:lnTo>
                  <a:lnTo>
                    <a:pt x="9406" y="3441"/>
                  </a:lnTo>
                  <a:lnTo>
                    <a:pt x="9406" y="3453"/>
                  </a:lnTo>
                  <a:cubicBezTo>
                    <a:pt x="9323" y="3453"/>
                    <a:pt x="9240" y="3370"/>
                    <a:pt x="9240" y="3286"/>
                  </a:cubicBezTo>
                  <a:lnTo>
                    <a:pt x="9240" y="3012"/>
                  </a:lnTo>
                  <a:close/>
                  <a:moveTo>
                    <a:pt x="6894" y="3715"/>
                  </a:moveTo>
                  <a:lnTo>
                    <a:pt x="3977" y="6477"/>
                  </a:lnTo>
                  <a:cubicBezTo>
                    <a:pt x="3763" y="6679"/>
                    <a:pt x="3501" y="6799"/>
                    <a:pt x="3203" y="6799"/>
                  </a:cubicBezTo>
                  <a:lnTo>
                    <a:pt x="3072" y="6799"/>
                  </a:lnTo>
                  <a:lnTo>
                    <a:pt x="5466" y="3715"/>
                  </a:lnTo>
                  <a:close/>
                  <a:moveTo>
                    <a:pt x="2953" y="0"/>
                  </a:moveTo>
                  <a:cubicBezTo>
                    <a:pt x="2846" y="0"/>
                    <a:pt x="2751" y="60"/>
                    <a:pt x="2703" y="143"/>
                  </a:cubicBezTo>
                  <a:cubicBezTo>
                    <a:pt x="2668" y="238"/>
                    <a:pt x="2679" y="333"/>
                    <a:pt x="2739" y="429"/>
                  </a:cubicBezTo>
                  <a:lnTo>
                    <a:pt x="4513" y="2703"/>
                  </a:lnTo>
                  <a:lnTo>
                    <a:pt x="2191" y="2703"/>
                  </a:lnTo>
                  <a:cubicBezTo>
                    <a:pt x="2096" y="2703"/>
                    <a:pt x="2013" y="2655"/>
                    <a:pt x="1953" y="2572"/>
                  </a:cubicBezTo>
                  <a:lnTo>
                    <a:pt x="1239" y="1334"/>
                  </a:lnTo>
                  <a:cubicBezTo>
                    <a:pt x="1132" y="1155"/>
                    <a:pt x="941" y="1048"/>
                    <a:pt x="727" y="1048"/>
                  </a:cubicBezTo>
                  <a:lnTo>
                    <a:pt x="274" y="1048"/>
                  </a:lnTo>
                  <a:cubicBezTo>
                    <a:pt x="120" y="1048"/>
                    <a:pt x="1" y="1167"/>
                    <a:pt x="1" y="1322"/>
                  </a:cubicBezTo>
                  <a:lnTo>
                    <a:pt x="1" y="3834"/>
                  </a:lnTo>
                  <a:cubicBezTo>
                    <a:pt x="1" y="4167"/>
                    <a:pt x="274" y="4429"/>
                    <a:pt x="596" y="4429"/>
                  </a:cubicBezTo>
                  <a:lnTo>
                    <a:pt x="1977" y="4429"/>
                  </a:lnTo>
                  <a:cubicBezTo>
                    <a:pt x="2072" y="4429"/>
                    <a:pt x="2144" y="4358"/>
                    <a:pt x="2144" y="4263"/>
                  </a:cubicBezTo>
                  <a:cubicBezTo>
                    <a:pt x="2144" y="4179"/>
                    <a:pt x="2072" y="4096"/>
                    <a:pt x="1977" y="4096"/>
                  </a:cubicBezTo>
                  <a:lnTo>
                    <a:pt x="596" y="4096"/>
                  </a:lnTo>
                  <a:cubicBezTo>
                    <a:pt x="453" y="4096"/>
                    <a:pt x="310" y="3977"/>
                    <a:pt x="310" y="3822"/>
                  </a:cubicBezTo>
                  <a:lnTo>
                    <a:pt x="310" y="1369"/>
                  </a:lnTo>
                  <a:lnTo>
                    <a:pt x="727" y="1369"/>
                  </a:lnTo>
                  <a:cubicBezTo>
                    <a:pt x="834" y="1369"/>
                    <a:pt x="905" y="1405"/>
                    <a:pt x="965" y="1500"/>
                  </a:cubicBezTo>
                  <a:lnTo>
                    <a:pt x="1679" y="2739"/>
                  </a:lnTo>
                  <a:cubicBezTo>
                    <a:pt x="1786" y="2905"/>
                    <a:pt x="1977" y="3036"/>
                    <a:pt x="2191" y="3036"/>
                  </a:cubicBezTo>
                  <a:lnTo>
                    <a:pt x="8895" y="3036"/>
                  </a:lnTo>
                  <a:lnTo>
                    <a:pt x="8895" y="3298"/>
                  </a:lnTo>
                  <a:cubicBezTo>
                    <a:pt x="8895" y="3572"/>
                    <a:pt x="9109" y="3774"/>
                    <a:pt x="9371" y="3774"/>
                  </a:cubicBezTo>
                  <a:lnTo>
                    <a:pt x="10323" y="3774"/>
                  </a:lnTo>
                  <a:lnTo>
                    <a:pt x="10538" y="3977"/>
                  </a:lnTo>
                  <a:cubicBezTo>
                    <a:pt x="10561" y="4012"/>
                    <a:pt x="10597" y="4060"/>
                    <a:pt x="10597" y="4096"/>
                  </a:cubicBezTo>
                  <a:lnTo>
                    <a:pt x="6930" y="4096"/>
                  </a:lnTo>
                  <a:lnTo>
                    <a:pt x="7382" y="3679"/>
                  </a:lnTo>
                  <a:cubicBezTo>
                    <a:pt x="7430" y="3643"/>
                    <a:pt x="7442" y="3560"/>
                    <a:pt x="7430" y="3501"/>
                  </a:cubicBezTo>
                  <a:cubicBezTo>
                    <a:pt x="7394" y="3453"/>
                    <a:pt x="7335" y="3405"/>
                    <a:pt x="7275" y="3405"/>
                  </a:cubicBezTo>
                  <a:lnTo>
                    <a:pt x="5454" y="3405"/>
                  </a:lnTo>
                  <a:cubicBezTo>
                    <a:pt x="5358" y="3405"/>
                    <a:pt x="5287" y="3453"/>
                    <a:pt x="5239" y="3501"/>
                  </a:cubicBezTo>
                  <a:lnTo>
                    <a:pt x="4775" y="4096"/>
                  </a:lnTo>
                  <a:lnTo>
                    <a:pt x="2739" y="4096"/>
                  </a:lnTo>
                  <a:cubicBezTo>
                    <a:pt x="2656" y="4096"/>
                    <a:pt x="2572" y="4179"/>
                    <a:pt x="2572" y="4263"/>
                  </a:cubicBezTo>
                  <a:cubicBezTo>
                    <a:pt x="2572" y="4358"/>
                    <a:pt x="2656" y="4429"/>
                    <a:pt x="2739" y="4429"/>
                  </a:cubicBezTo>
                  <a:lnTo>
                    <a:pt x="4525" y="4429"/>
                  </a:lnTo>
                  <a:lnTo>
                    <a:pt x="2751" y="6703"/>
                  </a:lnTo>
                  <a:cubicBezTo>
                    <a:pt x="2691" y="6787"/>
                    <a:pt x="2679" y="6906"/>
                    <a:pt x="2727" y="6989"/>
                  </a:cubicBezTo>
                  <a:cubicBezTo>
                    <a:pt x="2763" y="7084"/>
                    <a:pt x="2858" y="7144"/>
                    <a:pt x="2965" y="7144"/>
                  </a:cubicBezTo>
                  <a:lnTo>
                    <a:pt x="3203" y="7144"/>
                  </a:lnTo>
                  <a:cubicBezTo>
                    <a:pt x="3572" y="7144"/>
                    <a:pt x="3930" y="7001"/>
                    <a:pt x="4203" y="6739"/>
                  </a:cubicBezTo>
                  <a:lnTo>
                    <a:pt x="6644" y="4429"/>
                  </a:lnTo>
                  <a:lnTo>
                    <a:pt x="10716" y="4429"/>
                  </a:lnTo>
                  <a:cubicBezTo>
                    <a:pt x="10847" y="4429"/>
                    <a:pt x="10966" y="4322"/>
                    <a:pt x="10966" y="4179"/>
                  </a:cubicBezTo>
                  <a:cubicBezTo>
                    <a:pt x="10954" y="4001"/>
                    <a:pt x="10895" y="3846"/>
                    <a:pt x="10788" y="3751"/>
                  </a:cubicBezTo>
                  <a:lnTo>
                    <a:pt x="10168" y="3120"/>
                  </a:lnTo>
                  <a:cubicBezTo>
                    <a:pt x="9895" y="2858"/>
                    <a:pt x="9526" y="2703"/>
                    <a:pt x="9156" y="2703"/>
                  </a:cubicBezTo>
                  <a:lnTo>
                    <a:pt x="6620" y="2703"/>
                  </a:lnTo>
                  <a:lnTo>
                    <a:pt x="4180" y="393"/>
                  </a:lnTo>
                  <a:cubicBezTo>
                    <a:pt x="3918" y="143"/>
                    <a:pt x="3561" y="0"/>
                    <a:pt x="319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26" name="Google Shape;9626;p78"/>
            <p:cNvSpPr/>
            <p:nvPr/>
          </p:nvSpPr>
          <p:spPr>
            <a:xfrm>
              <a:off x="4188256" y="1568461"/>
              <a:ext cx="146661" cy="61809"/>
            </a:xfrm>
            <a:custGeom>
              <a:avLst/>
              <a:gdLst/>
              <a:ahLst/>
              <a:cxnLst/>
              <a:rect l="l" t="t" r="r" b="b"/>
              <a:pathLst>
                <a:path w="4608" h="1942" extrusionOk="0">
                  <a:moveTo>
                    <a:pt x="2274" y="1"/>
                  </a:moveTo>
                  <a:cubicBezTo>
                    <a:pt x="1726" y="1"/>
                    <a:pt x="1250" y="382"/>
                    <a:pt x="1095" y="882"/>
                  </a:cubicBezTo>
                  <a:cubicBezTo>
                    <a:pt x="1036" y="870"/>
                    <a:pt x="976" y="870"/>
                    <a:pt x="905" y="870"/>
                  </a:cubicBezTo>
                  <a:cubicBezTo>
                    <a:pt x="393" y="870"/>
                    <a:pt x="0" y="1263"/>
                    <a:pt x="0" y="1775"/>
                  </a:cubicBezTo>
                  <a:cubicBezTo>
                    <a:pt x="12" y="1882"/>
                    <a:pt x="83" y="1941"/>
                    <a:pt x="179" y="1941"/>
                  </a:cubicBezTo>
                  <a:lnTo>
                    <a:pt x="2929" y="1941"/>
                  </a:lnTo>
                  <a:cubicBezTo>
                    <a:pt x="3012" y="1941"/>
                    <a:pt x="3096" y="1870"/>
                    <a:pt x="3096" y="1775"/>
                  </a:cubicBezTo>
                  <a:cubicBezTo>
                    <a:pt x="3096" y="1680"/>
                    <a:pt x="3012" y="1608"/>
                    <a:pt x="2929" y="1608"/>
                  </a:cubicBezTo>
                  <a:lnTo>
                    <a:pt x="357" y="1608"/>
                  </a:lnTo>
                  <a:cubicBezTo>
                    <a:pt x="429" y="1358"/>
                    <a:pt x="655" y="1179"/>
                    <a:pt x="917" y="1179"/>
                  </a:cubicBezTo>
                  <a:cubicBezTo>
                    <a:pt x="1012" y="1179"/>
                    <a:pt x="1084" y="1191"/>
                    <a:pt x="1155" y="1239"/>
                  </a:cubicBezTo>
                  <a:cubicBezTo>
                    <a:pt x="1179" y="1245"/>
                    <a:pt x="1206" y="1248"/>
                    <a:pt x="1232" y="1248"/>
                  </a:cubicBezTo>
                  <a:cubicBezTo>
                    <a:pt x="1259" y="1248"/>
                    <a:pt x="1286" y="1245"/>
                    <a:pt x="1310" y="1239"/>
                  </a:cubicBezTo>
                  <a:cubicBezTo>
                    <a:pt x="1345" y="1203"/>
                    <a:pt x="1381" y="1168"/>
                    <a:pt x="1381" y="1120"/>
                  </a:cubicBezTo>
                  <a:cubicBezTo>
                    <a:pt x="1441" y="667"/>
                    <a:pt x="1822" y="334"/>
                    <a:pt x="2274" y="334"/>
                  </a:cubicBezTo>
                  <a:cubicBezTo>
                    <a:pt x="2691" y="334"/>
                    <a:pt x="3048" y="608"/>
                    <a:pt x="3155" y="1001"/>
                  </a:cubicBezTo>
                  <a:cubicBezTo>
                    <a:pt x="3167" y="1048"/>
                    <a:pt x="3191" y="1072"/>
                    <a:pt x="3227" y="1108"/>
                  </a:cubicBezTo>
                  <a:cubicBezTo>
                    <a:pt x="3241" y="1122"/>
                    <a:pt x="3267" y="1128"/>
                    <a:pt x="3296" y="1128"/>
                  </a:cubicBezTo>
                  <a:cubicBezTo>
                    <a:pt x="3316" y="1128"/>
                    <a:pt x="3338" y="1125"/>
                    <a:pt x="3358" y="1120"/>
                  </a:cubicBezTo>
                  <a:cubicBezTo>
                    <a:pt x="3429" y="1084"/>
                    <a:pt x="3512" y="1072"/>
                    <a:pt x="3584" y="1072"/>
                  </a:cubicBezTo>
                  <a:cubicBezTo>
                    <a:pt x="3905" y="1072"/>
                    <a:pt x="4191" y="1310"/>
                    <a:pt x="4262" y="1608"/>
                  </a:cubicBezTo>
                  <a:lnTo>
                    <a:pt x="3667" y="1608"/>
                  </a:lnTo>
                  <a:cubicBezTo>
                    <a:pt x="3584" y="1608"/>
                    <a:pt x="3512" y="1680"/>
                    <a:pt x="3512" y="1775"/>
                  </a:cubicBezTo>
                  <a:cubicBezTo>
                    <a:pt x="3512" y="1870"/>
                    <a:pt x="3584" y="1941"/>
                    <a:pt x="3667" y="1941"/>
                  </a:cubicBezTo>
                  <a:lnTo>
                    <a:pt x="4441" y="1941"/>
                  </a:lnTo>
                  <a:cubicBezTo>
                    <a:pt x="4536" y="1941"/>
                    <a:pt x="4608" y="1870"/>
                    <a:pt x="4608" y="1775"/>
                  </a:cubicBezTo>
                  <a:cubicBezTo>
                    <a:pt x="4608" y="1203"/>
                    <a:pt x="4143" y="751"/>
                    <a:pt x="3584" y="751"/>
                  </a:cubicBezTo>
                  <a:cubicBezTo>
                    <a:pt x="3524" y="751"/>
                    <a:pt x="3465" y="751"/>
                    <a:pt x="3405" y="763"/>
                  </a:cubicBezTo>
                  <a:cubicBezTo>
                    <a:pt x="3227" y="298"/>
                    <a:pt x="2774" y="1"/>
                    <a:pt x="227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27" name="Google Shape;9627;p78"/>
            <p:cNvSpPr/>
            <p:nvPr/>
          </p:nvSpPr>
          <p:spPr>
            <a:xfrm>
              <a:off x="4123805" y="1677598"/>
              <a:ext cx="13304" cy="13304"/>
            </a:xfrm>
            <a:custGeom>
              <a:avLst/>
              <a:gdLst/>
              <a:ahLst/>
              <a:cxnLst/>
              <a:rect l="l" t="t" r="r" b="b"/>
              <a:pathLst>
                <a:path w="418" h="418" extrusionOk="0">
                  <a:moveTo>
                    <a:pt x="203" y="1"/>
                  </a:moveTo>
                  <a:cubicBezTo>
                    <a:pt x="84" y="1"/>
                    <a:pt x="1" y="84"/>
                    <a:pt x="1" y="203"/>
                  </a:cubicBezTo>
                  <a:cubicBezTo>
                    <a:pt x="1" y="322"/>
                    <a:pt x="84" y="417"/>
                    <a:pt x="203" y="417"/>
                  </a:cubicBezTo>
                  <a:cubicBezTo>
                    <a:pt x="311" y="417"/>
                    <a:pt x="418" y="322"/>
                    <a:pt x="418" y="203"/>
                  </a:cubicBezTo>
                  <a:cubicBezTo>
                    <a:pt x="418" y="84"/>
                    <a:pt x="322" y="1"/>
                    <a:pt x="20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28" name="Google Shape;9628;p78"/>
            <p:cNvSpPr/>
            <p:nvPr/>
          </p:nvSpPr>
          <p:spPr>
            <a:xfrm>
              <a:off x="4096147" y="1677598"/>
              <a:ext cx="13304" cy="13304"/>
            </a:xfrm>
            <a:custGeom>
              <a:avLst/>
              <a:gdLst/>
              <a:ahLst/>
              <a:cxnLst/>
              <a:rect l="l" t="t" r="r" b="b"/>
              <a:pathLst>
                <a:path w="418" h="418" extrusionOk="0">
                  <a:moveTo>
                    <a:pt x="215" y="1"/>
                  </a:moveTo>
                  <a:cubicBezTo>
                    <a:pt x="96" y="1"/>
                    <a:pt x="1" y="84"/>
                    <a:pt x="1" y="203"/>
                  </a:cubicBezTo>
                  <a:cubicBezTo>
                    <a:pt x="1" y="322"/>
                    <a:pt x="96" y="417"/>
                    <a:pt x="215" y="417"/>
                  </a:cubicBezTo>
                  <a:cubicBezTo>
                    <a:pt x="334" y="417"/>
                    <a:pt x="418" y="322"/>
                    <a:pt x="418" y="203"/>
                  </a:cubicBezTo>
                  <a:cubicBezTo>
                    <a:pt x="418" y="84"/>
                    <a:pt x="334" y="1"/>
                    <a:pt x="2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29" name="Google Shape;9629;p78"/>
            <p:cNvSpPr/>
            <p:nvPr/>
          </p:nvSpPr>
          <p:spPr>
            <a:xfrm>
              <a:off x="4068871" y="1677598"/>
              <a:ext cx="13686" cy="13304"/>
            </a:xfrm>
            <a:custGeom>
              <a:avLst/>
              <a:gdLst/>
              <a:ahLst/>
              <a:cxnLst/>
              <a:rect l="l" t="t" r="r" b="b"/>
              <a:pathLst>
                <a:path w="430" h="418" extrusionOk="0">
                  <a:moveTo>
                    <a:pt x="215" y="1"/>
                  </a:moveTo>
                  <a:cubicBezTo>
                    <a:pt x="96" y="1"/>
                    <a:pt x="12" y="84"/>
                    <a:pt x="12" y="203"/>
                  </a:cubicBezTo>
                  <a:cubicBezTo>
                    <a:pt x="1" y="322"/>
                    <a:pt x="96" y="417"/>
                    <a:pt x="215" y="417"/>
                  </a:cubicBezTo>
                  <a:cubicBezTo>
                    <a:pt x="334" y="417"/>
                    <a:pt x="429" y="322"/>
                    <a:pt x="429" y="203"/>
                  </a:cubicBezTo>
                  <a:cubicBezTo>
                    <a:pt x="429" y="84"/>
                    <a:pt x="334" y="1"/>
                    <a:pt x="2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30" name="Google Shape;9630;p78"/>
            <p:cNvSpPr/>
            <p:nvPr/>
          </p:nvSpPr>
          <p:spPr>
            <a:xfrm>
              <a:off x="4041594" y="1677598"/>
              <a:ext cx="13304" cy="13304"/>
            </a:xfrm>
            <a:custGeom>
              <a:avLst/>
              <a:gdLst/>
              <a:ahLst/>
              <a:cxnLst/>
              <a:rect l="l" t="t" r="r" b="b"/>
              <a:pathLst>
                <a:path w="418" h="418" extrusionOk="0">
                  <a:moveTo>
                    <a:pt x="215" y="1"/>
                  </a:moveTo>
                  <a:cubicBezTo>
                    <a:pt x="96" y="1"/>
                    <a:pt x="0" y="84"/>
                    <a:pt x="0" y="203"/>
                  </a:cubicBezTo>
                  <a:cubicBezTo>
                    <a:pt x="0" y="322"/>
                    <a:pt x="96" y="417"/>
                    <a:pt x="215" y="417"/>
                  </a:cubicBezTo>
                  <a:cubicBezTo>
                    <a:pt x="334" y="417"/>
                    <a:pt x="417" y="322"/>
                    <a:pt x="417" y="203"/>
                  </a:cubicBezTo>
                  <a:cubicBezTo>
                    <a:pt x="417" y="84"/>
                    <a:pt x="334" y="1"/>
                    <a:pt x="2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31" name="Google Shape;9631;p78"/>
            <p:cNvSpPr/>
            <p:nvPr/>
          </p:nvSpPr>
          <p:spPr>
            <a:xfrm>
              <a:off x="4239402" y="1677598"/>
              <a:ext cx="13304" cy="13304"/>
            </a:xfrm>
            <a:custGeom>
              <a:avLst/>
              <a:gdLst/>
              <a:ahLst/>
              <a:cxnLst/>
              <a:rect l="l" t="t" r="r" b="b"/>
              <a:pathLst>
                <a:path w="418" h="418" extrusionOk="0">
                  <a:moveTo>
                    <a:pt x="203" y="1"/>
                  </a:moveTo>
                  <a:cubicBezTo>
                    <a:pt x="84" y="1"/>
                    <a:pt x="0" y="84"/>
                    <a:pt x="0" y="203"/>
                  </a:cubicBezTo>
                  <a:cubicBezTo>
                    <a:pt x="0" y="322"/>
                    <a:pt x="84" y="417"/>
                    <a:pt x="203" y="417"/>
                  </a:cubicBezTo>
                  <a:cubicBezTo>
                    <a:pt x="322" y="417"/>
                    <a:pt x="417" y="322"/>
                    <a:pt x="417" y="203"/>
                  </a:cubicBezTo>
                  <a:cubicBezTo>
                    <a:pt x="417" y="84"/>
                    <a:pt x="322" y="1"/>
                    <a:pt x="20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632" name="Google Shape;9632;p78"/>
          <p:cNvGrpSpPr/>
          <p:nvPr/>
        </p:nvGrpSpPr>
        <p:grpSpPr>
          <a:xfrm>
            <a:off x="4163010" y="1779125"/>
            <a:ext cx="393133" cy="465912"/>
            <a:chOff x="3122257" y="1508594"/>
            <a:chExt cx="294850" cy="34943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33" name="Google Shape;9633;p78"/>
            <p:cNvSpPr/>
            <p:nvPr/>
          </p:nvSpPr>
          <p:spPr>
            <a:xfrm>
              <a:off x="3226110" y="1659042"/>
              <a:ext cx="87557" cy="29568"/>
            </a:xfrm>
            <a:custGeom>
              <a:avLst/>
              <a:gdLst/>
              <a:ahLst/>
              <a:cxnLst/>
              <a:rect l="l" t="t" r="r" b="b"/>
              <a:pathLst>
                <a:path w="2751" h="929" extrusionOk="0">
                  <a:moveTo>
                    <a:pt x="1099" y="0"/>
                  </a:moveTo>
                  <a:cubicBezTo>
                    <a:pt x="771" y="0"/>
                    <a:pt x="476" y="33"/>
                    <a:pt x="286" y="60"/>
                  </a:cubicBezTo>
                  <a:cubicBezTo>
                    <a:pt x="119" y="96"/>
                    <a:pt x="0" y="227"/>
                    <a:pt x="0" y="393"/>
                  </a:cubicBezTo>
                  <a:lnTo>
                    <a:pt x="0" y="762"/>
                  </a:lnTo>
                  <a:cubicBezTo>
                    <a:pt x="0" y="846"/>
                    <a:pt x="72" y="929"/>
                    <a:pt x="167" y="929"/>
                  </a:cubicBezTo>
                  <a:cubicBezTo>
                    <a:pt x="250" y="929"/>
                    <a:pt x="322" y="846"/>
                    <a:pt x="322" y="762"/>
                  </a:cubicBezTo>
                  <a:lnTo>
                    <a:pt x="322" y="393"/>
                  </a:lnTo>
                  <a:cubicBezTo>
                    <a:pt x="322" y="393"/>
                    <a:pt x="322" y="369"/>
                    <a:pt x="345" y="369"/>
                  </a:cubicBezTo>
                  <a:cubicBezTo>
                    <a:pt x="509" y="350"/>
                    <a:pt x="813" y="315"/>
                    <a:pt x="1144" y="315"/>
                  </a:cubicBezTo>
                  <a:cubicBezTo>
                    <a:pt x="1222" y="315"/>
                    <a:pt x="1302" y="317"/>
                    <a:pt x="1381" y="322"/>
                  </a:cubicBezTo>
                  <a:cubicBezTo>
                    <a:pt x="1893" y="358"/>
                    <a:pt x="2250" y="488"/>
                    <a:pt x="2465" y="703"/>
                  </a:cubicBezTo>
                  <a:cubicBezTo>
                    <a:pt x="2494" y="733"/>
                    <a:pt x="2536" y="747"/>
                    <a:pt x="2578" y="747"/>
                  </a:cubicBezTo>
                  <a:cubicBezTo>
                    <a:pt x="2619" y="747"/>
                    <a:pt x="2661" y="733"/>
                    <a:pt x="2691" y="703"/>
                  </a:cubicBezTo>
                  <a:cubicBezTo>
                    <a:pt x="2750" y="643"/>
                    <a:pt x="2750" y="536"/>
                    <a:pt x="2679" y="477"/>
                  </a:cubicBezTo>
                  <a:cubicBezTo>
                    <a:pt x="2297" y="95"/>
                    <a:pt x="1652" y="0"/>
                    <a:pt x="10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34" name="Google Shape;9634;p78"/>
            <p:cNvSpPr/>
            <p:nvPr/>
          </p:nvSpPr>
          <p:spPr>
            <a:xfrm>
              <a:off x="3171144" y="1612033"/>
              <a:ext cx="196694" cy="245613"/>
            </a:xfrm>
            <a:custGeom>
              <a:avLst/>
              <a:gdLst/>
              <a:ahLst/>
              <a:cxnLst/>
              <a:rect l="l" t="t" r="r" b="b"/>
              <a:pathLst>
                <a:path w="6180" h="7717" extrusionOk="0">
                  <a:moveTo>
                    <a:pt x="4835" y="334"/>
                  </a:moveTo>
                  <a:lnTo>
                    <a:pt x="4835" y="1894"/>
                  </a:lnTo>
                  <a:cubicBezTo>
                    <a:pt x="4835" y="2132"/>
                    <a:pt x="4775" y="2358"/>
                    <a:pt x="4692" y="2561"/>
                  </a:cubicBezTo>
                  <a:cubicBezTo>
                    <a:pt x="4668" y="2585"/>
                    <a:pt x="4668" y="2608"/>
                    <a:pt x="4668" y="2644"/>
                  </a:cubicBezTo>
                  <a:lnTo>
                    <a:pt x="4668" y="3097"/>
                  </a:lnTo>
                  <a:cubicBezTo>
                    <a:pt x="4668" y="3537"/>
                    <a:pt x="4489" y="3930"/>
                    <a:pt x="4180" y="4228"/>
                  </a:cubicBezTo>
                  <a:cubicBezTo>
                    <a:pt x="3900" y="4497"/>
                    <a:pt x="3532" y="4649"/>
                    <a:pt x="3129" y="4649"/>
                  </a:cubicBezTo>
                  <a:cubicBezTo>
                    <a:pt x="3087" y="4649"/>
                    <a:pt x="3044" y="4648"/>
                    <a:pt x="3001" y="4644"/>
                  </a:cubicBezTo>
                  <a:cubicBezTo>
                    <a:pt x="2168" y="4597"/>
                    <a:pt x="1537" y="3894"/>
                    <a:pt x="1537" y="3037"/>
                  </a:cubicBezTo>
                  <a:lnTo>
                    <a:pt x="1537" y="2644"/>
                  </a:lnTo>
                  <a:cubicBezTo>
                    <a:pt x="1537" y="2608"/>
                    <a:pt x="1537" y="2597"/>
                    <a:pt x="1513" y="2561"/>
                  </a:cubicBezTo>
                  <a:cubicBezTo>
                    <a:pt x="1418" y="2358"/>
                    <a:pt x="1370" y="2120"/>
                    <a:pt x="1370" y="1894"/>
                  </a:cubicBezTo>
                  <a:lnTo>
                    <a:pt x="1370" y="1549"/>
                  </a:lnTo>
                  <a:cubicBezTo>
                    <a:pt x="1370" y="882"/>
                    <a:pt x="1918" y="334"/>
                    <a:pt x="2584" y="334"/>
                  </a:cubicBezTo>
                  <a:close/>
                  <a:moveTo>
                    <a:pt x="3954" y="4763"/>
                  </a:moveTo>
                  <a:lnTo>
                    <a:pt x="3954" y="5061"/>
                  </a:lnTo>
                  <a:lnTo>
                    <a:pt x="3096" y="5656"/>
                  </a:lnTo>
                  <a:lnTo>
                    <a:pt x="2215" y="5061"/>
                  </a:lnTo>
                  <a:lnTo>
                    <a:pt x="2215" y="4763"/>
                  </a:lnTo>
                  <a:cubicBezTo>
                    <a:pt x="2441" y="4883"/>
                    <a:pt x="2691" y="4966"/>
                    <a:pt x="2965" y="4978"/>
                  </a:cubicBezTo>
                  <a:lnTo>
                    <a:pt x="3096" y="4978"/>
                  </a:lnTo>
                  <a:cubicBezTo>
                    <a:pt x="3406" y="4978"/>
                    <a:pt x="3704" y="4894"/>
                    <a:pt x="3954" y="4763"/>
                  </a:cubicBezTo>
                  <a:close/>
                  <a:moveTo>
                    <a:pt x="2084" y="5359"/>
                  </a:moveTo>
                  <a:lnTo>
                    <a:pt x="2846" y="5883"/>
                  </a:lnTo>
                  <a:lnTo>
                    <a:pt x="2441" y="6276"/>
                  </a:lnTo>
                  <a:lnTo>
                    <a:pt x="2430" y="6276"/>
                  </a:lnTo>
                  <a:lnTo>
                    <a:pt x="1918" y="5525"/>
                  </a:lnTo>
                  <a:lnTo>
                    <a:pt x="2084" y="5359"/>
                  </a:lnTo>
                  <a:close/>
                  <a:moveTo>
                    <a:pt x="4108" y="5347"/>
                  </a:moveTo>
                  <a:lnTo>
                    <a:pt x="4275" y="5514"/>
                  </a:lnTo>
                  <a:lnTo>
                    <a:pt x="3763" y="6276"/>
                  </a:lnTo>
                  <a:lnTo>
                    <a:pt x="3751" y="6276"/>
                  </a:lnTo>
                  <a:lnTo>
                    <a:pt x="3346" y="5871"/>
                  </a:lnTo>
                  <a:lnTo>
                    <a:pt x="4108" y="5347"/>
                  </a:lnTo>
                  <a:close/>
                  <a:moveTo>
                    <a:pt x="2572" y="1"/>
                  </a:moveTo>
                  <a:cubicBezTo>
                    <a:pt x="1727" y="1"/>
                    <a:pt x="1037" y="692"/>
                    <a:pt x="1037" y="1537"/>
                  </a:cubicBezTo>
                  <a:lnTo>
                    <a:pt x="1037" y="1882"/>
                  </a:lnTo>
                  <a:cubicBezTo>
                    <a:pt x="1037" y="2144"/>
                    <a:pt x="1096" y="2418"/>
                    <a:pt x="1215" y="2668"/>
                  </a:cubicBezTo>
                  <a:lnTo>
                    <a:pt x="1215" y="3025"/>
                  </a:lnTo>
                  <a:cubicBezTo>
                    <a:pt x="1215" y="3620"/>
                    <a:pt x="1489" y="4168"/>
                    <a:pt x="1906" y="4525"/>
                  </a:cubicBezTo>
                  <a:lnTo>
                    <a:pt x="1906" y="5061"/>
                  </a:lnTo>
                  <a:lnTo>
                    <a:pt x="1608" y="5383"/>
                  </a:lnTo>
                  <a:cubicBezTo>
                    <a:pt x="1572" y="5406"/>
                    <a:pt x="1560" y="5454"/>
                    <a:pt x="1560" y="5502"/>
                  </a:cubicBezTo>
                  <a:lnTo>
                    <a:pt x="560" y="5859"/>
                  </a:lnTo>
                  <a:cubicBezTo>
                    <a:pt x="239" y="5978"/>
                    <a:pt x="1" y="6299"/>
                    <a:pt x="1" y="6657"/>
                  </a:cubicBezTo>
                  <a:lnTo>
                    <a:pt x="1" y="7549"/>
                  </a:lnTo>
                  <a:cubicBezTo>
                    <a:pt x="1" y="7645"/>
                    <a:pt x="72" y="7716"/>
                    <a:pt x="167" y="7716"/>
                  </a:cubicBezTo>
                  <a:cubicBezTo>
                    <a:pt x="251" y="7716"/>
                    <a:pt x="322" y="7645"/>
                    <a:pt x="322" y="7549"/>
                  </a:cubicBezTo>
                  <a:lnTo>
                    <a:pt x="322" y="6657"/>
                  </a:lnTo>
                  <a:cubicBezTo>
                    <a:pt x="322" y="6430"/>
                    <a:pt x="465" y="6240"/>
                    <a:pt x="667" y="6168"/>
                  </a:cubicBezTo>
                  <a:lnTo>
                    <a:pt x="1715" y="5775"/>
                  </a:lnTo>
                  <a:lnTo>
                    <a:pt x="2144" y="6430"/>
                  </a:lnTo>
                  <a:cubicBezTo>
                    <a:pt x="2203" y="6526"/>
                    <a:pt x="2287" y="6561"/>
                    <a:pt x="2382" y="6585"/>
                  </a:cubicBezTo>
                  <a:lnTo>
                    <a:pt x="2406" y="6585"/>
                  </a:lnTo>
                  <a:cubicBezTo>
                    <a:pt x="2501" y="6585"/>
                    <a:pt x="2584" y="6549"/>
                    <a:pt x="2644" y="6478"/>
                  </a:cubicBezTo>
                  <a:lnTo>
                    <a:pt x="2918" y="6204"/>
                  </a:lnTo>
                  <a:lnTo>
                    <a:pt x="2918" y="7549"/>
                  </a:lnTo>
                  <a:cubicBezTo>
                    <a:pt x="2918" y="7633"/>
                    <a:pt x="2989" y="7716"/>
                    <a:pt x="3084" y="7716"/>
                  </a:cubicBezTo>
                  <a:cubicBezTo>
                    <a:pt x="3168" y="7716"/>
                    <a:pt x="3239" y="7633"/>
                    <a:pt x="3239" y="7549"/>
                  </a:cubicBezTo>
                  <a:lnTo>
                    <a:pt x="3239" y="6204"/>
                  </a:lnTo>
                  <a:lnTo>
                    <a:pt x="3513" y="6478"/>
                  </a:lnTo>
                  <a:cubicBezTo>
                    <a:pt x="3573" y="6537"/>
                    <a:pt x="3656" y="6585"/>
                    <a:pt x="3751" y="6585"/>
                  </a:cubicBezTo>
                  <a:lnTo>
                    <a:pt x="3775" y="6585"/>
                  </a:lnTo>
                  <a:cubicBezTo>
                    <a:pt x="3882" y="6561"/>
                    <a:pt x="3977" y="6526"/>
                    <a:pt x="4013" y="6430"/>
                  </a:cubicBezTo>
                  <a:lnTo>
                    <a:pt x="4454" y="5775"/>
                  </a:lnTo>
                  <a:lnTo>
                    <a:pt x="5489" y="6168"/>
                  </a:lnTo>
                  <a:cubicBezTo>
                    <a:pt x="5704" y="6240"/>
                    <a:pt x="5835" y="6430"/>
                    <a:pt x="5835" y="6657"/>
                  </a:cubicBezTo>
                  <a:lnTo>
                    <a:pt x="5835" y="7549"/>
                  </a:lnTo>
                  <a:cubicBezTo>
                    <a:pt x="5835" y="7645"/>
                    <a:pt x="5906" y="7716"/>
                    <a:pt x="6001" y="7716"/>
                  </a:cubicBezTo>
                  <a:cubicBezTo>
                    <a:pt x="6085" y="7716"/>
                    <a:pt x="6156" y="7645"/>
                    <a:pt x="6156" y="7549"/>
                  </a:cubicBezTo>
                  <a:lnTo>
                    <a:pt x="6156" y="6657"/>
                  </a:lnTo>
                  <a:cubicBezTo>
                    <a:pt x="6180" y="6311"/>
                    <a:pt x="5954" y="6002"/>
                    <a:pt x="5620" y="5883"/>
                  </a:cubicBezTo>
                  <a:lnTo>
                    <a:pt x="4632" y="5525"/>
                  </a:lnTo>
                  <a:cubicBezTo>
                    <a:pt x="4632" y="5478"/>
                    <a:pt x="4608" y="5442"/>
                    <a:pt x="4585" y="5406"/>
                  </a:cubicBezTo>
                  <a:lnTo>
                    <a:pt x="4287" y="5097"/>
                  </a:lnTo>
                  <a:lnTo>
                    <a:pt x="4287" y="4549"/>
                  </a:lnTo>
                  <a:cubicBezTo>
                    <a:pt x="4311" y="4513"/>
                    <a:pt x="4346" y="4490"/>
                    <a:pt x="4370" y="4466"/>
                  </a:cubicBezTo>
                  <a:cubicBezTo>
                    <a:pt x="4751" y="4109"/>
                    <a:pt x="4966" y="3620"/>
                    <a:pt x="4966" y="3097"/>
                  </a:cubicBezTo>
                  <a:lnTo>
                    <a:pt x="4966" y="2680"/>
                  </a:lnTo>
                  <a:cubicBezTo>
                    <a:pt x="5085" y="2430"/>
                    <a:pt x="5144" y="2180"/>
                    <a:pt x="5144" y="1894"/>
                  </a:cubicBezTo>
                  <a:lnTo>
                    <a:pt x="5144" y="168"/>
                  </a:lnTo>
                  <a:cubicBezTo>
                    <a:pt x="5144" y="72"/>
                    <a:pt x="5073" y="1"/>
                    <a:pt x="498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35" name="Google Shape;9635;p78"/>
            <p:cNvSpPr/>
            <p:nvPr/>
          </p:nvSpPr>
          <p:spPr>
            <a:xfrm>
              <a:off x="3204117" y="1836767"/>
              <a:ext cx="10630" cy="21261"/>
            </a:xfrm>
            <a:custGeom>
              <a:avLst/>
              <a:gdLst/>
              <a:ahLst/>
              <a:cxnLst/>
              <a:rect l="l" t="t" r="r" b="b"/>
              <a:pathLst>
                <a:path w="334" h="668" extrusionOk="0">
                  <a:moveTo>
                    <a:pt x="167" y="0"/>
                  </a:moveTo>
                  <a:cubicBezTo>
                    <a:pt x="84" y="0"/>
                    <a:pt x="1" y="72"/>
                    <a:pt x="1" y="167"/>
                  </a:cubicBezTo>
                  <a:lnTo>
                    <a:pt x="1" y="500"/>
                  </a:lnTo>
                  <a:cubicBezTo>
                    <a:pt x="1" y="596"/>
                    <a:pt x="84" y="667"/>
                    <a:pt x="167" y="667"/>
                  </a:cubicBezTo>
                  <a:cubicBezTo>
                    <a:pt x="262" y="667"/>
                    <a:pt x="334" y="596"/>
                    <a:pt x="334" y="500"/>
                  </a:cubicBezTo>
                  <a:lnTo>
                    <a:pt x="334" y="167"/>
                  </a:lnTo>
                  <a:cubicBezTo>
                    <a:pt x="334" y="72"/>
                    <a:pt x="262"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36" name="Google Shape;9636;p78"/>
            <p:cNvSpPr/>
            <p:nvPr/>
          </p:nvSpPr>
          <p:spPr>
            <a:xfrm>
              <a:off x="3324616" y="1836767"/>
              <a:ext cx="10280" cy="21261"/>
            </a:xfrm>
            <a:custGeom>
              <a:avLst/>
              <a:gdLst/>
              <a:ahLst/>
              <a:cxnLst/>
              <a:rect l="l" t="t" r="r" b="b"/>
              <a:pathLst>
                <a:path w="323" h="668" extrusionOk="0">
                  <a:moveTo>
                    <a:pt x="167" y="0"/>
                  </a:moveTo>
                  <a:cubicBezTo>
                    <a:pt x="72" y="0"/>
                    <a:pt x="1" y="72"/>
                    <a:pt x="1" y="167"/>
                  </a:cubicBezTo>
                  <a:lnTo>
                    <a:pt x="1" y="500"/>
                  </a:lnTo>
                  <a:cubicBezTo>
                    <a:pt x="1" y="596"/>
                    <a:pt x="72" y="667"/>
                    <a:pt x="167" y="667"/>
                  </a:cubicBezTo>
                  <a:cubicBezTo>
                    <a:pt x="251" y="667"/>
                    <a:pt x="322" y="596"/>
                    <a:pt x="322" y="500"/>
                  </a:cubicBezTo>
                  <a:lnTo>
                    <a:pt x="322" y="167"/>
                  </a:lnTo>
                  <a:cubicBezTo>
                    <a:pt x="322" y="72"/>
                    <a:pt x="251"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37" name="Google Shape;9637;p78"/>
            <p:cNvSpPr/>
            <p:nvPr/>
          </p:nvSpPr>
          <p:spPr>
            <a:xfrm>
              <a:off x="3122257" y="1508594"/>
              <a:ext cx="294850" cy="278554"/>
            </a:xfrm>
            <a:custGeom>
              <a:avLst/>
              <a:gdLst/>
              <a:ahLst/>
              <a:cxnLst/>
              <a:rect l="l" t="t" r="r" b="b"/>
              <a:pathLst>
                <a:path w="9264" h="8752" extrusionOk="0">
                  <a:moveTo>
                    <a:pt x="3096" y="584"/>
                  </a:moveTo>
                  <a:lnTo>
                    <a:pt x="3096" y="584"/>
                  </a:lnTo>
                  <a:cubicBezTo>
                    <a:pt x="2858" y="798"/>
                    <a:pt x="2620" y="1060"/>
                    <a:pt x="2430" y="1382"/>
                  </a:cubicBezTo>
                  <a:cubicBezTo>
                    <a:pt x="2299" y="1584"/>
                    <a:pt x="2156" y="1810"/>
                    <a:pt x="2061" y="2048"/>
                  </a:cubicBezTo>
                  <a:lnTo>
                    <a:pt x="1168" y="2048"/>
                  </a:lnTo>
                  <a:cubicBezTo>
                    <a:pt x="1656" y="1394"/>
                    <a:pt x="2322" y="882"/>
                    <a:pt x="3096" y="584"/>
                  </a:cubicBezTo>
                  <a:close/>
                  <a:moveTo>
                    <a:pt x="4466" y="310"/>
                  </a:moveTo>
                  <a:lnTo>
                    <a:pt x="4466" y="2048"/>
                  </a:lnTo>
                  <a:lnTo>
                    <a:pt x="2418" y="2048"/>
                  </a:lnTo>
                  <a:cubicBezTo>
                    <a:pt x="2894" y="1048"/>
                    <a:pt x="3632" y="382"/>
                    <a:pt x="4466" y="310"/>
                  </a:cubicBezTo>
                  <a:close/>
                  <a:moveTo>
                    <a:pt x="4799" y="310"/>
                  </a:moveTo>
                  <a:cubicBezTo>
                    <a:pt x="5644" y="382"/>
                    <a:pt x="6371" y="1048"/>
                    <a:pt x="6847" y="2048"/>
                  </a:cubicBezTo>
                  <a:lnTo>
                    <a:pt x="4799" y="2048"/>
                  </a:lnTo>
                  <a:lnTo>
                    <a:pt x="4799" y="310"/>
                  </a:lnTo>
                  <a:close/>
                  <a:moveTo>
                    <a:pt x="6168" y="608"/>
                  </a:moveTo>
                  <a:cubicBezTo>
                    <a:pt x="6942" y="905"/>
                    <a:pt x="7609" y="1405"/>
                    <a:pt x="8097" y="2060"/>
                  </a:cubicBezTo>
                  <a:lnTo>
                    <a:pt x="7204" y="2060"/>
                  </a:lnTo>
                  <a:cubicBezTo>
                    <a:pt x="7097" y="1810"/>
                    <a:pt x="6966" y="1584"/>
                    <a:pt x="6835" y="1382"/>
                  </a:cubicBezTo>
                  <a:cubicBezTo>
                    <a:pt x="6621" y="1072"/>
                    <a:pt x="6406" y="810"/>
                    <a:pt x="6168" y="608"/>
                  </a:cubicBezTo>
                  <a:close/>
                  <a:moveTo>
                    <a:pt x="1941" y="2382"/>
                  </a:moveTo>
                  <a:cubicBezTo>
                    <a:pt x="1703" y="3013"/>
                    <a:pt x="1560" y="3715"/>
                    <a:pt x="1549" y="4465"/>
                  </a:cubicBezTo>
                  <a:lnTo>
                    <a:pt x="322" y="4465"/>
                  </a:lnTo>
                  <a:cubicBezTo>
                    <a:pt x="358" y="3703"/>
                    <a:pt x="584" y="2989"/>
                    <a:pt x="953" y="2382"/>
                  </a:cubicBezTo>
                  <a:close/>
                  <a:moveTo>
                    <a:pt x="8323" y="2382"/>
                  </a:moveTo>
                  <a:cubicBezTo>
                    <a:pt x="8692" y="2989"/>
                    <a:pt x="8919" y="3703"/>
                    <a:pt x="8942" y="4465"/>
                  </a:cubicBezTo>
                  <a:lnTo>
                    <a:pt x="7728" y="4465"/>
                  </a:lnTo>
                  <a:cubicBezTo>
                    <a:pt x="7692" y="3715"/>
                    <a:pt x="7561" y="3013"/>
                    <a:pt x="7335" y="2382"/>
                  </a:cubicBezTo>
                  <a:close/>
                  <a:moveTo>
                    <a:pt x="1537" y="4787"/>
                  </a:moveTo>
                  <a:cubicBezTo>
                    <a:pt x="1560" y="5466"/>
                    <a:pt x="1668" y="6132"/>
                    <a:pt x="1882" y="6739"/>
                  </a:cubicBezTo>
                  <a:lnTo>
                    <a:pt x="1918" y="6870"/>
                  </a:lnTo>
                  <a:lnTo>
                    <a:pt x="941" y="6870"/>
                  </a:lnTo>
                  <a:cubicBezTo>
                    <a:pt x="572" y="6239"/>
                    <a:pt x="346" y="5525"/>
                    <a:pt x="310" y="4787"/>
                  </a:cubicBezTo>
                  <a:close/>
                  <a:moveTo>
                    <a:pt x="8919" y="4787"/>
                  </a:moveTo>
                  <a:cubicBezTo>
                    <a:pt x="8919" y="5501"/>
                    <a:pt x="8704" y="6204"/>
                    <a:pt x="8347" y="6811"/>
                  </a:cubicBezTo>
                  <a:cubicBezTo>
                    <a:pt x="8335" y="6823"/>
                    <a:pt x="8323" y="6859"/>
                    <a:pt x="8311" y="6870"/>
                  </a:cubicBezTo>
                  <a:lnTo>
                    <a:pt x="7323" y="6870"/>
                  </a:lnTo>
                  <a:lnTo>
                    <a:pt x="7371" y="6739"/>
                  </a:lnTo>
                  <a:cubicBezTo>
                    <a:pt x="7573" y="6120"/>
                    <a:pt x="7680" y="5466"/>
                    <a:pt x="7692" y="4787"/>
                  </a:cubicBezTo>
                  <a:close/>
                  <a:moveTo>
                    <a:pt x="4632" y="1"/>
                  </a:moveTo>
                  <a:cubicBezTo>
                    <a:pt x="3394" y="1"/>
                    <a:pt x="2239" y="477"/>
                    <a:pt x="1358" y="1346"/>
                  </a:cubicBezTo>
                  <a:cubicBezTo>
                    <a:pt x="477" y="2227"/>
                    <a:pt x="1" y="3382"/>
                    <a:pt x="1" y="4620"/>
                  </a:cubicBezTo>
                  <a:cubicBezTo>
                    <a:pt x="1" y="6358"/>
                    <a:pt x="953" y="7930"/>
                    <a:pt x="2501" y="8728"/>
                  </a:cubicBezTo>
                  <a:cubicBezTo>
                    <a:pt x="2537" y="8752"/>
                    <a:pt x="2549" y="8752"/>
                    <a:pt x="2573" y="8752"/>
                  </a:cubicBezTo>
                  <a:cubicBezTo>
                    <a:pt x="2632" y="8752"/>
                    <a:pt x="2692" y="8716"/>
                    <a:pt x="2727" y="8656"/>
                  </a:cubicBezTo>
                  <a:cubicBezTo>
                    <a:pt x="2775" y="8585"/>
                    <a:pt x="2739" y="8478"/>
                    <a:pt x="2656" y="8430"/>
                  </a:cubicBezTo>
                  <a:cubicBezTo>
                    <a:pt x="2061" y="8121"/>
                    <a:pt x="1560" y="7692"/>
                    <a:pt x="1179" y="7180"/>
                  </a:cubicBezTo>
                  <a:lnTo>
                    <a:pt x="2072" y="7180"/>
                  </a:lnTo>
                  <a:cubicBezTo>
                    <a:pt x="2263" y="7632"/>
                    <a:pt x="2513" y="8013"/>
                    <a:pt x="2799" y="8335"/>
                  </a:cubicBezTo>
                  <a:cubicBezTo>
                    <a:pt x="2831" y="8368"/>
                    <a:pt x="2879" y="8386"/>
                    <a:pt x="2924" y="8386"/>
                  </a:cubicBezTo>
                  <a:cubicBezTo>
                    <a:pt x="2962" y="8386"/>
                    <a:pt x="2998" y="8374"/>
                    <a:pt x="3025" y="8347"/>
                  </a:cubicBezTo>
                  <a:cubicBezTo>
                    <a:pt x="3084" y="8287"/>
                    <a:pt x="3096" y="8180"/>
                    <a:pt x="3037" y="8121"/>
                  </a:cubicBezTo>
                  <a:cubicBezTo>
                    <a:pt x="2799" y="7859"/>
                    <a:pt x="2596" y="7537"/>
                    <a:pt x="2430" y="7180"/>
                  </a:cubicBezTo>
                  <a:cubicBezTo>
                    <a:pt x="2501" y="7168"/>
                    <a:pt x="2561" y="7109"/>
                    <a:pt x="2561" y="7025"/>
                  </a:cubicBezTo>
                  <a:cubicBezTo>
                    <a:pt x="2561" y="6930"/>
                    <a:pt x="2489" y="6859"/>
                    <a:pt x="2394" y="6859"/>
                  </a:cubicBezTo>
                  <a:lnTo>
                    <a:pt x="2275" y="6859"/>
                  </a:lnTo>
                  <a:cubicBezTo>
                    <a:pt x="2025" y="6228"/>
                    <a:pt x="1894" y="5513"/>
                    <a:pt x="1882" y="4775"/>
                  </a:cubicBezTo>
                  <a:lnTo>
                    <a:pt x="2061" y="4775"/>
                  </a:lnTo>
                  <a:cubicBezTo>
                    <a:pt x="2144" y="4775"/>
                    <a:pt x="2215" y="4704"/>
                    <a:pt x="2215" y="4608"/>
                  </a:cubicBezTo>
                  <a:cubicBezTo>
                    <a:pt x="2215" y="4513"/>
                    <a:pt x="2144" y="4442"/>
                    <a:pt x="2061" y="4442"/>
                  </a:cubicBezTo>
                  <a:lnTo>
                    <a:pt x="1882" y="4442"/>
                  </a:lnTo>
                  <a:cubicBezTo>
                    <a:pt x="1894" y="3680"/>
                    <a:pt x="2037" y="2965"/>
                    <a:pt x="2275" y="2358"/>
                  </a:cubicBezTo>
                  <a:lnTo>
                    <a:pt x="4478" y="2358"/>
                  </a:lnTo>
                  <a:lnTo>
                    <a:pt x="4478" y="2715"/>
                  </a:lnTo>
                  <a:cubicBezTo>
                    <a:pt x="4478" y="2810"/>
                    <a:pt x="4561" y="2882"/>
                    <a:pt x="4644" y="2882"/>
                  </a:cubicBezTo>
                  <a:cubicBezTo>
                    <a:pt x="4739" y="2882"/>
                    <a:pt x="4811" y="2810"/>
                    <a:pt x="4811" y="2715"/>
                  </a:cubicBezTo>
                  <a:lnTo>
                    <a:pt x="4811" y="2358"/>
                  </a:lnTo>
                  <a:lnTo>
                    <a:pt x="7014" y="2358"/>
                  </a:lnTo>
                  <a:cubicBezTo>
                    <a:pt x="7252" y="2965"/>
                    <a:pt x="7395" y="3680"/>
                    <a:pt x="7418" y="4442"/>
                  </a:cubicBezTo>
                  <a:lnTo>
                    <a:pt x="7204" y="4442"/>
                  </a:lnTo>
                  <a:cubicBezTo>
                    <a:pt x="7121" y="4442"/>
                    <a:pt x="7037" y="4513"/>
                    <a:pt x="7037" y="4608"/>
                  </a:cubicBezTo>
                  <a:cubicBezTo>
                    <a:pt x="7037" y="4704"/>
                    <a:pt x="7121" y="4775"/>
                    <a:pt x="7204" y="4775"/>
                  </a:cubicBezTo>
                  <a:lnTo>
                    <a:pt x="7383" y="4775"/>
                  </a:lnTo>
                  <a:cubicBezTo>
                    <a:pt x="7371" y="5513"/>
                    <a:pt x="7216" y="6228"/>
                    <a:pt x="6978" y="6859"/>
                  </a:cubicBezTo>
                  <a:lnTo>
                    <a:pt x="6859" y="6859"/>
                  </a:lnTo>
                  <a:cubicBezTo>
                    <a:pt x="6775" y="6859"/>
                    <a:pt x="6704" y="6930"/>
                    <a:pt x="6704" y="7025"/>
                  </a:cubicBezTo>
                  <a:cubicBezTo>
                    <a:pt x="6704" y="7109"/>
                    <a:pt x="6764" y="7168"/>
                    <a:pt x="6835" y="7180"/>
                  </a:cubicBezTo>
                  <a:cubicBezTo>
                    <a:pt x="6668" y="7537"/>
                    <a:pt x="6466" y="7859"/>
                    <a:pt x="6228" y="8121"/>
                  </a:cubicBezTo>
                  <a:cubicBezTo>
                    <a:pt x="6168" y="8180"/>
                    <a:pt x="6168" y="8287"/>
                    <a:pt x="6240" y="8347"/>
                  </a:cubicBezTo>
                  <a:cubicBezTo>
                    <a:pt x="6263" y="8371"/>
                    <a:pt x="6311" y="8394"/>
                    <a:pt x="6347" y="8394"/>
                  </a:cubicBezTo>
                  <a:cubicBezTo>
                    <a:pt x="6383" y="8394"/>
                    <a:pt x="6430" y="8371"/>
                    <a:pt x="6466" y="8335"/>
                  </a:cubicBezTo>
                  <a:cubicBezTo>
                    <a:pt x="6740" y="8013"/>
                    <a:pt x="7002" y="7621"/>
                    <a:pt x="7192" y="7180"/>
                  </a:cubicBezTo>
                  <a:lnTo>
                    <a:pt x="8085" y="7180"/>
                  </a:lnTo>
                  <a:cubicBezTo>
                    <a:pt x="7728" y="7656"/>
                    <a:pt x="7299" y="8061"/>
                    <a:pt x="6775" y="8347"/>
                  </a:cubicBezTo>
                  <a:cubicBezTo>
                    <a:pt x="6704" y="8394"/>
                    <a:pt x="6668" y="8490"/>
                    <a:pt x="6716" y="8573"/>
                  </a:cubicBezTo>
                  <a:cubicBezTo>
                    <a:pt x="6749" y="8622"/>
                    <a:pt x="6804" y="8649"/>
                    <a:pt x="6863" y="8649"/>
                  </a:cubicBezTo>
                  <a:cubicBezTo>
                    <a:pt x="6889" y="8649"/>
                    <a:pt x="6916" y="8644"/>
                    <a:pt x="6942" y="8633"/>
                  </a:cubicBezTo>
                  <a:cubicBezTo>
                    <a:pt x="7621" y="8228"/>
                    <a:pt x="8204" y="7644"/>
                    <a:pt x="8621" y="6966"/>
                  </a:cubicBezTo>
                  <a:cubicBezTo>
                    <a:pt x="9038" y="6251"/>
                    <a:pt x="9264" y="5442"/>
                    <a:pt x="9264" y="4608"/>
                  </a:cubicBezTo>
                  <a:cubicBezTo>
                    <a:pt x="9264" y="3382"/>
                    <a:pt x="8788" y="2227"/>
                    <a:pt x="7907" y="1346"/>
                  </a:cubicBezTo>
                  <a:cubicBezTo>
                    <a:pt x="7025" y="477"/>
                    <a:pt x="5871" y="1"/>
                    <a:pt x="463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638" name="Google Shape;9638;p78"/>
          <p:cNvGrpSpPr/>
          <p:nvPr/>
        </p:nvGrpSpPr>
        <p:grpSpPr>
          <a:xfrm>
            <a:off x="1214297" y="1778616"/>
            <a:ext cx="335547" cy="466888"/>
            <a:chOff x="910723" y="1508212"/>
            <a:chExt cx="251660" cy="35016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39" name="Google Shape;9639;p78"/>
            <p:cNvSpPr/>
            <p:nvPr/>
          </p:nvSpPr>
          <p:spPr>
            <a:xfrm>
              <a:off x="910723" y="1508212"/>
              <a:ext cx="251660" cy="350166"/>
            </a:xfrm>
            <a:custGeom>
              <a:avLst/>
              <a:gdLst/>
              <a:ahLst/>
              <a:cxnLst/>
              <a:rect l="l" t="t" r="r" b="b"/>
              <a:pathLst>
                <a:path w="7907" h="11002" extrusionOk="0">
                  <a:moveTo>
                    <a:pt x="3942" y="334"/>
                  </a:moveTo>
                  <a:cubicBezTo>
                    <a:pt x="4132" y="334"/>
                    <a:pt x="4299" y="441"/>
                    <a:pt x="4394" y="608"/>
                  </a:cubicBezTo>
                  <a:cubicBezTo>
                    <a:pt x="4418" y="644"/>
                    <a:pt x="4466" y="679"/>
                    <a:pt x="4525" y="679"/>
                  </a:cubicBezTo>
                  <a:lnTo>
                    <a:pt x="5132" y="679"/>
                  </a:lnTo>
                  <a:cubicBezTo>
                    <a:pt x="5240" y="679"/>
                    <a:pt x="5311" y="763"/>
                    <a:pt x="5311" y="858"/>
                  </a:cubicBezTo>
                  <a:lnTo>
                    <a:pt x="5311" y="1382"/>
                  </a:lnTo>
                  <a:lnTo>
                    <a:pt x="2573" y="1382"/>
                  </a:lnTo>
                  <a:lnTo>
                    <a:pt x="2573" y="858"/>
                  </a:lnTo>
                  <a:cubicBezTo>
                    <a:pt x="2573" y="751"/>
                    <a:pt x="2668" y="679"/>
                    <a:pt x="2751" y="679"/>
                  </a:cubicBezTo>
                  <a:lnTo>
                    <a:pt x="3358" y="679"/>
                  </a:lnTo>
                  <a:cubicBezTo>
                    <a:pt x="3418" y="679"/>
                    <a:pt x="3466" y="644"/>
                    <a:pt x="3501" y="608"/>
                  </a:cubicBezTo>
                  <a:cubicBezTo>
                    <a:pt x="3585" y="441"/>
                    <a:pt x="3763" y="334"/>
                    <a:pt x="3942" y="334"/>
                  </a:cubicBezTo>
                  <a:close/>
                  <a:moveTo>
                    <a:pt x="7240" y="1013"/>
                  </a:moveTo>
                  <a:cubicBezTo>
                    <a:pt x="7442" y="1013"/>
                    <a:pt x="7609" y="1179"/>
                    <a:pt x="7609" y="1370"/>
                  </a:cubicBezTo>
                  <a:lnTo>
                    <a:pt x="7609" y="10323"/>
                  </a:lnTo>
                  <a:lnTo>
                    <a:pt x="7585" y="10323"/>
                  </a:lnTo>
                  <a:cubicBezTo>
                    <a:pt x="7585" y="10514"/>
                    <a:pt x="7430" y="10681"/>
                    <a:pt x="7228" y="10681"/>
                  </a:cubicBezTo>
                  <a:lnTo>
                    <a:pt x="691" y="10681"/>
                  </a:lnTo>
                  <a:cubicBezTo>
                    <a:pt x="501" y="10681"/>
                    <a:pt x="334" y="10514"/>
                    <a:pt x="334" y="10323"/>
                  </a:cubicBezTo>
                  <a:lnTo>
                    <a:pt x="334" y="1370"/>
                  </a:lnTo>
                  <a:cubicBezTo>
                    <a:pt x="334" y="1179"/>
                    <a:pt x="501" y="1013"/>
                    <a:pt x="691" y="1013"/>
                  </a:cubicBezTo>
                  <a:lnTo>
                    <a:pt x="2263" y="1013"/>
                  </a:lnTo>
                  <a:lnTo>
                    <a:pt x="2263" y="1537"/>
                  </a:lnTo>
                  <a:cubicBezTo>
                    <a:pt x="2263" y="1632"/>
                    <a:pt x="2335" y="1703"/>
                    <a:pt x="2418" y="1703"/>
                  </a:cubicBezTo>
                  <a:lnTo>
                    <a:pt x="5525" y="1703"/>
                  </a:lnTo>
                  <a:cubicBezTo>
                    <a:pt x="5609" y="1703"/>
                    <a:pt x="5680" y="1632"/>
                    <a:pt x="5680" y="1537"/>
                  </a:cubicBezTo>
                  <a:lnTo>
                    <a:pt x="5680" y="1013"/>
                  </a:lnTo>
                  <a:close/>
                  <a:moveTo>
                    <a:pt x="3954" y="1"/>
                  </a:moveTo>
                  <a:cubicBezTo>
                    <a:pt x="3692" y="1"/>
                    <a:pt x="3442" y="144"/>
                    <a:pt x="3275" y="346"/>
                  </a:cubicBezTo>
                  <a:lnTo>
                    <a:pt x="2751" y="346"/>
                  </a:lnTo>
                  <a:cubicBezTo>
                    <a:pt x="2525" y="346"/>
                    <a:pt x="2335" y="501"/>
                    <a:pt x="2275" y="691"/>
                  </a:cubicBezTo>
                  <a:lnTo>
                    <a:pt x="680" y="691"/>
                  </a:lnTo>
                  <a:cubicBezTo>
                    <a:pt x="310" y="691"/>
                    <a:pt x="1" y="989"/>
                    <a:pt x="1" y="1382"/>
                  </a:cubicBezTo>
                  <a:lnTo>
                    <a:pt x="1" y="10323"/>
                  </a:lnTo>
                  <a:cubicBezTo>
                    <a:pt x="1" y="10692"/>
                    <a:pt x="299" y="11002"/>
                    <a:pt x="680" y="11002"/>
                  </a:cubicBezTo>
                  <a:lnTo>
                    <a:pt x="7216" y="11002"/>
                  </a:lnTo>
                  <a:cubicBezTo>
                    <a:pt x="7585" y="11002"/>
                    <a:pt x="7907" y="10704"/>
                    <a:pt x="7907" y="10323"/>
                  </a:cubicBezTo>
                  <a:lnTo>
                    <a:pt x="7907" y="1382"/>
                  </a:lnTo>
                  <a:cubicBezTo>
                    <a:pt x="7907" y="989"/>
                    <a:pt x="7609" y="691"/>
                    <a:pt x="7228" y="691"/>
                  </a:cubicBezTo>
                  <a:lnTo>
                    <a:pt x="5644" y="691"/>
                  </a:lnTo>
                  <a:cubicBezTo>
                    <a:pt x="5561" y="501"/>
                    <a:pt x="5383" y="346"/>
                    <a:pt x="5168" y="346"/>
                  </a:cubicBezTo>
                  <a:lnTo>
                    <a:pt x="4644" y="346"/>
                  </a:lnTo>
                  <a:cubicBezTo>
                    <a:pt x="4478" y="144"/>
                    <a:pt x="4228" y="1"/>
                    <a:pt x="395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0" name="Google Shape;9640;p78"/>
            <p:cNvSpPr/>
            <p:nvPr/>
          </p:nvSpPr>
          <p:spPr>
            <a:xfrm>
              <a:off x="1031604" y="1530205"/>
              <a:ext cx="10280" cy="10248"/>
            </a:xfrm>
            <a:custGeom>
              <a:avLst/>
              <a:gdLst/>
              <a:ahLst/>
              <a:cxnLst/>
              <a:rect l="l" t="t" r="r" b="b"/>
              <a:pathLst>
                <a:path w="323" h="322" extrusionOk="0">
                  <a:moveTo>
                    <a:pt x="156" y="0"/>
                  </a:moveTo>
                  <a:cubicBezTo>
                    <a:pt x="72" y="0"/>
                    <a:pt x="1" y="72"/>
                    <a:pt x="1" y="167"/>
                  </a:cubicBezTo>
                  <a:cubicBezTo>
                    <a:pt x="1" y="250"/>
                    <a:pt x="72" y="322"/>
                    <a:pt x="156" y="322"/>
                  </a:cubicBezTo>
                  <a:cubicBezTo>
                    <a:pt x="251" y="322"/>
                    <a:pt x="322" y="250"/>
                    <a:pt x="322" y="167"/>
                  </a:cubicBezTo>
                  <a:cubicBezTo>
                    <a:pt x="322" y="72"/>
                    <a:pt x="251" y="0"/>
                    <a:pt x="15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1" name="Google Shape;9641;p78"/>
            <p:cNvSpPr/>
            <p:nvPr/>
          </p:nvSpPr>
          <p:spPr>
            <a:xfrm>
              <a:off x="932334" y="1551784"/>
              <a:ext cx="208088" cy="273653"/>
            </a:xfrm>
            <a:custGeom>
              <a:avLst/>
              <a:gdLst/>
              <a:ahLst/>
              <a:cxnLst/>
              <a:rect l="l" t="t" r="r" b="b"/>
              <a:pathLst>
                <a:path w="6538" h="8598" extrusionOk="0">
                  <a:moveTo>
                    <a:pt x="167" y="1"/>
                  </a:moveTo>
                  <a:cubicBezTo>
                    <a:pt x="72" y="1"/>
                    <a:pt x="1" y="84"/>
                    <a:pt x="1" y="168"/>
                  </a:cubicBezTo>
                  <a:lnTo>
                    <a:pt x="1" y="8430"/>
                  </a:lnTo>
                  <a:cubicBezTo>
                    <a:pt x="1" y="8526"/>
                    <a:pt x="72" y="8597"/>
                    <a:pt x="167" y="8597"/>
                  </a:cubicBezTo>
                  <a:lnTo>
                    <a:pt x="6358" y="8597"/>
                  </a:lnTo>
                  <a:cubicBezTo>
                    <a:pt x="6442" y="8597"/>
                    <a:pt x="6525" y="8526"/>
                    <a:pt x="6525" y="8430"/>
                  </a:cubicBezTo>
                  <a:lnTo>
                    <a:pt x="6525" y="168"/>
                  </a:lnTo>
                  <a:cubicBezTo>
                    <a:pt x="6537" y="84"/>
                    <a:pt x="6466" y="13"/>
                    <a:pt x="6370" y="13"/>
                  </a:cubicBezTo>
                  <a:lnTo>
                    <a:pt x="5513" y="13"/>
                  </a:lnTo>
                  <a:cubicBezTo>
                    <a:pt x="5418" y="13"/>
                    <a:pt x="5346" y="84"/>
                    <a:pt x="5346" y="168"/>
                  </a:cubicBezTo>
                  <a:cubicBezTo>
                    <a:pt x="5346" y="263"/>
                    <a:pt x="5418" y="334"/>
                    <a:pt x="5513" y="334"/>
                  </a:cubicBezTo>
                  <a:lnTo>
                    <a:pt x="6204" y="334"/>
                  </a:lnTo>
                  <a:lnTo>
                    <a:pt x="6204" y="8264"/>
                  </a:lnTo>
                  <a:lnTo>
                    <a:pt x="334" y="8264"/>
                  </a:lnTo>
                  <a:lnTo>
                    <a:pt x="334" y="334"/>
                  </a:lnTo>
                  <a:lnTo>
                    <a:pt x="1024" y="334"/>
                  </a:lnTo>
                  <a:cubicBezTo>
                    <a:pt x="1120" y="334"/>
                    <a:pt x="1191" y="263"/>
                    <a:pt x="1191" y="168"/>
                  </a:cubicBezTo>
                  <a:cubicBezTo>
                    <a:pt x="1191" y="84"/>
                    <a:pt x="1120" y="1"/>
                    <a:pt x="102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2" name="Google Shape;9642;p78"/>
            <p:cNvSpPr/>
            <p:nvPr/>
          </p:nvSpPr>
          <p:spPr>
            <a:xfrm>
              <a:off x="965689" y="1661302"/>
              <a:ext cx="32241" cy="32241"/>
            </a:xfrm>
            <a:custGeom>
              <a:avLst/>
              <a:gdLst/>
              <a:ahLst/>
              <a:cxnLst/>
              <a:rect l="l" t="t" r="r" b="b"/>
              <a:pathLst>
                <a:path w="1013" h="1013" extrusionOk="0">
                  <a:moveTo>
                    <a:pt x="500" y="346"/>
                  </a:moveTo>
                  <a:cubicBezTo>
                    <a:pt x="608" y="346"/>
                    <a:pt x="679" y="441"/>
                    <a:pt x="679" y="525"/>
                  </a:cubicBezTo>
                  <a:cubicBezTo>
                    <a:pt x="703" y="620"/>
                    <a:pt x="608" y="703"/>
                    <a:pt x="500" y="703"/>
                  </a:cubicBezTo>
                  <a:cubicBezTo>
                    <a:pt x="405" y="703"/>
                    <a:pt x="322" y="620"/>
                    <a:pt x="322" y="525"/>
                  </a:cubicBezTo>
                  <a:cubicBezTo>
                    <a:pt x="322" y="417"/>
                    <a:pt x="417" y="346"/>
                    <a:pt x="500" y="346"/>
                  </a:cubicBezTo>
                  <a:close/>
                  <a:moveTo>
                    <a:pt x="500" y="1"/>
                  </a:moveTo>
                  <a:cubicBezTo>
                    <a:pt x="227" y="1"/>
                    <a:pt x="0" y="227"/>
                    <a:pt x="0" y="513"/>
                  </a:cubicBezTo>
                  <a:cubicBezTo>
                    <a:pt x="0" y="787"/>
                    <a:pt x="227" y="1013"/>
                    <a:pt x="500" y="1013"/>
                  </a:cubicBezTo>
                  <a:cubicBezTo>
                    <a:pt x="786" y="1013"/>
                    <a:pt x="1012" y="787"/>
                    <a:pt x="1012" y="513"/>
                  </a:cubicBezTo>
                  <a:cubicBezTo>
                    <a:pt x="1012" y="227"/>
                    <a:pt x="786" y="1"/>
                    <a:pt x="50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3" name="Google Shape;9643;p78"/>
            <p:cNvSpPr/>
            <p:nvPr/>
          </p:nvSpPr>
          <p:spPr>
            <a:xfrm>
              <a:off x="965689" y="1710571"/>
              <a:ext cx="32241" cy="32241"/>
            </a:xfrm>
            <a:custGeom>
              <a:avLst/>
              <a:gdLst/>
              <a:ahLst/>
              <a:cxnLst/>
              <a:rect l="l" t="t" r="r" b="b"/>
              <a:pathLst>
                <a:path w="1013" h="1013" extrusionOk="0">
                  <a:moveTo>
                    <a:pt x="500" y="346"/>
                  </a:moveTo>
                  <a:cubicBezTo>
                    <a:pt x="608" y="346"/>
                    <a:pt x="679" y="441"/>
                    <a:pt x="679" y="524"/>
                  </a:cubicBezTo>
                  <a:cubicBezTo>
                    <a:pt x="679" y="608"/>
                    <a:pt x="608" y="703"/>
                    <a:pt x="500" y="703"/>
                  </a:cubicBezTo>
                  <a:cubicBezTo>
                    <a:pt x="405" y="703"/>
                    <a:pt x="322" y="608"/>
                    <a:pt x="322" y="524"/>
                  </a:cubicBezTo>
                  <a:cubicBezTo>
                    <a:pt x="322" y="441"/>
                    <a:pt x="417" y="346"/>
                    <a:pt x="500" y="346"/>
                  </a:cubicBezTo>
                  <a:close/>
                  <a:moveTo>
                    <a:pt x="500" y="1"/>
                  </a:moveTo>
                  <a:cubicBezTo>
                    <a:pt x="227" y="1"/>
                    <a:pt x="0" y="227"/>
                    <a:pt x="0" y="513"/>
                  </a:cubicBezTo>
                  <a:cubicBezTo>
                    <a:pt x="0" y="786"/>
                    <a:pt x="227" y="1013"/>
                    <a:pt x="500" y="1013"/>
                  </a:cubicBezTo>
                  <a:cubicBezTo>
                    <a:pt x="786" y="1013"/>
                    <a:pt x="1012" y="786"/>
                    <a:pt x="1012" y="513"/>
                  </a:cubicBezTo>
                  <a:cubicBezTo>
                    <a:pt x="1012" y="227"/>
                    <a:pt x="786" y="1"/>
                    <a:pt x="50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4" name="Google Shape;9644;p78"/>
            <p:cNvSpPr/>
            <p:nvPr/>
          </p:nvSpPr>
          <p:spPr>
            <a:xfrm>
              <a:off x="965689" y="1760604"/>
              <a:ext cx="32241" cy="31859"/>
            </a:xfrm>
            <a:custGeom>
              <a:avLst/>
              <a:gdLst/>
              <a:ahLst/>
              <a:cxnLst/>
              <a:rect l="l" t="t" r="r" b="b"/>
              <a:pathLst>
                <a:path w="1013" h="1001" extrusionOk="0">
                  <a:moveTo>
                    <a:pt x="500" y="322"/>
                  </a:moveTo>
                  <a:cubicBezTo>
                    <a:pt x="608" y="322"/>
                    <a:pt x="679" y="417"/>
                    <a:pt x="679" y="500"/>
                  </a:cubicBezTo>
                  <a:cubicBezTo>
                    <a:pt x="703" y="596"/>
                    <a:pt x="608" y="679"/>
                    <a:pt x="500" y="679"/>
                  </a:cubicBezTo>
                  <a:cubicBezTo>
                    <a:pt x="405" y="679"/>
                    <a:pt x="322" y="584"/>
                    <a:pt x="322" y="500"/>
                  </a:cubicBezTo>
                  <a:cubicBezTo>
                    <a:pt x="322" y="393"/>
                    <a:pt x="417" y="322"/>
                    <a:pt x="500" y="322"/>
                  </a:cubicBezTo>
                  <a:close/>
                  <a:moveTo>
                    <a:pt x="500" y="0"/>
                  </a:moveTo>
                  <a:cubicBezTo>
                    <a:pt x="227" y="0"/>
                    <a:pt x="0" y="215"/>
                    <a:pt x="0" y="500"/>
                  </a:cubicBezTo>
                  <a:cubicBezTo>
                    <a:pt x="0" y="786"/>
                    <a:pt x="227" y="1000"/>
                    <a:pt x="500" y="1000"/>
                  </a:cubicBezTo>
                  <a:cubicBezTo>
                    <a:pt x="786" y="1000"/>
                    <a:pt x="1012" y="786"/>
                    <a:pt x="1012" y="500"/>
                  </a:cubicBezTo>
                  <a:cubicBezTo>
                    <a:pt x="1012" y="215"/>
                    <a:pt x="786" y="0"/>
                    <a:pt x="50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5" name="Google Shape;9645;p78"/>
            <p:cNvSpPr/>
            <p:nvPr/>
          </p:nvSpPr>
          <p:spPr>
            <a:xfrm>
              <a:off x="1009643" y="1661302"/>
              <a:ext cx="59899" cy="10662"/>
            </a:xfrm>
            <a:custGeom>
              <a:avLst/>
              <a:gdLst/>
              <a:ahLst/>
              <a:cxnLst/>
              <a:rect l="l" t="t" r="r" b="b"/>
              <a:pathLst>
                <a:path w="1882" h="335" extrusionOk="0">
                  <a:moveTo>
                    <a:pt x="167" y="1"/>
                  </a:moveTo>
                  <a:cubicBezTo>
                    <a:pt x="72" y="1"/>
                    <a:pt x="0" y="72"/>
                    <a:pt x="0" y="167"/>
                  </a:cubicBezTo>
                  <a:cubicBezTo>
                    <a:pt x="0" y="263"/>
                    <a:pt x="72" y="334"/>
                    <a:pt x="167" y="334"/>
                  </a:cubicBezTo>
                  <a:lnTo>
                    <a:pt x="1715" y="334"/>
                  </a:lnTo>
                  <a:cubicBezTo>
                    <a:pt x="1798" y="334"/>
                    <a:pt x="1882" y="263"/>
                    <a:pt x="1882" y="167"/>
                  </a:cubicBezTo>
                  <a:cubicBezTo>
                    <a:pt x="1882" y="72"/>
                    <a:pt x="1798" y="1"/>
                    <a:pt x="17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6" name="Google Shape;9646;p78"/>
            <p:cNvSpPr/>
            <p:nvPr/>
          </p:nvSpPr>
          <p:spPr>
            <a:xfrm>
              <a:off x="1009643" y="1683677"/>
              <a:ext cx="98188" cy="10630"/>
            </a:xfrm>
            <a:custGeom>
              <a:avLst/>
              <a:gdLst/>
              <a:ahLst/>
              <a:cxnLst/>
              <a:rect l="l" t="t" r="r" b="b"/>
              <a:pathLst>
                <a:path w="3085" h="334" extrusionOk="0">
                  <a:moveTo>
                    <a:pt x="167" y="0"/>
                  </a:moveTo>
                  <a:cubicBezTo>
                    <a:pt x="72" y="0"/>
                    <a:pt x="0" y="72"/>
                    <a:pt x="0" y="167"/>
                  </a:cubicBezTo>
                  <a:cubicBezTo>
                    <a:pt x="0" y="250"/>
                    <a:pt x="72" y="334"/>
                    <a:pt x="167" y="334"/>
                  </a:cubicBezTo>
                  <a:lnTo>
                    <a:pt x="2917" y="334"/>
                  </a:lnTo>
                  <a:cubicBezTo>
                    <a:pt x="3013" y="334"/>
                    <a:pt x="3084" y="250"/>
                    <a:pt x="3084" y="167"/>
                  </a:cubicBezTo>
                  <a:cubicBezTo>
                    <a:pt x="3084" y="72"/>
                    <a:pt x="3013" y="0"/>
                    <a:pt x="291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7" name="Google Shape;9647;p78"/>
            <p:cNvSpPr/>
            <p:nvPr/>
          </p:nvSpPr>
          <p:spPr>
            <a:xfrm>
              <a:off x="1009643" y="1710571"/>
              <a:ext cx="59899" cy="10630"/>
            </a:xfrm>
            <a:custGeom>
              <a:avLst/>
              <a:gdLst/>
              <a:ahLst/>
              <a:cxnLst/>
              <a:rect l="l" t="t" r="r" b="b"/>
              <a:pathLst>
                <a:path w="1882" h="334" extrusionOk="0">
                  <a:moveTo>
                    <a:pt x="167" y="1"/>
                  </a:moveTo>
                  <a:cubicBezTo>
                    <a:pt x="72" y="1"/>
                    <a:pt x="0" y="84"/>
                    <a:pt x="0" y="167"/>
                  </a:cubicBezTo>
                  <a:cubicBezTo>
                    <a:pt x="0" y="263"/>
                    <a:pt x="72" y="334"/>
                    <a:pt x="167" y="334"/>
                  </a:cubicBezTo>
                  <a:lnTo>
                    <a:pt x="1715" y="334"/>
                  </a:lnTo>
                  <a:cubicBezTo>
                    <a:pt x="1798" y="334"/>
                    <a:pt x="1882" y="263"/>
                    <a:pt x="1882" y="167"/>
                  </a:cubicBezTo>
                  <a:cubicBezTo>
                    <a:pt x="1882" y="84"/>
                    <a:pt x="1798" y="1"/>
                    <a:pt x="17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8" name="Google Shape;9648;p78"/>
            <p:cNvSpPr/>
            <p:nvPr/>
          </p:nvSpPr>
          <p:spPr>
            <a:xfrm>
              <a:off x="1009643" y="1732946"/>
              <a:ext cx="98188" cy="10630"/>
            </a:xfrm>
            <a:custGeom>
              <a:avLst/>
              <a:gdLst/>
              <a:ahLst/>
              <a:cxnLst/>
              <a:rect l="l" t="t" r="r" b="b"/>
              <a:pathLst>
                <a:path w="3085" h="334" extrusionOk="0">
                  <a:moveTo>
                    <a:pt x="167" y="0"/>
                  </a:moveTo>
                  <a:cubicBezTo>
                    <a:pt x="72" y="0"/>
                    <a:pt x="0" y="71"/>
                    <a:pt x="0" y="167"/>
                  </a:cubicBezTo>
                  <a:cubicBezTo>
                    <a:pt x="0" y="250"/>
                    <a:pt x="72" y="333"/>
                    <a:pt x="167" y="333"/>
                  </a:cubicBezTo>
                  <a:lnTo>
                    <a:pt x="2917" y="333"/>
                  </a:lnTo>
                  <a:cubicBezTo>
                    <a:pt x="3013" y="333"/>
                    <a:pt x="3084" y="250"/>
                    <a:pt x="3084" y="167"/>
                  </a:cubicBezTo>
                  <a:cubicBezTo>
                    <a:pt x="3084" y="71"/>
                    <a:pt x="3013" y="0"/>
                    <a:pt x="291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49" name="Google Shape;9649;p78"/>
            <p:cNvSpPr/>
            <p:nvPr/>
          </p:nvSpPr>
          <p:spPr>
            <a:xfrm>
              <a:off x="1009643" y="1760604"/>
              <a:ext cx="59899" cy="10248"/>
            </a:xfrm>
            <a:custGeom>
              <a:avLst/>
              <a:gdLst/>
              <a:ahLst/>
              <a:cxnLst/>
              <a:rect l="l" t="t" r="r" b="b"/>
              <a:pathLst>
                <a:path w="1882" h="322" extrusionOk="0">
                  <a:moveTo>
                    <a:pt x="167" y="0"/>
                  </a:moveTo>
                  <a:cubicBezTo>
                    <a:pt x="72" y="0"/>
                    <a:pt x="0" y="72"/>
                    <a:pt x="0" y="155"/>
                  </a:cubicBezTo>
                  <a:cubicBezTo>
                    <a:pt x="0" y="250"/>
                    <a:pt x="72" y="322"/>
                    <a:pt x="167" y="322"/>
                  </a:cubicBezTo>
                  <a:lnTo>
                    <a:pt x="1715" y="322"/>
                  </a:lnTo>
                  <a:cubicBezTo>
                    <a:pt x="1798" y="322"/>
                    <a:pt x="1882" y="250"/>
                    <a:pt x="1882" y="155"/>
                  </a:cubicBezTo>
                  <a:cubicBezTo>
                    <a:pt x="1882" y="72"/>
                    <a:pt x="1798" y="0"/>
                    <a:pt x="171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0" name="Google Shape;9650;p78"/>
            <p:cNvSpPr/>
            <p:nvPr/>
          </p:nvSpPr>
          <p:spPr>
            <a:xfrm>
              <a:off x="1009643" y="1782183"/>
              <a:ext cx="98188" cy="10662"/>
            </a:xfrm>
            <a:custGeom>
              <a:avLst/>
              <a:gdLst/>
              <a:ahLst/>
              <a:cxnLst/>
              <a:rect l="l" t="t" r="r" b="b"/>
              <a:pathLst>
                <a:path w="3085" h="335" extrusionOk="0">
                  <a:moveTo>
                    <a:pt x="167" y="1"/>
                  </a:moveTo>
                  <a:cubicBezTo>
                    <a:pt x="72" y="1"/>
                    <a:pt x="0" y="72"/>
                    <a:pt x="0" y="168"/>
                  </a:cubicBezTo>
                  <a:cubicBezTo>
                    <a:pt x="0" y="251"/>
                    <a:pt x="72" y="334"/>
                    <a:pt x="167" y="334"/>
                  </a:cubicBezTo>
                  <a:lnTo>
                    <a:pt x="2917" y="334"/>
                  </a:lnTo>
                  <a:cubicBezTo>
                    <a:pt x="3013" y="334"/>
                    <a:pt x="3084" y="251"/>
                    <a:pt x="3084" y="168"/>
                  </a:cubicBezTo>
                  <a:cubicBezTo>
                    <a:pt x="3084" y="72"/>
                    <a:pt x="3013" y="1"/>
                    <a:pt x="291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1" name="Google Shape;9651;p78"/>
            <p:cNvSpPr/>
            <p:nvPr/>
          </p:nvSpPr>
          <p:spPr>
            <a:xfrm>
              <a:off x="1009643" y="1579473"/>
              <a:ext cx="98188" cy="10630"/>
            </a:xfrm>
            <a:custGeom>
              <a:avLst/>
              <a:gdLst/>
              <a:ahLst/>
              <a:cxnLst/>
              <a:rect l="l" t="t" r="r" b="b"/>
              <a:pathLst>
                <a:path w="3085" h="334" extrusionOk="0">
                  <a:moveTo>
                    <a:pt x="167" y="0"/>
                  </a:moveTo>
                  <a:cubicBezTo>
                    <a:pt x="72" y="0"/>
                    <a:pt x="0" y="71"/>
                    <a:pt x="0" y="167"/>
                  </a:cubicBezTo>
                  <a:cubicBezTo>
                    <a:pt x="0" y="250"/>
                    <a:pt x="72" y="333"/>
                    <a:pt x="167" y="333"/>
                  </a:cubicBezTo>
                  <a:lnTo>
                    <a:pt x="2917" y="333"/>
                  </a:lnTo>
                  <a:cubicBezTo>
                    <a:pt x="3013" y="333"/>
                    <a:pt x="3084" y="250"/>
                    <a:pt x="3084" y="167"/>
                  </a:cubicBezTo>
                  <a:cubicBezTo>
                    <a:pt x="3084" y="71"/>
                    <a:pt x="3013" y="0"/>
                    <a:pt x="291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2" name="Google Shape;9652;p78"/>
            <p:cNvSpPr/>
            <p:nvPr/>
          </p:nvSpPr>
          <p:spPr>
            <a:xfrm>
              <a:off x="965689" y="1628711"/>
              <a:ext cx="142142" cy="10662"/>
            </a:xfrm>
            <a:custGeom>
              <a:avLst/>
              <a:gdLst/>
              <a:ahLst/>
              <a:cxnLst/>
              <a:rect l="l" t="t" r="r" b="b"/>
              <a:pathLst>
                <a:path w="4466" h="335" extrusionOk="0">
                  <a:moveTo>
                    <a:pt x="155" y="1"/>
                  </a:moveTo>
                  <a:cubicBezTo>
                    <a:pt x="72" y="1"/>
                    <a:pt x="0" y="72"/>
                    <a:pt x="0" y="168"/>
                  </a:cubicBezTo>
                  <a:cubicBezTo>
                    <a:pt x="0" y="251"/>
                    <a:pt x="72" y="334"/>
                    <a:pt x="155" y="334"/>
                  </a:cubicBezTo>
                  <a:lnTo>
                    <a:pt x="4298" y="334"/>
                  </a:lnTo>
                  <a:cubicBezTo>
                    <a:pt x="4394" y="334"/>
                    <a:pt x="4465" y="251"/>
                    <a:pt x="4465" y="168"/>
                  </a:cubicBezTo>
                  <a:cubicBezTo>
                    <a:pt x="4465" y="72"/>
                    <a:pt x="4394" y="1"/>
                    <a:pt x="429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3" name="Google Shape;9653;p78"/>
            <p:cNvSpPr/>
            <p:nvPr/>
          </p:nvSpPr>
          <p:spPr>
            <a:xfrm>
              <a:off x="1009643" y="1601434"/>
              <a:ext cx="26926" cy="10280"/>
            </a:xfrm>
            <a:custGeom>
              <a:avLst/>
              <a:gdLst/>
              <a:ahLst/>
              <a:cxnLst/>
              <a:rect l="l" t="t" r="r" b="b"/>
              <a:pathLst>
                <a:path w="846" h="323" extrusionOk="0">
                  <a:moveTo>
                    <a:pt x="167" y="1"/>
                  </a:moveTo>
                  <a:cubicBezTo>
                    <a:pt x="72" y="1"/>
                    <a:pt x="0" y="72"/>
                    <a:pt x="0" y="155"/>
                  </a:cubicBezTo>
                  <a:cubicBezTo>
                    <a:pt x="0" y="251"/>
                    <a:pt x="72" y="322"/>
                    <a:pt x="167" y="322"/>
                  </a:cubicBezTo>
                  <a:lnTo>
                    <a:pt x="691" y="322"/>
                  </a:lnTo>
                  <a:cubicBezTo>
                    <a:pt x="774" y="322"/>
                    <a:pt x="846" y="251"/>
                    <a:pt x="846" y="155"/>
                  </a:cubicBezTo>
                  <a:cubicBezTo>
                    <a:pt x="846" y="72"/>
                    <a:pt x="762" y="1"/>
                    <a:pt x="6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4" name="Google Shape;9654;p78"/>
            <p:cNvSpPr/>
            <p:nvPr/>
          </p:nvSpPr>
          <p:spPr>
            <a:xfrm>
              <a:off x="1047550" y="1601434"/>
              <a:ext cx="26926" cy="10280"/>
            </a:xfrm>
            <a:custGeom>
              <a:avLst/>
              <a:gdLst/>
              <a:ahLst/>
              <a:cxnLst/>
              <a:rect l="l" t="t" r="r" b="b"/>
              <a:pathLst>
                <a:path w="846" h="323" extrusionOk="0">
                  <a:moveTo>
                    <a:pt x="167" y="1"/>
                  </a:moveTo>
                  <a:cubicBezTo>
                    <a:pt x="71" y="1"/>
                    <a:pt x="0" y="72"/>
                    <a:pt x="0" y="155"/>
                  </a:cubicBezTo>
                  <a:cubicBezTo>
                    <a:pt x="0" y="251"/>
                    <a:pt x="71" y="322"/>
                    <a:pt x="167" y="322"/>
                  </a:cubicBezTo>
                  <a:lnTo>
                    <a:pt x="691" y="322"/>
                  </a:lnTo>
                  <a:cubicBezTo>
                    <a:pt x="774" y="322"/>
                    <a:pt x="845" y="251"/>
                    <a:pt x="845" y="155"/>
                  </a:cubicBezTo>
                  <a:cubicBezTo>
                    <a:pt x="845" y="72"/>
                    <a:pt x="774" y="1"/>
                    <a:pt x="6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5" name="Google Shape;9655;p78"/>
            <p:cNvSpPr/>
            <p:nvPr/>
          </p:nvSpPr>
          <p:spPr>
            <a:xfrm>
              <a:off x="966071" y="1579473"/>
              <a:ext cx="32241" cy="32241"/>
            </a:xfrm>
            <a:custGeom>
              <a:avLst/>
              <a:gdLst/>
              <a:ahLst/>
              <a:cxnLst/>
              <a:rect l="l" t="t" r="r" b="b"/>
              <a:pathLst>
                <a:path w="1013" h="1013" extrusionOk="0">
                  <a:moveTo>
                    <a:pt x="691" y="310"/>
                  </a:moveTo>
                  <a:lnTo>
                    <a:pt x="691" y="691"/>
                  </a:lnTo>
                  <a:lnTo>
                    <a:pt x="310" y="691"/>
                  </a:lnTo>
                  <a:lnTo>
                    <a:pt x="310" y="310"/>
                  </a:lnTo>
                  <a:close/>
                  <a:moveTo>
                    <a:pt x="167" y="0"/>
                  </a:moveTo>
                  <a:cubicBezTo>
                    <a:pt x="72" y="0"/>
                    <a:pt x="0" y="71"/>
                    <a:pt x="0" y="167"/>
                  </a:cubicBezTo>
                  <a:lnTo>
                    <a:pt x="0" y="845"/>
                  </a:lnTo>
                  <a:cubicBezTo>
                    <a:pt x="0" y="941"/>
                    <a:pt x="72" y="1012"/>
                    <a:pt x="167" y="1012"/>
                  </a:cubicBezTo>
                  <a:lnTo>
                    <a:pt x="846" y="1012"/>
                  </a:lnTo>
                  <a:cubicBezTo>
                    <a:pt x="941" y="1012"/>
                    <a:pt x="1012" y="941"/>
                    <a:pt x="1012" y="845"/>
                  </a:cubicBezTo>
                  <a:lnTo>
                    <a:pt x="1012" y="167"/>
                  </a:lnTo>
                  <a:cubicBezTo>
                    <a:pt x="1000" y="71"/>
                    <a:pt x="941" y="0"/>
                    <a:pt x="84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656" name="Google Shape;9656;p78"/>
          <p:cNvGrpSpPr/>
          <p:nvPr/>
        </p:nvGrpSpPr>
        <p:grpSpPr>
          <a:xfrm>
            <a:off x="1744841" y="1778107"/>
            <a:ext cx="466888" cy="466931"/>
            <a:chOff x="1308631" y="1507830"/>
            <a:chExt cx="350166" cy="35019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57" name="Google Shape;9657;p78"/>
            <p:cNvSpPr/>
            <p:nvPr/>
          </p:nvSpPr>
          <p:spPr>
            <a:xfrm>
              <a:off x="1308631" y="1507830"/>
              <a:ext cx="350166" cy="350198"/>
            </a:xfrm>
            <a:custGeom>
              <a:avLst/>
              <a:gdLst/>
              <a:ahLst/>
              <a:cxnLst/>
              <a:rect l="l" t="t" r="r" b="b"/>
              <a:pathLst>
                <a:path w="11002" h="11003" extrusionOk="0">
                  <a:moveTo>
                    <a:pt x="6192" y="310"/>
                  </a:moveTo>
                  <a:cubicBezTo>
                    <a:pt x="6192" y="310"/>
                    <a:pt x="6204" y="310"/>
                    <a:pt x="6204" y="334"/>
                  </a:cubicBezTo>
                  <a:lnTo>
                    <a:pt x="6204" y="787"/>
                  </a:lnTo>
                  <a:cubicBezTo>
                    <a:pt x="6204" y="953"/>
                    <a:pt x="6311" y="1084"/>
                    <a:pt x="6477" y="1120"/>
                  </a:cubicBezTo>
                  <a:cubicBezTo>
                    <a:pt x="6989" y="1239"/>
                    <a:pt x="7489" y="1429"/>
                    <a:pt x="7930" y="1715"/>
                  </a:cubicBezTo>
                  <a:cubicBezTo>
                    <a:pt x="7986" y="1751"/>
                    <a:pt x="8048" y="1769"/>
                    <a:pt x="8110" y="1769"/>
                  </a:cubicBezTo>
                  <a:cubicBezTo>
                    <a:pt x="8194" y="1769"/>
                    <a:pt x="8278" y="1736"/>
                    <a:pt x="8347" y="1668"/>
                  </a:cubicBezTo>
                  <a:lnTo>
                    <a:pt x="8680" y="1346"/>
                  </a:lnTo>
                  <a:lnTo>
                    <a:pt x="8692" y="1346"/>
                  </a:lnTo>
                  <a:lnTo>
                    <a:pt x="9656" y="2311"/>
                  </a:lnTo>
                  <a:lnTo>
                    <a:pt x="9656" y="2322"/>
                  </a:lnTo>
                  <a:lnTo>
                    <a:pt x="9335" y="2656"/>
                  </a:lnTo>
                  <a:cubicBezTo>
                    <a:pt x="9228" y="2751"/>
                    <a:pt x="9192" y="2930"/>
                    <a:pt x="9287" y="3073"/>
                  </a:cubicBezTo>
                  <a:cubicBezTo>
                    <a:pt x="9573" y="3513"/>
                    <a:pt x="9775" y="4001"/>
                    <a:pt x="9883" y="4525"/>
                  </a:cubicBezTo>
                  <a:cubicBezTo>
                    <a:pt x="9906" y="4680"/>
                    <a:pt x="10049" y="4799"/>
                    <a:pt x="10204" y="4799"/>
                  </a:cubicBezTo>
                  <a:lnTo>
                    <a:pt x="10668" y="4799"/>
                  </a:lnTo>
                  <a:cubicBezTo>
                    <a:pt x="10668" y="4799"/>
                    <a:pt x="10680" y="4799"/>
                    <a:pt x="10680" y="4811"/>
                  </a:cubicBezTo>
                  <a:lnTo>
                    <a:pt x="10657" y="6216"/>
                  </a:lnTo>
                  <a:lnTo>
                    <a:pt x="10192" y="6216"/>
                  </a:lnTo>
                  <a:cubicBezTo>
                    <a:pt x="10026" y="6216"/>
                    <a:pt x="9895" y="6311"/>
                    <a:pt x="9871" y="6478"/>
                  </a:cubicBezTo>
                  <a:cubicBezTo>
                    <a:pt x="9752" y="7002"/>
                    <a:pt x="9549" y="7490"/>
                    <a:pt x="9275" y="7942"/>
                  </a:cubicBezTo>
                  <a:cubicBezTo>
                    <a:pt x="9180" y="8073"/>
                    <a:pt x="9192" y="8240"/>
                    <a:pt x="9311" y="8359"/>
                  </a:cubicBezTo>
                  <a:lnTo>
                    <a:pt x="9645" y="8680"/>
                  </a:lnTo>
                  <a:lnTo>
                    <a:pt x="9645" y="8692"/>
                  </a:lnTo>
                  <a:lnTo>
                    <a:pt x="8680" y="9669"/>
                  </a:lnTo>
                  <a:lnTo>
                    <a:pt x="8656" y="9669"/>
                  </a:lnTo>
                  <a:lnTo>
                    <a:pt x="8335" y="9335"/>
                  </a:lnTo>
                  <a:cubicBezTo>
                    <a:pt x="8271" y="9272"/>
                    <a:pt x="8183" y="9237"/>
                    <a:pt x="8094" y="9237"/>
                  </a:cubicBezTo>
                  <a:cubicBezTo>
                    <a:pt x="8033" y="9237"/>
                    <a:pt x="7971" y="9254"/>
                    <a:pt x="7918" y="9288"/>
                  </a:cubicBezTo>
                  <a:cubicBezTo>
                    <a:pt x="7466" y="9573"/>
                    <a:pt x="6978" y="9788"/>
                    <a:pt x="6454" y="9883"/>
                  </a:cubicBezTo>
                  <a:cubicBezTo>
                    <a:pt x="6311" y="9919"/>
                    <a:pt x="6192" y="10050"/>
                    <a:pt x="6192" y="10216"/>
                  </a:cubicBezTo>
                  <a:lnTo>
                    <a:pt x="6192" y="10681"/>
                  </a:lnTo>
                  <a:cubicBezTo>
                    <a:pt x="6192" y="10681"/>
                    <a:pt x="6192" y="10693"/>
                    <a:pt x="6168" y="10693"/>
                  </a:cubicBezTo>
                  <a:lnTo>
                    <a:pt x="4811" y="10693"/>
                  </a:lnTo>
                  <a:cubicBezTo>
                    <a:pt x="4811" y="10693"/>
                    <a:pt x="4787" y="10693"/>
                    <a:pt x="4787" y="10681"/>
                  </a:cubicBezTo>
                  <a:lnTo>
                    <a:pt x="4787" y="10216"/>
                  </a:lnTo>
                  <a:cubicBezTo>
                    <a:pt x="4787" y="10050"/>
                    <a:pt x="4692" y="9919"/>
                    <a:pt x="4525" y="9883"/>
                  </a:cubicBezTo>
                  <a:cubicBezTo>
                    <a:pt x="4001" y="9764"/>
                    <a:pt x="3513" y="9573"/>
                    <a:pt x="3060" y="9288"/>
                  </a:cubicBezTo>
                  <a:cubicBezTo>
                    <a:pt x="3001" y="9264"/>
                    <a:pt x="2941" y="9228"/>
                    <a:pt x="2882" y="9228"/>
                  </a:cubicBezTo>
                  <a:cubicBezTo>
                    <a:pt x="2798" y="9228"/>
                    <a:pt x="2715" y="9264"/>
                    <a:pt x="2644" y="9335"/>
                  </a:cubicBezTo>
                  <a:lnTo>
                    <a:pt x="2322" y="9669"/>
                  </a:lnTo>
                  <a:lnTo>
                    <a:pt x="2298" y="9669"/>
                  </a:lnTo>
                  <a:lnTo>
                    <a:pt x="1334" y="8692"/>
                  </a:lnTo>
                  <a:lnTo>
                    <a:pt x="1334" y="8680"/>
                  </a:lnTo>
                  <a:lnTo>
                    <a:pt x="1667" y="8359"/>
                  </a:lnTo>
                  <a:cubicBezTo>
                    <a:pt x="1763" y="8252"/>
                    <a:pt x="1798" y="8073"/>
                    <a:pt x="1703" y="7942"/>
                  </a:cubicBezTo>
                  <a:cubicBezTo>
                    <a:pt x="1429" y="7490"/>
                    <a:pt x="1215" y="7002"/>
                    <a:pt x="1108" y="6478"/>
                  </a:cubicBezTo>
                  <a:cubicBezTo>
                    <a:pt x="1084" y="6335"/>
                    <a:pt x="953" y="6216"/>
                    <a:pt x="786" y="6216"/>
                  </a:cubicBezTo>
                  <a:lnTo>
                    <a:pt x="322" y="6216"/>
                  </a:lnTo>
                  <a:cubicBezTo>
                    <a:pt x="322" y="6216"/>
                    <a:pt x="310" y="6216"/>
                    <a:pt x="310" y="6192"/>
                  </a:cubicBezTo>
                  <a:lnTo>
                    <a:pt x="310" y="4811"/>
                  </a:lnTo>
                  <a:cubicBezTo>
                    <a:pt x="310" y="4811"/>
                    <a:pt x="310" y="4799"/>
                    <a:pt x="322" y="4799"/>
                  </a:cubicBezTo>
                  <a:lnTo>
                    <a:pt x="786" y="4799"/>
                  </a:lnTo>
                  <a:cubicBezTo>
                    <a:pt x="953" y="4799"/>
                    <a:pt x="1084" y="4692"/>
                    <a:pt x="1108" y="4525"/>
                  </a:cubicBezTo>
                  <a:cubicBezTo>
                    <a:pt x="1227" y="4001"/>
                    <a:pt x="1429" y="3513"/>
                    <a:pt x="1703" y="3073"/>
                  </a:cubicBezTo>
                  <a:cubicBezTo>
                    <a:pt x="1798" y="2930"/>
                    <a:pt x="1786" y="2775"/>
                    <a:pt x="1667" y="2656"/>
                  </a:cubicBezTo>
                  <a:lnTo>
                    <a:pt x="1334" y="2322"/>
                  </a:lnTo>
                  <a:lnTo>
                    <a:pt x="1334" y="2311"/>
                  </a:lnTo>
                  <a:lnTo>
                    <a:pt x="2298" y="1346"/>
                  </a:lnTo>
                  <a:lnTo>
                    <a:pt x="2322" y="1346"/>
                  </a:lnTo>
                  <a:lnTo>
                    <a:pt x="2644" y="1668"/>
                  </a:lnTo>
                  <a:cubicBezTo>
                    <a:pt x="2707" y="1731"/>
                    <a:pt x="2796" y="1765"/>
                    <a:pt x="2885" y="1765"/>
                  </a:cubicBezTo>
                  <a:cubicBezTo>
                    <a:pt x="2946" y="1765"/>
                    <a:pt x="3007" y="1749"/>
                    <a:pt x="3060" y="1715"/>
                  </a:cubicBezTo>
                  <a:cubicBezTo>
                    <a:pt x="3513" y="1429"/>
                    <a:pt x="4001" y="1227"/>
                    <a:pt x="4525" y="1120"/>
                  </a:cubicBezTo>
                  <a:cubicBezTo>
                    <a:pt x="4668" y="1084"/>
                    <a:pt x="4787" y="953"/>
                    <a:pt x="4787" y="787"/>
                  </a:cubicBezTo>
                  <a:lnTo>
                    <a:pt x="4787" y="334"/>
                  </a:lnTo>
                  <a:cubicBezTo>
                    <a:pt x="4787" y="334"/>
                    <a:pt x="4787" y="310"/>
                    <a:pt x="4811" y="310"/>
                  </a:cubicBezTo>
                  <a:close/>
                  <a:moveTo>
                    <a:pt x="4811" y="1"/>
                  </a:moveTo>
                  <a:cubicBezTo>
                    <a:pt x="4632" y="1"/>
                    <a:pt x="4477" y="156"/>
                    <a:pt x="4477" y="334"/>
                  </a:cubicBezTo>
                  <a:lnTo>
                    <a:pt x="4477" y="798"/>
                  </a:lnTo>
                  <a:cubicBezTo>
                    <a:pt x="4477" y="798"/>
                    <a:pt x="4477" y="810"/>
                    <a:pt x="4465" y="810"/>
                  </a:cubicBezTo>
                  <a:cubicBezTo>
                    <a:pt x="3918" y="929"/>
                    <a:pt x="3370" y="1156"/>
                    <a:pt x="2906" y="1453"/>
                  </a:cubicBezTo>
                  <a:lnTo>
                    <a:pt x="2882" y="1453"/>
                  </a:lnTo>
                  <a:lnTo>
                    <a:pt x="2560" y="1120"/>
                  </a:lnTo>
                  <a:cubicBezTo>
                    <a:pt x="2495" y="1054"/>
                    <a:pt x="2408" y="1022"/>
                    <a:pt x="2322" y="1022"/>
                  </a:cubicBezTo>
                  <a:cubicBezTo>
                    <a:pt x="2236" y="1022"/>
                    <a:pt x="2150" y="1054"/>
                    <a:pt x="2084" y="1120"/>
                  </a:cubicBezTo>
                  <a:lnTo>
                    <a:pt x="1120" y="2084"/>
                  </a:lnTo>
                  <a:cubicBezTo>
                    <a:pt x="977" y="2215"/>
                    <a:pt x="977" y="2430"/>
                    <a:pt x="1120" y="2561"/>
                  </a:cubicBezTo>
                  <a:lnTo>
                    <a:pt x="1441" y="2894"/>
                  </a:lnTo>
                  <a:lnTo>
                    <a:pt x="1441" y="2906"/>
                  </a:lnTo>
                  <a:cubicBezTo>
                    <a:pt x="1132" y="3382"/>
                    <a:pt x="917" y="3906"/>
                    <a:pt x="798" y="4466"/>
                  </a:cubicBezTo>
                  <a:cubicBezTo>
                    <a:pt x="798" y="4466"/>
                    <a:pt x="798" y="4489"/>
                    <a:pt x="786" y="4489"/>
                  </a:cubicBezTo>
                  <a:lnTo>
                    <a:pt x="322" y="4489"/>
                  </a:lnTo>
                  <a:cubicBezTo>
                    <a:pt x="143" y="4489"/>
                    <a:pt x="0" y="4632"/>
                    <a:pt x="0" y="4811"/>
                  </a:cubicBezTo>
                  <a:lnTo>
                    <a:pt x="0" y="6192"/>
                  </a:lnTo>
                  <a:cubicBezTo>
                    <a:pt x="0" y="6371"/>
                    <a:pt x="143" y="6525"/>
                    <a:pt x="322" y="6525"/>
                  </a:cubicBezTo>
                  <a:lnTo>
                    <a:pt x="786" y="6525"/>
                  </a:lnTo>
                  <a:cubicBezTo>
                    <a:pt x="786" y="6525"/>
                    <a:pt x="798" y="6525"/>
                    <a:pt x="798" y="6537"/>
                  </a:cubicBezTo>
                  <a:cubicBezTo>
                    <a:pt x="917" y="7085"/>
                    <a:pt x="1143" y="7621"/>
                    <a:pt x="1441" y="8097"/>
                  </a:cubicBezTo>
                  <a:lnTo>
                    <a:pt x="1441" y="8121"/>
                  </a:lnTo>
                  <a:lnTo>
                    <a:pt x="1120" y="8442"/>
                  </a:lnTo>
                  <a:cubicBezTo>
                    <a:pt x="977" y="8573"/>
                    <a:pt x="977" y="8788"/>
                    <a:pt x="1120" y="8918"/>
                  </a:cubicBezTo>
                  <a:lnTo>
                    <a:pt x="2084" y="9883"/>
                  </a:lnTo>
                  <a:cubicBezTo>
                    <a:pt x="2150" y="9954"/>
                    <a:pt x="2236" y="9990"/>
                    <a:pt x="2322" y="9990"/>
                  </a:cubicBezTo>
                  <a:cubicBezTo>
                    <a:pt x="2408" y="9990"/>
                    <a:pt x="2495" y="9954"/>
                    <a:pt x="2560" y="9883"/>
                  </a:cubicBezTo>
                  <a:lnTo>
                    <a:pt x="2882" y="9561"/>
                  </a:lnTo>
                  <a:lnTo>
                    <a:pt x="2906" y="9561"/>
                  </a:lnTo>
                  <a:cubicBezTo>
                    <a:pt x="3370" y="9871"/>
                    <a:pt x="3894" y="10085"/>
                    <a:pt x="4465" y="10204"/>
                  </a:cubicBezTo>
                  <a:cubicBezTo>
                    <a:pt x="4465" y="10204"/>
                    <a:pt x="4477" y="10204"/>
                    <a:pt x="4477" y="10216"/>
                  </a:cubicBezTo>
                  <a:lnTo>
                    <a:pt x="4477" y="10681"/>
                  </a:lnTo>
                  <a:cubicBezTo>
                    <a:pt x="4477" y="10859"/>
                    <a:pt x="4632" y="11002"/>
                    <a:pt x="4811" y="11002"/>
                  </a:cubicBezTo>
                  <a:lnTo>
                    <a:pt x="6192" y="11002"/>
                  </a:lnTo>
                  <a:cubicBezTo>
                    <a:pt x="6370" y="11002"/>
                    <a:pt x="6513" y="10859"/>
                    <a:pt x="6513" y="10681"/>
                  </a:cubicBezTo>
                  <a:lnTo>
                    <a:pt x="6513" y="10216"/>
                  </a:lnTo>
                  <a:cubicBezTo>
                    <a:pt x="6513" y="10216"/>
                    <a:pt x="6513" y="10204"/>
                    <a:pt x="6537" y="10204"/>
                  </a:cubicBezTo>
                  <a:cubicBezTo>
                    <a:pt x="7085" y="10085"/>
                    <a:pt x="7620" y="9859"/>
                    <a:pt x="8097" y="9561"/>
                  </a:cubicBezTo>
                  <a:lnTo>
                    <a:pt x="8109" y="9561"/>
                  </a:lnTo>
                  <a:lnTo>
                    <a:pt x="8442" y="9883"/>
                  </a:lnTo>
                  <a:cubicBezTo>
                    <a:pt x="8507" y="9954"/>
                    <a:pt x="8591" y="9990"/>
                    <a:pt x="8676" y="9990"/>
                  </a:cubicBezTo>
                  <a:cubicBezTo>
                    <a:pt x="8760" y="9990"/>
                    <a:pt x="8847" y="9954"/>
                    <a:pt x="8918" y="9883"/>
                  </a:cubicBezTo>
                  <a:lnTo>
                    <a:pt x="9883" y="8918"/>
                  </a:lnTo>
                  <a:cubicBezTo>
                    <a:pt x="10014" y="8788"/>
                    <a:pt x="10014" y="8573"/>
                    <a:pt x="9883" y="8442"/>
                  </a:cubicBezTo>
                  <a:lnTo>
                    <a:pt x="9549" y="8121"/>
                  </a:lnTo>
                  <a:lnTo>
                    <a:pt x="9549" y="8097"/>
                  </a:lnTo>
                  <a:cubicBezTo>
                    <a:pt x="9871" y="7621"/>
                    <a:pt x="10073" y="7109"/>
                    <a:pt x="10192" y="6537"/>
                  </a:cubicBezTo>
                  <a:cubicBezTo>
                    <a:pt x="10192" y="6537"/>
                    <a:pt x="10192" y="6525"/>
                    <a:pt x="10204" y="6525"/>
                  </a:cubicBezTo>
                  <a:lnTo>
                    <a:pt x="10668" y="6525"/>
                  </a:lnTo>
                  <a:cubicBezTo>
                    <a:pt x="10847" y="6525"/>
                    <a:pt x="11002" y="6371"/>
                    <a:pt x="11002" y="6192"/>
                  </a:cubicBezTo>
                  <a:lnTo>
                    <a:pt x="11002" y="4811"/>
                  </a:lnTo>
                  <a:cubicBezTo>
                    <a:pt x="10978" y="4632"/>
                    <a:pt x="10835" y="4489"/>
                    <a:pt x="10657" y="4489"/>
                  </a:cubicBezTo>
                  <a:lnTo>
                    <a:pt x="10192" y="4489"/>
                  </a:lnTo>
                  <a:cubicBezTo>
                    <a:pt x="10192" y="4489"/>
                    <a:pt x="10180" y="4489"/>
                    <a:pt x="10180" y="4466"/>
                  </a:cubicBezTo>
                  <a:cubicBezTo>
                    <a:pt x="10061" y="3918"/>
                    <a:pt x="9835" y="3382"/>
                    <a:pt x="9537" y="2906"/>
                  </a:cubicBezTo>
                  <a:lnTo>
                    <a:pt x="9537" y="2894"/>
                  </a:lnTo>
                  <a:lnTo>
                    <a:pt x="9859" y="2561"/>
                  </a:lnTo>
                  <a:cubicBezTo>
                    <a:pt x="10002" y="2430"/>
                    <a:pt x="10002" y="2215"/>
                    <a:pt x="9859" y="2084"/>
                  </a:cubicBezTo>
                  <a:lnTo>
                    <a:pt x="8894" y="1120"/>
                  </a:lnTo>
                  <a:cubicBezTo>
                    <a:pt x="8829" y="1054"/>
                    <a:pt x="8743" y="1022"/>
                    <a:pt x="8656" y="1022"/>
                  </a:cubicBezTo>
                  <a:cubicBezTo>
                    <a:pt x="8570" y="1022"/>
                    <a:pt x="8484" y="1054"/>
                    <a:pt x="8418" y="1120"/>
                  </a:cubicBezTo>
                  <a:lnTo>
                    <a:pt x="8097" y="1453"/>
                  </a:lnTo>
                  <a:lnTo>
                    <a:pt x="8073" y="1453"/>
                  </a:lnTo>
                  <a:cubicBezTo>
                    <a:pt x="7597" y="1132"/>
                    <a:pt x="7085" y="929"/>
                    <a:pt x="6513" y="810"/>
                  </a:cubicBezTo>
                  <a:cubicBezTo>
                    <a:pt x="6513" y="810"/>
                    <a:pt x="6501" y="810"/>
                    <a:pt x="6501" y="798"/>
                  </a:cubicBezTo>
                  <a:lnTo>
                    <a:pt x="6501" y="334"/>
                  </a:lnTo>
                  <a:cubicBezTo>
                    <a:pt x="6501" y="156"/>
                    <a:pt x="6346" y="1"/>
                    <a:pt x="616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8" name="Google Shape;9658;p78"/>
            <p:cNvSpPr/>
            <p:nvPr/>
          </p:nvSpPr>
          <p:spPr>
            <a:xfrm>
              <a:off x="1373049" y="1574063"/>
              <a:ext cx="181544" cy="179730"/>
            </a:xfrm>
            <a:custGeom>
              <a:avLst/>
              <a:gdLst/>
              <a:ahLst/>
              <a:cxnLst/>
              <a:rect l="l" t="t" r="r" b="b"/>
              <a:pathLst>
                <a:path w="5704" h="5647" extrusionOk="0">
                  <a:moveTo>
                    <a:pt x="3449" y="0"/>
                  </a:moveTo>
                  <a:cubicBezTo>
                    <a:pt x="3399" y="0"/>
                    <a:pt x="3349" y="1"/>
                    <a:pt x="3299" y="3"/>
                  </a:cubicBezTo>
                  <a:cubicBezTo>
                    <a:pt x="2453" y="51"/>
                    <a:pt x="1644" y="408"/>
                    <a:pt x="1036" y="1003"/>
                  </a:cubicBezTo>
                  <a:cubicBezTo>
                    <a:pt x="429" y="1611"/>
                    <a:pt x="84" y="2396"/>
                    <a:pt x="48" y="3266"/>
                  </a:cubicBezTo>
                  <a:cubicBezTo>
                    <a:pt x="1" y="4111"/>
                    <a:pt x="262" y="4933"/>
                    <a:pt x="798" y="5587"/>
                  </a:cubicBezTo>
                  <a:cubicBezTo>
                    <a:pt x="834" y="5635"/>
                    <a:pt x="882" y="5647"/>
                    <a:pt x="917" y="5647"/>
                  </a:cubicBezTo>
                  <a:cubicBezTo>
                    <a:pt x="953" y="5647"/>
                    <a:pt x="1001" y="5635"/>
                    <a:pt x="1024" y="5623"/>
                  </a:cubicBezTo>
                  <a:cubicBezTo>
                    <a:pt x="1096" y="5564"/>
                    <a:pt x="1096" y="5456"/>
                    <a:pt x="1060" y="5397"/>
                  </a:cubicBezTo>
                  <a:cubicBezTo>
                    <a:pt x="584" y="4802"/>
                    <a:pt x="322" y="4051"/>
                    <a:pt x="370" y="3278"/>
                  </a:cubicBezTo>
                  <a:cubicBezTo>
                    <a:pt x="417" y="2504"/>
                    <a:pt x="727" y="1777"/>
                    <a:pt x="1274" y="1242"/>
                  </a:cubicBezTo>
                  <a:cubicBezTo>
                    <a:pt x="1834" y="694"/>
                    <a:pt x="2560" y="384"/>
                    <a:pt x="3322" y="337"/>
                  </a:cubicBezTo>
                  <a:cubicBezTo>
                    <a:pt x="3385" y="333"/>
                    <a:pt x="3447" y="331"/>
                    <a:pt x="3509" y="331"/>
                  </a:cubicBezTo>
                  <a:cubicBezTo>
                    <a:pt x="4215" y="331"/>
                    <a:pt x="4883" y="578"/>
                    <a:pt x="5430" y="1015"/>
                  </a:cubicBezTo>
                  <a:cubicBezTo>
                    <a:pt x="5461" y="1041"/>
                    <a:pt x="5496" y="1053"/>
                    <a:pt x="5531" y="1053"/>
                  </a:cubicBezTo>
                  <a:cubicBezTo>
                    <a:pt x="5577" y="1053"/>
                    <a:pt x="5622" y="1032"/>
                    <a:pt x="5656" y="992"/>
                  </a:cubicBezTo>
                  <a:cubicBezTo>
                    <a:pt x="5704" y="920"/>
                    <a:pt x="5680" y="813"/>
                    <a:pt x="5620" y="765"/>
                  </a:cubicBezTo>
                  <a:cubicBezTo>
                    <a:pt x="5005" y="262"/>
                    <a:pt x="4232" y="0"/>
                    <a:pt x="344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59" name="Google Shape;9659;p78"/>
            <p:cNvSpPr/>
            <p:nvPr/>
          </p:nvSpPr>
          <p:spPr>
            <a:xfrm>
              <a:off x="1411338" y="1606368"/>
              <a:ext cx="182276" cy="186477"/>
            </a:xfrm>
            <a:custGeom>
              <a:avLst/>
              <a:gdLst/>
              <a:ahLst/>
              <a:cxnLst/>
              <a:rect l="l" t="t" r="r" b="b"/>
              <a:pathLst>
                <a:path w="5727" h="5859" extrusionOk="0">
                  <a:moveTo>
                    <a:pt x="3286" y="334"/>
                  </a:moveTo>
                  <a:lnTo>
                    <a:pt x="3286" y="1000"/>
                  </a:lnTo>
                  <a:cubicBezTo>
                    <a:pt x="3286" y="1108"/>
                    <a:pt x="3262" y="1227"/>
                    <a:pt x="3215" y="1310"/>
                  </a:cubicBezTo>
                  <a:lnTo>
                    <a:pt x="3143" y="1477"/>
                  </a:lnTo>
                  <a:cubicBezTo>
                    <a:pt x="3119" y="1501"/>
                    <a:pt x="3119" y="1524"/>
                    <a:pt x="3119" y="1548"/>
                  </a:cubicBezTo>
                  <a:lnTo>
                    <a:pt x="3119" y="1893"/>
                  </a:lnTo>
                  <a:cubicBezTo>
                    <a:pt x="3119" y="2132"/>
                    <a:pt x="3036" y="2358"/>
                    <a:pt x="2858" y="2524"/>
                  </a:cubicBezTo>
                  <a:cubicBezTo>
                    <a:pt x="2691" y="2679"/>
                    <a:pt x="2453" y="2775"/>
                    <a:pt x="2215" y="2775"/>
                  </a:cubicBezTo>
                  <a:cubicBezTo>
                    <a:pt x="1774" y="2763"/>
                    <a:pt x="1381" y="2346"/>
                    <a:pt x="1381" y="1846"/>
                  </a:cubicBezTo>
                  <a:lnTo>
                    <a:pt x="1381" y="1548"/>
                  </a:lnTo>
                  <a:cubicBezTo>
                    <a:pt x="1381" y="1524"/>
                    <a:pt x="1381" y="1501"/>
                    <a:pt x="1369" y="1477"/>
                  </a:cubicBezTo>
                  <a:lnTo>
                    <a:pt x="1262" y="1286"/>
                  </a:lnTo>
                  <a:cubicBezTo>
                    <a:pt x="1238" y="1203"/>
                    <a:pt x="1203" y="1131"/>
                    <a:pt x="1203" y="1048"/>
                  </a:cubicBezTo>
                  <a:lnTo>
                    <a:pt x="1203" y="1024"/>
                  </a:lnTo>
                  <a:cubicBezTo>
                    <a:pt x="1203" y="643"/>
                    <a:pt x="1524" y="334"/>
                    <a:pt x="1905" y="334"/>
                  </a:cubicBezTo>
                  <a:close/>
                  <a:moveTo>
                    <a:pt x="2608" y="3025"/>
                  </a:moveTo>
                  <a:cubicBezTo>
                    <a:pt x="2619" y="3084"/>
                    <a:pt x="2631" y="3132"/>
                    <a:pt x="2655" y="3179"/>
                  </a:cubicBezTo>
                  <a:lnTo>
                    <a:pt x="2512" y="3310"/>
                  </a:lnTo>
                  <a:cubicBezTo>
                    <a:pt x="2441" y="3382"/>
                    <a:pt x="2357" y="3417"/>
                    <a:pt x="2262" y="3417"/>
                  </a:cubicBezTo>
                  <a:cubicBezTo>
                    <a:pt x="2179" y="3417"/>
                    <a:pt x="2084" y="3382"/>
                    <a:pt x="2012" y="3310"/>
                  </a:cubicBezTo>
                  <a:lnTo>
                    <a:pt x="1881" y="3179"/>
                  </a:lnTo>
                  <a:cubicBezTo>
                    <a:pt x="1893" y="3132"/>
                    <a:pt x="1905" y="3084"/>
                    <a:pt x="1905" y="3025"/>
                  </a:cubicBezTo>
                  <a:cubicBezTo>
                    <a:pt x="2012" y="3060"/>
                    <a:pt x="2119" y="3084"/>
                    <a:pt x="2215" y="3084"/>
                  </a:cubicBezTo>
                  <a:lnTo>
                    <a:pt x="2250" y="3084"/>
                  </a:lnTo>
                  <a:cubicBezTo>
                    <a:pt x="2369" y="3084"/>
                    <a:pt x="2488" y="3072"/>
                    <a:pt x="2608" y="3025"/>
                  </a:cubicBezTo>
                  <a:close/>
                  <a:moveTo>
                    <a:pt x="2810" y="3441"/>
                  </a:moveTo>
                  <a:cubicBezTo>
                    <a:pt x="2858" y="3477"/>
                    <a:pt x="2905" y="3489"/>
                    <a:pt x="2941" y="3501"/>
                  </a:cubicBezTo>
                  <a:lnTo>
                    <a:pt x="3524" y="3667"/>
                  </a:lnTo>
                  <a:cubicBezTo>
                    <a:pt x="3679" y="3715"/>
                    <a:pt x="3774" y="3846"/>
                    <a:pt x="3774" y="4013"/>
                  </a:cubicBezTo>
                  <a:lnTo>
                    <a:pt x="3774" y="5108"/>
                  </a:lnTo>
                  <a:lnTo>
                    <a:pt x="3822" y="5108"/>
                  </a:lnTo>
                  <a:cubicBezTo>
                    <a:pt x="3703" y="5180"/>
                    <a:pt x="3584" y="5239"/>
                    <a:pt x="3453" y="5287"/>
                  </a:cubicBezTo>
                  <a:lnTo>
                    <a:pt x="3453" y="4310"/>
                  </a:lnTo>
                  <a:cubicBezTo>
                    <a:pt x="3453" y="4215"/>
                    <a:pt x="3381" y="4144"/>
                    <a:pt x="3286" y="4144"/>
                  </a:cubicBezTo>
                  <a:cubicBezTo>
                    <a:pt x="3203" y="4144"/>
                    <a:pt x="3119" y="4215"/>
                    <a:pt x="3119" y="4310"/>
                  </a:cubicBezTo>
                  <a:lnTo>
                    <a:pt x="3119" y="5394"/>
                  </a:lnTo>
                  <a:cubicBezTo>
                    <a:pt x="2881" y="5465"/>
                    <a:pt x="2655" y="5501"/>
                    <a:pt x="2405" y="5513"/>
                  </a:cubicBezTo>
                  <a:lnTo>
                    <a:pt x="2262" y="5513"/>
                  </a:lnTo>
                  <a:cubicBezTo>
                    <a:pt x="1965" y="5513"/>
                    <a:pt x="1667" y="5465"/>
                    <a:pt x="1381" y="5394"/>
                  </a:cubicBezTo>
                  <a:lnTo>
                    <a:pt x="1381" y="4310"/>
                  </a:lnTo>
                  <a:cubicBezTo>
                    <a:pt x="1381" y="4215"/>
                    <a:pt x="1310" y="4144"/>
                    <a:pt x="1214" y="4144"/>
                  </a:cubicBezTo>
                  <a:cubicBezTo>
                    <a:pt x="1131" y="4144"/>
                    <a:pt x="1060" y="4215"/>
                    <a:pt x="1060" y="4310"/>
                  </a:cubicBezTo>
                  <a:lnTo>
                    <a:pt x="1060" y="5287"/>
                  </a:lnTo>
                  <a:cubicBezTo>
                    <a:pt x="941" y="5227"/>
                    <a:pt x="798" y="5168"/>
                    <a:pt x="679" y="5108"/>
                  </a:cubicBezTo>
                  <a:lnTo>
                    <a:pt x="679" y="4013"/>
                  </a:lnTo>
                  <a:cubicBezTo>
                    <a:pt x="679" y="3846"/>
                    <a:pt x="786" y="3715"/>
                    <a:pt x="941" y="3667"/>
                  </a:cubicBezTo>
                  <a:lnTo>
                    <a:pt x="1512" y="3501"/>
                  </a:lnTo>
                  <a:cubicBezTo>
                    <a:pt x="1560" y="3489"/>
                    <a:pt x="1619" y="3477"/>
                    <a:pt x="1655" y="3441"/>
                  </a:cubicBezTo>
                  <a:lnTo>
                    <a:pt x="1750" y="3548"/>
                  </a:lnTo>
                  <a:cubicBezTo>
                    <a:pt x="1893" y="3679"/>
                    <a:pt x="2072" y="3739"/>
                    <a:pt x="2227" y="3739"/>
                  </a:cubicBezTo>
                  <a:cubicBezTo>
                    <a:pt x="2393" y="3739"/>
                    <a:pt x="2572" y="3679"/>
                    <a:pt x="2703" y="3548"/>
                  </a:cubicBezTo>
                  <a:lnTo>
                    <a:pt x="2810" y="3441"/>
                  </a:lnTo>
                  <a:close/>
                  <a:moveTo>
                    <a:pt x="1893" y="0"/>
                  </a:moveTo>
                  <a:cubicBezTo>
                    <a:pt x="1322" y="0"/>
                    <a:pt x="869" y="465"/>
                    <a:pt x="869" y="1024"/>
                  </a:cubicBezTo>
                  <a:lnTo>
                    <a:pt x="869" y="1048"/>
                  </a:lnTo>
                  <a:cubicBezTo>
                    <a:pt x="869" y="1179"/>
                    <a:pt x="893" y="1310"/>
                    <a:pt x="953" y="1429"/>
                  </a:cubicBezTo>
                  <a:lnTo>
                    <a:pt x="1048" y="1596"/>
                  </a:lnTo>
                  <a:lnTo>
                    <a:pt x="1048" y="1870"/>
                  </a:lnTo>
                  <a:cubicBezTo>
                    <a:pt x="1048" y="2286"/>
                    <a:pt x="1250" y="2655"/>
                    <a:pt x="1560" y="2882"/>
                  </a:cubicBezTo>
                  <a:lnTo>
                    <a:pt x="1560" y="3025"/>
                  </a:lnTo>
                  <a:cubicBezTo>
                    <a:pt x="1560" y="3096"/>
                    <a:pt x="1500" y="3179"/>
                    <a:pt x="1429" y="3203"/>
                  </a:cubicBezTo>
                  <a:lnTo>
                    <a:pt x="845" y="3370"/>
                  </a:lnTo>
                  <a:cubicBezTo>
                    <a:pt x="572" y="3453"/>
                    <a:pt x="357" y="3727"/>
                    <a:pt x="357" y="4025"/>
                  </a:cubicBezTo>
                  <a:lnTo>
                    <a:pt x="357" y="4906"/>
                  </a:lnTo>
                  <a:cubicBezTo>
                    <a:pt x="333" y="4882"/>
                    <a:pt x="310" y="4858"/>
                    <a:pt x="286" y="4846"/>
                  </a:cubicBezTo>
                  <a:cubicBezTo>
                    <a:pt x="255" y="4820"/>
                    <a:pt x="220" y="4808"/>
                    <a:pt x="185" y="4808"/>
                  </a:cubicBezTo>
                  <a:cubicBezTo>
                    <a:pt x="139" y="4808"/>
                    <a:pt x="93" y="4829"/>
                    <a:pt x="60" y="4870"/>
                  </a:cubicBezTo>
                  <a:cubicBezTo>
                    <a:pt x="0" y="4941"/>
                    <a:pt x="12" y="5037"/>
                    <a:pt x="95" y="5096"/>
                  </a:cubicBezTo>
                  <a:cubicBezTo>
                    <a:pt x="703" y="5584"/>
                    <a:pt x="1465" y="5858"/>
                    <a:pt x="2250" y="5858"/>
                  </a:cubicBezTo>
                  <a:lnTo>
                    <a:pt x="2417" y="5858"/>
                  </a:lnTo>
                  <a:cubicBezTo>
                    <a:pt x="3262" y="5811"/>
                    <a:pt x="4060" y="5453"/>
                    <a:pt x="4679" y="4858"/>
                  </a:cubicBezTo>
                  <a:cubicBezTo>
                    <a:pt x="5286" y="4251"/>
                    <a:pt x="5632" y="3453"/>
                    <a:pt x="5667" y="2596"/>
                  </a:cubicBezTo>
                  <a:cubicBezTo>
                    <a:pt x="5727" y="1727"/>
                    <a:pt x="5465" y="905"/>
                    <a:pt x="4929" y="262"/>
                  </a:cubicBezTo>
                  <a:cubicBezTo>
                    <a:pt x="4895" y="215"/>
                    <a:pt x="4846" y="194"/>
                    <a:pt x="4799" y="194"/>
                  </a:cubicBezTo>
                  <a:cubicBezTo>
                    <a:pt x="4763" y="194"/>
                    <a:pt x="4729" y="206"/>
                    <a:pt x="4703" y="227"/>
                  </a:cubicBezTo>
                  <a:cubicBezTo>
                    <a:pt x="4632" y="286"/>
                    <a:pt x="4632" y="393"/>
                    <a:pt x="4679" y="453"/>
                  </a:cubicBezTo>
                  <a:cubicBezTo>
                    <a:pt x="5155" y="1048"/>
                    <a:pt x="5405" y="1786"/>
                    <a:pt x="5358" y="2560"/>
                  </a:cubicBezTo>
                  <a:cubicBezTo>
                    <a:pt x="5310" y="3334"/>
                    <a:pt x="5001" y="4072"/>
                    <a:pt x="4453" y="4608"/>
                  </a:cubicBezTo>
                  <a:cubicBezTo>
                    <a:pt x="4346" y="4703"/>
                    <a:pt x="4239" y="4799"/>
                    <a:pt x="4143" y="4882"/>
                  </a:cubicBezTo>
                  <a:lnTo>
                    <a:pt x="4143" y="4013"/>
                  </a:lnTo>
                  <a:cubicBezTo>
                    <a:pt x="4143" y="3715"/>
                    <a:pt x="3929" y="3441"/>
                    <a:pt x="3643" y="3358"/>
                  </a:cubicBezTo>
                  <a:lnTo>
                    <a:pt x="3072" y="3191"/>
                  </a:lnTo>
                  <a:cubicBezTo>
                    <a:pt x="2989" y="3156"/>
                    <a:pt x="2929" y="3096"/>
                    <a:pt x="2929" y="3013"/>
                  </a:cubicBezTo>
                  <a:lnTo>
                    <a:pt x="2929" y="2882"/>
                  </a:lnTo>
                  <a:cubicBezTo>
                    <a:pt x="2989" y="2834"/>
                    <a:pt x="3036" y="2798"/>
                    <a:pt x="3084" y="2763"/>
                  </a:cubicBezTo>
                  <a:cubicBezTo>
                    <a:pt x="3322" y="2536"/>
                    <a:pt x="3441" y="2227"/>
                    <a:pt x="3441" y="1893"/>
                  </a:cubicBezTo>
                  <a:lnTo>
                    <a:pt x="3441" y="1596"/>
                  </a:lnTo>
                  <a:lnTo>
                    <a:pt x="3500" y="1465"/>
                  </a:lnTo>
                  <a:cubicBezTo>
                    <a:pt x="3572" y="1334"/>
                    <a:pt x="3596" y="1167"/>
                    <a:pt x="3596" y="1000"/>
                  </a:cubicBezTo>
                  <a:lnTo>
                    <a:pt x="3596" y="167"/>
                  </a:lnTo>
                  <a:cubicBezTo>
                    <a:pt x="3596" y="72"/>
                    <a:pt x="3524" y="0"/>
                    <a:pt x="3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0" name="Google Shape;9660;p78"/>
            <p:cNvSpPr/>
            <p:nvPr/>
          </p:nvSpPr>
          <p:spPr>
            <a:xfrm>
              <a:off x="1461721" y="1634026"/>
              <a:ext cx="43986" cy="15564"/>
            </a:xfrm>
            <a:custGeom>
              <a:avLst/>
              <a:gdLst/>
              <a:ahLst/>
              <a:cxnLst/>
              <a:rect l="l" t="t" r="r" b="b"/>
              <a:pathLst>
                <a:path w="1382" h="489" extrusionOk="0">
                  <a:moveTo>
                    <a:pt x="155" y="1"/>
                  </a:moveTo>
                  <a:cubicBezTo>
                    <a:pt x="72" y="1"/>
                    <a:pt x="1" y="72"/>
                    <a:pt x="1" y="167"/>
                  </a:cubicBezTo>
                  <a:cubicBezTo>
                    <a:pt x="1" y="251"/>
                    <a:pt x="72" y="322"/>
                    <a:pt x="155" y="322"/>
                  </a:cubicBezTo>
                  <a:cubicBezTo>
                    <a:pt x="334" y="322"/>
                    <a:pt x="858" y="358"/>
                    <a:pt x="1132" y="477"/>
                  </a:cubicBezTo>
                  <a:cubicBezTo>
                    <a:pt x="1155" y="489"/>
                    <a:pt x="1167" y="489"/>
                    <a:pt x="1203" y="489"/>
                  </a:cubicBezTo>
                  <a:cubicBezTo>
                    <a:pt x="1263" y="489"/>
                    <a:pt x="1322" y="465"/>
                    <a:pt x="1346" y="405"/>
                  </a:cubicBezTo>
                  <a:cubicBezTo>
                    <a:pt x="1382" y="322"/>
                    <a:pt x="1346" y="239"/>
                    <a:pt x="1263" y="191"/>
                  </a:cubicBezTo>
                  <a:cubicBezTo>
                    <a:pt x="894" y="1"/>
                    <a:pt x="191"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661" name="Google Shape;9661;p78"/>
          <p:cNvGrpSpPr/>
          <p:nvPr/>
        </p:nvGrpSpPr>
        <p:grpSpPr>
          <a:xfrm>
            <a:off x="2342562" y="1780653"/>
            <a:ext cx="461329" cy="461329"/>
            <a:chOff x="1756921" y="1509739"/>
            <a:chExt cx="345997" cy="3459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62" name="Google Shape;9662;p78"/>
            <p:cNvSpPr/>
            <p:nvPr/>
          </p:nvSpPr>
          <p:spPr>
            <a:xfrm>
              <a:off x="1756921" y="1509739"/>
              <a:ext cx="345997" cy="345997"/>
            </a:xfrm>
            <a:custGeom>
              <a:avLst/>
              <a:gdLst/>
              <a:ahLst/>
              <a:cxnLst/>
              <a:rect l="l" t="t" r="r" b="b"/>
              <a:pathLst>
                <a:path w="10871" h="10871" extrusionOk="0">
                  <a:moveTo>
                    <a:pt x="5442" y="0"/>
                  </a:moveTo>
                  <a:cubicBezTo>
                    <a:pt x="3977" y="0"/>
                    <a:pt x="2620" y="572"/>
                    <a:pt x="1596" y="1596"/>
                  </a:cubicBezTo>
                  <a:cubicBezTo>
                    <a:pt x="572" y="2620"/>
                    <a:pt x="1" y="3989"/>
                    <a:pt x="1" y="5441"/>
                  </a:cubicBezTo>
                  <a:cubicBezTo>
                    <a:pt x="1" y="6882"/>
                    <a:pt x="572" y="8251"/>
                    <a:pt x="1596" y="9275"/>
                  </a:cubicBezTo>
                  <a:cubicBezTo>
                    <a:pt x="2620" y="10299"/>
                    <a:pt x="3989" y="10871"/>
                    <a:pt x="5442" y="10871"/>
                  </a:cubicBezTo>
                  <a:cubicBezTo>
                    <a:pt x="6882" y="10871"/>
                    <a:pt x="8252" y="10299"/>
                    <a:pt x="9276" y="9275"/>
                  </a:cubicBezTo>
                  <a:cubicBezTo>
                    <a:pt x="10299" y="8251"/>
                    <a:pt x="10871" y="6882"/>
                    <a:pt x="10871" y="5441"/>
                  </a:cubicBezTo>
                  <a:cubicBezTo>
                    <a:pt x="10871" y="5346"/>
                    <a:pt x="10871" y="5263"/>
                    <a:pt x="10859" y="5156"/>
                  </a:cubicBezTo>
                  <a:cubicBezTo>
                    <a:pt x="10859" y="5060"/>
                    <a:pt x="10788" y="5001"/>
                    <a:pt x="10692" y="5001"/>
                  </a:cubicBezTo>
                  <a:cubicBezTo>
                    <a:pt x="10609" y="5001"/>
                    <a:pt x="10549" y="5084"/>
                    <a:pt x="10549" y="5168"/>
                  </a:cubicBezTo>
                  <a:lnTo>
                    <a:pt x="10549" y="5441"/>
                  </a:lnTo>
                  <a:cubicBezTo>
                    <a:pt x="10549" y="6811"/>
                    <a:pt x="10014" y="8085"/>
                    <a:pt x="9037" y="9049"/>
                  </a:cubicBezTo>
                  <a:cubicBezTo>
                    <a:pt x="8073" y="10025"/>
                    <a:pt x="6787" y="10561"/>
                    <a:pt x="5418" y="10561"/>
                  </a:cubicBezTo>
                  <a:cubicBezTo>
                    <a:pt x="4061" y="10561"/>
                    <a:pt x="2775" y="10025"/>
                    <a:pt x="1810" y="9049"/>
                  </a:cubicBezTo>
                  <a:cubicBezTo>
                    <a:pt x="834" y="8085"/>
                    <a:pt x="298" y="6811"/>
                    <a:pt x="298" y="5441"/>
                  </a:cubicBezTo>
                  <a:cubicBezTo>
                    <a:pt x="298" y="4072"/>
                    <a:pt x="834" y="2786"/>
                    <a:pt x="1810" y="1822"/>
                  </a:cubicBezTo>
                  <a:cubicBezTo>
                    <a:pt x="2775" y="858"/>
                    <a:pt x="4061" y="322"/>
                    <a:pt x="5418" y="322"/>
                  </a:cubicBezTo>
                  <a:cubicBezTo>
                    <a:pt x="6632" y="322"/>
                    <a:pt x="7799" y="750"/>
                    <a:pt x="8728" y="1524"/>
                  </a:cubicBezTo>
                  <a:cubicBezTo>
                    <a:pt x="9633" y="2298"/>
                    <a:pt x="10264" y="3358"/>
                    <a:pt x="10466" y="4513"/>
                  </a:cubicBezTo>
                  <a:cubicBezTo>
                    <a:pt x="10476" y="4594"/>
                    <a:pt x="10547" y="4649"/>
                    <a:pt x="10612" y="4649"/>
                  </a:cubicBezTo>
                  <a:cubicBezTo>
                    <a:pt x="10623" y="4649"/>
                    <a:pt x="10634" y="4647"/>
                    <a:pt x="10645" y="4644"/>
                  </a:cubicBezTo>
                  <a:cubicBezTo>
                    <a:pt x="10740" y="4632"/>
                    <a:pt x="10800" y="4548"/>
                    <a:pt x="10776" y="4465"/>
                  </a:cubicBezTo>
                  <a:cubicBezTo>
                    <a:pt x="10561" y="3239"/>
                    <a:pt x="9907" y="2108"/>
                    <a:pt x="8930" y="1286"/>
                  </a:cubicBezTo>
                  <a:cubicBezTo>
                    <a:pt x="7954" y="465"/>
                    <a:pt x="6716" y="0"/>
                    <a:pt x="5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3" name="Google Shape;9663;p78"/>
            <p:cNvSpPr/>
            <p:nvPr/>
          </p:nvSpPr>
          <p:spPr>
            <a:xfrm>
              <a:off x="1781937" y="1535488"/>
              <a:ext cx="295614" cy="295614"/>
            </a:xfrm>
            <a:custGeom>
              <a:avLst/>
              <a:gdLst/>
              <a:ahLst/>
              <a:cxnLst/>
              <a:rect l="l" t="t" r="r" b="b"/>
              <a:pathLst>
                <a:path w="9288" h="9288" extrusionOk="0">
                  <a:moveTo>
                    <a:pt x="4644" y="1"/>
                  </a:moveTo>
                  <a:cubicBezTo>
                    <a:pt x="3989" y="1"/>
                    <a:pt x="3346" y="132"/>
                    <a:pt x="2751" y="406"/>
                  </a:cubicBezTo>
                  <a:cubicBezTo>
                    <a:pt x="2167" y="656"/>
                    <a:pt x="1667" y="1025"/>
                    <a:pt x="1227" y="1489"/>
                  </a:cubicBezTo>
                  <a:cubicBezTo>
                    <a:pt x="1167" y="1549"/>
                    <a:pt x="1167" y="1656"/>
                    <a:pt x="1251" y="1715"/>
                  </a:cubicBezTo>
                  <a:cubicBezTo>
                    <a:pt x="1278" y="1743"/>
                    <a:pt x="1313" y="1757"/>
                    <a:pt x="1348" y="1757"/>
                  </a:cubicBezTo>
                  <a:cubicBezTo>
                    <a:pt x="1390" y="1757"/>
                    <a:pt x="1433" y="1737"/>
                    <a:pt x="1465" y="1692"/>
                  </a:cubicBezTo>
                  <a:cubicBezTo>
                    <a:pt x="1870" y="1263"/>
                    <a:pt x="2346" y="918"/>
                    <a:pt x="2882" y="680"/>
                  </a:cubicBezTo>
                  <a:cubicBezTo>
                    <a:pt x="3429" y="430"/>
                    <a:pt x="4025" y="310"/>
                    <a:pt x="4644" y="310"/>
                  </a:cubicBezTo>
                  <a:cubicBezTo>
                    <a:pt x="7025" y="310"/>
                    <a:pt x="8966" y="2239"/>
                    <a:pt x="8966" y="4644"/>
                  </a:cubicBezTo>
                  <a:cubicBezTo>
                    <a:pt x="8966" y="7037"/>
                    <a:pt x="7037" y="8978"/>
                    <a:pt x="4644" y="8978"/>
                  </a:cubicBezTo>
                  <a:cubicBezTo>
                    <a:pt x="2263" y="8978"/>
                    <a:pt x="310" y="7037"/>
                    <a:pt x="310" y="4644"/>
                  </a:cubicBezTo>
                  <a:cubicBezTo>
                    <a:pt x="310" y="3799"/>
                    <a:pt x="560" y="2966"/>
                    <a:pt x="1024" y="2263"/>
                  </a:cubicBezTo>
                  <a:cubicBezTo>
                    <a:pt x="1084" y="2192"/>
                    <a:pt x="1072" y="2084"/>
                    <a:pt x="989" y="2037"/>
                  </a:cubicBezTo>
                  <a:cubicBezTo>
                    <a:pt x="963" y="2020"/>
                    <a:pt x="933" y="2012"/>
                    <a:pt x="904" y="2012"/>
                  </a:cubicBezTo>
                  <a:cubicBezTo>
                    <a:pt x="850" y="2012"/>
                    <a:pt x="797" y="2038"/>
                    <a:pt x="774" y="2084"/>
                  </a:cubicBezTo>
                  <a:cubicBezTo>
                    <a:pt x="262" y="2846"/>
                    <a:pt x="0" y="3716"/>
                    <a:pt x="0" y="4644"/>
                  </a:cubicBezTo>
                  <a:cubicBezTo>
                    <a:pt x="0" y="5883"/>
                    <a:pt x="477" y="7049"/>
                    <a:pt x="1346" y="7930"/>
                  </a:cubicBezTo>
                  <a:cubicBezTo>
                    <a:pt x="2227" y="8811"/>
                    <a:pt x="3394" y="9288"/>
                    <a:pt x="4644" y="9288"/>
                  </a:cubicBezTo>
                  <a:cubicBezTo>
                    <a:pt x="5894" y="9288"/>
                    <a:pt x="7049" y="8811"/>
                    <a:pt x="7930" y="7930"/>
                  </a:cubicBezTo>
                  <a:cubicBezTo>
                    <a:pt x="8811" y="7049"/>
                    <a:pt x="9287" y="5894"/>
                    <a:pt x="9287" y="4644"/>
                  </a:cubicBezTo>
                  <a:cubicBezTo>
                    <a:pt x="9287" y="3394"/>
                    <a:pt x="8811" y="2227"/>
                    <a:pt x="7930" y="1346"/>
                  </a:cubicBezTo>
                  <a:cubicBezTo>
                    <a:pt x="7049" y="477"/>
                    <a:pt x="5894" y="1"/>
                    <a:pt x="464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4" name="Google Shape;9664;p78"/>
            <p:cNvSpPr/>
            <p:nvPr/>
          </p:nvSpPr>
          <p:spPr>
            <a:xfrm>
              <a:off x="1806954" y="1677980"/>
              <a:ext cx="17441" cy="10630"/>
            </a:xfrm>
            <a:custGeom>
              <a:avLst/>
              <a:gdLst/>
              <a:ahLst/>
              <a:cxnLst/>
              <a:rect l="l" t="t" r="r" b="b"/>
              <a:pathLst>
                <a:path w="548" h="334" extrusionOk="0">
                  <a:moveTo>
                    <a:pt x="167" y="1"/>
                  </a:moveTo>
                  <a:cubicBezTo>
                    <a:pt x="72" y="1"/>
                    <a:pt x="0" y="72"/>
                    <a:pt x="0" y="167"/>
                  </a:cubicBezTo>
                  <a:cubicBezTo>
                    <a:pt x="0" y="251"/>
                    <a:pt x="72" y="334"/>
                    <a:pt x="167" y="334"/>
                  </a:cubicBezTo>
                  <a:lnTo>
                    <a:pt x="381" y="334"/>
                  </a:lnTo>
                  <a:cubicBezTo>
                    <a:pt x="476" y="334"/>
                    <a:pt x="548" y="251"/>
                    <a:pt x="548" y="167"/>
                  </a:cubicBezTo>
                  <a:cubicBezTo>
                    <a:pt x="548" y="72"/>
                    <a:pt x="476" y="1"/>
                    <a:pt x="3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5" name="Google Shape;9665;p78"/>
            <p:cNvSpPr/>
            <p:nvPr/>
          </p:nvSpPr>
          <p:spPr>
            <a:xfrm>
              <a:off x="1924429" y="1560122"/>
              <a:ext cx="128106" cy="128488"/>
            </a:xfrm>
            <a:custGeom>
              <a:avLst/>
              <a:gdLst/>
              <a:ahLst/>
              <a:cxnLst/>
              <a:rect l="l" t="t" r="r" b="b"/>
              <a:pathLst>
                <a:path w="4025" h="4037" extrusionOk="0">
                  <a:moveTo>
                    <a:pt x="155" y="1"/>
                  </a:moveTo>
                  <a:cubicBezTo>
                    <a:pt x="72" y="1"/>
                    <a:pt x="0" y="72"/>
                    <a:pt x="0" y="167"/>
                  </a:cubicBezTo>
                  <a:lnTo>
                    <a:pt x="0" y="3870"/>
                  </a:lnTo>
                  <a:cubicBezTo>
                    <a:pt x="0" y="3954"/>
                    <a:pt x="72" y="4037"/>
                    <a:pt x="155" y="4037"/>
                  </a:cubicBezTo>
                  <a:lnTo>
                    <a:pt x="3870" y="4037"/>
                  </a:lnTo>
                  <a:cubicBezTo>
                    <a:pt x="3953" y="4037"/>
                    <a:pt x="4024" y="3954"/>
                    <a:pt x="4024" y="3870"/>
                  </a:cubicBezTo>
                  <a:cubicBezTo>
                    <a:pt x="4024" y="3775"/>
                    <a:pt x="3953" y="3704"/>
                    <a:pt x="3870" y="3704"/>
                  </a:cubicBezTo>
                  <a:lnTo>
                    <a:pt x="322" y="3704"/>
                  </a:lnTo>
                  <a:lnTo>
                    <a:pt x="322" y="167"/>
                  </a:lnTo>
                  <a:cubicBezTo>
                    <a:pt x="322" y="72"/>
                    <a:pt x="250"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6" name="Google Shape;9666;p78"/>
            <p:cNvSpPr/>
            <p:nvPr/>
          </p:nvSpPr>
          <p:spPr>
            <a:xfrm>
              <a:off x="1924811" y="1788644"/>
              <a:ext cx="10630" cy="17823"/>
            </a:xfrm>
            <a:custGeom>
              <a:avLst/>
              <a:gdLst/>
              <a:ahLst/>
              <a:cxnLst/>
              <a:rect l="l" t="t" r="r" b="b"/>
              <a:pathLst>
                <a:path w="334" h="560" extrusionOk="0">
                  <a:moveTo>
                    <a:pt x="167" y="0"/>
                  </a:moveTo>
                  <a:cubicBezTo>
                    <a:pt x="71" y="0"/>
                    <a:pt x="0" y="84"/>
                    <a:pt x="0" y="167"/>
                  </a:cubicBezTo>
                  <a:lnTo>
                    <a:pt x="0" y="393"/>
                  </a:lnTo>
                  <a:cubicBezTo>
                    <a:pt x="0" y="488"/>
                    <a:pt x="71" y="560"/>
                    <a:pt x="167" y="560"/>
                  </a:cubicBezTo>
                  <a:cubicBezTo>
                    <a:pt x="250" y="560"/>
                    <a:pt x="333" y="488"/>
                    <a:pt x="333" y="393"/>
                  </a:cubicBezTo>
                  <a:lnTo>
                    <a:pt x="333" y="167"/>
                  </a:lnTo>
                  <a:cubicBezTo>
                    <a:pt x="333" y="84"/>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7" name="Google Shape;9667;p78"/>
            <p:cNvSpPr/>
            <p:nvPr/>
          </p:nvSpPr>
          <p:spPr>
            <a:xfrm>
              <a:off x="1841423" y="1594719"/>
              <a:ext cx="16328" cy="15086"/>
            </a:xfrm>
            <a:custGeom>
              <a:avLst/>
              <a:gdLst/>
              <a:ahLst/>
              <a:cxnLst/>
              <a:rect l="l" t="t" r="r" b="b"/>
              <a:pathLst>
                <a:path w="513" h="474" extrusionOk="0">
                  <a:moveTo>
                    <a:pt x="173" y="0"/>
                  </a:moveTo>
                  <a:cubicBezTo>
                    <a:pt x="132" y="0"/>
                    <a:pt x="90" y="15"/>
                    <a:pt x="60" y="45"/>
                  </a:cubicBezTo>
                  <a:cubicBezTo>
                    <a:pt x="1" y="104"/>
                    <a:pt x="1" y="212"/>
                    <a:pt x="60" y="259"/>
                  </a:cubicBezTo>
                  <a:lnTo>
                    <a:pt x="215" y="426"/>
                  </a:lnTo>
                  <a:cubicBezTo>
                    <a:pt x="239" y="462"/>
                    <a:pt x="286" y="474"/>
                    <a:pt x="334" y="474"/>
                  </a:cubicBezTo>
                  <a:cubicBezTo>
                    <a:pt x="370" y="474"/>
                    <a:pt x="405" y="462"/>
                    <a:pt x="453" y="426"/>
                  </a:cubicBezTo>
                  <a:cubicBezTo>
                    <a:pt x="513" y="366"/>
                    <a:pt x="513" y="259"/>
                    <a:pt x="453" y="212"/>
                  </a:cubicBezTo>
                  <a:lnTo>
                    <a:pt x="286" y="45"/>
                  </a:lnTo>
                  <a:cubicBezTo>
                    <a:pt x="257" y="15"/>
                    <a:pt x="215" y="0"/>
                    <a:pt x="17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8" name="Google Shape;9668;p78"/>
            <p:cNvSpPr/>
            <p:nvPr/>
          </p:nvSpPr>
          <p:spPr>
            <a:xfrm>
              <a:off x="2002470" y="1756243"/>
              <a:ext cx="16709" cy="15755"/>
            </a:xfrm>
            <a:custGeom>
              <a:avLst/>
              <a:gdLst/>
              <a:ahLst/>
              <a:cxnLst/>
              <a:rect l="l" t="t" r="r" b="b"/>
              <a:pathLst>
                <a:path w="525" h="495" extrusionOk="0">
                  <a:moveTo>
                    <a:pt x="175" y="0"/>
                  </a:moveTo>
                  <a:cubicBezTo>
                    <a:pt x="132" y="0"/>
                    <a:pt x="90" y="18"/>
                    <a:pt x="60" y="54"/>
                  </a:cubicBezTo>
                  <a:cubicBezTo>
                    <a:pt x="1" y="113"/>
                    <a:pt x="1" y="221"/>
                    <a:pt x="60" y="280"/>
                  </a:cubicBezTo>
                  <a:lnTo>
                    <a:pt x="227" y="447"/>
                  </a:lnTo>
                  <a:cubicBezTo>
                    <a:pt x="251" y="471"/>
                    <a:pt x="298" y="494"/>
                    <a:pt x="346" y="494"/>
                  </a:cubicBezTo>
                  <a:cubicBezTo>
                    <a:pt x="394" y="494"/>
                    <a:pt x="418" y="471"/>
                    <a:pt x="465" y="447"/>
                  </a:cubicBezTo>
                  <a:cubicBezTo>
                    <a:pt x="525" y="387"/>
                    <a:pt x="525" y="280"/>
                    <a:pt x="465" y="221"/>
                  </a:cubicBezTo>
                  <a:lnTo>
                    <a:pt x="298" y="54"/>
                  </a:lnTo>
                  <a:cubicBezTo>
                    <a:pt x="263" y="18"/>
                    <a:pt x="218" y="0"/>
                    <a:pt x="17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69" name="Google Shape;9669;p78"/>
            <p:cNvSpPr/>
            <p:nvPr/>
          </p:nvSpPr>
          <p:spPr>
            <a:xfrm>
              <a:off x="2002470" y="1594719"/>
              <a:ext cx="16328" cy="15086"/>
            </a:xfrm>
            <a:custGeom>
              <a:avLst/>
              <a:gdLst/>
              <a:ahLst/>
              <a:cxnLst/>
              <a:rect l="l" t="t" r="r" b="b"/>
              <a:pathLst>
                <a:path w="513" h="474" extrusionOk="0">
                  <a:moveTo>
                    <a:pt x="340" y="0"/>
                  </a:moveTo>
                  <a:cubicBezTo>
                    <a:pt x="298" y="0"/>
                    <a:pt x="257" y="15"/>
                    <a:pt x="227" y="45"/>
                  </a:cubicBezTo>
                  <a:lnTo>
                    <a:pt x="60" y="212"/>
                  </a:lnTo>
                  <a:cubicBezTo>
                    <a:pt x="1" y="259"/>
                    <a:pt x="1" y="366"/>
                    <a:pt x="60" y="426"/>
                  </a:cubicBezTo>
                  <a:cubicBezTo>
                    <a:pt x="96" y="462"/>
                    <a:pt x="132" y="474"/>
                    <a:pt x="179" y="474"/>
                  </a:cubicBezTo>
                  <a:cubicBezTo>
                    <a:pt x="227" y="474"/>
                    <a:pt x="251" y="462"/>
                    <a:pt x="287" y="426"/>
                  </a:cubicBezTo>
                  <a:lnTo>
                    <a:pt x="453" y="259"/>
                  </a:lnTo>
                  <a:cubicBezTo>
                    <a:pt x="513" y="212"/>
                    <a:pt x="513" y="104"/>
                    <a:pt x="453" y="45"/>
                  </a:cubicBezTo>
                  <a:cubicBezTo>
                    <a:pt x="423" y="15"/>
                    <a:pt x="382" y="0"/>
                    <a:pt x="34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0" name="Google Shape;9670;p78"/>
            <p:cNvSpPr/>
            <p:nvPr/>
          </p:nvSpPr>
          <p:spPr>
            <a:xfrm>
              <a:off x="1841041" y="1756530"/>
              <a:ext cx="16709" cy="15468"/>
            </a:xfrm>
            <a:custGeom>
              <a:avLst/>
              <a:gdLst/>
              <a:ahLst/>
              <a:cxnLst/>
              <a:rect l="l" t="t" r="r" b="b"/>
              <a:pathLst>
                <a:path w="525" h="486" extrusionOk="0">
                  <a:moveTo>
                    <a:pt x="352" y="0"/>
                  </a:moveTo>
                  <a:cubicBezTo>
                    <a:pt x="310" y="0"/>
                    <a:pt x="269" y="15"/>
                    <a:pt x="239" y="45"/>
                  </a:cubicBezTo>
                  <a:lnTo>
                    <a:pt x="72" y="212"/>
                  </a:lnTo>
                  <a:cubicBezTo>
                    <a:pt x="1" y="271"/>
                    <a:pt x="1" y="354"/>
                    <a:pt x="60" y="438"/>
                  </a:cubicBezTo>
                  <a:cubicBezTo>
                    <a:pt x="84" y="462"/>
                    <a:pt x="132" y="485"/>
                    <a:pt x="179" y="485"/>
                  </a:cubicBezTo>
                  <a:cubicBezTo>
                    <a:pt x="227" y="485"/>
                    <a:pt x="251" y="462"/>
                    <a:pt x="298" y="438"/>
                  </a:cubicBezTo>
                  <a:lnTo>
                    <a:pt x="465" y="271"/>
                  </a:lnTo>
                  <a:cubicBezTo>
                    <a:pt x="525" y="212"/>
                    <a:pt x="525" y="104"/>
                    <a:pt x="465" y="45"/>
                  </a:cubicBezTo>
                  <a:cubicBezTo>
                    <a:pt x="435" y="15"/>
                    <a:pt x="394" y="0"/>
                    <a:pt x="35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1" name="Google Shape;9671;p78"/>
            <p:cNvSpPr/>
            <p:nvPr/>
          </p:nvSpPr>
          <p:spPr>
            <a:xfrm>
              <a:off x="1816025" y="1632084"/>
              <a:ext cx="17855" cy="13336"/>
            </a:xfrm>
            <a:custGeom>
              <a:avLst/>
              <a:gdLst/>
              <a:ahLst/>
              <a:cxnLst/>
              <a:rect l="l" t="t" r="r" b="b"/>
              <a:pathLst>
                <a:path w="561" h="419" extrusionOk="0">
                  <a:moveTo>
                    <a:pt x="173" y="0"/>
                  </a:moveTo>
                  <a:cubicBezTo>
                    <a:pt x="110" y="0"/>
                    <a:pt x="51" y="36"/>
                    <a:pt x="25" y="97"/>
                  </a:cubicBezTo>
                  <a:cubicBezTo>
                    <a:pt x="1" y="181"/>
                    <a:pt x="25" y="276"/>
                    <a:pt x="120" y="312"/>
                  </a:cubicBezTo>
                  <a:lnTo>
                    <a:pt x="322" y="395"/>
                  </a:lnTo>
                  <a:cubicBezTo>
                    <a:pt x="334" y="419"/>
                    <a:pt x="370" y="419"/>
                    <a:pt x="382" y="419"/>
                  </a:cubicBezTo>
                  <a:cubicBezTo>
                    <a:pt x="441" y="419"/>
                    <a:pt x="501" y="383"/>
                    <a:pt x="537" y="312"/>
                  </a:cubicBezTo>
                  <a:cubicBezTo>
                    <a:pt x="561" y="228"/>
                    <a:pt x="513" y="133"/>
                    <a:pt x="441" y="97"/>
                  </a:cubicBezTo>
                  <a:lnTo>
                    <a:pt x="239" y="14"/>
                  </a:lnTo>
                  <a:cubicBezTo>
                    <a:pt x="217" y="5"/>
                    <a:pt x="195" y="0"/>
                    <a:pt x="17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2" name="Google Shape;9672;p78"/>
            <p:cNvSpPr/>
            <p:nvPr/>
          </p:nvSpPr>
          <p:spPr>
            <a:xfrm>
              <a:off x="2026341" y="1721297"/>
              <a:ext cx="17855" cy="13177"/>
            </a:xfrm>
            <a:custGeom>
              <a:avLst/>
              <a:gdLst/>
              <a:ahLst/>
              <a:cxnLst/>
              <a:rect l="l" t="t" r="r" b="b"/>
              <a:pathLst>
                <a:path w="561" h="414" extrusionOk="0">
                  <a:moveTo>
                    <a:pt x="179" y="0"/>
                  </a:moveTo>
                  <a:cubicBezTo>
                    <a:pt x="114" y="0"/>
                    <a:pt x="52" y="31"/>
                    <a:pt x="25" y="104"/>
                  </a:cubicBezTo>
                  <a:cubicBezTo>
                    <a:pt x="1" y="176"/>
                    <a:pt x="25" y="283"/>
                    <a:pt x="120" y="307"/>
                  </a:cubicBezTo>
                  <a:lnTo>
                    <a:pt x="322" y="402"/>
                  </a:lnTo>
                  <a:cubicBezTo>
                    <a:pt x="334" y="414"/>
                    <a:pt x="370" y="414"/>
                    <a:pt x="382" y="414"/>
                  </a:cubicBezTo>
                  <a:cubicBezTo>
                    <a:pt x="441" y="414"/>
                    <a:pt x="501" y="378"/>
                    <a:pt x="537" y="307"/>
                  </a:cubicBezTo>
                  <a:cubicBezTo>
                    <a:pt x="560" y="235"/>
                    <a:pt x="537" y="128"/>
                    <a:pt x="441" y="104"/>
                  </a:cubicBezTo>
                  <a:lnTo>
                    <a:pt x="239" y="9"/>
                  </a:lnTo>
                  <a:cubicBezTo>
                    <a:pt x="219" y="3"/>
                    <a:pt x="199" y="0"/>
                    <a:pt x="1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3" name="Google Shape;9673;p78"/>
            <p:cNvSpPr/>
            <p:nvPr/>
          </p:nvSpPr>
          <p:spPr>
            <a:xfrm>
              <a:off x="1967619" y="1569702"/>
              <a:ext cx="14036" cy="16996"/>
            </a:xfrm>
            <a:custGeom>
              <a:avLst/>
              <a:gdLst/>
              <a:ahLst/>
              <a:cxnLst/>
              <a:rect l="l" t="t" r="r" b="b"/>
              <a:pathLst>
                <a:path w="441" h="534" extrusionOk="0">
                  <a:moveTo>
                    <a:pt x="267" y="1"/>
                  </a:moveTo>
                  <a:cubicBezTo>
                    <a:pt x="204" y="1"/>
                    <a:pt x="138" y="32"/>
                    <a:pt x="119" y="105"/>
                  </a:cubicBezTo>
                  <a:lnTo>
                    <a:pt x="24" y="307"/>
                  </a:lnTo>
                  <a:cubicBezTo>
                    <a:pt x="0" y="378"/>
                    <a:pt x="24" y="486"/>
                    <a:pt x="119" y="521"/>
                  </a:cubicBezTo>
                  <a:cubicBezTo>
                    <a:pt x="131" y="521"/>
                    <a:pt x="155" y="533"/>
                    <a:pt x="179" y="533"/>
                  </a:cubicBezTo>
                  <a:cubicBezTo>
                    <a:pt x="239" y="533"/>
                    <a:pt x="298" y="498"/>
                    <a:pt x="322" y="426"/>
                  </a:cubicBezTo>
                  <a:lnTo>
                    <a:pt x="417" y="224"/>
                  </a:lnTo>
                  <a:cubicBezTo>
                    <a:pt x="441" y="140"/>
                    <a:pt x="417" y="45"/>
                    <a:pt x="322" y="9"/>
                  </a:cubicBezTo>
                  <a:cubicBezTo>
                    <a:pt x="305" y="4"/>
                    <a:pt x="286" y="1"/>
                    <a:pt x="2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4" name="Google Shape;9674;p78"/>
            <p:cNvSpPr/>
            <p:nvPr/>
          </p:nvSpPr>
          <p:spPr>
            <a:xfrm>
              <a:off x="1877802" y="1780019"/>
              <a:ext cx="14450" cy="16996"/>
            </a:xfrm>
            <a:custGeom>
              <a:avLst/>
              <a:gdLst/>
              <a:ahLst/>
              <a:cxnLst/>
              <a:rect l="l" t="t" r="r" b="b"/>
              <a:pathLst>
                <a:path w="454" h="534" extrusionOk="0">
                  <a:moveTo>
                    <a:pt x="279" y="1"/>
                  </a:moveTo>
                  <a:cubicBezTo>
                    <a:pt x="216" y="1"/>
                    <a:pt x="147" y="32"/>
                    <a:pt x="120" y="105"/>
                  </a:cubicBezTo>
                  <a:lnTo>
                    <a:pt x="36" y="307"/>
                  </a:lnTo>
                  <a:cubicBezTo>
                    <a:pt x="1" y="378"/>
                    <a:pt x="48" y="486"/>
                    <a:pt x="120" y="509"/>
                  </a:cubicBezTo>
                  <a:cubicBezTo>
                    <a:pt x="144" y="533"/>
                    <a:pt x="167" y="533"/>
                    <a:pt x="179" y="533"/>
                  </a:cubicBezTo>
                  <a:cubicBezTo>
                    <a:pt x="239" y="533"/>
                    <a:pt x="298" y="497"/>
                    <a:pt x="334" y="426"/>
                  </a:cubicBezTo>
                  <a:lnTo>
                    <a:pt x="417" y="224"/>
                  </a:lnTo>
                  <a:cubicBezTo>
                    <a:pt x="453" y="140"/>
                    <a:pt x="417" y="45"/>
                    <a:pt x="334" y="9"/>
                  </a:cubicBezTo>
                  <a:cubicBezTo>
                    <a:pt x="317" y="4"/>
                    <a:pt x="298" y="1"/>
                    <a:pt x="2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5" name="Google Shape;9675;p78"/>
            <p:cNvSpPr/>
            <p:nvPr/>
          </p:nvSpPr>
          <p:spPr>
            <a:xfrm>
              <a:off x="1879711" y="1568652"/>
              <a:ext cx="14418" cy="16900"/>
            </a:xfrm>
            <a:custGeom>
              <a:avLst/>
              <a:gdLst/>
              <a:ahLst/>
              <a:cxnLst/>
              <a:rect l="l" t="t" r="r" b="b"/>
              <a:pathLst>
                <a:path w="453" h="531" extrusionOk="0">
                  <a:moveTo>
                    <a:pt x="169" y="0"/>
                  </a:moveTo>
                  <a:cubicBezTo>
                    <a:pt x="153" y="0"/>
                    <a:pt x="136" y="2"/>
                    <a:pt x="119" y="7"/>
                  </a:cubicBezTo>
                  <a:cubicBezTo>
                    <a:pt x="48" y="42"/>
                    <a:pt x="0" y="138"/>
                    <a:pt x="36" y="221"/>
                  </a:cubicBezTo>
                  <a:lnTo>
                    <a:pt x="119" y="423"/>
                  </a:lnTo>
                  <a:cubicBezTo>
                    <a:pt x="155" y="495"/>
                    <a:pt x="214" y="531"/>
                    <a:pt x="274" y="531"/>
                  </a:cubicBezTo>
                  <a:cubicBezTo>
                    <a:pt x="286" y="531"/>
                    <a:pt x="322" y="531"/>
                    <a:pt x="334" y="519"/>
                  </a:cubicBezTo>
                  <a:cubicBezTo>
                    <a:pt x="405" y="483"/>
                    <a:pt x="453" y="400"/>
                    <a:pt x="417" y="304"/>
                  </a:cubicBezTo>
                  <a:lnTo>
                    <a:pt x="334" y="102"/>
                  </a:lnTo>
                  <a:cubicBezTo>
                    <a:pt x="304" y="43"/>
                    <a:pt x="243" y="0"/>
                    <a:pt x="16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6" name="Google Shape;9676;p78"/>
            <p:cNvSpPr/>
            <p:nvPr/>
          </p:nvSpPr>
          <p:spPr>
            <a:xfrm>
              <a:off x="1965709" y="1780846"/>
              <a:ext cx="14068" cy="16900"/>
            </a:xfrm>
            <a:custGeom>
              <a:avLst/>
              <a:gdLst/>
              <a:ahLst/>
              <a:cxnLst/>
              <a:rect l="l" t="t" r="r" b="b"/>
              <a:pathLst>
                <a:path w="442" h="531" extrusionOk="0">
                  <a:moveTo>
                    <a:pt x="189" y="0"/>
                  </a:moveTo>
                  <a:cubicBezTo>
                    <a:pt x="166" y="0"/>
                    <a:pt x="143" y="6"/>
                    <a:pt x="120" y="19"/>
                  </a:cubicBezTo>
                  <a:cubicBezTo>
                    <a:pt x="37" y="43"/>
                    <a:pt x="1" y="138"/>
                    <a:pt x="25" y="221"/>
                  </a:cubicBezTo>
                  <a:lnTo>
                    <a:pt x="120" y="424"/>
                  </a:lnTo>
                  <a:cubicBezTo>
                    <a:pt x="144" y="483"/>
                    <a:pt x="203" y="531"/>
                    <a:pt x="263" y="531"/>
                  </a:cubicBezTo>
                  <a:cubicBezTo>
                    <a:pt x="275" y="531"/>
                    <a:pt x="310" y="531"/>
                    <a:pt x="322" y="519"/>
                  </a:cubicBezTo>
                  <a:cubicBezTo>
                    <a:pt x="394" y="483"/>
                    <a:pt x="441" y="400"/>
                    <a:pt x="418" y="305"/>
                  </a:cubicBezTo>
                  <a:lnTo>
                    <a:pt x="322" y="102"/>
                  </a:lnTo>
                  <a:cubicBezTo>
                    <a:pt x="305" y="42"/>
                    <a:pt x="250" y="0"/>
                    <a:pt x="18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7" name="Google Shape;9677;p78"/>
            <p:cNvSpPr/>
            <p:nvPr/>
          </p:nvSpPr>
          <p:spPr>
            <a:xfrm>
              <a:off x="2026723" y="1633644"/>
              <a:ext cx="17855" cy="13304"/>
            </a:xfrm>
            <a:custGeom>
              <a:avLst/>
              <a:gdLst/>
              <a:ahLst/>
              <a:cxnLst/>
              <a:rect l="l" t="t" r="r" b="b"/>
              <a:pathLst>
                <a:path w="561" h="418" extrusionOk="0">
                  <a:moveTo>
                    <a:pt x="387" y="0"/>
                  </a:moveTo>
                  <a:cubicBezTo>
                    <a:pt x="366" y="0"/>
                    <a:pt x="345" y="4"/>
                    <a:pt x="322" y="13"/>
                  </a:cubicBezTo>
                  <a:lnTo>
                    <a:pt x="120" y="96"/>
                  </a:lnTo>
                  <a:cubicBezTo>
                    <a:pt x="48" y="132"/>
                    <a:pt x="1" y="215"/>
                    <a:pt x="25" y="310"/>
                  </a:cubicBezTo>
                  <a:cubicBezTo>
                    <a:pt x="60" y="382"/>
                    <a:pt x="120" y="417"/>
                    <a:pt x="179" y="417"/>
                  </a:cubicBezTo>
                  <a:cubicBezTo>
                    <a:pt x="191" y="417"/>
                    <a:pt x="227" y="417"/>
                    <a:pt x="239" y="394"/>
                  </a:cubicBezTo>
                  <a:lnTo>
                    <a:pt x="441" y="310"/>
                  </a:lnTo>
                  <a:cubicBezTo>
                    <a:pt x="513" y="274"/>
                    <a:pt x="560" y="191"/>
                    <a:pt x="537" y="96"/>
                  </a:cubicBezTo>
                  <a:cubicBezTo>
                    <a:pt x="509" y="41"/>
                    <a:pt x="454" y="0"/>
                    <a:pt x="38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78" name="Google Shape;9678;p78"/>
            <p:cNvSpPr/>
            <p:nvPr/>
          </p:nvSpPr>
          <p:spPr>
            <a:xfrm>
              <a:off x="1814911" y="1719419"/>
              <a:ext cx="18205" cy="13177"/>
            </a:xfrm>
            <a:custGeom>
              <a:avLst/>
              <a:gdLst/>
              <a:ahLst/>
              <a:cxnLst/>
              <a:rect l="l" t="t" r="r" b="b"/>
              <a:pathLst>
                <a:path w="572" h="414" extrusionOk="0">
                  <a:moveTo>
                    <a:pt x="382" y="1"/>
                  </a:moveTo>
                  <a:cubicBezTo>
                    <a:pt x="365" y="1"/>
                    <a:pt x="348" y="3"/>
                    <a:pt x="334" y="8"/>
                  </a:cubicBezTo>
                  <a:lnTo>
                    <a:pt x="119" y="104"/>
                  </a:lnTo>
                  <a:cubicBezTo>
                    <a:pt x="48" y="127"/>
                    <a:pt x="0" y="223"/>
                    <a:pt x="36" y="306"/>
                  </a:cubicBezTo>
                  <a:cubicBezTo>
                    <a:pt x="60" y="366"/>
                    <a:pt x="119" y="413"/>
                    <a:pt x="179" y="413"/>
                  </a:cubicBezTo>
                  <a:cubicBezTo>
                    <a:pt x="191" y="413"/>
                    <a:pt x="226" y="413"/>
                    <a:pt x="238" y="389"/>
                  </a:cubicBezTo>
                  <a:lnTo>
                    <a:pt x="453" y="306"/>
                  </a:lnTo>
                  <a:cubicBezTo>
                    <a:pt x="524" y="270"/>
                    <a:pt x="572" y="187"/>
                    <a:pt x="536" y="92"/>
                  </a:cubicBezTo>
                  <a:cubicBezTo>
                    <a:pt x="517" y="35"/>
                    <a:pt x="446" y="1"/>
                    <a:pt x="38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679" name="Google Shape;9679;p78"/>
          <p:cNvGrpSpPr/>
          <p:nvPr/>
        </p:nvGrpSpPr>
        <p:grpSpPr>
          <a:xfrm>
            <a:off x="2955942" y="1781671"/>
            <a:ext cx="424961" cy="460820"/>
            <a:chOff x="2216956" y="1510503"/>
            <a:chExt cx="318721" cy="34561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80" name="Google Shape;9680;p78"/>
            <p:cNvSpPr/>
            <p:nvPr/>
          </p:nvSpPr>
          <p:spPr>
            <a:xfrm>
              <a:off x="2386724" y="1510503"/>
              <a:ext cx="142524" cy="151594"/>
            </a:xfrm>
            <a:custGeom>
              <a:avLst/>
              <a:gdLst/>
              <a:ahLst/>
              <a:cxnLst/>
              <a:rect l="l" t="t" r="r" b="b"/>
              <a:pathLst>
                <a:path w="4478" h="4763" extrusionOk="0">
                  <a:moveTo>
                    <a:pt x="2315" y="1"/>
                  </a:moveTo>
                  <a:cubicBezTo>
                    <a:pt x="2179" y="1"/>
                    <a:pt x="2042" y="13"/>
                    <a:pt x="1906" y="36"/>
                  </a:cubicBezTo>
                  <a:cubicBezTo>
                    <a:pt x="1334" y="155"/>
                    <a:pt x="846" y="488"/>
                    <a:pt x="513" y="964"/>
                  </a:cubicBezTo>
                  <a:cubicBezTo>
                    <a:pt x="1" y="1738"/>
                    <a:pt x="25" y="2727"/>
                    <a:pt x="572" y="3465"/>
                  </a:cubicBezTo>
                  <a:lnTo>
                    <a:pt x="537" y="4596"/>
                  </a:lnTo>
                  <a:cubicBezTo>
                    <a:pt x="537" y="4655"/>
                    <a:pt x="560" y="4703"/>
                    <a:pt x="608" y="4727"/>
                  </a:cubicBezTo>
                  <a:cubicBezTo>
                    <a:pt x="632" y="4739"/>
                    <a:pt x="667" y="4763"/>
                    <a:pt x="691" y="4763"/>
                  </a:cubicBezTo>
                  <a:cubicBezTo>
                    <a:pt x="727" y="4763"/>
                    <a:pt x="739" y="4763"/>
                    <a:pt x="775" y="4739"/>
                  </a:cubicBezTo>
                  <a:lnTo>
                    <a:pt x="1799" y="4263"/>
                  </a:lnTo>
                  <a:cubicBezTo>
                    <a:pt x="1980" y="4308"/>
                    <a:pt x="2163" y="4331"/>
                    <a:pt x="2344" y="4331"/>
                  </a:cubicBezTo>
                  <a:cubicBezTo>
                    <a:pt x="3055" y="4331"/>
                    <a:pt x="3734" y="3986"/>
                    <a:pt x="4132" y="3370"/>
                  </a:cubicBezTo>
                  <a:cubicBezTo>
                    <a:pt x="4323" y="3096"/>
                    <a:pt x="4430" y="2774"/>
                    <a:pt x="4477" y="2453"/>
                  </a:cubicBezTo>
                  <a:cubicBezTo>
                    <a:pt x="4477" y="2358"/>
                    <a:pt x="4418" y="2274"/>
                    <a:pt x="4335" y="2262"/>
                  </a:cubicBezTo>
                  <a:cubicBezTo>
                    <a:pt x="4320" y="2259"/>
                    <a:pt x="4307" y="2257"/>
                    <a:pt x="4294" y="2257"/>
                  </a:cubicBezTo>
                  <a:cubicBezTo>
                    <a:pt x="4219" y="2257"/>
                    <a:pt x="4164" y="2312"/>
                    <a:pt x="4144" y="2393"/>
                  </a:cubicBezTo>
                  <a:cubicBezTo>
                    <a:pt x="4120" y="2667"/>
                    <a:pt x="4013" y="2941"/>
                    <a:pt x="3846" y="3179"/>
                  </a:cubicBezTo>
                  <a:cubicBezTo>
                    <a:pt x="3504" y="3697"/>
                    <a:pt x="2932" y="3992"/>
                    <a:pt x="2326" y="3992"/>
                  </a:cubicBezTo>
                  <a:cubicBezTo>
                    <a:pt x="2151" y="3992"/>
                    <a:pt x="1974" y="3968"/>
                    <a:pt x="1799" y="3917"/>
                  </a:cubicBezTo>
                  <a:cubicBezTo>
                    <a:pt x="1789" y="3914"/>
                    <a:pt x="1779" y="3913"/>
                    <a:pt x="1770" y="3913"/>
                  </a:cubicBezTo>
                  <a:cubicBezTo>
                    <a:pt x="1744" y="3913"/>
                    <a:pt x="1718" y="3924"/>
                    <a:pt x="1691" y="3941"/>
                  </a:cubicBezTo>
                  <a:lnTo>
                    <a:pt x="858" y="4322"/>
                  </a:lnTo>
                  <a:lnTo>
                    <a:pt x="906" y="3405"/>
                  </a:lnTo>
                  <a:cubicBezTo>
                    <a:pt x="906" y="3358"/>
                    <a:pt x="894" y="3334"/>
                    <a:pt x="870" y="3298"/>
                  </a:cubicBezTo>
                  <a:cubicBezTo>
                    <a:pt x="370" y="2679"/>
                    <a:pt x="334" y="1798"/>
                    <a:pt x="787" y="1131"/>
                  </a:cubicBezTo>
                  <a:cubicBezTo>
                    <a:pt x="1048" y="714"/>
                    <a:pt x="1489" y="441"/>
                    <a:pt x="1965" y="333"/>
                  </a:cubicBezTo>
                  <a:cubicBezTo>
                    <a:pt x="2084" y="313"/>
                    <a:pt x="2203" y="303"/>
                    <a:pt x="2321" y="303"/>
                  </a:cubicBezTo>
                  <a:cubicBezTo>
                    <a:pt x="2686" y="303"/>
                    <a:pt x="3040" y="403"/>
                    <a:pt x="3346" y="619"/>
                  </a:cubicBezTo>
                  <a:cubicBezTo>
                    <a:pt x="3763" y="905"/>
                    <a:pt x="4049" y="1322"/>
                    <a:pt x="4132" y="1822"/>
                  </a:cubicBezTo>
                  <a:cubicBezTo>
                    <a:pt x="4143" y="1909"/>
                    <a:pt x="4224" y="1966"/>
                    <a:pt x="4292" y="1966"/>
                  </a:cubicBezTo>
                  <a:cubicBezTo>
                    <a:pt x="4298" y="1966"/>
                    <a:pt x="4305" y="1966"/>
                    <a:pt x="4311" y="1965"/>
                  </a:cubicBezTo>
                  <a:cubicBezTo>
                    <a:pt x="4406" y="1941"/>
                    <a:pt x="4466" y="1857"/>
                    <a:pt x="4442" y="1786"/>
                  </a:cubicBezTo>
                  <a:cubicBezTo>
                    <a:pt x="4347" y="1203"/>
                    <a:pt x="4013" y="714"/>
                    <a:pt x="3525" y="369"/>
                  </a:cubicBezTo>
                  <a:cubicBezTo>
                    <a:pt x="3164" y="117"/>
                    <a:pt x="2742" y="1"/>
                    <a:pt x="23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81" name="Google Shape;9681;p78"/>
            <p:cNvSpPr/>
            <p:nvPr/>
          </p:nvSpPr>
          <p:spPr>
            <a:xfrm>
              <a:off x="2423102" y="1541185"/>
              <a:ext cx="77723" cy="77723"/>
            </a:xfrm>
            <a:custGeom>
              <a:avLst/>
              <a:gdLst/>
              <a:ahLst/>
              <a:cxnLst/>
              <a:rect l="l" t="t" r="r" b="b"/>
              <a:pathLst>
                <a:path w="2442" h="2442" extrusionOk="0">
                  <a:moveTo>
                    <a:pt x="1084" y="346"/>
                  </a:moveTo>
                  <a:lnTo>
                    <a:pt x="1084" y="1215"/>
                  </a:lnTo>
                  <a:cubicBezTo>
                    <a:pt x="1084" y="1310"/>
                    <a:pt x="1168" y="1382"/>
                    <a:pt x="1251" y="1382"/>
                  </a:cubicBezTo>
                  <a:lnTo>
                    <a:pt x="2132" y="1382"/>
                  </a:lnTo>
                  <a:cubicBezTo>
                    <a:pt x="2037" y="1786"/>
                    <a:pt x="1668" y="2108"/>
                    <a:pt x="1239" y="2108"/>
                  </a:cubicBezTo>
                  <a:cubicBezTo>
                    <a:pt x="751" y="2108"/>
                    <a:pt x="346" y="1715"/>
                    <a:pt x="346" y="1215"/>
                  </a:cubicBezTo>
                  <a:cubicBezTo>
                    <a:pt x="346" y="774"/>
                    <a:pt x="656" y="417"/>
                    <a:pt x="1084" y="346"/>
                  </a:cubicBezTo>
                  <a:close/>
                  <a:moveTo>
                    <a:pt x="1215" y="0"/>
                  </a:moveTo>
                  <a:cubicBezTo>
                    <a:pt x="548" y="0"/>
                    <a:pt x="1" y="548"/>
                    <a:pt x="1" y="1215"/>
                  </a:cubicBezTo>
                  <a:cubicBezTo>
                    <a:pt x="1" y="1894"/>
                    <a:pt x="548" y="2441"/>
                    <a:pt x="1215" y="2441"/>
                  </a:cubicBezTo>
                  <a:cubicBezTo>
                    <a:pt x="1894" y="2441"/>
                    <a:pt x="2442" y="1894"/>
                    <a:pt x="2442" y="1215"/>
                  </a:cubicBezTo>
                  <a:cubicBezTo>
                    <a:pt x="2442" y="1120"/>
                    <a:pt x="2370" y="1060"/>
                    <a:pt x="2275" y="1060"/>
                  </a:cubicBezTo>
                  <a:lnTo>
                    <a:pt x="1382" y="1060"/>
                  </a:lnTo>
                  <a:lnTo>
                    <a:pt x="1382" y="167"/>
                  </a:lnTo>
                  <a:cubicBezTo>
                    <a:pt x="1382" y="72"/>
                    <a:pt x="1310" y="0"/>
                    <a:pt x="121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82" name="Google Shape;9682;p78"/>
            <p:cNvSpPr/>
            <p:nvPr/>
          </p:nvSpPr>
          <p:spPr>
            <a:xfrm>
              <a:off x="2216956" y="1538543"/>
              <a:ext cx="318721" cy="317575"/>
            </a:xfrm>
            <a:custGeom>
              <a:avLst/>
              <a:gdLst/>
              <a:ahLst/>
              <a:cxnLst/>
              <a:rect l="l" t="t" r="r" b="b"/>
              <a:pathLst>
                <a:path w="10014" h="9978" extrusionOk="0">
                  <a:moveTo>
                    <a:pt x="3787" y="1191"/>
                  </a:moveTo>
                  <a:lnTo>
                    <a:pt x="4763" y="2179"/>
                  </a:lnTo>
                  <a:cubicBezTo>
                    <a:pt x="5347" y="2762"/>
                    <a:pt x="5466" y="3667"/>
                    <a:pt x="5037" y="4382"/>
                  </a:cubicBezTo>
                  <a:cubicBezTo>
                    <a:pt x="4989" y="4441"/>
                    <a:pt x="5001" y="4525"/>
                    <a:pt x="5061" y="4572"/>
                  </a:cubicBezTo>
                  <a:lnTo>
                    <a:pt x="5394" y="4906"/>
                  </a:lnTo>
                  <a:cubicBezTo>
                    <a:pt x="5423" y="4934"/>
                    <a:pt x="5465" y="4950"/>
                    <a:pt x="5507" y="4950"/>
                  </a:cubicBezTo>
                  <a:cubicBezTo>
                    <a:pt x="5534" y="4950"/>
                    <a:pt x="5561" y="4943"/>
                    <a:pt x="5585" y="4929"/>
                  </a:cubicBezTo>
                  <a:cubicBezTo>
                    <a:pt x="5873" y="4756"/>
                    <a:pt x="6191" y="4673"/>
                    <a:pt x="6506" y="4673"/>
                  </a:cubicBezTo>
                  <a:cubicBezTo>
                    <a:pt x="6972" y="4673"/>
                    <a:pt x="7432" y="4855"/>
                    <a:pt x="7787" y="5203"/>
                  </a:cubicBezTo>
                  <a:lnTo>
                    <a:pt x="8776" y="6179"/>
                  </a:lnTo>
                  <a:lnTo>
                    <a:pt x="6228" y="8727"/>
                  </a:lnTo>
                  <a:lnTo>
                    <a:pt x="5239" y="7751"/>
                  </a:lnTo>
                  <a:cubicBezTo>
                    <a:pt x="5025" y="7525"/>
                    <a:pt x="4870" y="7251"/>
                    <a:pt x="4787" y="6953"/>
                  </a:cubicBezTo>
                  <a:cubicBezTo>
                    <a:pt x="4644" y="6477"/>
                    <a:pt x="4728" y="5965"/>
                    <a:pt x="4978" y="5548"/>
                  </a:cubicBezTo>
                  <a:cubicBezTo>
                    <a:pt x="5025" y="5489"/>
                    <a:pt x="5001" y="5394"/>
                    <a:pt x="4942" y="5346"/>
                  </a:cubicBezTo>
                  <a:lnTo>
                    <a:pt x="4620" y="5025"/>
                  </a:lnTo>
                  <a:cubicBezTo>
                    <a:pt x="4589" y="4993"/>
                    <a:pt x="4541" y="4977"/>
                    <a:pt x="4495" y="4977"/>
                  </a:cubicBezTo>
                  <a:cubicBezTo>
                    <a:pt x="4472" y="4977"/>
                    <a:pt x="4450" y="4981"/>
                    <a:pt x="4430" y="4989"/>
                  </a:cubicBezTo>
                  <a:cubicBezTo>
                    <a:pt x="4137" y="5164"/>
                    <a:pt x="3815" y="5250"/>
                    <a:pt x="3496" y="5250"/>
                  </a:cubicBezTo>
                  <a:cubicBezTo>
                    <a:pt x="3034" y="5250"/>
                    <a:pt x="2579" y="5072"/>
                    <a:pt x="2227" y="4727"/>
                  </a:cubicBezTo>
                  <a:lnTo>
                    <a:pt x="1239" y="3739"/>
                  </a:lnTo>
                  <a:lnTo>
                    <a:pt x="3787" y="1191"/>
                  </a:lnTo>
                  <a:close/>
                  <a:moveTo>
                    <a:pt x="9288" y="6120"/>
                  </a:moveTo>
                  <a:lnTo>
                    <a:pt x="9633" y="6465"/>
                  </a:lnTo>
                  <a:lnTo>
                    <a:pt x="6513" y="9585"/>
                  </a:lnTo>
                  <a:lnTo>
                    <a:pt x="6168" y="9251"/>
                  </a:lnTo>
                  <a:lnTo>
                    <a:pt x="9109" y="6299"/>
                  </a:lnTo>
                  <a:lnTo>
                    <a:pt x="9288" y="6120"/>
                  </a:lnTo>
                  <a:close/>
                  <a:moveTo>
                    <a:pt x="3525" y="0"/>
                  </a:moveTo>
                  <a:cubicBezTo>
                    <a:pt x="3489" y="0"/>
                    <a:pt x="3442" y="24"/>
                    <a:pt x="3406" y="48"/>
                  </a:cubicBezTo>
                  <a:lnTo>
                    <a:pt x="2180" y="1286"/>
                  </a:lnTo>
                  <a:cubicBezTo>
                    <a:pt x="2120" y="1346"/>
                    <a:pt x="2120" y="1453"/>
                    <a:pt x="2180" y="1512"/>
                  </a:cubicBezTo>
                  <a:cubicBezTo>
                    <a:pt x="2209" y="1542"/>
                    <a:pt x="2248" y="1557"/>
                    <a:pt x="2287" y="1557"/>
                  </a:cubicBezTo>
                  <a:cubicBezTo>
                    <a:pt x="2325" y="1557"/>
                    <a:pt x="2364" y="1542"/>
                    <a:pt x="2394" y="1512"/>
                  </a:cubicBezTo>
                  <a:lnTo>
                    <a:pt x="3525" y="381"/>
                  </a:lnTo>
                  <a:lnTo>
                    <a:pt x="3870" y="715"/>
                  </a:lnTo>
                  <a:lnTo>
                    <a:pt x="3692" y="893"/>
                  </a:lnTo>
                  <a:lnTo>
                    <a:pt x="929" y="3667"/>
                  </a:lnTo>
                  <a:lnTo>
                    <a:pt x="751" y="3846"/>
                  </a:lnTo>
                  <a:lnTo>
                    <a:pt x="406" y="3501"/>
                  </a:lnTo>
                  <a:lnTo>
                    <a:pt x="1953" y="1953"/>
                  </a:lnTo>
                  <a:cubicBezTo>
                    <a:pt x="2013" y="1893"/>
                    <a:pt x="2013" y="1786"/>
                    <a:pt x="1953" y="1727"/>
                  </a:cubicBezTo>
                  <a:cubicBezTo>
                    <a:pt x="1924" y="1697"/>
                    <a:pt x="1882" y="1682"/>
                    <a:pt x="1840" y="1682"/>
                  </a:cubicBezTo>
                  <a:cubicBezTo>
                    <a:pt x="1799" y="1682"/>
                    <a:pt x="1757" y="1697"/>
                    <a:pt x="1727" y="1727"/>
                  </a:cubicBezTo>
                  <a:lnTo>
                    <a:pt x="60" y="3393"/>
                  </a:lnTo>
                  <a:cubicBezTo>
                    <a:pt x="1" y="3453"/>
                    <a:pt x="1" y="3560"/>
                    <a:pt x="60" y="3620"/>
                  </a:cubicBezTo>
                  <a:lnTo>
                    <a:pt x="632" y="4191"/>
                  </a:lnTo>
                  <a:cubicBezTo>
                    <a:pt x="656" y="4215"/>
                    <a:pt x="703" y="4227"/>
                    <a:pt x="751" y="4227"/>
                  </a:cubicBezTo>
                  <a:cubicBezTo>
                    <a:pt x="787" y="4227"/>
                    <a:pt x="834" y="4215"/>
                    <a:pt x="870" y="4191"/>
                  </a:cubicBezTo>
                  <a:lnTo>
                    <a:pt x="1048" y="4013"/>
                  </a:lnTo>
                  <a:lnTo>
                    <a:pt x="2025" y="4989"/>
                  </a:lnTo>
                  <a:cubicBezTo>
                    <a:pt x="2430" y="5394"/>
                    <a:pt x="2971" y="5607"/>
                    <a:pt x="3517" y="5607"/>
                  </a:cubicBezTo>
                  <a:cubicBezTo>
                    <a:pt x="3854" y="5607"/>
                    <a:pt x="4192" y="5526"/>
                    <a:pt x="4501" y="5358"/>
                  </a:cubicBezTo>
                  <a:lnTo>
                    <a:pt x="4644" y="5513"/>
                  </a:lnTo>
                  <a:cubicBezTo>
                    <a:pt x="4394" y="5989"/>
                    <a:pt x="4335" y="6537"/>
                    <a:pt x="4477" y="7061"/>
                  </a:cubicBezTo>
                  <a:cubicBezTo>
                    <a:pt x="4573" y="7406"/>
                    <a:pt x="4763" y="7727"/>
                    <a:pt x="5013" y="7977"/>
                  </a:cubicBezTo>
                  <a:lnTo>
                    <a:pt x="6001" y="8966"/>
                  </a:lnTo>
                  <a:lnTo>
                    <a:pt x="5823" y="9144"/>
                  </a:lnTo>
                  <a:cubicBezTo>
                    <a:pt x="5763" y="9204"/>
                    <a:pt x="5763" y="9311"/>
                    <a:pt x="5823" y="9370"/>
                  </a:cubicBezTo>
                  <a:lnTo>
                    <a:pt x="6394" y="9930"/>
                  </a:lnTo>
                  <a:cubicBezTo>
                    <a:pt x="6418" y="9966"/>
                    <a:pt x="6466" y="9978"/>
                    <a:pt x="6513" y="9978"/>
                  </a:cubicBezTo>
                  <a:cubicBezTo>
                    <a:pt x="6549" y="9978"/>
                    <a:pt x="6585" y="9966"/>
                    <a:pt x="6633" y="9930"/>
                  </a:cubicBezTo>
                  <a:lnTo>
                    <a:pt x="9978" y="6584"/>
                  </a:lnTo>
                  <a:cubicBezTo>
                    <a:pt x="10014" y="6525"/>
                    <a:pt x="10014" y="6418"/>
                    <a:pt x="9966" y="6358"/>
                  </a:cubicBezTo>
                  <a:lnTo>
                    <a:pt x="9395" y="5798"/>
                  </a:lnTo>
                  <a:cubicBezTo>
                    <a:pt x="9365" y="5769"/>
                    <a:pt x="9323" y="5754"/>
                    <a:pt x="9282" y="5754"/>
                  </a:cubicBezTo>
                  <a:cubicBezTo>
                    <a:pt x="9240" y="5754"/>
                    <a:pt x="9198" y="5769"/>
                    <a:pt x="9169" y="5798"/>
                  </a:cubicBezTo>
                  <a:lnTo>
                    <a:pt x="8990" y="5977"/>
                  </a:lnTo>
                  <a:lnTo>
                    <a:pt x="8014" y="4989"/>
                  </a:lnTo>
                  <a:cubicBezTo>
                    <a:pt x="7609" y="4585"/>
                    <a:pt x="7069" y="4375"/>
                    <a:pt x="6524" y="4375"/>
                  </a:cubicBezTo>
                  <a:cubicBezTo>
                    <a:pt x="6186" y="4375"/>
                    <a:pt x="5847" y="4456"/>
                    <a:pt x="5537" y="4620"/>
                  </a:cubicBezTo>
                  <a:lnTo>
                    <a:pt x="5394" y="4465"/>
                  </a:lnTo>
                  <a:cubicBezTo>
                    <a:pt x="5823" y="3655"/>
                    <a:pt x="5668" y="2655"/>
                    <a:pt x="5013" y="2000"/>
                  </a:cubicBezTo>
                  <a:lnTo>
                    <a:pt x="4037" y="1012"/>
                  </a:lnTo>
                  <a:lnTo>
                    <a:pt x="4216" y="834"/>
                  </a:lnTo>
                  <a:cubicBezTo>
                    <a:pt x="4275" y="774"/>
                    <a:pt x="4275" y="679"/>
                    <a:pt x="4216" y="619"/>
                  </a:cubicBezTo>
                  <a:lnTo>
                    <a:pt x="3644" y="48"/>
                  </a:lnTo>
                  <a:cubicBezTo>
                    <a:pt x="3620" y="24"/>
                    <a:pt x="3573" y="0"/>
                    <a:pt x="352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83" name="Google Shape;9683;p78"/>
            <p:cNvSpPr/>
            <p:nvPr/>
          </p:nvSpPr>
          <p:spPr>
            <a:xfrm>
              <a:off x="2275327" y="1662448"/>
              <a:ext cx="100066" cy="39434"/>
            </a:xfrm>
            <a:custGeom>
              <a:avLst/>
              <a:gdLst/>
              <a:ahLst/>
              <a:cxnLst/>
              <a:rect l="l" t="t" r="r" b="b"/>
              <a:pathLst>
                <a:path w="3144" h="1239" extrusionOk="0">
                  <a:moveTo>
                    <a:pt x="2632" y="310"/>
                  </a:moveTo>
                  <a:lnTo>
                    <a:pt x="2560" y="417"/>
                  </a:lnTo>
                  <a:cubicBezTo>
                    <a:pt x="2298" y="739"/>
                    <a:pt x="1953" y="917"/>
                    <a:pt x="1596" y="929"/>
                  </a:cubicBezTo>
                  <a:cubicBezTo>
                    <a:pt x="1239" y="929"/>
                    <a:pt x="905" y="774"/>
                    <a:pt x="643" y="477"/>
                  </a:cubicBezTo>
                  <a:cubicBezTo>
                    <a:pt x="643" y="477"/>
                    <a:pt x="584" y="393"/>
                    <a:pt x="512" y="310"/>
                  </a:cubicBezTo>
                  <a:close/>
                  <a:moveTo>
                    <a:pt x="179" y="0"/>
                  </a:moveTo>
                  <a:cubicBezTo>
                    <a:pt x="119" y="0"/>
                    <a:pt x="60" y="24"/>
                    <a:pt x="36" y="84"/>
                  </a:cubicBezTo>
                  <a:cubicBezTo>
                    <a:pt x="0" y="143"/>
                    <a:pt x="12" y="203"/>
                    <a:pt x="48" y="251"/>
                  </a:cubicBezTo>
                  <a:cubicBezTo>
                    <a:pt x="155" y="370"/>
                    <a:pt x="369" y="667"/>
                    <a:pt x="393" y="667"/>
                  </a:cubicBezTo>
                  <a:cubicBezTo>
                    <a:pt x="703" y="1036"/>
                    <a:pt x="1119" y="1239"/>
                    <a:pt x="1560" y="1239"/>
                  </a:cubicBezTo>
                  <a:lnTo>
                    <a:pt x="1596" y="1239"/>
                  </a:lnTo>
                  <a:cubicBezTo>
                    <a:pt x="2060" y="1215"/>
                    <a:pt x="2489" y="1001"/>
                    <a:pt x="2810" y="596"/>
                  </a:cubicBezTo>
                  <a:lnTo>
                    <a:pt x="3096" y="239"/>
                  </a:lnTo>
                  <a:cubicBezTo>
                    <a:pt x="3132" y="203"/>
                    <a:pt x="3144" y="143"/>
                    <a:pt x="3108" y="84"/>
                  </a:cubicBezTo>
                  <a:cubicBezTo>
                    <a:pt x="3084" y="24"/>
                    <a:pt x="3024" y="0"/>
                    <a:pt x="296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84" name="Google Shape;9684;p78"/>
            <p:cNvSpPr/>
            <p:nvPr/>
          </p:nvSpPr>
          <p:spPr>
            <a:xfrm>
              <a:off x="2371192" y="1745422"/>
              <a:ext cx="101211" cy="60663"/>
            </a:xfrm>
            <a:custGeom>
              <a:avLst/>
              <a:gdLst/>
              <a:ahLst/>
              <a:cxnLst/>
              <a:rect l="l" t="t" r="r" b="b"/>
              <a:pathLst>
                <a:path w="3180" h="1906" extrusionOk="0">
                  <a:moveTo>
                    <a:pt x="155" y="1"/>
                  </a:moveTo>
                  <a:cubicBezTo>
                    <a:pt x="72" y="1"/>
                    <a:pt x="1" y="72"/>
                    <a:pt x="1" y="156"/>
                  </a:cubicBezTo>
                  <a:cubicBezTo>
                    <a:pt x="1" y="513"/>
                    <a:pt x="239" y="787"/>
                    <a:pt x="274" y="834"/>
                  </a:cubicBezTo>
                  <a:lnTo>
                    <a:pt x="1298" y="1858"/>
                  </a:lnTo>
                  <a:cubicBezTo>
                    <a:pt x="1334" y="1882"/>
                    <a:pt x="1382" y="1906"/>
                    <a:pt x="1429" y="1906"/>
                  </a:cubicBezTo>
                  <a:cubicBezTo>
                    <a:pt x="1465" y="1906"/>
                    <a:pt x="1501" y="1882"/>
                    <a:pt x="1548" y="1858"/>
                  </a:cubicBezTo>
                  <a:lnTo>
                    <a:pt x="3120" y="275"/>
                  </a:lnTo>
                  <a:cubicBezTo>
                    <a:pt x="3168" y="215"/>
                    <a:pt x="3180" y="156"/>
                    <a:pt x="3156" y="96"/>
                  </a:cubicBezTo>
                  <a:cubicBezTo>
                    <a:pt x="3120" y="37"/>
                    <a:pt x="3060" y="1"/>
                    <a:pt x="3001" y="1"/>
                  </a:cubicBezTo>
                  <a:lnTo>
                    <a:pt x="1584" y="1"/>
                  </a:lnTo>
                  <a:cubicBezTo>
                    <a:pt x="1501" y="1"/>
                    <a:pt x="1429" y="72"/>
                    <a:pt x="1429" y="156"/>
                  </a:cubicBezTo>
                  <a:cubicBezTo>
                    <a:pt x="1429" y="251"/>
                    <a:pt x="1501" y="322"/>
                    <a:pt x="1584" y="322"/>
                  </a:cubicBezTo>
                  <a:lnTo>
                    <a:pt x="2620" y="322"/>
                  </a:lnTo>
                  <a:lnTo>
                    <a:pt x="1429" y="1513"/>
                  </a:lnTo>
                  <a:lnTo>
                    <a:pt x="513" y="608"/>
                  </a:lnTo>
                  <a:cubicBezTo>
                    <a:pt x="501" y="596"/>
                    <a:pt x="393" y="489"/>
                    <a:pt x="358" y="322"/>
                  </a:cubicBezTo>
                  <a:lnTo>
                    <a:pt x="965" y="322"/>
                  </a:lnTo>
                  <a:cubicBezTo>
                    <a:pt x="1048" y="322"/>
                    <a:pt x="1132" y="251"/>
                    <a:pt x="1132" y="156"/>
                  </a:cubicBezTo>
                  <a:cubicBezTo>
                    <a:pt x="1132" y="72"/>
                    <a:pt x="1048" y="1"/>
                    <a:pt x="96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685" name="Google Shape;9685;p78"/>
          <p:cNvGrpSpPr/>
          <p:nvPr/>
        </p:nvGrpSpPr>
        <p:grpSpPr>
          <a:xfrm>
            <a:off x="3510716" y="1767498"/>
            <a:ext cx="505336" cy="488149"/>
            <a:chOff x="2633037" y="1499873"/>
            <a:chExt cx="379002" cy="36611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86" name="Google Shape;9686;p78"/>
            <p:cNvSpPr/>
            <p:nvPr/>
          </p:nvSpPr>
          <p:spPr>
            <a:xfrm>
              <a:off x="2798635" y="1499873"/>
              <a:ext cx="20497" cy="106145"/>
            </a:xfrm>
            <a:custGeom>
              <a:avLst/>
              <a:gdLst/>
              <a:ahLst/>
              <a:cxnLst/>
              <a:rect l="l" t="t" r="r" b="b"/>
              <a:pathLst>
                <a:path w="644" h="3335" extrusionOk="0">
                  <a:moveTo>
                    <a:pt x="453" y="1"/>
                  </a:moveTo>
                  <a:cubicBezTo>
                    <a:pt x="346" y="1"/>
                    <a:pt x="263" y="96"/>
                    <a:pt x="263" y="191"/>
                  </a:cubicBezTo>
                  <a:cubicBezTo>
                    <a:pt x="263" y="394"/>
                    <a:pt x="215" y="477"/>
                    <a:pt x="156" y="596"/>
                  </a:cubicBezTo>
                  <a:cubicBezTo>
                    <a:pt x="72" y="727"/>
                    <a:pt x="1" y="882"/>
                    <a:pt x="1" y="1179"/>
                  </a:cubicBezTo>
                  <a:cubicBezTo>
                    <a:pt x="1" y="1465"/>
                    <a:pt x="72" y="1620"/>
                    <a:pt x="156" y="1763"/>
                  </a:cubicBezTo>
                  <a:cubicBezTo>
                    <a:pt x="215" y="1882"/>
                    <a:pt x="263" y="1965"/>
                    <a:pt x="263" y="2156"/>
                  </a:cubicBezTo>
                  <a:cubicBezTo>
                    <a:pt x="263" y="2358"/>
                    <a:pt x="215" y="2441"/>
                    <a:pt x="156" y="2561"/>
                  </a:cubicBezTo>
                  <a:cubicBezTo>
                    <a:pt x="72" y="2692"/>
                    <a:pt x="1" y="2846"/>
                    <a:pt x="1" y="3144"/>
                  </a:cubicBezTo>
                  <a:cubicBezTo>
                    <a:pt x="1" y="3239"/>
                    <a:pt x="96" y="3334"/>
                    <a:pt x="191" y="3334"/>
                  </a:cubicBezTo>
                  <a:cubicBezTo>
                    <a:pt x="298" y="3334"/>
                    <a:pt x="394" y="3239"/>
                    <a:pt x="394" y="3144"/>
                  </a:cubicBezTo>
                  <a:cubicBezTo>
                    <a:pt x="394" y="2942"/>
                    <a:pt x="429" y="2858"/>
                    <a:pt x="489" y="2739"/>
                  </a:cubicBezTo>
                  <a:cubicBezTo>
                    <a:pt x="572" y="2608"/>
                    <a:pt x="644" y="2453"/>
                    <a:pt x="644" y="2156"/>
                  </a:cubicBezTo>
                  <a:cubicBezTo>
                    <a:pt x="644" y="1882"/>
                    <a:pt x="572" y="1715"/>
                    <a:pt x="489" y="1584"/>
                  </a:cubicBezTo>
                  <a:cubicBezTo>
                    <a:pt x="429" y="1465"/>
                    <a:pt x="394" y="1370"/>
                    <a:pt x="394" y="1179"/>
                  </a:cubicBezTo>
                  <a:cubicBezTo>
                    <a:pt x="394" y="989"/>
                    <a:pt x="429" y="894"/>
                    <a:pt x="489" y="775"/>
                  </a:cubicBezTo>
                  <a:cubicBezTo>
                    <a:pt x="572" y="644"/>
                    <a:pt x="644" y="489"/>
                    <a:pt x="644" y="191"/>
                  </a:cubicBezTo>
                  <a:cubicBezTo>
                    <a:pt x="644" y="96"/>
                    <a:pt x="549" y="1"/>
                    <a:pt x="45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87" name="Google Shape;9687;p78"/>
            <p:cNvSpPr/>
            <p:nvPr/>
          </p:nvSpPr>
          <p:spPr>
            <a:xfrm>
              <a:off x="2847140" y="1499873"/>
              <a:ext cx="20115" cy="106145"/>
            </a:xfrm>
            <a:custGeom>
              <a:avLst/>
              <a:gdLst/>
              <a:ahLst/>
              <a:cxnLst/>
              <a:rect l="l" t="t" r="r" b="b"/>
              <a:pathLst>
                <a:path w="632" h="3335" extrusionOk="0">
                  <a:moveTo>
                    <a:pt x="441" y="1"/>
                  </a:moveTo>
                  <a:cubicBezTo>
                    <a:pt x="334" y="1"/>
                    <a:pt x="251" y="96"/>
                    <a:pt x="251" y="191"/>
                  </a:cubicBezTo>
                  <a:cubicBezTo>
                    <a:pt x="251" y="394"/>
                    <a:pt x="203" y="477"/>
                    <a:pt x="144" y="596"/>
                  </a:cubicBezTo>
                  <a:cubicBezTo>
                    <a:pt x="72" y="727"/>
                    <a:pt x="1" y="882"/>
                    <a:pt x="1" y="1179"/>
                  </a:cubicBezTo>
                  <a:cubicBezTo>
                    <a:pt x="1" y="1465"/>
                    <a:pt x="72" y="1620"/>
                    <a:pt x="144" y="1763"/>
                  </a:cubicBezTo>
                  <a:cubicBezTo>
                    <a:pt x="203" y="1882"/>
                    <a:pt x="251" y="1965"/>
                    <a:pt x="251" y="2156"/>
                  </a:cubicBezTo>
                  <a:cubicBezTo>
                    <a:pt x="251" y="2358"/>
                    <a:pt x="203" y="2441"/>
                    <a:pt x="144" y="2561"/>
                  </a:cubicBezTo>
                  <a:cubicBezTo>
                    <a:pt x="84" y="2692"/>
                    <a:pt x="1" y="2846"/>
                    <a:pt x="1" y="3144"/>
                  </a:cubicBezTo>
                  <a:cubicBezTo>
                    <a:pt x="1" y="3239"/>
                    <a:pt x="84" y="3334"/>
                    <a:pt x="191" y="3334"/>
                  </a:cubicBezTo>
                  <a:cubicBezTo>
                    <a:pt x="298" y="3334"/>
                    <a:pt x="382" y="3239"/>
                    <a:pt x="382" y="3144"/>
                  </a:cubicBezTo>
                  <a:cubicBezTo>
                    <a:pt x="382" y="2942"/>
                    <a:pt x="429" y="2858"/>
                    <a:pt x="489" y="2739"/>
                  </a:cubicBezTo>
                  <a:cubicBezTo>
                    <a:pt x="560" y="2608"/>
                    <a:pt x="632" y="2453"/>
                    <a:pt x="632" y="2156"/>
                  </a:cubicBezTo>
                  <a:cubicBezTo>
                    <a:pt x="632" y="1882"/>
                    <a:pt x="560" y="1715"/>
                    <a:pt x="489" y="1584"/>
                  </a:cubicBezTo>
                  <a:cubicBezTo>
                    <a:pt x="429" y="1465"/>
                    <a:pt x="382" y="1370"/>
                    <a:pt x="382" y="1179"/>
                  </a:cubicBezTo>
                  <a:cubicBezTo>
                    <a:pt x="382" y="989"/>
                    <a:pt x="429" y="894"/>
                    <a:pt x="489" y="775"/>
                  </a:cubicBezTo>
                  <a:cubicBezTo>
                    <a:pt x="560" y="644"/>
                    <a:pt x="632" y="489"/>
                    <a:pt x="632" y="191"/>
                  </a:cubicBezTo>
                  <a:cubicBezTo>
                    <a:pt x="632" y="96"/>
                    <a:pt x="549" y="1"/>
                    <a:pt x="44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88" name="Google Shape;9688;p78"/>
            <p:cNvSpPr/>
            <p:nvPr/>
          </p:nvSpPr>
          <p:spPr>
            <a:xfrm>
              <a:off x="2652738" y="1825405"/>
              <a:ext cx="359301" cy="40580"/>
            </a:xfrm>
            <a:custGeom>
              <a:avLst/>
              <a:gdLst/>
              <a:ahLst/>
              <a:cxnLst/>
              <a:rect l="l" t="t" r="r" b="b"/>
              <a:pathLst>
                <a:path w="11289" h="1275" extrusionOk="0">
                  <a:moveTo>
                    <a:pt x="10645" y="369"/>
                  </a:moveTo>
                  <a:lnTo>
                    <a:pt x="10538" y="655"/>
                  </a:lnTo>
                  <a:cubicBezTo>
                    <a:pt x="10514" y="774"/>
                    <a:pt x="10359" y="869"/>
                    <a:pt x="10240" y="869"/>
                  </a:cubicBezTo>
                  <a:lnTo>
                    <a:pt x="1108" y="869"/>
                  </a:lnTo>
                  <a:cubicBezTo>
                    <a:pt x="989" y="869"/>
                    <a:pt x="834" y="774"/>
                    <a:pt x="811" y="655"/>
                  </a:cubicBezTo>
                  <a:lnTo>
                    <a:pt x="739" y="369"/>
                  </a:lnTo>
                  <a:close/>
                  <a:moveTo>
                    <a:pt x="191" y="0"/>
                  </a:moveTo>
                  <a:cubicBezTo>
                    <a:pt x="96" y="0"/>
                    <a:pt x="1" y="83"/>
                    <a:pt x="1" y="191"/>
                  </a:cubicBezTo>
                  <a:cubicBezTo>
                    <a:pt x="1" y="298"/>
                    <a:pt x="96" y="381"/>
                    <a:pt x="191" y="381"/>
                  </a:cubicBezTo>
                  <a:lnTo>
                    <a:pt x="299" y="381"/>
                  </a:lnTo>
                  <a:lnTo>
                    <a:pt x="406" y="774"/>
                  </a:lnTo>
                  <a:cubicBezTo>
                    <a:pt x="477" y="1060"/>
                    <a:pt x="775" y="1274"/>
                    <a:pt x="1072" y="1274"/>
                  </a:cubicBezTo>
                  <a:lnTo>
                    <a:pt x="10216" y="1274"/>
                  </a:lnTo>
                  <a:cubicBezTo>
                    <a:pt x="10514" y="1274"/>
                    <a:pt x="10812" y="1060"/>
                    <a:pt x="10883" y="774"/>
                  </a:cubicBezTo>
                  <a:lnTo>
                    <a:pt x="10990" y="381"/>
                  </a:lnTo>
                  <a:lnTo>
                    <a:pt x="11098" y="381"/>
                  </a:lnTo>
                  <a:cubicBezTo>
                    <a:pt x="11193" y="381"/>
                    <a:pt x="11288" y="298"/>
                    <a:pt x="11288" y="191"/>
                  </a:cubicBezTo>
                  <a:cubicBezTo>
                    <a:pt x="11288" y="83"/>
                    <a:pt x="11229" y="0"/>
                    <a:pt x="1112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89" name="Google Shape;9689;p78"/>
            <p:cNvSpPr/>
            <p:nvPr/>
          </p:nvSpPr>
          <p:spPr>
            <a:xfrm>
              <a:off x="2657289" y="1641983"/>
              <a:ext cx="64833" cy="73935"/>
            </a:xfrm>
            <a:custGeom>
              <a:avLst/>
              <a:gdLst/>
              <a:ahLst/>
              <a:cxnLst/>
              <a:rect l="l" t="t" r="r" b="b"/>
              <a:pathLst>
                <a:path w="2037" h="2323" extrusionOk="0">
                  <a:moveTo>
                    <a:pt x="1584" y="382"/>
                  </a:moveTo>
                  <a:lnTo>
                    <a:pt x="1584" y="1429"/>
                  </a:lnTo>
                  <a:cubicBezTo>
                    <a:pt x="1584" y="1596"/>
                    <a:pt x="1596" y="1751"/>
                    <a:pt x="1620" y="1929"/>
                  </a:cubicBezTo>
                  <a:lnTo>
                    <a:pt x="1596" y="1929"/>
                  </a:lnTo>
                  <a:cubicBezTo>
                    <a:pt x="929" y="1929"/>
                    <a:pt x="382" y="1382"/>
                    <a:pt x="382" y="715"/>
                  </a:cubicBezTo>
                  <a:cubicBezTo>
                    <a:pt x="382" y="596"/>
                    <a:pt x="394" y="489"/>
                    <a:pt x="429" y="382"/>
                  </a:cubicBezTo>
                  <a:close/>
                  <a:moveTo>
                    <a:pt x="298" y="1"/>
                  </a:moveTo>
                  <a:cubicBezTo>
                    <a:pt x="215" y="1"/>
                    <a:pt x="144" y="48"/>
                    <a:pt x="120" y="120"/>
                  </a:cubicBezTo>
                  <a:cubicBezTo>
                    <a:pt x="37" y="310"/>
                    <a:pt x="13" y="513"/>
                    <a:pt x="13" y="703"/>
                  </a:cubicBezTo>
                  <a:cubicBezTo>
                    <a:pt x="1" y="1596"/>
                    <a:pt x="727" y="2322"/>
                    <a:pt x="1608" y="2322"/>
                  </a:cubicBezTo>
                  <a:lnTo>
                    <a:pt x="1846" y="2322"/>
                  </a:lnTo>
                  <a:cubicBezTo>
                    <a:pt x="1906" y="2322"/>
                    <a:pt x="1942" y="2298"/>
                    <a:pt x="1989" y="2251"/>
                  </a:cubicBezTo>
                  <a:cubicBezTo>
                    <a:pt x="2025" y="2203"/>
                    <a:pt x="2037" y="2144"/>
                    <a:pt x="2037" y="2084"/>
                  </a:cubicBezTo>
                  <a:cubicBezTo>
                    <a:pt x="1989" y="1870"/>
                    <a:pt x="1977" y="1656"/>
                    <a:pt x="1977" y="1429"/>
                  </a:cubicBezTo>
                  <a:lnTo>
                    <a:pt x="1977" y="191"/>
                  </a:lnTo>
                  <a:cubicBezTo>
                    <a:pt x="1977" y="84"/>
                    <a:pt x="1882" y="1"/>
                    <a:pt x="178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0" name="Google Shape;9690;p78"/>
            <p:cNvSpPr/>
            <p:nvPr/>
          </p:nvSpPr>
          <p:spPr>
            <a:xfrm>
              <a:off x="2633037" y="1617730"/>
              <a:ext cx="325945" cy="195198"/>
            </a:xfrm>
            <a:custGeom>
              <a:avLst/>
              <a:gdLst/>
              <a:ahLst/>
              <a:cxnLst/>
              <a:rect l="l" t="t" r="r" b="b"/>
              <a:pathLst>
                <a:path w="10241" h="6133" extrusionOk="0">
                  <a:moveTo>
                    <a:pt x="9847" y="393"/>
                  </a:moveTo>
                  <a:lnTo>
                    <a:pt x="9847" y="2203"/>
                  </a:lnTo>
                  <a:cubicBezTo>
                    <a:pt x="9847" y="4168"/>
                    <a:pt x="8252" y="5763"/>
                    <a:pt x="6287" y="5763"/>
                  </a:cubicBezTo>
                  <a:cubicBezTo>
                    <a:pt x="4859" y="5763"/>
                    <a:pt x="3573" y="4918"/>
                    <a:pt x="3013" y="3584"/>
                  </a:cubicBezTo>
                  <a:cubicBezTo>
                    <a:pt x="2989" y="3513"/>
                    <a:pt x="2918" y="3465"/>
                    <a:pt x="2834" y="3465"/>
                  </a:cubicBezTo>
                  <a:lnTo>
                    <a:pt x="2382" y="3465"/>
                  </a:lnTo>
                  <a:cubicBezTo>
                    <a:pt x="1287" y="3465"/>
                    <a:pt x="394" y="2572"/>
                    <a:pt x="394" y="1489"/>
                  </a:cubicBezTo>
                  <a:cubicBezTo>
                    <a:pt x="382" y="1096"/>
                    <a:pt x="489" y="715"/>
                    <a:pt x="703" y="393"/>
                  </a:cubicBezTo>
                  <a:lnTo>
                    <a:pt x="8823" y="393"/>
                  </a:lnTo>
                  <a:lnTo>
                    <a:pt x="8823" y="1215"/>
                  </a:lnTo>
                  <a:cubicBezTo>
                    <a:pt x="8823" y="1310"/>
                    <a:pt x="8919" y="1405"/>
                    <a:pt x="9014" y="1405"/>
                  </a:cubicBezTo>
                  <a:cubicBezTo>
                    <a:pt x="9121" y="1405"/>
                    <a:pt x="9204" y="1310"/>
                    <a:pt x="9204" y="1215"/>
                  </a:cubicBezTo>
                  <a:lnTo>
                    <a:pt x="9204" y="393"/>
                  </a:lnTo>
                  <a:close/>
                  <a:moveTo>
                    <a:pt x="620" y="1"/>
                  </a:moveTo>
                  <a:cubicBezTo>
                    <a:pt x="560" y="1"/>
                    <a:pt x="501" y="36"/>
                    <a:pt x="477" y="84"/>
                  </a:cubicBezTo>
                  <a:cubicBezTo>
                    <a:pt x="179" y="477"/>
                    <a:pt x="25" y="977"/>
                    <a:pt x="25" y="1465"/>
                  </a:cubicBezTo>
                  <a:cubicBezTo>
                    <a:pt x="1" y="2787"/>
                    <a:pt x="1060" y="3846"/>
                    <a:pt x="2370" y="3846"/>
                  </a:cubicBezTo>
                  <a:lnTo>
                    <a:pt x="2704" y="3846"/>
                  </a:lnTo>
                  <a:cubicBezTo>
                    <a:pt x="3346" y="5239"/>
                    <a:pt x="4751" y="6132"/>
                    <a:pt x="6299" y="6132"/>
                  </a:cubicBezTo>
                  <a:cubicBezTo>
                    <a:pt x="8466" y="6132"/>
                    <a:pt x="10240" y="4370"/>
                    <a:pt x="10240" y="2191"/>
                  </a:cubicBezTo>
                  <a:lnTo>
                    <a:pt x="10240" y="203"/>
                  </a:lnTo>
                  <a:cubicBezTo>
                    <a:pt x="10240" y="96"/>
                    <a:pt x="10145" y="1"/>
                    <a:pt x="1005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1" name="Google Shape;9691;p78"/>
            <p:cNvSpPr/>
            <p:nvPr/>
          </p:nvSpPr>
          <p:spPr>
            <a:xfrm>
              <a:off x="2826293" y="1674574"/>
              <a:ext cx="99334" cy="106145"/>
            </a:xfrm>
            <a:custGeom>
              <a:avLst/>
              <a:gdLst/>
              <a:ahLst/>
              <a:cxnLst/>
              <a:rect l="l" t="t" r="r" b="b"/>
              <a:pathLst>
                <a:path w="3121" h="3335" extrusionOk="0">
                  <a:moveTo>
                    <a:pt x="2930" y="0"/>
                  </a:moveTo>
                  <a:cubicBezTo>
                    <a:pt x="2823" y="0"/>
                    <a:pt x="2739" y="96"/>
                    <a:pt x="2739" y="203"/>
                  </a:cubicBezTo>
                  <a:lnTo>
                    <a:pt x="2739" y="417"/>
                  </a:lnTo>
                  <a:cubicBezTo>
                    <a:pt x="2739" y="1822"/>
                    <a:pt x="1596" y="2965"/>
                    <a:pt x="191" y="2965"/>
                  </a:cubicBezTo>
                  <a:cubicBezTo>
                    <a:pt x="84" y="2965"/>
                    <a:pt x="1" y="3060"/>
                    <a:pt x="1" y="3156"/>
                  </a:cubicBezTo>
                  <a:cubicBezTo>
                    <a:pt x="1" y="3263"/>
                    <a:pt x="96" y="3334"/>
                    <a:pt x="203" y="3334"/>
                  </a:cubicBezTo>
                  <a:cubicBezTo>
                    <a:pt x="1811" y="3334"/>
                    <a:pt x="3120" y="2025"/>
                    <a:pt x="3120" y="417"/>
                  </a:cubicBezTo>
                  <a:lnTo>
                    <a:pt x="3120" y="203"/>
                  </a:lnTo>
                  <a:cubicBezTo>
                    <a:pt x="3120" y="96"/>
                    <a:pt x="3037" y="0"/>
                    <a:pt x="293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692" name="Google Shape;9692;p78"/>
          <p:cNvGrpSpPr/>
          <p:nvPr/>
        </p:nvGrpSpPr>
        <p:grpSpPr>
          <a:xfrm>
            <a:off x="8900342" y="1789226"/>
            <a:ext cx="437097" cy="476012"/>
            <a:chOff x="6675256" y="1516169"/>
            <a:chExt cx="327823" cy="35700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693" name="Google Shape;9693;p78"/>
            <p:cNvSpPr/>
            <p:nvPr/>
          </p:nvSpPr>
          <p:spPr>
            <a:xfrm>
              <a:off x="6675256" y="1516169"/>
              <a:ext cx="111078" cy="188737"/>
            </a:xfrm>
            <a:custGeom>
              <a:avLst/>
              <a:gdLst/>
              <a:ahLst/>
              <a:cxnLst/>
              <a:rect l="l" t="t" r="r" b="b"/>
              <a:pathLst>
                <a:path w="3490" h="5930" extrusionOk="0">
                  <a:moveTo>
                    <a:pt x="1703" y="334"/>
                  </a:moveTo>
                  <a:cubicBezTo>
                    <a:pt x="2001" y="334"/>
                    <a:pt x="2239" y="548"/>
                    <a:pt x="2239" y="786"/>
                  </a:cubicBezTo>
                  <a:lnTo>
                    <a:pt x="2239" y="810"/>
                  </a:lnTo>
                  <a:cubicBezTo>
                    <a:pt x="2072" y="739"/>
                    <a:pt x="1894" y="715"/>
                    <a:pt x="1703" y="715"/>
                  </a:cubicBezTo>
                  <a:cubicBezTo>
                    <a:pt x="1513" y="715"/>
                    <a:pt x="1334" y="751"/>
                    <a:pt x="1168" y="810"/>
                  </a:cubicBezTo>
                  <a:lnTo>
                    <a:pt x="1168" y="786"/>
                  </a:lnTo>
                  <a:cubicBezTo>
                    <a:pt x="1168" y="536"/>
                    <a:pt x="1406" y="334"/>
                    <a:pt x="1703" y="334"/>
                  </a:cubicBezTo>
                  <a:close/>
                  <a:moveTo>
                    <a:pt x="1680" y="1037"/>
                  </a:moveTo>
                  <a:cubicBezTo>
                    <a:pt x="2263" y="1037"/>
                    <a:pt x="2739" y="1513"/>
                    <a:pt x="2739" y="2096"/>
                  </a:cubicBezTo>
                  <a:cubicBezTo>
                    <a:pt x="2739" y="2215"/>
                    <a:pt x="2727" y="2322"/>
                    <a:pt x="2680" y="2418"/>
                  </a:cubicBezTo>
                  <a:cubicBezTo>
                    <a:pt x="2215" y="1941"/>
                    <a:pt x="1406" y="1763"/>
                    <a:pt x="1358" y="1751"/>
                  </a:cubicBezTo>
                  <a:cubicBezTo>
                    <a:pt x="1346" y="1748"/>
                    <a:pt x="1334" y="1746"/>
                    <a:pt x="1321" y="1746"/>
                  </a:cubicBezTo>
                  <a:cubicBezTo>
                    <a:pt x="1283" y="1746"/>
                    <a:pt x="1245" y="1760"/>
                    <a:pt x="1227" y="1787"/>
                  </a:cubicBezTo>
                  <a:cubicBezTo>
                    <a:pt x="1179" y="1810"/>
                    <a:pt x="1168" y="1858"/>
                    <a:pt x="1168" y="1918"/>
                  </a:cubicBezTo>
                  <a:cubicBezTo>
                    <a:pt x="1168" y="1929"/>
                    <a:pt x="1144" y="2037"/>
                    <a:pt x="1025" y="2156"/>
                  </a:cubicBezTo>
                  <a:cubicBezTo>
                    <a:pt x="965" y="2215"/>
                    <a:pt x="965" y="2322"/>
                    <a:pt x="1025" y="2394"/>
                  </a:cubicBezTo>
                  <a:cubicBezTo>
                    <a:pt x="1053" y="2428"/>
                    <a:pt x="1092" y="2443"/>
                    <a:pt x="1133" y="2443"/>
                  </a:cubicBezTo>
                  <a:cubicBezTo>
                    <a:pt x="1178" y="2443"/>
                    <a:pt x="1225" y="2425"/>
                    <a:pt x="1263" y="2394"/>
                  </a:cubicBezTo>
                  <a:cubicBezTo>
                    <a:pt x="1358" y="2299"/>
                    <a:pt x="1418" y="2215"/>
                    <a:pt x="1441" y="2120"/>
                  </a:cubicBezTo>
                  <a:cubicBezTo>
                    <a:pt x="1727" y="2215"/>
                    <a:pt x="2299" y="2406"/>
                    <a:pt x="2549" y="2775"/>
                  </a:cubicBezTo>
                  <a:cubicBezTo>
                    <a:pt x="2501" y="3192"/>
                    <a:pt x="2132" y="3513"/>
                    <a:pt x="1703" y="3513"/>
                  </a:cubicBezTo>
                  <a:cubicBezTo>
                    <a:pt x="1239" y="3513"/>
                    <a:pt x="870" y="3168"/>
                    <a:pt x="822" y="2715"/>
                  </a:cubicBezTo>
                  <a:cubicBezTo>
                    <a:pt x="822" y="2691"/>
                    <a:pt x="810" y="2680"/>
                    <a:pt x="787" y="2644"/>
                  </a:cubicBezTo>
                  <a:cubicBezTo>
                    <a:pt x="691" y="2477"/>
                    <a:pt x="632" y="2287"/>
                    <a:pt x="632" y="2096"/>
                  </a:cubicBezTo>
                  <a:cubicBezTo>
                    <a:pt x="632" y="1513"/>
                    <a:pt x="1108" y="1037"/>
                    <a:pt x="1680" y="1037"/>
                  </a:cubicBezTo>
                  <a:close/>
                  <a:moveTo>
                    <a:pt x="2061" y="3775"/>
                  </a:moveTo>
                  <a:lnTo>
                    <a:pt x="2061" y="3954"/>
                  </a:lnTo>
                  <a:cubicBezTo>
                    <a:pt x="2061" y="4013"/>
                    <a:pt x="2072" y="4073"/>
                    <a:pt x="2108" y="4120"/>
                  </a:cubicBezTo>
                  <a:lnTo>
                    <a:pt x="1703" y="4501"/>
                  </a:lnTo>
                  <a:lnTo>
                    <a:pt x="1299" y="4120"/>
                  </a:lnTo>
                  <a:cubicBezTo>
                    <a:pt x="1334" y="4073"/>
                    <a:pt x="1346" y="4013"/>
                    <a:pt x="1346" y="3954"/>
                  </a:cubicBezTo>
                  <a:lnTo>
                    <a:pt x="1346" y="3775"/>
                  </a:lnTo>
                  <a:cubicBezTo>
                    <a:pt x="1465" y="3799"/>
                    <a:pt x="1584" y="3834"/>
                    <a:pt x="1703" y="3834"/>
                  </a:cubicBezTo>
                  <a:cubicBezTo>
                    <a:pt x="1822" y="3834"/>
                    <a:pt x="1953" y="3823"/>
                    <a:pt x="2061" y="3775"/>
                  </a:cubicBezTo>
                  <a:close/>
                  <a:moveTo>
                    <a:pt x="1727" y="1"/>
                  </a:moveTo>
                  <a:cubicBezTo>
                    <a:pt x="1251" y="1"/>
                    <a:pt x="870" y="334"/>
                    <a:pt x="870" y="775"/>
                  </a:cubicBezTo>
                  <a:cubicBezTo>
                    <a:pt x="870" y="846"/>
                    <a:pt x="882" y="906"/>
                    <a:pt x="894" y="977"/>
                  </a:cubicBezTo>
                  <a:cubicBezTo>
                    <a:pt x="560" y="1227"/>
                    <a:pt x="346" y="1632"/>
                    <a:pt x="346" y="2096"/>
                  </a:cubicBezTo>
                  <a:cubicBezTo>
                    <a:pt x="346" y="2334"/>
                    <a:pt x="406" y="2572"/>
                    <a:pt x="537" y="2799"/>
                  </a:cubicBezTo>
                  <a:cubicBezTo>
                    <a:pt x="584" y="3132"/>
                    <a:pt x="775" y="3430"/>
                    <a:pt x="1060" y="3632"/>
                  </a:cubicBezTo>
                  <a:lnTo>
                    <a:pt x="1060" y="3954"/>
                  </a:lnTo>
                  <a:lnTo>
                    <a:pt x="1060" y="3965"/>
                  </a:lnTo>
                  <a:lnTo>
                    <a:pt x="394" y="4299"/>
                  </a:lnTo>
                  <a:cubicBezTo>
                    <a:pt x="156" y="4418"/>
                    <a:pt x="1" y="4656"/>
                    <a:pt x="1" y="4906"/>
                  </a:cubicBezTo>
                  <a:lnTo>
                    <a:pt x="1" y="5775"/>
                  </a:lnTo>
                  <a:cubicBezTo>
                    <a:pt x="1" y="5859"/>
                    <a:pt x="84" y="5930"/>
                    <a:pt x="167" y="5930"/>
                  </a:cubicBezTo>
                  <a:cubicBezTo>
                    <a:pt x="263" y="5930"/>
                    <a:pt x="334" y="5859"/>
                    <a:pt x="334" y="5775"/>
                  </a:cubicBezTo>
                  <a:lnTo>
                    <a:pt x="334" y="4906"/>
                  </a:lnTo>
                  <a:cubicBezTo>
                    <a:pt x="334" y="4775"/>
                    <a:pt x="406" y="4644"/>
                    <a:pt x="525" y="4585"/>
                  </a:cubicBezTo>
                  <a:lnTo>
                    <a:pt x="1072" y="4311"/>
                  </a:lnTo>
                  <a:lnTo>
                    <a:pt x="1584" y="4787"/>
                  </a:lnTo>
                  <a:lnTo>
                    <a:pt x="1584" y="5775"/>
                  </a:lnTo>
                  <a:cubicBezTo>
                    <a:pt x="1584" y="5859"/>
                    <a:pt x="1656" y="5930"/>
                    <a:pt x="1751" y="5930"/>
                  </a:cubicBezTo>
                  <a:cubicBezTo>
                    <a:pt x="1834" y="5930"/>
                    <a:pt x="1906" y="5859"/>
                    <a:pt x="1906" y="5775"/>
                  </a:cubicBezTo>
                  <a:lnTo>
                    <a:pt x="1906" y="4787"/>
                  </a:lnTo>
                  <a:lnTo>
                    <a:pt x="2418" y="4311"/>
                  </a:lnTo>
                  <a:lnTo>
                    <a:pt x="2965" y="4585"/>
                  </a:lnTo>
                  <a:cubicBezTo>
                    <a:pt x="3084" y="4644"/>
                    <a:pt x="3156" y="4763"/>
                    <a:pt x="3156" y="4906"/>
                  </a:cubicBezTo>
                  <a:lnTo>
                    <a:pt x="3156" y="5775"/>
                  </a:lnTo>
                  <a:cubicBezTo>
                    <a:pt x="3156" y="5859"/>
                    <a:pt x="3239" y="5930"/>
                    <a:pt x="3323" y="5930"/>
                  </a:cubicBezTo>
                  <a:cubicBezTo>
                    <a:pt x="3406" y="5930"/>
                    <a:pt x="3489" y="5859"/>
                    <a:pt x="3489" y="5775"/>
                  </a:cubicBezTo>
                  <a:lnTo>
                    <a:pt x="3489" y="4906"/>
                  </a:lnTo>
                  <a:cubicBezTo>
                    <a:pt x="3442" y="4656"/>
                    <a:pt x="3299" y="4418"/>
                    <a:pt x="3073" y="4299"/>
                  </a:cubicBezTo>
                  <a:lnTo>
                    <a:pt x="2406" y="3965"/>
                  </a:lnTo>
                  <a:lnTo>
                    <a:pt x="2406" y="3954"/>
                  </a:lnTo>
                  <a:lnTo>
                    <a:pt x="2406" y="3632"/>
                  </a:lnTo>
                  <a:cubicBezTo>
                    <a:pt x="2668" y="3430"/>
                    <a:pt x="2858" y="3132"/>
                    <a:pt x="2918" y="2799"/>
                  </a:cubicBezTo>
                  <a:cubicBezTo>
                    <a:pt x="3037" y="2584"/>
                    <a:pt x="3120" y="2346"/>
                    <a:pt x="3120" y="2096"/>
                  </a:cubicBezTo>
                  <a:cubicBezTo>
                    <a:pt x="3120" y="1632"/>
                    <a:pt x="2894" y="1227"/>
                    <a:pt x="2561" y="977"/>
                  </a:cubicBezTo>
                  <a:cubicBezTo>
                    <a:pt x="2573" y="917"/>
                    <a:pt x="2596" y="846"/>
                    <a:pt x="2596" y="775"/>
                  </a:cubicBezTo>
                  <a:cubicBezTo>
                    <a:pt x="2596" y="334"/>
                    <a:pt x="2203" y="1"/>
                    <a:pt x="172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4" name="Google Shape;9694;p78"/>
            <p:cNvSpPr/>
            <p:nvPr/>
          </p:nvSpPr>
          <p:spPr>
            <a:xfrm>
              <a:off x="6696103" y="1679507"/>
              <a:ext cx="10630" cy="26162"/>
            </a:xfrm>
            <a:custGeom>
              <a:avLst/>
              <a:gdLst/>
              <a:ahLst/>
              <a:cxnLst/>
              <a:rect l="l" t="t" r="r" b="b"/>
              <a:pathLst>
                <a:path w="334" h="822" extrusionOk="0">
                  <a:moveTo>
                    <a:pt x="167" y="0"/>
                  </a:moveTo>
                  <a:cubicBezTo>
                    <a:pt x="84" y="0"/>
                    <a:pt x="1" y="72"/>
                    <a:pt x="1" y="167"/>
                  </a:cubicBezTo>
                  <a:lnTo>
                    <a:pt x="1" y="655"/>
                  </a:lnTo>
                  <a:cubicBezTo>
                    <a:pt x="1" y="738"/>
                    <a:pt x="84" y="822"/>
                    <a:pt x="167" y="822"/>
                  </a:cubicBezTo>
                  <a:cubicBezTo>
                    <a:pt x="263" y="822"/>
                    <a:pt x="334" y="738"/>
                    <a:pt x="334" y="655"/>
                  </a:cubicBezTo>
                  <a:lnTo>
                    <a:pt x="334" y="167"/>
                  </a:lnTo>
                  <a:cubicBezTo>
                    <a:pt x="334" y="72"/>
                    <a:pt x="263"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5" name="Google Shape;9695;p78"/>
            <p:cNvSpPr/>
            <p:nvPr/>
          </p:nvSpPr>
          <p:spPr>
            <a:xfrm>
              <a:off x="6752183" y="1679507"/>
              <a:ext cx="10280" cy="26162"/>
            </a:xfrm>
            <a:custGeom>
              <a:avLst/>
              <a:gdLst/>
              <a:ahLst/>
              <a:cxnLst/>
              <a:rect l="l" t="t" r="r" b="b"/>
              <a:pathLst>
                <a:path w="323" h="822" extrusionOk="0">
                  <a:moveTo>
                    <a:pt x="167" y="0"/>
                  </a:moveTo>
                  <a:cubicBezTo>
                    <a:pt x="72" y="0"/>
                    <a:pt x="1" y="72"/>
                    <a:pt x="1" y="167"/>
                  </a:cubicBezTo>
                  <a:lnTo>
                    <a:pt x="1" y="655"/>
                  </a:lnTo>
                  <a:cubicBezTo>
                    <a:pt x="1" y="738"/>
                    <a:pt x="72" y="822"/>
                    <a:pt x="167" y="822"/>
                  </a:cubicBezTo>
                  <a:cubicBezTo>
                    <a:pt x="251" y="822"/>
                    <a:pt x="322" y="738"/>
                    <a:pt x="322" y="655"/>
                  </a:cubicBezTo>
                  <a:lnTo>
                    <a:pt x="322" y="167"/>
                  </a:lnTo>
                  <a:cubicBezTo>
                    <a:pt x="322" y="72"/>
                    <a:pt x="251"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6" name="Google Shape;9696;p78"/>
            <p:cNvSpPr/>
            <p:nvPr/>
          </p:nvSpPr>
          <p:spPr>
            <a:xfrm>
              <a:off x="6919310" y="1734060"/>
              <a:ext cx="45131" cy="15946"/>
            </a:xfrm>
            <a:custGeom>
              <a:avLst/>
              <a:gdLst/>
              <a:ahLst/>
              <a:cxnLst/>
              <a:rect l="l" t="t" r="r" b="b"/>
              <a:pathLst>
                <a:path w="1418" h="501" extrusionOk="0">
                  <a:moveTo>
                    <a:pt x="167" y="1"/>
                  </a:moveTo>
                  <a:cubicBezTo>
                    <a:pt x="72" y="1"/>
                    <a:pt x="0" y="72"/>
                    <a:pt x="0" y="156"/>
                  </a:cubicBezTo>
                  <a:cubicBezTo>
                    <a:pt x="0" y="251"/>
                    <a:pt x="72" y="322"/>
                    <a:pt x="167" y="322"/>
                  </a:cubicBezTo>
                  <a:cubicBezTo>
                    <a:pt x="346" y="322"/>
                    <a:pt x="881" y="358"/>
                    <a:pt x="1143" y="489"/>
                  </a:cubicBezTo>
                  <a:cubicBezTo>
                    <a:pt x="1179" y="501"/>
                    <a:pt x="1191" y="501"/>
                    <a:pt x="1227" y="501"/>
                  </a:cubicBezTo>
                  <a:cubicBezTo>
                    <a:pt x="1286" y="501"/>
                    <a:pt x="1346" y="477"/>
                    <a:pt x="1370" y="417"/>
                  </a:cubicBezTo>
                  <a:cubicBezTo>
                    <a:pt x="1417" y="334"/>
                    <a:pt x="1382" y="239"/>
                    <a:pt x="1298" y="191"/>
                  </a:cubicBezTo>
                  <a:cubicBezTo>
                    <a:pt x="905" y="1"/>
                    <a:pt x="191"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7" name="Google Shape;9697;p78"/>
            <p:cNvSpPr/>
            <p:nvPr/>
          </p:nvSpPr>
          <p:spPr>
            <a:xfrm>
              <a:off x="6879907" y="1706020"/>
              <a:ext cx="123172" cy="167158"/>
            </a:xfrm>
            <a:custGeom>
              <a:avLst/>
              <a:gdLst/>
              <a:ahLst/>
              <a:cxnLst/>
              <a:rect l="l" t="t" r="r" b="b"/>
              <a:pathLst>
                <a:path w="3870" h="5252" extrusionOk="0">
                  <a:moveTo>
                    <a:pt x="3001" y="310"/>
                  </a:moveTo>
                  <a:lnTo>
                    <a:pt x="3001" y="989"/>
                  </a:lnTo>
                  <a:cubicBezTo>
                    <a:pt x="3001" y="1096"/>
                    <a:pt x="2965" y="1215"/>
                    <a:pt x="2917" y="1310"/>
                  </a:cubicBezTo>
                  <a:lnTo>
                    <a:pt x="2834" y="1477"/>
                  </a:lnTo>
                  <a:cubicBezTo>
                    <a:pt x="2822" y="1501"/>
                    <a:pt x="2822" y="1513"/>
                    <a:pt x="2822" y="1549"/>
                  </a:cubicBezTo>
                  <a:lnTo>
                    <a:pt x="2822" y="1906"/>
                  </a:lnTo>
                  <a:cubicBezTo>
                    <a:pt x="2822" y="2144"/>
                    <a:pt x="2727" y="2370"/>
                    <a:pt x="2548" y="2537"/>
                  </a:cubicBezTo>
                  <a:cubicBezTo>
                    <a:pt x="2381" y="2727"/>
                    <a:pt x="2167" y="2811"/>
                    <a:pt x="1905" y="2811"/>
                  </a:cubicBezTo>
                  <a:cubicBezTo>
                    <a:pt x="1429" y="2799"/>
                    <a:pt x="1048" y="2382"/>
                    <a:pt x="1048" y="1870"/>
                  </a:cubicBezTo>
                  <a:lnTo>
                    <a:pt x="1048" y="1560"/>
                  </a:lnTo>
                  <a:cubicBezTo>
                    <a:pt x="1048" y="1525"/>
                    <a:pt x="1048" y="1513"/>
                    <a:pt x="1036" y="1489"/>
                  </a:cubicBezTo>
                  <a:lnTo>
                    <a:pt x="929" y="1275"/>
                  </a:lnTo>
                  <a:cubicBezTo>
                    <a:pt x="893" y="1203"/>
                    <a:pt x="869" y="1108"/>
                    <a:pt x="869" y="1037"/>
                  </a:cubicBezTo>
                  <a:lnTo>
                    <a:pt x="869" y="1025"/>
                  </a:lnTo>
                  <a:cubicBezTo>
                    <a:pt x="869" y="632"/>
                    <a:pt x="1179" y="310"/>
                    <a:pt x="1584" y="310"/>
                  </a:cubicBezTo>
                  <a:close/>
                  <a:moveTo>
                    <a:pt x="2310" y="3084"/>
                  </a:moveTo>
                  <a:cubicBezTo>
                    <a:pt x="2310" y="3120"/>
                    <a:pt x="2322" y="3180"/>
                    <a:pt x="2346" y="3227"/>
                  </a:cubicBezTo>
                  <a:lnTo>
                    <a:pt x="2191" y="3358"/>
                  </a:lnTo>
                  <a:cubicBezTo>
                    <a:pt x="2119" y="3430"/>
                    <a:pt x="2024" y="3465"/>
                    <a:pt x="1941" y="3465"/>
                  </a:cubicBezTo>
                  <a:cubicBezTo>
                    <a:pt x="1846" y="3465"/>
                    <a:pt x="1750" y="3418"/>
                    <a:pt x="1679" y="3358"/>
                  </a:cubicBezTo>
                  <a:lnTo>
                    <a:pt x="1548" y="3227"/>
                  </a:lnTo>
                  <a:cubicBezTo>
                    <a:pt x="1560" y="3180"/>
                    <a:pt x="1584" y="3120"/>
                    <a:pt x="1584" y="3084"/>
                  </a:cubicBezTo>
                  <a:cubicBezTo>
                    <a:pt x="1679" y="3108"/>
                    <a:pt x="1786" y="3132"/>
                    <a:pt x="1905" y="3132"/>
                  </a:cubicBezTo>
                  <a:lnTo>
                    <a:pt x="1953" y="3132"/>
                  </a:lnTo>
                  <a:cubicBezTo>
                    <a:pt x="2072" y="3132"/>
                    <a:pt x="2203" y="3120"/>
                    <a:pt x="2310" y="3084"/>
                  </a:cubicBezTo>
                  <a:close/>
                  <a:moveTo>
                    <a:pt x="1584" y="1"/>
                  </a:moveTo>
                  <a:cubicBezTo>
                    <a:pt x="1000" y="1"/>
                    <a:pt x="536" y="465"/>
                    <a:pt x="536" y="1037"/>
                  </a:cubicBezTo>
                  <a:lnTo>
                    <a:pt x="536" y="1060"/>
                  </a:lnTo>
                  <a:cubicBezTo>
                    <a:pt x="536" y="1191"/>
                    <a:pt x="572" y="1322"/>
                    <a:pt x="631" y="1441"/>
                  </a:cubicBezTo>
                  <a:lnTo>
                    <a:pt x="715" y="1608"/>
                  </a:lnTo>
                  <a:lnTo>
                    <a:pt x="715" y="1870"/>
                  </a:lnTo>
                  <a:cubicBezTo>
                    <a:pt x="715" y="2311"/>
                    <a:pt x="929" y="2680"/>
                    <a:pt x="1238" y="2918"/>
                  </a:cubicBezTo>
                  <a:lnTo>
                    <a:pt x="1238" y="3061"/>
                  </a:lnTo>
                  <a:cubicBezTo>
                    <a:pt x="1238" y="3156"/>
                    <a:pt x="1179" y="3227"/>
                    <a:pt x="1107" y="3239"/>
                  </a:cubicBezTo>
                  <a:lnTo>
                    <a:pt x="512" y="3406"/>
                  </a:lnTo>
                  <a:cubicBezTo>
                    <a:pt x="214" y="3501"/>
                    <a:pt x="0" y="3763"/>
                    <a:pt x="0" y="4073"/>
                  </a:cubicBezTo>
                  <a:lnTo>
                    <a:pt x="0" y="5085"/>
                  </a:lnTo>
                  <a:cubicBezTo>
                    <a:pt x="0" y="5180"/>
                    <a:pt x="83" y="5251"/>
                    <a:pt x="167" y="5251"/>
                  </a:cubicBezTo>
                  <a:cubicBezTo>
                    <a:pt x="250" y="5251"/>
                    <a:pt x="334" y="5180"/>
                    <a:pt x="334" y="5085"/>
                  </a:cubicBezTo>
                  <a:lnTo>
                    <a:pt x="334" y="4073"/>
                  </a:lnTo>
                  <a:cubicBezTo>
                    <a:pt x="334" y="3918"/>
                    <a:pt x="429" y="3775"/>
                    <a:pt x="595" y="3739"/>
                  </a:cubicBezTo>
                  <a:lnTo>
                    <a:pt x="1191" y="3573"/>
                  </a:lnTo>
                  <a:cubicBezTo>
                    <a:pt x="1238" y="3561"/>
                    <a:pt x="1298" y="3525"/>
                    <a:pt x="1346" y="3513"/>
                  </a:cubicBezTo>
                  <a:lnTo>
                    <a:pt x="1441" y="3620"/>
                  </a:lnTo>
                  <a:cubicBezTo>
                    <a:pt x="1584" y="3751"/>
                    <a:pt x="1738" y="3823"/>
                    <a:pt x="1941" y="3823"/>
                  </a:cubicBezTo>
                  <a:cubicBezTo>
                    <a:pt x="2131" y="3823"/>
                    <a:pt x="2298" y="3751"/>
                    <a:pt x="2429" y="3620"/>
                  </a:cubicBezTo>
                  <a:lnTo>
                    <a:pt x="2536" y="3513"/>
                  </a:lnTo>
                  <a:cubicBezTo>
                    <a:pt x="2572" y="3537"/>
                    <a:pt x="2620" y="3561"/>
                    <a:pt x="2679" y="3573"/>
                  </a:cubicBezTo>
                  <a:lnTo>
                    <a:pt x="3274" y="3739"/>
                  </a:lnTo>
                  <a:cubicBezTo>
                    <a:pt x="3429" y="3775"/>
                    <a:pt x="3548" y="3930"/>
                    <a:pt x="3548" y="4073"/>
                  </a:cubicBezTo>
                  <a:lnTo>
                    <a:pt x="3548" y="5085"/>
                  </a:lnTo>
                  <a:cubicBezTo>
                    <a:pt x="3548" y="5180"/>
                    <a:pt x="3620" y="5251"/>
                    <a:pt x="3703" y="5251"/>
                  </a:cubicBezTo>
                  <a:cubicBezTo>
                    <a:pt x="3798" y="5251"/>
                    <a:pt x="3870" y="5180"/>
                    <a:pt x="3870" y="5085"/>
                  </a:cubicBezTo>
                  <a:lnTo>
                    <a:pt x="3870" y="4073"/>
                  </a:lnTo>
                  <a:cubicBezTo>
                    <a:pt x="3858" y="3763"/>
                    <a:pt x="3655" y="3501"/>
                    <a:pt x="3358" y="3406"/>
                  </a:cubicBezTo>
                  <a:lnTo>
                    <a:pt x="2762" y="3239"/>
                  </a:lnTo>
                  <a:cubicBezTo>
                    <a:pt x="2679" y="3215"/>
                    <a:pt x="2620" y="3156"/>
                    <a:pt x="2620" y="3061"/>
                  </a:cubicBezTo>
                  <a:lnTo>
                    <a:pt x="2620" y="2930"/>
                  </a:lnTo>
                  <a:cubicBezTo>
                    <a:pt x="2679" y="2882"/>
                    <a:pt x="2727" y="2858"/>
                    <a:pt x="2786" y="2799"/>
                  </a:cubicBezTo>
                  <a:cubicBezTo>
                    <a:pt x="3024" y="2561"/>
                    <a:pt x="3155" y="2263"/>
                    <a:pt x="3155" y="1918"/>
                  </a:cubicBezTo>
                  <a:lnTo>
                    <a:pt x="3155" y="1608"/>
                  </a:lnTo>
                  <a:lnTo>
                    <a:pt x="3215" y="1477"/>
                  </a:lnTo>
                  <a:cubicBezTo>
                    <a:pt x="3298" y="1322"/>
                    <a:pt x="3322" y="1179"/>
                    <a:pt x="3322" y="1013"/>
                  </a:cubicBezTo>
                  <a:lnTo>
                    <a:pt x="3322" y="167"/>
                  </a:lnTo>
                  <a:cubicBezTo>
                    <a:pt x="3322" y="72"/>
                    <a:pt x="3251" y="1"/>
                    <a:pt x="3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8" name="Google Shape;9698;p78"/>
            <p:cNvSpPr/>
            <p:nvPr/>
          </p:nvSpPr>
          <p:spPr>
            <a:xfrm>
              <a:off x="6902632" y="1840173"/>
              <a:ext cx="10630" cy="32623"/>
            </a:xfrm>
            <a:custGeom>
              <a:avLst/>
              <a:gdLst/>
              <a:ahLst/>
              <a:cxnLst/>
              <a:rect l="l" t="t" r="r" b="b"/>
              <a:pathLst>
                <a:path w="334" h="1025" extrusionOk="0">
                  <a:moveTo>
                    <a:pt x="167" y="0"/>
                  </a:moveTo>
                  <a:cubicBezTo>
                    <a:pt x="84" y="0"/>
                    <a:pt x="1" y="72"/>
                    <a:pt x="1" y="155"/>
                  </a:cubicBezTo>
                  <a:lnTo>
                    <a:pt x="1" y="858"/>
                  </a:lnTo>
                  <a:cubicBezTo>
                    <a:pt x="1" y="953"/>
                    <a:pt x="84" y="1024"/>
                    <a:pt x="167" y="1024"/>
                  </a:cubicBezTo>
                  <a:cubicBezTo>
                    <a:pt x="262" y="1024"/>
                    <a:pt x="334" y="953"/>
                    <a:pt x="334" y="858"/>
                  </a:cubicBezTo>
                  <a:lnTo>
                    <a:pt x="334" y="155"/>
                  </a:lnTo>
                  <a:cubicBezTo>
                    <a:pt x="334" y="72"/>
                    <a:pt x="262"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699" name="Google Shape;9699;p78"/>
            <p:cNvSpPr/>
            <p:nvPr/>
          </p:nvSpPr>
          <p:spPr>
            <a:xfrm>
              <a:off x="6970075" y="1840173"/>
              <a:ext cx="10280" cy="32623"/>
            </a:xfrm>
            <a:custGeom>
              <a:avLst/>
              <a:gdLst/>
              <a:ahLst/>
              <a:cxnLst/>
              <a:rect l="l" t="t" r="r" b="b"/>
              <a:pathLst>
                <a:path w="323" h="1025" extrusionOk="0">
                  <a:moveTo>
                    <a:pt x="168" y="0"/>
                  </a:moveTo>
                  <a:cubicBezTo>
                    <a:pt x="72" y="0"/>
                    <a:pt x="1" y="72"/>
                    <a:pt x="1" y="155"/>
                  </a:cubicBezTo>
                  <a:lnTo>
                    <a:pt x="1" y="858"/>
                  </a:lnTo>
                  <a:cubicBezTo>
                    <a:pt x="1" y="953"/>
                    <a:pt x="72" y="1024"/>
                    <a:pt x="168" y="1024"/>
                  </a:cubicBezTo>
                  <a:cubicBezTo>
                    <a:pt x="251" y="1024"/>
                    <a:pt x="322" y="953"/>
                    <a:pt x="322" y="858"/>
                  </a:cubicBezTo>
                  <a:lnTo>
                    <a:pt x="322" y="155"/>
                  </a:lnTo>
                  <a:cubicBezTo>
                    <a:pt x="322" y="72"/>
                    <a:pt x="251" y="0"/>
                    <a:pt x="1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00" name="Google Shape;9700;p78"/>
            <p:cNvSpPr/>
            <p:nvPr/>
          </p:nvSpPr>
          <p:spPr>
            <a:xfrm>
              <a:off x="6772267" y="1594241"/>
              <a:ext cx="182690" cy="100830"/>
            </a:xfrm>
            <a:custGeom>
              <a:avLst/>
              <a:gdLst/>
              <a:ahLst/>
              <a:cxnLst/>
              <a:rect l="l" t="t" r="r" b="b"/>
              <a:pathLst>
                <a:path w="5740" h="3168" extrusionOk="0">
                  <a:moveTo>
                    <a:pt x="2001" y="0"/>
                  </a:moveTo>
                  <a:cubicBezTo>
                    <a:pt x="1334" y="0"/>
                    <a:pt x="679" y="191"/>
                    <a:pt x="108" y="548"/>
                  </a:cubicBezTo>
                  <a:cubicBezTo>
                    <a:pt x="36" y="596"/>
                    <a:pt x="1" y="691"/>
                    <a:pt x="72" y="774"/>
                  </a:cubicBezTo>
                  <a:cubicBezTo>
                    <a:pt x="95" y="820"/>
                    <a:pt x="148" y="847"/>
                    <a:pt x="202" y="847"/>
                  </a:cubicBezTo>
                  <a:cubicBezTo>
                    <a:pt x="231" y="847"/>
                    <a:pt x="261" y="839"/>
                    <a:pt x="287" y="822"/>
                  </a:cubicBezTo>
                  <a:cubicBezTo>
                    <a:pt x="798" y="489"/>
                    <a:pt x="1394" y="310"/>
                    <a:pt x="2001" y="310"/>
                  </a:cubicBezTo>
                  <a:cubicBezTo>
                    <a:pt x="2763" y="310"/>
                    <a:pt x="3489" y="584"/>
                    <a:pt x="4073" y="1084"/>
                  </a:cubicBezTo>
                  <a:cubicBezTo>
                    <a:pt x="4501" y="1453"/>
                    <a:pt x="4835" y="1953"/>
                    <a:pt x="5013" y="2477"/>
                  </a:cubicBezTo>
                  <a:lnTo>
                    <a:pt x="4739" y="2203"/>
                  </a:lnTo>
                  <a:cubicBezTo>
                    <a:pt x="4710" y="2173"/>
                    <a:pt x="4668" y="2158"/>
                    <a:pt x="4625" y="2158"/>
                  </a:cubicBezTo>
                  <a:cubicBezTo>
                    <a:pt x="4582" y="2158"/>
                    <a:pt x="4537" y="2173"/>
                    <a:pt x="4501" y="2203"/>
                  </a:cubicBezTo>
                  <a:cubicBezTo>
                    <a:pt x="4442" y="2263"/>
                    <a:pt x="4442" y="2370"/>
                    <a:pt x="4501" y="2441"/>
                  </a:cubicBezTo>
                  <a:lnTo>
                    <a:pt x="5168" y="3120"/>
                  </a:lnTo>
                  <a:cubicBezTo>
                    <a:pt x="5204" y="3156"/>
                    <a:pt x="5251" y="3167"/>
                    <a:pt x="5287" y="3167"/>
                  </a:cubicBezTo>
                  <a:lnTo>
                    <a:pt x="5335" y="3167"/>
                  </a:lnTo>
                  <a:cubicBezTo>
                    <a:pt x="5394" y="3156"/>
                    <a:pt x="5442" y="3108"/>
                    <a:pt x="5454" y="3048"/>
                  </a:cubicBezTo>
                  <a:lnTo>
                    <a:pt x="5740" y="2132"/>
                  </a:lnTo>
                  <a:cubicBezTo>
                    <a:pt x="5740" y="2072"/>
                    <a:pt x="5692" y="1977"/>
                    <a:pt x="5609" y="1953"/>
                  </a:cubicBezTo>
                  <a:cubicBezTo>
                    <a:pt x="5589" y="1946"/>
                    <a:pt x="5570" y="1942"/>
                    <a:pt x="5552" y="1942"/>
                  </a:cubicBezTo>
                  <a:cubicBezTo>
                    <a:pt x="5481" y="1942"/>
                    <a:pt x="5423" y="1992"/>
                    <a:pt x="5394" y="2048"/>
                  </a:cubicBezTo>
                  <a:lnTo>
                    <a:pt x="5311" y="2382"/>
                  </a:lnTo>
                  <a:cubicBezTo>
                    <a:pt x="5109" y="1798"/>
                    <a:pt x="4751" y="1262"/>
                    <a:pt x="4275" y="846"/>
                  </a:cubicBezTo>
                  <a:cubicBezTo>
                    <a:pt x="3644" y="298"/>
                    <a:pt x="2834" y="0"/>
                    <a:pt x="200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01" name="Google Shape;9701;p78"/>
            <p:cNvSpPr/>
            <p:nvPr/>
          </p:nvSpPr>
          <p:spPr>
            <a:xfrm>
              <a:off x="6716950" y="1716268"/>
              <a:ext cx="181926" cy="100448"/>
            </a:xfrm>
            <a:custGeom>
              <a:avLst/>
              <a:gdLst/>
              <a:ahLst/>
              <a:cxnLst/>
              <a:rect l="l" t="t" r="r" b="b"/>
              <a:pathLst>
                <a:path w="5716" h="3156" extrusionOk="0">
                  <a:moveTo>
                    <a:pt x="440" y="0"/>
                  </a:moveTo>
                  <a:cubicBezTo>
                    <a:pt x="421" y="0"/>
                    <a:pt x="401" y="4"/>
                    <a:pt x="381" y="12"/>
                  </a:cubicBezTo>
                  <a:cubicBezTo>
                    <a:pt x="322" y="36"/>
                    <a:pt x="274" y="72"/>
                    <a:pt x="262" y="131"/>
                  </a:cubicBezTo>
                  <a:lnTo>
                    <a:pt x="24" y="1060"/>
                  </a:lnTo>
                  <a:cubicBezTo>
                    <a:pt x="0" y="1155"/>
                    <a:pt x="48" y="1238"/>
                    <a:pt x="143" y="1250"/>
                  </a:cubicBezTo>
                  <a:lnTo>
                    <a:pt x="179" y="1250"/>
                  </a:lnTo>
                  <a:cubicBezTo>
                    <a:pt x="262" y="1250"/>
                    <a:pt x="322" y="1203"/>
                    <a:pt x="346" y="1131"/>
                  </a:cubicBezTo>
                  <a:lnTo>
                    <a:pt x="417" y="834"/>
                  </a:lnTo>
                  <a:cubicBezTo>
                    <a:pt x="631" y="1405"/>
                    <a:pt x="977" y="1905"/>
                    <a:pt x="1429" y="2310"/>
                  </a:cubicBezTo>
                  <a:cubicBezTo>
                    <a:pt x="2072" y="2858"/>
                    <a:pt x="2882" y="3155"/>
                    <a:pt x="3715" y="3155"/>
                  </a:cubicBezTo>
                  <a:cubicBezTo>
                    <a:pt x="4382" y="3155"/>
                    <a:pt x="5037" y="2965"/>
                    <a:pt x="5596" y="2608"/>
                  </a:cubicBezTo>
                  <a:cubicBezTo>
                    <a:pt x="5692" y="2560"/>
                    <a:pt x="5715" y="2465"/>
                    <a:pt x="5656" y="2381"/>
                  </a:cubicBezTo>
                  <a:cubicBezTo>
                    <a:pt x="5634" y="2338"/>
                    <a:pt x="5586" y="2312"/>
                    <a:pt x="5535" y="2312"/>
                  </a:cubicBezTo>
                  <a:cubicBezTo>
                    <a:pt x="5503" y="2312"/>
                    <a:pt x="5469" y="2322"/>
                    <a:pt x="5442" y="2346"/>
                  </a:cubicBezTo>
                  <a:cubicBezTo>
                    <a:pt x="4930" y="2667"/>
                    <a:pt x="4334" y="2846"/>
                    <a:pt x="3727" y="2846"/>
                  </a:cubicBezTo>
                  <a:cubicBezTo>
                    <a:pt x="2965" y="2846"/>
                    <a:pt x="2239" y="2572"/>
                    <a:pt x="1655" y="2072"/>
                  </a:cubicBezTo>
                  <a:cubicBezTo>
                    <a:pt x="1227" y="1703"/>
                    <a:pt x="893" y="1203"/>
                    <a:pt x="715" y="679"/>
                  </a:cubicBezTo>
                  <a:lnTo>
                    <a:pt x="715" y="679"/>
                  </a:lnTo>
                  <a:lnTo>
                    <a:pt x="1012" y="953"/>
                  </a:lnTo>
                  <a:cubicBezTo>
                    <a:pt x="1041" y="981"/>
                    <a:pt x="1080" y="996"/>
                    <a:pt x="1121" y="996"/>
                  </a:cubicBezTo>
                  <a:cubicBezTo>
                    <a:pt x="1166" y="996"/>
                    <a:pt x="1213" y="978"/>
                    <a:pt x="1251" y="941"/>
                  </a:cubicBezTo>
                  <a:cubicBezTo>
                    <a:pt x="1310" y="881"/>
                    <a:pt x="1310" y="774"/>
                    <a:pt x="1239" y="703"/>
                  </a:cubicBezTo>
                  <a:lnTo>
                    <a:pt x="536" y="48"/>
                  </a:lnTo>
                  <a:cubicBezTo>
                    <a:pt x="512" y="16"/>
                    <a:pt x="478" y="0"/>
                    <a:pt x="44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02" name="Google Shape;9702;p78"/>
          <p:cNvGrpSpPr/>
          <p:nvPr/>
        </p:nvGrpSpPr>
        <p:grpSpPr>
          <a:xfrm>
            <a:off x="10693546" y="1789735"/>
            <a:ext cx="401196" cy="475503"/>
            <a:chOff x="8020159" y="1516551"/>
            <a:chExt cx="300897" cy="35662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03" name="Google Shape;9703;p78"/>
            <p:cNvSpPr/>
            <p:nvPr/>
          </p:nvSpPr>
          <p:spPr>
            <a:xfrm>
              <a:off x="8126240" y="1669482"/>
              <a:ext cx="88703" cy="30523"/>
            </a:xfrm>
            <a:custGeom>
              <a:avLst/>
              <a:gdLst/>
              <a:ahLst/>
              <a:cxnLst/>
              <a:rect l="l" t="t" r="r" b="b"/>
              <a:pathLst>
                <a:path w="2787" h="959" extrusionOk="0">
                  <a:moveTo>
                    <a:pt x="1144" y="1"/>
                  </a:moveTo>
                  <a:cubicBezTo>
                    <a:pt x="800" y="1"/>
                    <a:pt x="487" y="41"/>
                    <a:pt x="287" y="77"/>
                  </a:cubicBezTo>
                  <a:cubicBezTo>
                    <a:pt x="120" y="101"/>
                    <a:pt x="1" y="244"/>
                    <a:pt x="1" y="411"/>
                  </a:cubicBezTo>
                  <a:lnTo>
                    <a:pt x="1" y="792"/>
                  </a:lnTo>
                  <a:cubicBezTo>
                    <a:pt x="1" y="875"/>
                    <a:pt x="72" y="958"/>
                    <a:pt x="167" y="958"/>
                  </a:cubicBezTo>
                  <a:cubicBezTo>
                    <a:pt x="251" y="958"/>
                    <a:pt x="322" y="875"/>
                    <a:pt x="322" y="792"/>
                  </a:cubicBezTo>
                  <a:lnTo>
                    <a:pt x="322" y="411"/>
                  </a:lnTo>
                  <a:cubicBezTo>
                    <a:pt x="322" y="411"/>
                    <a:pt x="322" y="399"/>
                    <a:pt x="346" y="399"/>
                  </a:cubicBezTo>
                  <a:cubicBezTo>
                    <a:pt x="510" y="379"/>
                    <a:pt x="814" y="344"/>
                    <a:pt x="1164" y="344"/>
                  </a:cubicBezTo>
                  <a:cubicBezTo>
                    <a:pt x="1246" y="344"/>
                    <a:pt x="1331" y="346"/>
                    <a:pt x="1418" y="351"/>
                  </a:cubicBezTo>
                  <a:cubicBezTo>
                    <a:pt x="1918" y="387"/>
                    <a:pt x="2287" y="518"/>
                    <a:pt x="2513" y="744"/>
                  </a:cubicBezTo>
                  <a:cubicBezTo>
                    <a:pt x="2543" y="774"/>
                    <a:pt x="2584" y="789"/>
                    <a:pt x="2628" y="789"/>
                  </a:cubicBezTo>
                  <a:cubicBezTo>
                    <a:pt x="2671" y="789"/>
                    <a:pt x="2715" y="774"/>
                    <a:pt x="2751" y="744"/>
                  </a:cubicBezTo>
                  <a:cubicBezTo>
                    <a:pt x="2787" y="672"/>
                    <a:pt x="2787" y="565"/>
                    <a:pt x="2727" y="494"/>
                  </a:cubicBezTo>
                  <a:cubicBezTo>
                    <a:pt x="2338" y="104"/>
                    <a:pt x="1699" y="1"/>
                    <a:pt x="114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04" name="Google Shape;9704;p78"/>
            <p:cNvSpPr/>
            <p:nvPr/>
          </p:nvSpPr>
          <p:spPr>
            <a:xfrm>
              <a:off x="8069778" y="1621518"/>
              <a:ext cx="200513" cy="251278"/>
            </a:xfrm>
            <a:custGeom>
              <a:avLst/>
              <a:gdLst/>
              <a:ahLst/>
              <a:cxnLst/>
              <a:rect l="l" t="t" r="r" b="b"/>
              <a:pathLst>
                <a:path w="6300" h="7895" extrusionOk="0">
                  <a:moveTo>
                    <a:pt x="4918" y="358"/>
                  </a:moveTo>
                  <a:lnTo>
                    <a:pt x="4918" y="1953"/>
                  </a:lnTo>
                  <a:cubicBezTo>
                    <a:pt x="4918" y="2191"/>
                    <a:pt x="4859" y="2429"/>
                    <a:pt x="4751" y="2644"/>
                  </a:cubicBezTo>
                  <a:cubicBezTo>
                    <a:pt x="4739" y="2656"/>
                    <a:pt x="4739" y="2680"/>
                    <a:pt x="4739" y="2715"/>
                  </a:cubicBezTo>
                  <a:lnTo>
                    <a:pt x="4739" y="3180"/>
                  </a:lnTo>
                  <a:cubicBezTo>
                    <a:pt x="4739" y="3620"/>
                    <a:pt x="4561" y="4037"/>
                    <a:pt x="4227" y="4334"/>
                  </a:cubicBezTo>
                  <a:cubicBezTo>
                    <a:pt x="3935" y="4605"/>
                    <a:pt x="3563" y="4768"/>
                    <a:pt x="3158" y="4768"/>
                  </a:cubicBezTo>
                  <a:cubicBezTo>
                    <a:pt x="3118" y="4768"/>
                    <a:pt x="3077" y="4766"/>
                    <a:pt x="3037" y="4763"/>
                  </a:cubicBezTo>
                  <a:cubicBezTo>
                    <a:pt x="2227" y="4704"/>
                    <a:pt x="1572" y="3977"/>
                    <a:pt x="1572" y="3108"/>
                  </a:cubicBezTo>
                  <a:lnTo>
                    <a:pt x="1572" y="2715"/>
                  </a:lnTo>
                  <a:cubicBezTo>
                    <a:pt x="1572" y="2680"/>
                    <a:pt x="1572" y="2668"/>
                    <a:pt x="1549" y="2644"/>
                  </a:cubicBezTo>
                  <a:cubicBezTo>
                    <a:pt x="1453" y="2418"/>
                    <a:pt x="1394" y="2191"/>
                    <a:pt x="1394" y="1953"/>
                  </a:cubicBezTo>
                  <a:lnTo>
                    <a:pt x="1394" y="1596"/>
                  </a:lnTo>
                  <a:cubicBezTo>
                    <a:pt x="1394" y="905"/>
                    <a:pt x="1941" y="358"/>
                    <a:pt x="2620" y="358"/>
                  </a:cubicBezTo>
                  <a:close/>
                  <a:moveTo>
                    <a:pt x="4049" y="4858"/>
                  </a:moveTo>
                  <a:lnTo>
                    <a:pt x="4049" y="5156"/>
                  </a:lnTo>
                  <a:lnTo>
                    <a:pt x="3156" y="5775"/>
                  </a:lnTo>
                  <a:lnTo>
                    <a:pt x="2263" y="5168"/>
                  </a:lnTo>
                  <a:lnTo>
                    <a:pt x="2263" y="4858"/>
                  </a:lnTo>
                  <a:cubicBezTo>
                    <a:pt x="2489" y="4977"/>
                    <a:pt x="2763" y="5061"/>
                    <a:pt x="3025" y="5073"/>
                  </a:cubicBezTo>
                  <a:lnTo>
                    <a:pt x="3156" y="5073"/>
                  </a:lnTo>
                  <a:cubicBezTo>
                    <a:pt x="3477" y="5073"/>
                    <a:pt x="3775" y="5001"/>
                    <a:pt x="4049" y="4858"/>
                  </a:cubicBezTo>
                  <a:close/>
                  <a:moveTo>
                    <a:pt x="2132" y="5477"/>
                  </a:moveTo>
                  <a:lnTo>
                    <a:pt x="2906" y="6013"/>
                  </a:lnTo>
                  <a:lnTo>
                    <a:pt x="2489" y="6418"/>
                  </a:lnTo>
                  <a:lnTo>
                    <a:pt x="2477" y="6418"/>
                  </a:lnTo>
                  <a:lnTo>
                    <a:pt x="1965" y="5656"/>
                  </a:lnTo>
                  <a:lnTo>
                    <a:pt x="2132" y="5477"/>
                  </a:lnTo>
                  <a:close/>
                  <a:moveTo>
                    <a:pt x="4168" y="5466"/>
                  </a:moveTo>
                  <a:lnTo>
                    <a:pt x="4335" y="5644"/>
                  </a:lnTo>
                  <a:lnTo>
                    <a:pt x="3835" y="6418"/>
                  </a:lnTo>
                  <a:lnTo>
                    <a:pt x="3811" y="6418"/>
                  </a:lnTo>
                  <a:lnTo>
                    <a:pt x="3394" y="6001"/>
                  </a:lnTo>
                  <a:lnTo>
                    <a:pt x="4168" y="5466"/>
                  </a:lnTo>
                  <a:close/>
                  <a:moveTo>
                    <a:pt x="2620" y="1"/>
                  </a:moveTo>
                  <a:cubicBezTo>
                    <a:pt x="1763" y="1"/>
                    <a:pt x="1060" y="703"/>
                    <a:pt x="1060" y="1572"/>
                  </a:cubicBezTo>
                  <a:lnTo>
                    <a:pt x="1060" y="1918"/>
                  </a:lnTo>
                  <a:cubicBezTo>
                    <a:pt x="1060" y="2203"/>
                    <a:pt x="1120" y="2477"/>
                    <a:pt x="1239" y="2727"/>
                  </a:cubicBezTo>
                  <a:lnTo>
                    <a:pt x="1239" y="3096"/>
                  </a:lnTo>
                  <a:cubicBezTo>
                    <a:pt x="1239" y="3703"/>
                    <a:pt x="1513" y="4263"/>
                    <a:pt x="1941" y="4632"/>
                  </a:cubicBezTo>
                  <a:lnTo>
                    <a:pt x="1941" y="5180"/>
                  </a:lnTo>
                  <a:lnTo>
                    <a:pt x="1632" y="5513"/>
                  </a:lnTo>
                  <a:cubicBezTo>
                    <a:pt x="1596" y="5537"/>
                    <a:pt x="1584" y="5585"/>
                    <a:pt x="1584" y="5632"/>
                  </a:cubicBezTo>
                  <a:lnTo>
                    <a:pt x="572" y="6001"/>
                  </a:lnTo>
                  <a:cubicBezTo>
                    <a:pt x="227" y="6120"/>
                    <a:pt x="1" y="6442"/>
                    <a:pt x="1" y="6823"/>
                  </a:cubicBezTo>
                  <a:lnTo>
                    <a:pt x="1" y="7728"/>
                  </a:lnTo>
                  <a:cubicBezTo>
                    <a:pt x="1" y="7823"/>
                    <a:pt x="84" y="7894"/>
                    <a:pt x="167" y="7894"/>
                  </a:cubicBezTo>
                  <a:cubicBezTo>
                    <a:pt x="263" y="7894"/>
                    <a:pt x="334" y="7823"/>
                    <a:pt x="334" y="7728"/>
                  </a:cubicBezTo>
                  <a:lnTo>
                    <a:pt x="334" y="6823"/>
                  </a:lnTo>
                  <a:cubicBezTo>
                    <a:pt x="334" y="6597"/>
                    <a:pt x="477" y="6382"/>
                    <a:pt x="691" y="6311"/>
                  </a:cubicBezTo>
                  <a:lnTo>
                    <a:pt x="1751" y="5930"/>
                  </a:lnTo>
                  <a:lnTo>
                    <a:pt x="2192" y="6597"/>
                  </a:lnTo>
                  <a:cubicBezTo>
                    <a:pt x="2251" y="6680"/>
                    <a:pt x="2346" y="6728"/>
                    <a:pt x="2442" y="6740"/>
                  </a:cubicBezTo>
                  <a:lnTo>
                    <a:pt x="2477" y="6740"/>
                  </a:lnTo>
                  <a:cubicBezTo>
                    <a:pt x="2561" y="6740"/>
                    <a:pt x="2656" y="6716"/>
                    <a:pt x="2715" y="6644"/>
                  </a:cubicBezTo>
                  <a:lnTo>
                    <a:pt x="2977" y="6370"/>
                  </a:lnTo>
                  <a:lnTo>
                    <a:pt x="2977" y="7728"/>
                  </a:lnTo>
                  <a:cubicBezTo>
                    <a:pt x="2977" y="7823"/>
                    <a:pt x="3061" y="7894"/>
                    <a:pt x="3144" y="7894"/>
                  </a:cubicBezTo>
                  <a:cubicBezTo>
                    <a:pt x="3239" y="7894"/>
                    <a:pt x="3311" y="7823"/>
                    <a:pt x="3311" y="7728"/>
                  </a:cubicBezTo>
                  <a:lnTo>
                    <a:pt x="3311" y="6370"/>
                  </a:lnTo>
                  <a:lnTo>
                    <a:pt x="3573" y="6644"/>
                  </a:lnTo>
                  <a:cubicBezTo>
                    <a:pt x="3632" y="6704"/>
                    <a:pt x="3727" y="6740"/>
                    <a:pt x="3811" y="6740"/>
                  </a:cubicBezTo>
                  <a:lnTo>
                    <a:pt x="3846" y="6740"/>
                  </a:lnTo>
                  <a:cubicBezTo>
                    <a:pt x="3954" y="6728"/>
                    <a:pt x="4037" y="6680"/>
                    <a:pt x="4097" y="6597"/>
                  </a:cubicBezTo>
                  <a:lnTo>
                    <a:pt x="4549" y="5930"/>
                  </a:lnTo>
                  <a:lnTo>
                    <a:pt x="5597" y="6311"/>
                  </a:lnTo>
                  <a:cubicBezTo>
                    <a:pt x="5811" y="6382"/>
                    <a:pt x="5954" y="6597"/>
                    <a:pt x="5954" y="6823"/>
                  </a:cubicBezTo>
                  <a:lnTo>
                    <a:pt x="5954" y="7728"/>
                  </a:lnTo>
                  <a:cubicBezTo>
                    <a:pt x="5954" y="7823"/>
                    <a:pt x="6037" y="7894"/>
                    <a:pt x="6121" y="7894"/>
                  </a:cubicBezTo>
                  <a:cubicBezTo>
                    <a:pt x="6204" y="7894"/>
                    <a:pt x="6287" y="7823"/>
                    <a:pt x="6287" y="7728"/>
                  </a:cubicBezTo>
                  <a:lnTo>
                    <a:pt x="6287" y="6823"/>
                  </a:lnTo>
                  <a:cubicBezTo>
                    <a:pt x="6299" y="6466"/>
                    <a:pt x="6073" y="6132"/>
                    <a:pt x="5740" y="6001"/>
                  </a:cubicBezTo>
                  <a:lnTo>
                    <a:pt x="4728" y="5632"/>
                  </a:lnTo>
                  <a:cubicBezTo>
                    <a:pt x="4728" y="5585"/>
                    <a:pt x="4704" y="5537"/>
                    <a:pt x="4680" y="5513"/>
                  </a:cubicBezTo>
                  <a:lnTo>
                    <a:pt x="4370" y="5180"/>
                  </a:lnTo>
                  <a:lnTo>
                    <a:pt x="4370" y="4644"/>
                  </a:lnTo>
                  <a:lnTo>
                    <a:pt x="4454" y="4561"/>
                  </a:lnTo>
                  <a:cubicBezTo>
                    <a:pt x="4847" y="4204"/>
                    <a:pt x="5061" y="3680"/>
                    <a:pt x="5061" y="3156"/>
                  </a:cubicBezTo>
                  <a:lnTo>
                    <a:pt x="5061" y="2727"/>
                  </a:lnTo>
                  <a:cubicBezTo>
                    <a:pt x="5180" y="2477"/>
                    <a:pt x="5240" y="2203"/>
                    <a:pt x="5240" y="1929"/>
                  </a:cubicBezTo>
                  <a:lnTo>
                    <a:pt x="5240" y="167"/>
                  </a:lnTo>
                  <a:cubicBezTo>
                    <a:pt x="5240" y="84"/>
                    <a:pt x="5168" y="1"/>
                    <a:pt x="508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05" name="Google Shape;9705;p78"/>
            <p:cNvSpPr/>
            <p:nvPr/>
          </p:nvSpPr>
          <p:spPr>
            <a:xfrm>
              <a:off x="8103515" y="1851535"/>
              <a:ext cx="10630" cy="21643"/>
            </a:xfrm>
            <a:custGeom>
              <a:avLst/>
              <a:gdLst/>
              <a:ahLst/>
              <a:cxnLst/>
              <a:rect l="l" t="t" r="r" b="b"/>
              <a:pathLst>
                <a:path w="334" h="680" extrusionOk="0">
                  <a:moveTo>
                    <a:pt x="167" y="1"/>
                  </a:moveTo>
                  <a:cubicBezTo>
                    <a:pt x="72" y="1"/>
                    <a:pt x="0" y="72"/>
                    <a:pt x="0" y="155"/>
                  </a:cubicBezTo>
                  <a:lnTo>
                    <a:pt x="0" y="513"/>
                  </a:lnTo>
                  <a:cubicBezTo>
                    <a:pt x="0" y="608"/>
                    <a:pt x="72" y="679"/>
                    <a:pt x="167" y="679"/>
                  </a:cubicBezTo>
                  <a:cubicBezTo>
                    <a:pt x="250" y="679"/>
                    <a:pt x="334" y="608"/>
                    <a:pt x="334" y="513"/>
                  </a:cubicBezTo>
                  <a:lnTo>
                    <a:pt x="334" y="155"/>
                  </a:lnTo>
                  <a:cubicBezTo>
                    <a:pt x="334"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06" name="Google Shape;9706;p78"/>
            <p:cNvSpPr/>
            <p:nvPr/>
          </p:nvSpPr>
          <p:spPr>
            <a:xfrm>
              <a:off x="8226306" y="1851535"/>
              <a:ext cx="10248" cy="21643"/>
            </a:xfrm>
            <a:custGeom>
              <a:avLst/>
              <a:gdLst/>
              <a:ahLst/>
              <a:cxnLst/>
              <a:rect l="l" t="t" r="r" b="b"/>
              <a:pathLst>
                <a:path w="322" h="680" extrusionOk="0">
                  <a:moveTo>
                    <a:pt x="167" y="1"/>
                  </a:moveTo>
                  <a:cubicBezTo>
                    <a:pt x="71" y="1"/>
                    <a:pt x="0" y="72"/>
                    <a:pt x="0" y="155"/>
                  </a:cubicBezTo>
                  <a:lnTo>
                    <a:pt x="0" y="513"/>
                  </a:lnTo>
                  <a:cubicBezTo>
                    <a:pt x="0" y="608"/>
                    <a:pt x="71" y="679"/>
                    <a:pt x="167" y="679"/>
                  </a:cubicBezTo>
                  <a:cubicBezTo>
                    <a:pt x="250" y="679"/>
                    <a:pt x="322" y="608"/>
                    <a:pt x="322" y="513"/>
                  </a:cubicBezTo>
                  <a:lnTo>
                    <a:pt x="322" y="155"/>
                  </a:lnTo>
                  <a:cubicBezTo>
                    <a:pt x="322"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07" name="Google Shape;9707;p78"/>
            <p:cNvSpPr/>
            <p:nvPr/>
          </p:nvSpPr>
          <p:spPr>
            <a:xfrm>
              <a:off x="8020159" y="1516551"/>
              <a:ext cx="300897" cy="284251"/>
            </a:xfrm>
            <a:custGeom>
              <a:avLst/>
              <a:gdLst/>
              <a:ahLst/>
              <a:cxnLst/>
              <a:rect l="l" t="t" r="r" b="b"/>
              <a:pathLst>
                <a:path w="9454" h="8931" extrusionOk="0">
                  <a:moveTo>
                    <a:pt x="6263" y="596"/>
                  </a:moveTo>
                  <a:lnTo>
                    <a:pt x="6263" y="596"/>
                  </a:lnTo>
                  <a:cubicBezTo>
                    <a:pt x="7060" y="894"/>
                    <a:pt x="7739" y="1406"/>
                    <a:pt x="8227" y="2084"/>
                  </a:cubicBezTo>
                  <a:lnTo>
                    <a:pt x="7322" y="2084"/>
                  </a:lnTo>
                  <a:cubicBezTo>
                    <a:pt x="7215" y="1846"/>
                    <a:pt x="7096" y="1620"/>
                    <a:pt x="6953" y="1394"/>
                  </a:cubicBezTo>
                  <a:cubicBezTo>
                    <a:pt x="6739" y="1084"/>
                    <a:pt x="6525" y="822"/>
                    <a:pt x="6263" y="596"/>
                  </a:cubicBezTo>
                  <a:close/>
                  <a:moveTo>
                    <a:pt x="3143" y="608"/>
                  </a:moveTo>
                  <a:cubicBezTo>
                    <a:pt x="2893" y="822"/>
                    <a:pt x="2667" y="1084"/>
                    <a:pt x="2453" y="1406"/>
                  </a:cubicBezTo>
                  <a:cubicBezTo>
                    <a:pt x="2322" y="1620"/>
                    <a:pt x="2203" y="1846"/>
                    <a:pt x="2084" y="2096"/>
                  </a:cubicBezTo>
                  <a:lnTo>
                    <a:pt x="1179" y="2096"/>
                  </a:lnTo>
                  <a:cubicBezTo>
                    <a:pt x="1667" y="1429"/>
                    <a:pt x="2357" y="905"/>
                    <a:pt x="3143" y="608"/>
                  </a:cubicBezTo>
                  <a:close/>
                  <a:moveTo>
                    <a:pt x="4560" y="322"/>
                  </a:moveTo>
                  <a:lnTo>
                    <a:pt x="4560" y="2096"/>
                  </a:lnTo>
                  <a:lnTo>
                    <a:pt x="2453" y="2096"/>
                  </a:lnTo>
                  <a:cubicBezTo>
                    <a:pt x="2929" y="1084"/>
                    <a:pt x="3691" y="393"/>
                    <a:pt x="4560" y="322"/>
                  </a:cubicBezTo>
                  <a:close/>
                  <a:moveTo>
                    <a:pt x="4882" y="322"/>
                  </a:moveTo>
                  <a:cubicBezTo>
                    <a:pt x="5751" y="393"/>
                    <a:pt x="6489" y="1084"/>
                    <a:pt x="6977" y="2096"/>
                  </a:cubicBezTo>
                  <a:lnTo>
                    <a:pt x="4882" y="2096"/>
                  </a:lnTo>
                  <a:lnTo>
                    <a:pt x="4882" y="322"/>
                  </a:lnTo>
                  <a:close/>
                  <a:moveTo>
                    <a:pt x="1953" y="2418"/>
                  </a:moveTo>
                  <a:cubicBezTo>
                    <a:pt x="1715" y="3084"/>
                    <a:pt x="1584" y="3799"/>
                    <a:pt x="1560" y="4549"/>
                  </a:cubicBezTo>
                  <a:lnTo>
                    <a:pt x="310" y="4549"/>
                  </a:lnTo>
                  <a:cubicBezTo>
                    <a:pt x="345" y="3775"/>
                    <a:pt x="572" y="3049"/>
                    <a:pt x="953" y="2418"/>
                  </a:cubicBezTo>
                  <a:close/>
                  <a:moveTo>
                    <a:pt x="8465" y="2429"/>
                  </a:moveTo>
                  <a:cubicBezTo>
                    <a:pt x="8858" y="3049"/>
                    <a:pt x="9085" y="3775"/>
                    <a:pt x="9108" y="4549"/>
                  </a:cubicBezTo>
                  <a:lnTo>
                    <a:pt x="7858" y="4549"/>
                  </a:lnTo>
                  <a:cubicBezTo>
                    <a:pt x="7846" y="3799"/>
                    <a:pt x="7715" y="3084"/>
                    <a:pt x="7477" y="2429"/>
                  </a:cubicBezTo>
                  <a:close/>
                  <a:moveTo>
                    <a:pt x="1560" y="4882"/>
                  </a:moveTo>
                  <a:cubicBezTo>
                    <a:pt x="1584" y="5585"/>
                    <a:pt x="1703" y="6251"/>
                    <a:pt x="1905" y="6870"/>
                  </a:cubicBezTo>
                  <a:lnTo>
                    <a:pt x="1953" y="7001"/>
                  </a:lnTo>
                  <a:lnTo>
                    <a:pt x="953" y="7001"/>
                  </a:lnTo>
                  <a:cubicBezTo>
                    <a:pt x="572" y="6382"/>
                    <a:pt x="345" y="5656"/>
                    <a:pt x="310" y="4882"/>
                  </a:cubicBezTo>
                  <a:close/>
                  <a:moveTo>
                    <a:pt x="9096" y="4894"/>
                  </a:moveTo>
                  <a:cubicBezTo>
                    <a:pt x="9085" y="5608"/>
                    <a:pt x="8870" y="6323"/>
                    <a:pt x="8501" y="6954"/>
                  </a:cubicBezTo>
                  <a:cubicBezTo>
                    <a:pt x="8489" y="6966"/>
                    <a:pt x="8465" y="6990"/>
                    <a:pt x="8453" y="7001"/>
                  </a:cubicBezTo>
                  <a:lnTo>
                    <a:pt x="7453" y="7001"/>
                  </a:lnTo>
                  <a:lnTo>
                    <a:pt x="7501" y="6870"/>
                  </a:lnTo>
                  <a:cubicBezTo>
                    <a:pt x="7715" y="6251"/>
                    <a:pt x="7834" y="5585"/>
                    <a:pt x="7846" y="4894"/>
                  </a:cubicBezTo>
                  <a:close/>
                  <a:moveTo>
                    <a:pt x="4715" y="1"/>
                  </a:moveTo>
                  <a:cubicBezTo>
                    <a:pt x="3465" y="1"/>
                    <a:pt x="2262" y="489"/>
                    <a:pt x="1381" y="1382"/>
                  </a:cubicBezTo>
                  <a:cubicBezTo>
                    <a:pt x="488" y="2275"/>
                    <a:pt x="0" y="3465"/>
                    <a:pt x="0" y="4715"/>
                  </a:cubicBezTo>
                  <a:cubicBezTo>
                    <a:pt x="0" y="6489"/>
                    <a:pt x="976" y="8097"/>
                    <a:pt x="2548" y="8918"/>
                  </a:cubicBezTo>
                  <a:cubicBezTo>
                    <a:pt x="2572" y="8930"/>
                    <a:pt x="2584" y="8930"/>
                    <a:pt x="2619" y="8930"/>
                  </a:cubicBezTo>
                  <a:cubicBezTo>
                    <a:pt x="2679" y="8930"/>
                    <a:pt x="2738" y="8895"/>
                    <a:pt x="2762" y="8835"/>
                  </a:cubicBezTo>
                  <a:cubicBezTo>
                    <a:pt x="2810" y="8764"/>
                    <a:pt x="2786" y="8656"/>
                    <a:pt x="2691" y="8621"/>
                  </a:cubicBezTo>
                  <a:cubicBezTo>
                    <a:pt x="2084" y="8299"/>
                    <a:pt x="1572" y="7859"/>
                    <a:pt x="1191" y="7335"/>
                  </a:cubicBezTo>
                  <a:lnTo>
                    <a:pt x="2096" y="7335"/>
                  </a:lnTo>
                  <a:cubicBezTo>
                    <a:pt x="2286" y="7775"/>
                    <a:pt x="2548" y="8180"/>
                    <a:pt x="2846" y="8514"/>
                  </a:cubicBezTo>
                  <a:cubicBezTo>
                    <a:pt x="2877" y="8551"/>
                    <a:pt x="2918" y="8569"/>
                    <a:pt x="2961" y="8569"/>
                  </a:cubicBezTo>
                  <a:cubicBezTo>
                    <a:pt x="3002" y="8569"/>
                    <a:pt x="3044" y="8554"/>
                    <a:pt x="3084" y="8525"/>
                  </a:cubicBezTo>
                  <a:cubicBezTo>
                    <a:pt x="3155" y="8466"/>
                    <a:pt x="3155" y="8359"/>
                    <a:pt x="3096" y="8287"/>
                  </a:cubicBezTo>
                  <a:cubicBezTo>
                    <a:pt x="2858" y="8013"/>
                    <a:pt x="2643" y="7692"/>
                    <a:pt x="2465" y="7335"/>
                  </a:cubicBezTo>
                  <a:cubicBezTo>
                    <a:pt x="2548" y="7323"/>
                    <a:pt x="2619" y="7263"/>
                    <a:pt x="2619" y="7168"/>
                  </a:cubicBezTo>
                  <a:cubicBezTo>
                    <a:pt x="2619" y="7085"/>
                    <a:pt x="2548" y="7001"/>
                    <a:pt x="2453" y="7001"/>
                  </a:cubicBezTo>
                  <a:lnTo>
                    <a:pt x="2334" y="7001"/>
                  </a:lnTo>
                  <a:cubicBezTo>
                    <a:pt x="2084" y="6370"/>
                    <a:pt x="1929" y="5632"/>
                    <a:pt x="1917" y="4882"/>
                  </a:cubicBezTo>
                  <a:lnTo>
                    <a:pt x="2096" y="4882"/>
                  </a:lnTo>
                  <a:cubicBezTo>
                    <a:pt x="2191" y="4882"/>
                    <a:pt x="2262" y="4799"/>
                    <a:pt x="2262" y="4715"/>
                  </a:cubicBezTo>
                  <a:cubicBezTo>
                    <a:pt x="2262" y="4620"/>
                    <a:pt x="2191" y="4549"/>
                    <a:pt x="2096" y="4549"/>
                  </a:cubicBezTo>
                  <a:lnTo>
                    <a:pt x="1917" y="4549"/>
                  </a:lnTo>
                  <a:cubicBezTo>
                    <a:pt x="1929" y="3775"/>
                    <a:pt x="2084" y="3049"/>
                    <a:pt x="2334" y="2418"/>
                  </a:cubicBezTo>
                  <a:lnTo>
                    <a:pt x="4572" y="2418"/>
                  </a:lnTo>
                  <a:lnTo>
                    <a:pt x="4572" y="2775"/>
                  </a:lnTo>
                  <a:cubicBezTo>
                    <a:pt x="4572" y="2870"/>
                    <a:pt x="4643" y="2941"/>
                    <a:pt x="4727" y="2941"/>
                  </a:cubicBezTo>
                  <a:cubicBezTo>
                    <a:pt x="4822" y="2941"/>
                    <a:pt x="4894" y="2870"/>
                    <a:pt x="4894" y="2775"/>
                  </a:cubicBezTo>
                  <a:lnTo>
                    <a:pt x="4894" y="2418"/>
                  </a:lnTo>
                  <a:lnTo>
                    <a:pt x="7132" y="2418"/>
                  </a:lnTo>
                  <a:cubicBezTo>
                    <a:pt x="7370" y="3049"/>
                    <a:pt x="7513" y="3775"/>
                    <a:pt x="7549" y="4549"/>
                  </a:cubicBezTo>
                  <a:lnTo>
                    <a:pt x="7370" y="4549"/>
                  </a:lnTo>
                  <a:cubicBezTo>
                    <a:pt x="7275" y="4549"/>
                    <a:pt x="7203" y="4620"/>
                    <a:pt x="7203" y="4715"/>
                  </a:cubicBezTo>
                  <a:cubicBezTo>
                    <a:pt x="7203" y="4799"/>
                    <a:pt x="7275" y="4882"/>
                    <a:pt x="7370" y="4882"/>
                  </a:cubicBezTo>
                  <a:lnTo>
                    <a:pt x="7549" y="4882"/>
                  </a:lnTo>
                  <a:cubicBezTo>
                    <a:pt x="7525" y="5632"/>
                    <a:pt x="7382" y="6370"/>
                    <a:pt x="7132" y="7001"/>
                  </a:cubicBezTo>
                  <a:lnTo>
                    <a:pt x="7013" y="7001"/>
                  </a:lnTo>
                  <a:cubicBezTo>
                    <a:pt x="6918" y="7001"/>
                    <a:pt x="6846" y="7085"/>
                    <a:pt x="6846" y="7168"/>
                  </a:cubicBezTo>
                  <a:cubicBezTo>
                    <a:pt x="6846" y="7263"/>
                    <a:pt x="6906" y="7323"/>
                    <a:pt x="6989" y="7335"/>
                  </a:cubicBezTo>
                  <a:cubicBezTo>
                    <a:pt x="6810" y="7692"/>
                    <a:pt x="6608" y="8025"/>
                    <a:pt x="6370" y="8287"/>
                  </a:cubicBezTo>
                  <a:cubicBezTo>
                    <a:pt x="6310" y="8359"/>
                    <a:pt x="6310" y="8466"/>
                    <a:pt x="6382" y="8525"/>
                  </a:cubicBezTo>
                  <a:cubicBezTo>
                    <a:pt x="6418" y="8549"/>
                    <a:pt x="6453" y="8573"/>
                    <a:pt x="6489" y="8573"/>
                  </a:cubicBezTo>
                  <a:cubicBezTo>
                    <a:pt x="6537" y="8573"/>
                    <a:pt x="6572" y="8549"/>
                    <a:pt x="6608" y="8514"/>
                  </a:cubicBezTo>
                  <a:cubicBezTo>
                    <a:pt x="6894" y="8180"/>
                    <a:pt x="7144" y="7787"/>
                    <a:pt x="7346" y="7335"/>
                  </a:cubicBezTo>
                  <a:lnTo>
                    <a:pt x="8263" y="7335"/>
                  </a:lnTo>
                  <a:cubicBezTo>
                    <a:pt x="7906" y="7811"/>
                    <a:pt x="7441" y="8228"/>
                    <a:pt x="6918" y="8525"/>
                  </a:cubicBezTo>
                  <a:cubicBezTo>
                    <a:pt x="6846" y="8573"/>
                    <a:pt x="6810" y="8680"/>
                    <a:pt x="6858" y="8752"/>
                  </a:cubicBezTo>
                  <a:cubicBezTo>
                    <a:pt x="6891" y="8801"/>
                    <a:pt x="6951" y="8833"/>
                    <a:pt x="7009" y="8833"/>
                  </a:cubicBezTo>
                  <a:cubicBezTo>
                    <a:pt x="7036" y="8833"/>
                    <a:pt x="7062" y="8826"/>
                    <a:pt x="7084" y="8811"/>
                  </a:cubicBezTo>
                  <a:cubicBezTo>
                    <a:pt x="7787" y="8406"/>
                    <a:pt x="8382" y="7811"/>
                    <a:pt x="8799" y="7109"/>
                  </a:cubicBezTo>
                  <a:cubicBezTo>
                    <a:pt x="9227" y="6382"/>
                    <a:pt x="9454" y="5561"/>
                    <a:pt x="9454" y="4715"/>
                  </a:cubicBezTo>
                  <a:cubicBezTo>
                    <a:pt x="9442" y="3453"/>
                    <a:pt x="8942" y="2275"/>
                    <a:pt x="8049" y="1382"/>
                  </a:cubicBezTo>
                  <a:cubicBezTo>
                    <a:pt x="7156" y="489"/>
                    <a:pt x="5965" y="1"/>
                    <a:pt x="47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08" name="Google Shape;9708;p78"/>
          <p:cNvGrpSpPr/>
          <p:nvPr/>
        </p:nvGrpSpPr>
        <p:grpSpPr>
          <a:xfrm>
            <a:off x="7169818" y="1789226"/>
            <a:ext cx="343143" cy="475503"/>
            <a:chOff x="5377363" y="1516169"/>
            <a:chExt cx="257357" cy="35662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09" name="Google Shape;9709;p78"/>
            <p:cNvSpPr/>
            <p:nvPr/>
          </p:nvSpPr>
          <p:spPr>
            <a:xfrm>
              <a:off x="5377363" y="1516169"/>
              <a:ext cx="257357" cy="356627"/>
            </a:xfrm>
            <a:custGeom>
              <a:avLst/>
              <a:gdLst/>
              <a:ahLst/>
              <a:cxnLst/>
              <a:rect l="l" t="t" r="r" b="b"/>
              <a:pathLst>
                <a:path w="8086" h="11205" extrusionOk="0">
                  <a:moveTo>
                    <a:pt x="4073" y="334"/>
                  </a:moveTo>
                  <a:cubicBezTo>
                    <a:pt x="4263" y="334"/>
                    <a:pt x="4430" y="441"/>
                    <a:pt x="4525" y="608"/>
                  </a:cubicBezTo>
                  <a:cubicBezTo>
                    <a:pt x="4561" y="656"/>
                    <a:pt x="4620" y="679"/>
                    <a:pt x="4680" y="679"/>
                  </a:cubicBezTo>
                  <a:lnTo>
                    <a:pt x="5299" y="679"/>
                  </a:lnTo>
                  <a:cubicBezTo>
                    <a:pt x="5406" y="679"/>
                    <a:pt x="5490" y="775"/>
                    <a:pt x="5490" y="870"/>
                  </a:cubicBezTo>
                  <a:lnTo>
                    <a:pt x="5490" y="1406"/>
                  </a:lnTo>
                  <a:lnTo>
                    <a:pt x="2668" y="1406"/>
                  </a:lnTo>
                  <a:lnTo>
                    <a:pt x="2668" y="870"/>
                  </a:lnTo>
                  <a:lnTo>
                    <a:pt x="2644" y="870"/>
                  </a:lnTo>
                  <a:cubicBezTo>
                    <a:pt x="2644" y="775"/>
                    <a:pt x="2727" y="679"/>
                    <a:pt x="2835" y="679"/>
                  </a:cubicBezTo>
                  <a:lnTo>
                    <a:pt x="3454" y="679"/>
                  </a:lnTo>
                  <a:cubicBezTo>
                    <a:pt x="3513" y="679"/>
                    <a:pt x="3573" y="656"/>
                    <a:pt x="3608" y="608"/>
                  </a:cubicBezTo>
                  <a:cubicBezTo>
                    <a:pt x="3716" y="441"/>
                    <a:pt x="3870" y="334"/>
                    <a:pt x="4073" y="334"/>
                  </a:cubicBezTo>
                  <a:close/>
                  <a:moveTo>
                    <a:pt x="7395" y="1037"/>
                  </a:moveTo>
                  <a:cubicBezTo>
                    <a:pt x="7597" y="1037"/>
                    <a:pt x="7764" y="1203"/>
                    <a:pt x="7764" y="1394"/>
                  </a:cubicBezTo>
                  <a:lnTo>
                    <a:pt x="7764" y="10514"/>
                  </a:lnTo>
                  <a:cubicBezTo>
                    <a:pt x="7764" y="10716"/>
                    <a:pt x="7597" y="10871"/>
                    <a:pt x="7395" y="10871"/>
                  </a:cubicBezTo>
                  <a:lnTo>
                    <a:pt x="727" y="10871"/>
                  </a:lnTo>
                  <a:cubicBezTo>
                    <a:pt x="537" y="10871"/>
                    <a:pt x="370" y="10704"/>
                    <a:pt x="370" y="10514"/>
                  </a:cubicBezTo>
                  <a:lnTo>
                    <a:pt x="370" y="1394"/>
                  </a:lnTo>
                  <a:cubicBezTo>
                    <a:pt x="370" y="1203"/>
                    <a:pt x="537" y="1037"/>
                    <a:pt x="727" y="1037"/>
                  </a:cubicBezTo>
                  <a:lnTo>
                    <a:pt x="2323" y="1037"/>
                  </a:lnTo>
                  <a:lnTo>
                    <a:pt x="2323" y="1572"/>
                  </a:lnTo>
                  <a:cubicBezTo>
                    <a:pt x="2323" y="1668"/>
                    <a:pt x="2406" y="1739"/>
                    <a:pt x="2489" y="1739"/>
                  </a:cubicBezTo>
                  <a:lnTo>
                    <a:pt x="5644" y="1739"/>
                  </a:lnTo>
                  <a:cubicBezTo>
                    <a:pt x="5728" y="1739"/>
                    <a:pt x="5811" y="1668"/>
                    <a:pt x="5811" y="1572"/>
                  </a:cubicBezTo>
                  <a:lnTo>
                    <a:pt x="5811" y="1037"/>
                  </a:lnTo>
                  <a:close/>
                  <a:moveTo>
                    <a:pt x="4037" y="1"/>
                  </a:moveTo>
                  <a:cubicBezTo>
                    <a:pt x="3751" y="1"/>
                    <a:pt x="3501" y="132"/>
                    <a:pt x="3335" y="358"/>
                  </a:cubicBezTo>
                  <a:lnTo>
                    <a:pt x="2799" y="358"/>
                  </a:lnTo>
                  <a:cubicBezTo>
                    <a:pt x="2585" y="358"/>
                    <a:pt x="2382" y="501"/>
                    <a:pt x="2311" y="715"/>
                  </a:cubicBezTo>
                  <a:lnTo>
                    <a:pt x="691" y="715"/>
                  </a:lnTo>
                  <a:cubicBezTo>
                    <a:pt x="299" y="715"/>
                    <a:pt x="1" y="1025"/>
                    <a:pt x="1" y="1394"/>
                  </a:cubicBezTo>
                  <a:lnTo>
                    <a:pt x="1" y="10514"/>
                  </a:lnTo>
                  <a:cubicBezTo>
                    <a:pt x="1" y="10907"/>
                    <a:pt x="322" y="11204"/>
                    <a:pt x="691" y="11204"/>
                  </a:cubicBezTo>
                  <a:lnTo>
                    <a:pt x="7359" y="11204"/>
                  </a:lnTo>
                  <a:cubicBezTo>
                    <a:pt x="7740" y="11204"/>
                    <a:pt x="8038" y="10895"/>
                    <a:pt x="8038" y="10514"/>
                  </a:cubicBezTo>
                  <a:lnTo>
                    <a:pt x="8038" y="1394"/>
                  </a:lnTo>
                  <a:cubicBezTo>
                    <a:pt x="8085" y="1025"/>
                    <a:pt x="7776" y="715"/>
                    <a:pt x="7383" y="715"/>
                  </a:cubicBezTo>
                  <a:lnTo>
                    <a:pt x="5763" y="715"/>
                  </a:lnTo>
                  <a:cubicBezTo>
                    <a:pt x="5692" y="501"/>
                    <a:pt x="5490" y="358"/>
                    <a:pt x="5275" y="358"/>
                  </a:cubicBezTo>
                  <a:lnTo>
                    <a:pt x="4740" y="358"/>
                  </a:lnTo>
                  <a:cubicBezTo>
                    <a:pt x="4573" y="132"/>
                    <a:pt x="4323" y="1"/>
                    <a:pt x="403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0" name="Google Shape;9710;p78"/>
            <p:cNvSpPr/>
            <p:nvPr/>
          </p:nvSpPr>
          <p:spPr>
            <a:xfrm>
              <a:off x="5501681" y="1538925"/>
              <a:ext cx="10248" cy="10248"/>
            </a:xfrm>
            <a:custGeom>
              <a:avLst/>
              <a:gdLst/>
              <a:ahLst/>
              <a:cxnLst/>
              <a:rect l="l" t="t" r="r" b="b"/>
              <a:pathLst>
                <a:path w="322" h="322" extrusionOk="0">
                  <a:moveTo>
                    <a:pt x="167" y="0"/>
                  </a:moveTo>
                  <a:cubicBezTo>
                    <a:pt x="72" y="0"/>
                    <a:pt x="0" y="71"/>
                    <a:pt x="0" y="155"/>
                  </a:cubicBezTo>
                  <a:cubicBezTo>
                    <a:pt x="0" y="250"/>
                    <a:pt x="72" y="322"/>
                    <a:pt x="167" y="322"/>
                  </a:cubicBezTo>
                  <a:cubicBezTo>
                    <a:pt x="250" y="322"/>
                    <a:pt x="322" y="250"/>
                    <a:pt x="322" y="155"/>
                  </a:cubicBezTo>
                  <a:cubicBezTo>
                    <a:pt x="322" y="71"/>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1" name="Google Shape;9711;p78"/>
            <p:cNvSpPr/>
            <p:nvPr/>
          </p:nvSpPr>
          <p:spPr>
            <a:xfrm>
              <a:off x="5401233" y="1560886"/>
              <a:ext cx="211112" cy="278554"/>
            </a:xfrm>
            <a:custGeom>
              <a:avLst/>
              <a:gdLst/>
              <a:ahLst/>
              <a:cxnLst/>
              <a:rect l="l" t="t" r="r" b="b"/>
              <a:pathLst>
                <a:path w="6633" h="8752" extrusionOk="0">
                  <a:moveTo>
                    <a:pt x="156" y="1"/>
                  </a:moveTo>
                  <a:cubicBezTo>
                    <a:pt x="72" y="1"/>
                    <a:pt x="1" y="84"/>
                    <a:pt x="1" y="167"/>
                  </a:cubicBezTo>
                  <a:lnTo>
                    <a:pt x="1" y="8597"/>
                  </a:lnTo>
                  <a:cubicBezTo>
                    <a:pt x="1" y="8680"/>
                    <a:pt x="72" y="8752"/>
                    <a:pt x="156" y="8752"/>
                  </a:cubicBezTo>
                  <a:lnTo>
                    <a:pt x="6466" y="8752"/>
                  </a:lnTo>
                  <a:cubicBezTo>
                    <a:pt x="6561" y="8752"/>
                    <a:pt x="6633" y="8680"/>
                    <a:pt x="6633" y="8597"/>
                  </a:cubicBezTo>
                  <a:lnTo>
                    <a:pt x="6633" y="167"/>
                  </a:lnTo>
                  <a:cubicBezTo>
                    <a:pt x="6633" y="84"/>
                    <a:pt x="6561" y="1"/>
                    <a:pt x="6478" y="1"/>
                  </a:cubicBezTo>
                  <a:lnTo>
                    <a:pt x="5597" y="1"/>
                  </a:lnTo>
                  <a:cubicBezTo>
                    <a:pt x="5502" y="1"/>
                    <a:pt x="5430" y="84"/>
                    <a:pt x="5430" y="167"/>
                  </a:cubicBezTo>
                  <a:cubicBezTo>
                    <a:pt x="5430" y="263"/>
                    <a:pt x="5502" y="334"/>
                    <a:pt x="5597" y="334"/>
                  </a:cubicBezTo>
                  <a:lnTo>
                    <a:pt x="6311" y="334"/>
                  </a:lnTo>
                  <a:lnTo>
                    <a:pt x="6311" y="8430"/>
                  </a:lnTo>
                  <a:lnTo>
                    <a:pt x="322" y="8430"/>
                  </a:lnTo>
                  <a:lnTo>
                    <a:pt x="322" y="334"/>
                  </a:lnTo>
                  <a:lnTo>
                    <a:pt x="1037" y="334"/>
                  </a:lnTo>
                  <a:cubicBezTo>
                    <a:pt x="1132" y="334"/>
                    <a:pt x="1203" y="263"/>
                    <a:pt x="1203" y="167"/>
                  </a:cubicBezTo>
                  <a:cubicBezTo>
                    <a:pt x="1203" y="84"/>
                    <a:pt x="1132" y="1"/>
                    <a:pt x="103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2" name="Google Shape;9712;p78"/>
            <p:cNvSpPr/>
            <p:nvPr/>
          </p:nvSpPr>
          <p:spPr>
            <a:xfrm>
              <a:off x="5434207" y="1672664"/>
              <a:ext cx="33387" cy="33387"/>
            </a:xfrm>
            <a:custGeom>
              <a:avLst/>
              <a:gdLst/>
              <a:ahLst/>
              <a:cxnLst/>
              <a:rect l="l" t="t" r="r" b="b"/>
              <a:pathLst>
                <a:path w="1049" h="1049" extrusionOk="0">
                  <a:moveTo>
                    <a:pt x="525" y="311"/>
                  </a:moveTo>
                  <a:cubicBezTo>
                    <a:pt x="632" y="311"/>
                    <a:pt x="715" y="406"/>
                    <a:pt x="715" y="513"/>
                  </a:cubicBezTo>
                  <a:cubicBezTo>
                    <a:pt x="703" y="608"/>
                    <a:pt x="632" y="703"/>
                    <a:pt x="525" y="703"/>
                  </a:cubicBezTo>
                  <a:cubicBezTo>
                    <a:pt x="418" y="703"/>
                    <a:pt x="334" y="608"/>
                    <a:pt x="334" y="513"/>
                  </a:cubicBezTo>
                  <a:cubicBezTo>
                    <a:pt x="334" y="406"/>
                    <a:pt x="418" y="311"/>
                    <a:pt x="525" y="311"/>
                  </a:cubicBezTo>
                  <a:close/>
                  <a:moveTo>
                    <a:pt x="525" y="1"/>
                  </a:moveTo>
                  <a:cubicBezTo>
                    <a:pt x="239" y="1"/>
                    <a:pt x="1" y="239"/>
                    <a:pt x="1" y="525"/>
                  </a:cubicBezTo>
                  <a:cubicBezTo>
                    <a:pt x="1" y="811"/>
                    <a:pt x="239" y="1049"/>
                    <a:pt x="525" y="1049"/>
                  </a:cubicBezTo>
                  <a:cubicBezTo>
                    <a:pt x="810" y="1049"/>
                    <a:pt x="1049" y="811"/>
                    <a:pt x="1049" y="525"/>
                  </a:cubicBezTo>
                  <a:cubicBezTo>
                    <a:pt x="1049" y="239"/>
                    <a:pt x="810" y="1"/>
                    <a:pt x="52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3" name="Google Shape;9713;p78"/>
            <p:cNvSpPr/>
            <p:nvPr/>
          </p:nvSpPr>
          <p:spPr>
            <a:xfrm>
              <a:off x="5434207" y="1723079"/>
              <a:ext cx="33387" cy="33005"/>
            </a:xfrm>
            <a:custGeom>
              <a:avLst/>
              <a:gdLst/>
              <a:ahLst/>
              <a:cxnLst/>
              <a:rect l="l" t="t" r="r" b="b"/>
              <a:pathLst>
                <a:path w="1049" h="1037" extrusionOk="0">
                  <a:moveTo>
                    <a:pt x="525" y="310"/>
                  </a:moveTo>
                  <a:cubicBezTo>
                    <a:pt x="632" y="310"/>
                    <a:pt x="715" y="405"/>
                    <a:pt x="715" y="501"/>
                  </a:cubicBezTo>
                  <a:cubicBezTo>
                    <a:pt x="703" y="608"/>
                    <a:pt x="632" y="703"/>
                    <a:pt x="525" y="703"/>
                  </a:cubicBezTo>
                  <a:cubicBezTo>
                    <a:pt x="418" y="703"/>
                    <a:pt x="334" y="608"/>
                    <a:pt x="334" y="501"/>
                  </a:cubicBezTo>
                  <a:cubicBezTo>
                    <a:pt x="334" y="405"/>
                    <a:pt x="418" y="310"/>
                    <a:pt x="525" y="310"/>
                  </a:cubicBezTo>
                  <a:close/>
                  <a:moveTo>
                    <a:pt x="525" y="0"/>
                  </a:moveTo>
                  <a:cubicBezTo>
                    <a:pt x="239" y="0"/>
                    <a:pt x="1" y="239"/>
                    <a:pt x="1" y="512"/>
                  </a:cubicBezTo>
                  <a:cubicBezTo>
                    <a:pt x="1" y="798"/>
                    <a:pt x="239" y="1036"/>
                    <a:pt x="525" y="1036"/>
                  </a:cubicBezTo>
                  <a:cubicBezTo>
                    <a:pt x="810" y="1036"/>
                    <a:pt x="1049" y="798"/>
                    <a:pt x="1049" y="512"/>
                  </a:cubicBezTo>
                  <a:cubicBezTo>
                    <a:pt x="1049" y="239"/>
                    <a:pt x="810" y="0"/>
                    <a:pt x="52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4" name="Google Shape;9714;p78"/>
            <p:cNvSpPr/>
            <p:nvPr/>
          </p:nvSpPr>
          <p:spPr>
            <a:xfrm>
              <a:off x="5434207" y="1773112"/>
              <a:ext cx="33387" cy="33355"/>
            </a:xfrm>
            <a:custGeom>
              <a:avLst/>
              <a:gdLst/>
              <a:ahLst/>
              <a:cxnLst/>
              <a:rect l="l" t="t" r="r" b="b"/>
              <a:pathLst>
                <a:path w="1049" h="1048" extrusionOk="0">
                  <a:moveTo>
                    <a:pt x="525" y="310"/>
                  </a:moveTo>
                  <a:cubicBezTo>
                    <a:pt x="632" y="310"/>
                    <a:pt x="715" y="405"/>
                    <a:pt x="715" y="512"/>
                  </a:cubicBezTo>
                  <a:cubicBezTo>
                    <a:pt x="703" y="619"/>
                    <a:pt x="632" y="703"/>
                    <a:pt x="525" y="703"/>
                  </a:cubicBezTo>
                  <a:cubicBezTo>
                    <a:pt x="418" y="703"/>
                    <a:pt x="334" y="607"/>
                    <a:pt x="334" y="512"/>
                  </a:cubicBezTo>
                  <a:cubicBezTo>
                    <a:pt x="334" y="405"/>
                    <a:pt x="418" y="310"/>
                    <a:pt x="525" y="310"/>
                  </a:cubicBezTo>
                  <a:close/>
                  <a:moveTo>
                    <a:pt x="525" y="0"/>
                  </a:moveTo>
                  <a:cubicBezTo>
                    <a:pt x="239" y="0"/>
                    <a:pt x="1" y="238"/>
                    <a:pt x="1" y="524"/>
                  </a:cubicBezTo>
                  <a:cubicBezTo>
                    <a:pt x="1" y="810"/>
                    <a:pt x="239" y="1048"/>
                    <a:pt x="525" y="1048"/>
                  </a:cubicBezTo>
                  <a:cubicBezTo>
                    <a:pt x="810" y="1048"/>
                    <a:pt x="1049" y="810"/>
                    <a:pt x="1049" y="524"/>
                  </a:cubicBezTo>
                  <a:cubicBezTo>
                    <a:pt x="1025" y="226"/>
                    <a:pt x="810" y="0"/>
                    <a:pt x="52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5" name="Google Shape;9715;p78"/>
            <p:cNvSpPr/>
            <p:nvPr/>
          </p:nvSpPr>
          <p:spPr>
            <a:xfrm>
              <a:off x="5478924" y="1672664"/>
              <a:ext cx="60663" cy="10662"/>
            </a:xfrm>
            <a:custGeom>
              <a:avLst/>
              <a:gdLst/>
              <a:ahLst/>
              <a:cxnLst/>
              <a:rect l="l" t="t" r="r" b="b"/>
              <a:pathLst>
                <a:path w="1906" h="335" extrusionOk="0">
                  <a:moveTo>
                    <a:pt x="167" y="1"/>
                  </a:moveTo>
                  <a:cubicBezTo>
                    <a:pt x="72" y="1"/>
                    <a:pt x="1" y="84"/>
                    <a:pt x="1" y="168"/>
                  </a:cubicBezTo>
                  <a:cubicBezTo>
                    <a:pt x="1" y="263"/>
                    <a:pt x="72" y="334"/>
                    <a:pt x="167" y="334"/>
                  </a:cubicBezTo>
                  <a:lnTo>
                    <a:pt x="1739" y="334"/>
                  </a:lnTo>
                  <a:cubicBezTo>
                    <a:pt x="1822" y="334"/>
                    <a:pt x="1906" y="263"/>
                    <a:pt x="1906" y="168"/>
                  </a:cubicBezTo>
                  <a:cubicBezTo>
                    <a:pt x="1906" y="84"/>
                    <a:pt x="1846" y="1"/>
                    <a:pt x="173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6" name="Google Shape;9716;p78"/>
            <p:cNvSpPr/>
            <p:nvPr/>
          </p:nvSpPr>
          <p:spPr>
            <a:xfrm>
              <a:off x="5478924" y="1695039"/>
              <a:ext cx="99716" cy="10630"/>
            </a:xfrm>
            <a:custGeom>
              <a:avLst/>
              <a:gdLst/>
              <a:ahLst/>
              <a:cxnLst/>
              <a:rect l="l" t="t" r="r" b="b"/>
              <a:pathLst>
                <a:path w="3133" h="334" extrusionOk="0">
                  <a:moveTo>
                    <a:pt x="156" y="0"/>
                  </a:moveTo>
                  <a:cubicBezTo>
                    <a:pt x="72" y="0"/>
                    <a:pt x="1" y="72"/>
                    <a:pt x="1" y="167"/>
                  </a:cubicBezTo>
                  <a:cubicBezTo>
                    <a:pt x="1" y="250"/>
                    <a:pt x="72" y="334"/>
                    <a:pt x="156" y="334"/>
                  </a:cubicBezTo>
                  <a:lnTo>
                    <a:pt x="2977" y="334"/>
                  </a:lnTo>
                  <a:cubicBezTo>
                    <a:pt x="3061" y="334"/>
                    <a:pt x="3132" y="250"/>
                    <a:pt x="3132" y="167"/>
                  </a:cubicBezTo>
                  <a:cubicBezTo>
                    <a:pt x="3132" y="72"/>
                    <a:pt x="3061" y="0"/>
                    <a:pt x="297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7" name="Google Shape;9717;p78"/>
            <p:cNvSpPr/>
            <p:nvPr/>
          </p:nvSpPr>
          <p:spPr>
            <a:xfrm>
              <a:off x="5478924" y="1723079"/>
              <a:ext cx="60663" cy="10248"/>
            </a:xfrm>
            <a:custGeom>
              <a:avLst/>
              <a:gdLst/>
              <a:ahLst/>
              <a:cxnLst/>
              <a:rect l="l" t="t" r="r" b="b"/>
              <a:pathLst>
                <a:path w="1906" h="322" extrusionOk="0">
                  <a:moveTo>
                    <a:pt x="167" y="0"/>
                  </a:moveTo>
                  <a:cubicBezTo>
                    <a:pt x="72" y="0"/>
                    <a:pt x="1" y="72"/>
                    <a:pt x="1" y="167"/>
                  </a:cubicBezTo>
                  <a:cubicBezTo>
                    <a:pt x="1" y="251"/>
                    <a:pt x="72" y="322"/>
                    <a:pt x="167" y="322"/>
                  </a:cubicBezTo>
                  <a:lnTo>
                    <a:pt x="1739" y="322"/>
                  </a:lnTo>
                  <a:cubicBezTo>
                    <a:pt x="1822" y="322"/>
                    <a:pt x="1906" y="251"/>
                    <a:pt x="1906" y="167"/>
                  </a:cubicBezTo>
                  <a:cubicBezTo>
                    <a:pt x="1906" y="72"/>
                    <a:pt x="1846" y="0"/>
                    <a:pt x="173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8" name="Google Shape;9718;p78"/>
            <p:cNvSpPr/>
            <p:nvPr/>
          </p:nvSpPr>
          <p:spPr>
            <a:xfrm>
              <a:off x="5478924" y="1745422"/>
              <a:ext cx="99716" cy="10280"/>
            </a:xfrm>
            <a:custGeom>
              <a:avLst/>
              <a:gdLst/>
              <a:ahLst/>
              <a:cxnLst/>
              <a:rect l="l" t="t" r="r" b="b"/>
              <a:pathLst>
                <a:path w="3133" h="323" extrusionOk="0">
                  <a:moveTo>
                    <a:pt x="156" y="1"/>
                  </a:moveTo>
                  <a:cubicBezTo>
                    <a:pt x="72" y="1"/>
                    <a:pt x="1" y="72"/>
                    <a:pt x="1" y="156"/>
                  </a:cubicBezTo>
                  <a:cubicBezTo>
                    <a:pt x="1" y="251"/>
                    <a:pt x="72" y="322"/>
                    <a:pt x="156" y="322"/>
                  </a:cubicBezTo>
                  <a:lnTo>
                    <a:pt x="2977" y="322"/>
                  </a:lnTo>
                  <a:cubicBezTo>
                    <a:pt x="3061" y="322"/>
                    <a:pt x="3132" y="251"/>
                    <a:pt x="3132" y="156"/>
                  </a:cubicBezTo>
                  <a:cubicBezTo>
                    <a:pt x="3132" y="72"/>
                    <a:pt x="3061" y="1"/>
                    <a:pt x="29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19" name="Google Shape;9719;p78"/>
            <p:cNvSpPr/>
            <p:nvPr/>
          </p:nvSpPr>
          <p:spPr>
            <a:xfrm>
              <a:off x="5478924" y="1773112"/>
              <a:ext cx="60663" cy="10630"/>
            </a:xfrm>
            <a:custGeom>
              <a:avLst/>
              <a:gdLst/>
              <a:ahLst/>
              <a:cxnLst/>
              <a:rect l="l" t="t" r="r" b="b"/>
              <a:pathLst>
                <a:path w="1906" h="334" extrusionOk="0">
                  <a:moveTo>
                    <a:pt x="167" y="0"/>
                  </a:moveTo>
                  <a:cubicBezTo>
                    <a:pt x="72" y="0"/>
                    <a:pt x="1" y="83"/>
                    <a:pt x="1" y="167"/>
                  </a:cubicBezTo>
                  <a:cubicBezTo>
                    <a:pt x="1" y="262"/>
                    <a:pt x="72" y="333"/>
                    <a:pt x="167" y="333"/>
                  </a:cubicBezTo>
                  <a:lnTo>
                    <a:pt x="1739" y="333"/>
                  </a:lnTo>
                  <a:cubicBezTo>
                    <a:pt x="1822" y="333"/>
                    <a:pt x="1906" y="262"/>
                    <a:pt x="1906" y="167"/>
                  </a:cubicBezTo>
                  <a:cubicBezTo>
                    <a:pt x="1906" y="83"/>
                    <a:pt x="1846" y="0"/>
                    <a:pt x="173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0" name="Google Shape;9720;p78"/>
            <p:cNvSpPr/>
            <p:nvPr/>
          </p:nvSpPr>
          <p:spPr>
            <a:xfrm>
              <a:off x="5478924" y="1795455"/>
              <a:ext cx="99716" cy="10630"/>
            </a:xfrm>
            <a:custGeom>
              <a:avLst/>
              <a:gdLst/>
              <a:ahLst/>
              <a:cxnLst/>
              <a:rect l="l" t="t" r="r" b="b"/>
              <a:pathLst>
                <a:path w="3133" h="334" extrusionOk="0">
                  <a:moveTo>
                    <a:pt x="156" y="1"/>
                  </a:moveTo>
                  <a:cubicBezTo>
                    <a:pt x="72" y="1"/>
                    <a:pt x="1" y="72"/>
                    <a:pt x="1" y="167"/>
                  </a:cubicBezTo>
                  <a:cubicBezTo>
                    <a:pt x="1" y="251"/>
                    <a:pt x="72" y="334"/>
                    <a:pt x="156" y="334"/>
                  </a:cubicBezTo>
                  <a:lnTo>
                    <a:pt x="2977" y="334"/>
                  </a:lnTo>
                  <a:cubicBezTo>
                    <a:pt x="3061" y="334"/>
                    <a:pt x="3132" y="251"/>
                    <a:pt x="3132" y="167"/>
                  </a:cubicBezTo>
                  <a:cubicBezTo>
                    <a:pt x="3132" y="72"/>
                    <a:pt x="3061" y="1"/>
                    <a:pt x="29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1" name="Google Shape;9721;p78"/>
            <p:cNvSpPr/>
            <p:nvPr/>
          </p:nvSpPr>
          <p:spPr>
            <a:xfrm>
              <a:off x="5478924" y="1588926"/>
              <a:ext cx="99716" cy="10662"/>
            </a:xfrm>
            <a:custGeom>
              <a:avLst/>
              <a:gdLst/>
              <a:ahLst/>
              <a:cxnLst/>
              <a:rect l="l" t="t" r="r" b="b"/>
              <a:pathLst>
                <a:path w="3133" h="335" extrusionOk="0">
                  <a:moveTo>
                    <a:pt x="156" y="1"/>
                  </a:moveTo>
                  <a:cubicBezTo>
                    <a:pt x="72" y="1"/>
                    <a:pt x="1" y="72"/>
                    <a:pt x="1" y="167"/>
                  </a:cubicBezTo>
                  <a:cubicBezTo>
                    <a:pt x="1" y="251"/>
                    <a:pt x="72" y="334"/>
                    <a:pt x="156" y="334"/>
                  </a:cubicBezTo>
                  <a:lnTo>
                    <a:pt x="2977" y="334"/>
                  </a:lnTo>
                  <a:cubicBezTo>
                    <a:pt x="3061" y="334"/>
                    <a:pt x="3132" y="251"/>
                    <a:pt x="3132" y="167"/>
                  </a:cubicBezTo>
                  <a:cubicBezTo>
                    <a:pt x="3132" y="72"/>
                    <a:pt x="3061" y="1"/>
                    <a:pt x="29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2" name="Google Shape;9722;p78"/>
            <p:cNvSpPr/>
            <p:nvPr/>
          </p:nvSpPr>
          <p:spPr>
            <a:xfrm>
              <a:off x="5434207" y="1639341"/>
              <a:ext cx="144783" cy="10248"/>
            </a:xfrm>
            <a:custGeom>
              <a:avLst/>
              <a:gdLst/>
              <a:ahLst/>
              <a:cxnLst/>
              <a:rect l="l" t="t" r="r" b="b"/>
              <a:pathLst>
                <a:path w="4549" h="322" extrusionOk="0">
                  <a:moveTo>
                    <a:pt x="167" y="0"/>
                  </a:moveTo>
                  <a:cubicBezTo>
                    <a:pt x="84" y="0"/>
                    <a:pt x="1" y="72"/>
                    <a:pt x="1" y="155"/>
                  </a:cubicBezTo>
                  <a:cubicBezTo>
                    <a:pt x="1" y="250"/>
                    <a:pt x="84" y="322"/>
                    <a:pt x="167" y="322"/>
                  </a:cubicBezTo>
                  <a:lnTo>
                    <a:pt x="4382" y="322"/>
                  </a:lnTo>
                  <a:cubicBezTo>
                    <a:pt x="4466" y="322"/>
                    <a:pt x="4537" y="250"/>
                    <a:pt x="4537" y="155"/>
                  </a:cubicBezTo>
                  <a:cubicBezTo>
                    <a:pt x="4549" y="72"/>
                    <a:pt x="4466" y="0"/>
                    <a:pt x="438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3" name="Google Shape;9723;p78"/>
            <p:cNvSpPr/>
            <p:nvPr/>
          </p:nvSpPr>
          <p:spPr>
            <a:xfrm>
              <a:off x="5479306" y="1611301"/>
              <a:ext cx="26926" cy="10248"/>
            </a:xfrm>
            <a:custGeom>
              <a:avLst/>
              <a:gdLst/>
              <a:ahLst/>
              <a:cxnLst/>
              <a:rect l="l" t="t" r="r" b="b"/>
              <a:pathLst>
                <a:path w="846" h="322" extrusionOk="0">
                  <a:moveTo>
                    <a:pt x="167" y="0"/>
                  </a:moveTo>
                  <a:cubicBezTo>
                    <a:pt x="72" y="0"/>
                    <a:pt x="1" y="72"/>
                    <a:pt x="1" y="167"/>
                  </a:cubicBezTo>
                  <a:cubicBezTo>
                    <a:pt x="1" y="250"/>
                    <a:pt x="72" y="322"/>
                    <a:pt x="167" y="322"/>
                  </a:cubicBezTo>
                  <a:lnTo>
                    <a:pt x="691" y="322"/>
                  </a:lnTo>
                  <a:cubicBezTo>
                    <a:pt x="775" y="322"/>
                    <a:pt x="846" y="250"/>
                    <a:pt x="846" y="167"/>
                  </a:cubicBezTo>
                  <a:cubicBezTo>
                    <a:pt x="846" y="72"/>
                    <a:pt x="775" y="0"/>
                    <a:pt x="69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4" name="Google Shape;9724;p78"/>
            <p:cNvSpPr/>
            <p:nvPr/>
          </p:nvSpPr>
          <p:spPr>
            <a:xfrm>
              <a:off x="5518327" y="1611301"/>
              <a:ext cx="26958" cy="10248"/>
            </a:xfrm>
            <a:custGeom>
              <a:avLst/>
              <a:gdLst/>
              <a:ahLst/>
              <a:cxnLst/>
              <a:rect l="l" t="t" r="r" b="b"/>
              <a:pathLst>
                <a:path w="847" h="322" extrusionOk="0">
                  <a:moveTo>
                    <a:pt x="156" y="0"/>
                  </a:moveTo>
                  <a:cubicBezTo>
                    <a:pt x="72" y="0"/>
                    <a:pt x="1" y="72"/>
                    <a:pt x="1" y="167"/>
                  </a:cubicBezTo>
                  <a:cubicBezTo>
                    <a:pt x="1" y="250"/>
                    <a:pt x="72" y="322"/>
                    <a:pt x="156" y="322"/>
                  </a:cubicBezTo>
                  <a:lnTo>
                    <a:pt x="680" y="322"/>
                  </a:lnTo>
                  <a:cubicBezTo>
                    <a:pt x="763" y="322"/>
                    <a:pt x="846" y="250"/>
                    <a:pt x="846" y="167"/>
                  </a:cubicBezTo>
                  <a:cubicBezTo>
                    <a:pt x="846" y="72"/>
                    <a:pt x="763" y="0"/>
                    <a:pt x="68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5" name="Google Shape;9725;p78"/>
            <p:cNvSpPr/>
            <p:nvPr/>
          </p:nvSpPr>
          <p:spPr>
            <a:xfrm>
              <a:off x="5434207" y="1588926"/>
              <a:ext cx="32623" cy="32623"/>
            </a:xfrm>
            <a:custGeom>
              <a:avLst/>
              <a:gdLst/>
              <a:ahLst/>
              <a:cxnLst/>
              <a:rect l="l" t="t" r="r" b="b"/>
              <a:pathLst>
                <a:path w="1025" h="1025" extrusionOk="0">
                  <a:moveTo>
                    <a:pt x="703" y="334"/>
                  </a:moveTo>
                  <a:lnTo>
                    <a:pt x="703" y="703"/>
                  </a:lnTo>
                  <a:lnTo>
                    <a:pt x="334" y="703"/>
                  </a:lnTo>
                  <a:lnTo>
                    <a:pt x="334" y="334"/>
                  </a:lnTo>
                  <a:close/>
                  <a:moveTo>
                    <a:pt x="167" y="1"/>
                  </a:moveTo>
                  <a:cubicBezTo>
                    <a:pt x="84" y="1"/>
                    <a:pt x="1" y="72"/>
                    <a:pt x="1" y="167"/>
                  </a:cubicBezTo>
                  <a:lnTo>
                    <a:pt x="1" y="870"/>
                  </a:lnTo>
                  <a:cubicBezTo>
                    <a:pt x="1" y="953"/>
                    <a:pt x="84" y="1025"/>
                    <a:pt x="167" y="1025"/>
                  </a:cubicBezTo>
                  <a:lnTo>
                    <a:pt x="870" y="1025"/>
                  </a:lnTo>
                  <a:cubicBezTo>
                    <a:pt x="953" y="1025"/>
                    <a:pt x="1025" y="953"/>
                    <a:pt x="1025" y="870"/>
                  </a:cubicBezTo>
                  <a:lnTo>
                    <a:pt x="1025" y="167"/>
                  </a:lnTo>
                  <a:cubicBezTo>
                    <a:pt x="1025" y="72"/>
                    <a:pt x="953" y="1"/>
                    <a:pt x="87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26" name="Google Shape;9726;p78"/>
          <p:cNvGrpSpPr/>
          <p:nvPr/>
        </p:nvGrpSpPr>
        <p:grpSpPr>
          <a:xfrm>
            <a:off x="6507424" y="1815494"/>
            <a:ext cx="474993" cy="423476"/>
            <a:chOff x="4880567" y="1535870"/>
            <a:chExt cx="356245" cy="31760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27" name="Google Shape;9727;p78"/>
            <p:cNvSpPr/>
            <p:nvPr/>
          </p:nvSpPr>
          <p:spPr>
            <a:xfrm>
              <a:off x="5103774" y="1535870"/>
              <a:ext cx="100448" cy="128138"/>
            </a:xfrm>
            <a:custGeom>
              <a:avLst/>
              <a:gdLst/>
              <a:ahLst/>
              <a:cxnLst/>
              <a:rect l="l" t="t" r="r" b="b"/>
              <a:pathLst>
                <a:path w="3156" h="4026" extrusionOk="0">
                  <a:moveTo>
                    <a:pt x="1560" y="334"/>
                  </a:moveTo>
                  <a:cubicBezTo>
                    <a:pt x="2251" y="334"/>
                    <a:pt x="2799" y="882"/>
                    <a:pt x="2799" y="1561"/>
                  </a:cubicBezTo>
                  <a:cubicBezTo>
                    <a:pt x="2799" y="2120"/>
                    <a:pt x="2453" y="2573"/>
                    <a:pt x="1965" y="2739"/>
                  </a:cubicBezTo>
                  <a:lnTo>
                    <a:pt x="2251" y="1608"/>
                  </a:lnTo>
                  <a:cubicBezTo>
                    <a:pt x="2275" y="1513"/>
                    <a:pt x="2215" y="1430"/>
                    <a:pt x="2132" y="1418"/>
                  </a:cubicBezTo>
                  <a:cubicBezTo>
                    <a:pt x="2113" y="1410"/>
                    <a:pt x="2094" y="1407"/>
                    <a:pt x="2076" y="1407"/>
                  </a:cubicBezTo>
                  <a:cubicBezTo>
                    <a:pt x="2006" y="1407"/>
                    <a:pt x="1948" y="1461"/>
                    <a:pt x="1929" y="1537"/>
                  </a:cubicBezTo>
                  <a:lnTo>
                    <a:pt x="1917" y="1584"/>
                  </a:lnTo>
                  <a:lnTo>
                    <a:pt x="1215" y="1584"/>
                  </a:lnTo>
                  <a:lnTo>
                    <a:pt x="1203" y="1537"/>
                  </a:lnTo>
                  <a:cubicBezTo>
                    <a:pt x="1182" y="1453"/>
                    <a:pt x="1106" y="1415"/>
                    <a:pt x="1040" y="1415"/>
                  </a:cubicBezTo>
                  <a:cubicBezTo>
                    <a:pt x="1031" y="1415"/>
                    <a:pt x="1021" y="1416"/>
                    <a:pt x="1013" y="1418"/>
                  </a:cubicBezTo>
                  <a:cubicBezTo>
                    <a:pt x="917" y="1441"/>
                    <a:pt x="882" y="1537"/>
                    <a:pt x="894" y="1608"/>
                  </a:cubicBezTo>
                  <a:lnTo>
                    <a:pt x="1179" y="2739"/>
                  </a:lnTo>
                  <a:cubicBezTo>
                    <a:pt x="679" y="2573"/>
                    <a:pt x="322" y="2120"/>
                    <a:pt x="322" y="1561"/>
                  </a:cubicBezTo>
                  <a:cubicBezTo>
                    <a:pt x="322" y="882"/>
                    <a:pt x="882" y="334"/>
                    <a:pt x="1560" y="334"/>
                  </a:cubicBezTo>
                  <a:close/>
                  <a:moveTo>
                    <a:pt x="1822" y="1906"/>
                  </a:moveTo>
                  <a:lnTo>
                    <a:pt x="1608" y="2799"/>
                  </a:lnTo>
                  <a:lnTo>
                    <a:pt x="1513" y="2799"/>
                  </a:lnTo>
                  <a:lnTo>
                    <a:pt x="1286" y="1906"/>
                  </a:lnTo>
                  <a:close/>
                  <a:moveTo>
                    <a:pt x="1906" y="3096"/>
                  </a:moveTo>
                  <a:lnTo>
                    <a:pt x="1906" y="3501"/>
                  </a:lnTo>
                  <a:lnTo>
                    <a:pt x="1917" y="3501"/>
                  </a:lnTo>
                  <a:lnTo>
                    <a:pt x="1203" y="3513"/>
                  </a:lnTo>
                  <a:cubicBezTo>
                    <a:pt x="1203" y="3513"/>
                    <a:pt x="1191" y="3513"/>
                    <a:pt x="1191" y="3501"/>
                  </a:cubicBezTo>
                  <a:lnTo>
                    <a:pt x="1191" y="3096"/>
                  </a:lnTo>
                  <a:cubicBezTo>
                    <a:pt x="1310" y="3120"/>
                    <a:pt x="1429" y="3144"/>
                    <a:pt x="1548" y="3144"/>
                  </a:cubicBezTo>
                  <a:cubicBezTo>
                    <a:pt x="1667" y="3144"/>
                    <a:pt x="1798" y="3120"/>
                    <a:pt x="1906" y="3096"/>
                  </a:cubicBezTo>
                  <a:close/>
                  <a:moveTo>
                    <a:pt x="1560" y="1"/>
                  </a:moveTo>
                  <a:cubicBezTo>
                    <a:pt x="703" y="1"/>
                    <a:pt x="1" y="703"/>
                    <a:pt x="1" y="1561"/>
                  </a:cubicBezTo>
                  <a:cubicBezTo>
                    <a:pt x="1" y="2180"/>
                    <a:pt x="358" y="2704"/>
                    <a:pt x="882" y="2977"/>
                  </a:cubicBezTo>
                  <a:lnTo>
                    <a:pt x="882" y="3501"/>
                  </a:lnTo>
                  <a:cubicBezTo>
                    <a:pt x="882" y="3692"/>
                    <a:pt x="1024" y="3847"/>
                    <a:pt x="1215" y="3847"/>
                  </a:cubicBezTo>
                  <a:lnTo>
                    <a:pt x="1417" y="3847"/>
                  </a:lnTo>
                  <a:lnTo>
                    <a:pt x="1417" y="3858"/>
                  </a:lnTo>
                  <a:cubicBezTo>
                    <a:pt x="1417" y="3942"/>
                    <a:pt x="1489" y="4025"/>
                    <a:pt x="1572" y="4025"/>
                  </a:cubicBezTo>
                  <a:cubicBezTo>
                    <a:pt x="1667" y="4025"/>
                    <a:pt x="1739" y="3942"/>
                    <a:pt x="1739" y="3858"/>
                  </a:cubicBezTo>
                  <a:lnTo>
                    <a:pt x="1739" y="3847"/>
                  </a:lnTo>
                  <a:lnTo>
                    <a:pt x="1929" y="3847"/>
                  </a:lnTo>
                  <a:cubicBezTo>
                    <a:pt x="2120" y="3847"/>
                    <a:pt x="2275" y="3692"/>
                    <a:pt x="2275" y="3501"/>
                  </a:cubicBezTo>
                  <a:lnTo>
                    <a:pt x="2275" y="2977"/>
                  </a:lnTo>
                  <a:cubicBezTo>
                    <a:pt x="2799" y="2727"/>
                    <a:pt x="3156" y="2192"/>
                    <a:pt x="3156" y="1561"/>
                  </a:cubicBezTo>
                  <a:cubicBezTo>
                    <a:pt x="3120" y="703"/>
                    <a:pt x="2429" y="1"/>
                    <a:pt x="156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8" name="Google Shape;9728;p78"/>
            <p:cNvSpPr/>
            <p:nvPr/>
          </p:nvSpPr>
          <p:spPr>
            <a:xfrm>
              <a:off x="4880567" y="1552929"/>
              <a:ext cx="200895" cy="300547"/>
            </a:xfrm>
            <a:custGeom>
              <a:avLst/>
              <a:gdLst/>
              <a:ahLst/>
              <a:cxnLst/>
              <a:rect l="l" t="t" r="r" b="b"/>
              <a:pathLst>
                <a:path w="6312" h="9443" extrusionOk="0">
                  <a:moveTo>
                    <a:pt x="3144" y="310"/>
                  </a:moveTo>
                  <a:cubicBezTo>
                    <a:pt x="3632" y="310"/>
                    <a:pt x="4037" y="632"/>
                    <a:pt x="4037" y="1025"/>
                  </a:cubicBezTo>
                  <a:cubicBezTo>
                    <a:pt x="3751" y="929"/>
                    <a:pt x="3454" y="870"/>
                    <a:pt x="3144" y="870"/>
                  </a:cubicBezTo>
                  <a:cubicBezTo>
                    <a:pt x="2834" y="870"/>
                    <a:pt x="2537" y="929"/>
                    <a:pt x="2251" y="1025"/>
                  </a:cubicBezTo>
                  <a:cubicBezTo>
                    <a:pt x="2251" y="644"/>
                    <a:pt x="2644" y="310"/>
                    <a:pt x="3144" y="310"/>
                  </a:cubicBezTo>
                  <a:close/>
                  <a:moveTo>
                    <a:pt x="3144" y="1191"/>
                  </a:moveTo>
                  <a:cubicBezTo>
                    <a:pt x="4299" y="1191"/>
                    <a:pt x="5251" y="2144"/>
                    <a:pt x="5251" y="3311"/>
                  </a:cubicBezTo>
                  <a:cubicBezTo>
                    <a:pt x="5251" y="3620"/>
                    <a:pt x="5180" y="3918"/>
                    <a:pt x="5061" y="4203"/>
                  </a:cubicBezTo>
                  <a:lnTo>
                    <a:pt x="5061" y="4049"/>
                  </a:lnTo>
                  <a:cubicBezTo>
                    <a:pt x="5061" y="3858"/>
                    <a:pt x="4978" y="3668"/>
                    <a:pt x="4823" y="3525"/>
                  </a:cubicBezTo>
                  <a:cubicBezTo>
                    <a:pt x="4501" y="3251"/>
                    <a:pt x="3751" y="2739"/>
                    <a:pt x="2453" y="2608"/>
                  </a:cubicBezTo>
                  <a:cubicBezTo>
                    <a:pt x="2447" y="2607"/>
                    <a:pt x="2441" y="2607"/>
                    <a:pt x="2435" y="2607"/>
                  </a:cubicBezTo>
                  <a:cubicBezTo>
                    <a:pt x="2360" y="2607"/>
                    <a:pt x="2297" y="2674"/>
                    <a:pt x="2275" y="2751"/>
                  </a:cubicBezTo>
                  <a:cubicBezTo>
                    <a:pt x="2263" y="2846"/>
                    <a:pt x="2334" y="2918"/>
                    <a:pt x="2430" y="2930"/>
                  </a:cubicBezTo>
                  <a:cubicBezTo>
                    <a:pt x="3632" y="3049"/>
                    <a:pt x="4323" y="3513"/>
                    <a:pt x="4620" y="3763"/>
                  </a:cubicBezTo>
                  <a:cubicBezTo>
                    <a:pt x="4692" y="3822"/>
                    <a:pt x="4728" y="3930"/>
                    <a:pt x="4728" y="4037"/>
                  </a:cubicBezTo>
                  <a:lnTo>
                    <a:pt x="4728" y="4346"/>
                  </a:lnTo>
                  <a:cubicBezTo>
                    <a:pt x="4728" y="5227"/>
                    <a:pt x="4025" y="5942"/>
                    <a:pt x="3144" y="5942"/>
                  </a:cubicBezTo>
                  <a:cubicBezTo>
                    <a:pt x="3137" y="5942"/>
                    <a:pt x="3130" y="5942"/>
                    <a:pt x="3122" y="5942"/>
                  </a:cubicBezTo>
                  <a:cubicBezTo>
                    <a:pt x="2251" y="5942"/>
                    <a:pt x="1549" y="5232"/>
                    <a:pt x="1549" y="4358"/>
                  </a:cubicBezTo>
                  <a:lnTo>
                    <a:pt x="1549" y="4227"/>
                  </a:lnTo>
                  <a:cubicBezTo>
                    <a:pt x="1549" y="4168"/>
                    <a:pt x="1584" y="4108"/>
                    <a:pt x="1644" y="4084"/>
                  </a:cubicBezTo>
                  <a:cubicBezTo>
                    <a:pt x="1846" y="3965"/>
                    <a:pt x="2120" y="3739"/>
                    <a:pt x="2239" y="3370"/>
                  </a:cubicBezTo>
                  <a:cubicBezTo>
                    <a:pt x="2263" y="3275"/>
                    <a:pt x="2215" y="3191"/>
                    <a:pt x="2132" y="3156"/>
                  </a:cubicBezTo>
                  <a:cubicBezTo>
                    <a:pt x="2113" y="3151"/>
                    <a:pt x="2094" y="3149"/>
                    <a:pt x="2077" y="3149"/>
                  </a:cubicBezTo>
                  <a:cubicBezTo>
                    <a:pt x="2005" y="3149"/>
                    <a:pt x="1946" y="3187"/>
                    <a:pt x="1918" y="3263"/>
                  </a:cubicBezTo>
                  <a:cubicBezTo>
                    <a:pt x="1834" y="3525"/>
                    <a:pt x="1620" y="3692"/>
                    <a:pt x="1477" y="3787"/>
                  </a:cubicBezTo>
                  <a:cubicBezTo>
                    <a:pt x="1322" y="3870"/>
                    <a:pt x="1215" y="4037"/>
                    <a:pt x="1215" y="4203"/>
                  </a:cubicBezTo>
                  <a:cubicBezTo>
                    <a:pt x="1084" y="3918"/>
                    <a:pt x="1025" y="3620"/>
                    <a:pt x="1025" y="3311"/>
                  </a:cubicBezTo>
                  <a:cubicBezTo>
                    <a:pt x="1025" y="2144"/>
                    <a:pt x="1977" y="1191"/>
                    <a:pt x="3144" y="1191"/>
                  </a:cubicBezTo>
                  <a:close/>
                  <a:moveTo>
                    <a:pt x="3858" y="6144"/>
                  </a:moveTo>
                  <a:lnTo>
                    <a:pt x="3858" y="6537"/>
                  </a:lnTo>
                  <a:cubicBezTo>
                    <a:pt x="3858" y="6740"/>
                    <a:pt x="3977" y="6918"/>
                    <a:pt x="4168" y="7013"/>
                  </a:cubicBezTo>
                  <a:lnTo>
                    <a:pt x="4406" y="7121"/>
                  </a:lnTo>
                  <a:cubicBezTo>
                    <a:pt x="4156" y="7597"/>
                    <a:pt x="3680" y="7894"/>
                    <a:pt x="3144" y="7894"/>
                  </a:cubicBezTo>
                  <a:cubicBezTo>
                    <a:pt x="2608" y="7894"/>
                    <a:pt x="2132" y="7597"/>
                    <a:pt x="1882" y="7121"/>
                  </a:cubicBezTo>
                  <a:lnTo>
                    <a:pt x="2120" y="7013"/>
                  </a:lnTo>
                  <a:cubicBezTo>
                    <a:pt x="2311" y="6918"/>
                    <a:pt x="2430" y="6740"/>
                    <a:pt x="2430" y="6537"/>
                  </a:cubicBezTo>
                  <a:lnTo>
                    <a:pt x="2430" y="6144"/>
                  </a:lnTo>
                  <a:cubicBezTo>
                    <a:pt x="2644" y="6239"/>
                    <a:pt x="2882" y="6287"/>
                    <a:pt x="3144" y="6287"/>
                  </a:cubicBezTo>
                  <a:cubicBezTo>
                    <a:pt x="3394" y="6287"/>
                    <a:pt x="3632" y="6239"/>
                    <a:pt x="3858" y="6144"/>
                  </a:cubicBezTo>
                  <a:close/>
                  <a:moveTo>
                    <a:pt x="3144" y="1"/>
                  </a:moveTo>
                  <a:cubicBezTo>
                    <a:pt x="2465" y="1"/>
                    <a:pt x="1918" y="465"/>
                    <a:pt x="1918" y="1048"/>
                  </a:cubicBezTo>
                  <a:cubicBezTo>
                    <a:pt x="1918" y="1084"/>
                    <a:pt x="1918" y="1144"/>
                    <a:pt x="1930" y="1191"/>
                  </a:cubicBezTo>
                  <a:cubicBezTo>
                    <a:pt x="1191" y="1608"/>
                    <a:pt x="703" y="2418"/>
                    <a:pt x="703" y="3322"/>
                  </a:cubicBezTo>
                  <a:cubicBezTo>
                    <a:pt x="703" y="3918"/>
                    <a:pt x="918" y="4501"/>
                    <a:pt x="1310" y="4942"/>
                  </a:cubicBezTo>
                  <a:cubicBezTo>
                    <a:pt x="1441" y="5370"/>
                    <a:pt x="1727" y="5739"/>
                    <a:pt x="2096" y="5989"/>
                  </a:cubicBezTo>
                  <a:lnTo>
                    <a:pt x="2096" y="6549"/>
                  </a:lnTo>
                  <a:cubicBezTo>
                    <a:pt x="2096" y="6620"/>
                    <a:pt x="2049" y="6680"/>
                    <a:pt x="1989" y="6716"/>
                  </a:cubicBezTo>
                  <a:lnTo>
                    <a:pt x="525" y="7371"/>
                  </a:lnTo>
                  <a:cubicBezTo>
                    <a:pt x="203" y="7501"/>
                    <a:pt x="1" y="7811"/>
                    <a:pt x="1" y="8156"/>
                  </a:cubicBezTo>
                  <a:lnTo>
                    <a:pt x="1" y="9276"/>
                  </a:lnTo>
                  <a:cubicBezTo>
                    <a:pt x="1" y="9359"/>
                    <a:pt x="72" y="9442"/>
                    <a:pt x="167" y="9442"/>
                  </a:cubicBezTo>
                  <a:cubicBezTo>
                    <a:pt x="251" y="9442"/>
                    <a:pt x="322" y="9359"/>
                    <a:pt x="322" y="9276"/>
                  </a:cubicBezTo>
                  <a:lnTo>
                    <a:pt x="322" y="8156"/>
                  </a:lnTo>
                  <a:cubicBezTo>
                    <a:pt x="322" y="7954"/>
                    <a:pt x="441" y="7752"/>
                    <a:pt x="656" y="7668"/>
                  </a:cubicBezTo>
                  <a:lnTo>
                    <a:pt x="1596" y="7251"/>
                  </a:lnTo>
                  <a:cubicBezTo>
                    <a:pt x="1894" y="7847"/>
                    <a:pt x="2489" y="8216"/>
                    <a:pt x="3156" y="8216"/>
                  </a:cubicBezTo>
                  <a:cubicBezTo>
                    <a:pt x="3823" y="8216"/>
                    <a:pt x="4418" y="7847"/>
                    <a:pt x="4716" y="7251"/>
                  </a:cubicBezTo>
                  <a:lnTo>
                    <a:pt x="5656" y="7668"/>
                  </a:lnTo>
                  <a:cubicBezTo>
                    <a:pt x="5847" y="7752"/>
                    <a:pt x="5978" y="7942"/>
                    <a:pt x="5978" y="8156"/>
                  </a:cubicBezTo>
                  <a:lnTo>
                    <a:pt x="5978" y="9276"/>
                  </a:lnTo>
                  <a:cubicBezTo>
                    <a:pt x="5978" y="9359"/>
                    <a:pt x="6061" y="9442"/>
                    <a:pt x="6144" y="9442"/>
                  </a:cubicBezTo>
                  <a:cubicBezTo>
                    <a:pt x="6240" y="9442"/>
                    <a:pt x="6311" y="9359"/>
                    <a:pt x="6311" y="9276"/>
                  </a:cubicBezTo>
                  <a:lnTo>
                    <a:pt x="6311" y="8156"/>
                  </a:lnTo>
                  <a:cubicBezTo>
                    <a:pt x="6287" y="7811"/>
                    <a:pt x="6073" y="7501"/>
                    <a:pt x="5763" y="7371"/>
                  </a:cubicBezTo>
                  <a:lnTo>
                    <a:pt x="4287" y="6716"/>
                  </a:lnTo>
                  <a:cubicBezTo>
                    <a:pt x="4216" y="6680"/>
                    <a:pt x="4180" y="6609"/>
                    <a:pt x="4180" y="6549"/>
                  </a:cubicBezTo>
                  <a:lnTo>
                    <a:pt x="4180" y="5989"/>
                  </a:lnTo>
                  <a:cubicBezTo>
                    <a:pt x="4549" y="5739"/>
                    <a:pt x="4835" y="5370"/>
                    <a:pt x="4966" y="4942"/>
                  </a:cubicBezTo>
                  <a:cubicBezTo>
                    <a:pt x="5359" y="4501"/>
                    <a:pt x="5585" y="3918"/>
                    <a:pt x="5585" y="3322"/>
                  </a:cubicBezTo>
                  <a:cubicBezTo>
                    <a:pt x="5585" y="2418"/>
                    <a:pt x="5073" y="1608"/>
                    <a:pt x="4347" y="1191"/>
                  </a:cubicBezTo>
                  <a:cubicBezTo>
                    <a:pt x="4358" y="1144"/>
                    <a:pt x="4358" y="1084"/>
                    <a:pt x="4358" y="1048"/>
                  </a:cubicBezTo>
                  <a:cubicBezTo>
                    <a:pt x="4358" y="465"/>
                    <a:pt x="3811" y="1"/>
                    <a:pt x="314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29" name="Google Shape;9729;p78"/>
            <p:cNvSpPr/>
            <p:nvPr/>
          </p:nvSpPr>
          <p:spPr>
            <a:xfrm>
              <a:off x="4919620" y="1820471"/>
              <a:ext cx="10248" cy="33005"/>
            </a:xfrm>
            <a:custGeom>
              <a:avLst/>
              <a:gdLst/>
              <a:ahLst/>
              <a:cxnLst/>
              <a:rect l="l" t="t" r="r" b="b"/>
              <a:pathLst>
                <a:path w="322" h="1037" extrusionOk="0">
                  <a:moveTo>
                    <a:pt x="155" y="0"/>
                  </a:moveTo>
                  <a:cubicBezTo>
                    <a:pt x="72" y="0"/>
                    <a:pt x="0" y="84"/>
                    <a:pt x="0" y="167"/>
                  </a:cubicBezTo>
                  <a:lnTo>
                    <a:pt x="0" y="870"/>
                  </a:lnTo>
                  <a:cubicBezTo>
                    <a:pt x="0" y="953"/>
                    <a:pt x="72" y="1036"/>
                    <a:pt x="155" y="1036"/>
                  </a:cubicBezTo>
                  <a:cubicBezTo>
                    <a:pt x="250" y="1036"/>
                    <a:pt x="322" y="953"/>
                    <a:pt x="322" y="870"/>
                  </a:cubicBezTo>
                  <a:lnTo>
                    <a:pt x="322" y="167"/>
                  </a:lnTo>
                  <a:cubicBezTo>
                    <a:pt x="322" y="84"/>
                    <a:pt x="250" y="0"/>
                    <a:pt x="1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30" name="Google Shape;9730;p78"/>
            <p:cNvSpPr/>
            <p:nvPr/>
          </p:nvSpPr>
          <p:spPr>
            <a:xfrm>
              <a:off x="5031398" y="1820471"/>
              <a:ext cx="10248" cy="33005"/>
            </a:xfrm>
            <a:custGeom>
              <a:avLst/>
              <a:gdLst/>
              <a:ahLst/>
              <a:cxnLst/>
              <a:rect l="l" t="t" r="r" b="b"/>
              <a:pathLst>
                <a:path w="322" h="1037" extrusionOk="0">
                  <a:moveTo>
                    <a:pt x="155" y="0"/>
                  </a:moveTo>
                  <a:cubicBezTo>
                    <a:pt x="72" y="0"/>
                    <a:pt x="0" y="84"/>
                    <a:pt x="0" y="167"/>
                  </a:cubicBezTo>
                  <a:lnTo>
                    <a:pt x="0" y="870"/>
                  </a:lnTo>
                  <a:cubicBezTo>
                    <a:pt x="0" y="953"/>
                    <a:pt x="72" y="1036"/>
                    <a:pt x="155" y="1036"/>
                  </a:cubicBezTo>
                  <a:cubicBezTo>
                    <a:pt x="250" y="1036"/>
                    <a:pt x="322" y="953"/>
                    <a:pt x="322" y="870"/>
                  </a:cubicBezTo>
                  <a:lnTo>
                    <a:pt x="322" y="167"/>
                  </a:lnTo>
                  <a:cubicBezTo>
                    <a:pt x="322" y="84"/>
                    <a:pt x="250" y="0"/>
                    <a:pt x="1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31" name="Google Shape;9731;p78"/>
            <p:cNvSpPr/>
            <p:nvPr/>
          </p:nvSpPr>
          <p:spPr>
            <a:xfrm>
              <a:off x="5070418" y="1552547"/>
              <a:ext cx="166394" cy="173969"/>
            </a:xfrm>
            <a:custGeom>
              <a:avLst/>
              <a:gdLst/>
              <a:ahLst/>
              <a:cxnLst/>
              <a:rect l="l" t="t" r="r" b="b"/>
              <a:pathLst>
                <a:path w="5228" h="5466" extrusionOk="0">
                  <a:moveTo>
                    <a:pt x="691" y="1"/>
                  </a:moveTo>
                  <a:cubicBezTo>
                    <a:pt x="298" y="1"/>
                    <a:pt x="1" y="310"/>
                    <a:pt x="1" y="679"/>
                  </a:cubicBezTo>
                  <a:lnTo>
                    <a:pt x="1" y="3501"/>
                  </a:lnTo>
                  <a:cubicBezTo>
                    <a:pt x="1" y="3882"/>
                    <a:pt x="322" y="4180"/>
                    <a:pt x="691" y="4180"/>
                  </a:cubicBezTo>
                  <a:lnTo>
                    <a:pt x="1001" y="4180"/>
                  </a:lnTo>
                  <a:lnTo>
                    <a:pt x="763" y="5144"/>
                  </a:lnTo>
                  <a:cubicBezTo>
                    <a:pt x="739" y="5251"/>
                    <a:pt x="775" y="5358"/>
                    <a:pt x="870" y="5418"/>
                  </a:cubicBezTo>
                  <a:cubicBezTo>
                    <a:pt x="918" y="5442"/>
                    <a:pt x="953" y="5466"/>
                    <a:pt x="1001" y="5466"/>
                  </a:cubicBezTo>
                  <a:cubicBezTo>
                    <a:pt x="1049" y="5466"/>
                    <a:pt x="1108" y="5442"/>
                    <a:pt x="1156" y="5418"/>
                  </a:cubicBezTo>
                  <a:lnTo>
                    <a:pt x="2846" y="4180"/>
                  </a:lnTo>
                  <a:lnTo>
                    <a:pt x="4549" y="4180"/>
                  </a:lnTo>
                  <a:cubicBezTo>
                    <a:pt x="4930" y="4180"/>
                    <a:pt x="5228" y="3870"/>
                    <a:pt x="5228" y="3501"/>
                  </a:cubicBezTo>
                  <a:lnTo>
                    <a:pt x="5228" y="679"/>
                  </a:lnTo>
                  <a:cubicBezTo>
                    <a:pt x="5228" y="310"/>
                    <a:pt x="4918" y="1"/>
                    <a:pt x="4549" y="1"/>
                  </a:cubicBezTo>
                  <a:cubicBezTo>
                    <a:pt x="4454" y="1"/>
                    <a:pt x="4382" y="72"/>
                    <a:pt x="4382" y="167"/>
                  </a:cubicBezTo>
                  <a:cubicBezTo>
                    <a:pt x="4382" y="251"/>
                    <a:pt x="4454" y="322"/>
                    <a:pt x="4549" y="322"/>
                  </a:cubicBezTo>
                  <a:cubicBezTo>
                    <a:pt x="4739" y="322"/>
                    <a:pt x="4906" y="489"/>
                    <a:pt x="4906" y="679"/>
                  </a:cubicBezTo>
                  <a:lnTo>
                    <a:pt x="4906" y="3489"/>
                  </a:lnTo>
                  <a:cubicBezTo>
                    <a:pt x="4906" y="3692"/>
                    <a:pt x="4739" y="3846"/>
                    <a:pt x="4549" y="3846"/>
                  </a:cubicBezTo>
                  <a:lnTo>
                    <a:pt x="2787" y="3846"/>
                  </a:lnTo>
                  <a:cubicBezTo>
                    <a:pt x="2763" y="3846"/>
                    <a:pt x="2715" y="3870"/>
                    <a:pt x="2704" y="3882"/>
                  </a:cubicBezTo>
                  <a:lnTo>
                    <a:pt x="1132" y="5013"/>
                  </a:lnTo>
                  <a:lnTo>
                    <a:pt x="1370" y="4049"/>
                  </a:lnTo>
                  <a:cubicBezTo>
                    <a:pt x="1394" y="4001"/>
                    <a:pt x="1370" y="3942"/>
                    <a:pt x="1346" y="3918"/>
                  </a:cubicBezTo>
                  <a:cubicBezTo>
                    <a:pt x="1310" y="3870"/>
                    <a:pt x="1275" y="3858"/>
                    <a:pt x="1215" y="3858"/>
                  </a:cubicBezTo>
                  <a:lnTo>
                    <a:pt x="691" y="3858"/>
                  </a:lnTo>
                  <a:cubicBezTo>
                    <a:pt x="501" y="3858"/>
                    <a:pt x="334" y="3692"/>
                    <a:pt x="334" y="3501"/>
                  </a:cubicBezTo>
                  <a:lnTo>
                    <a:pt x="334" y="679"/>
                  </a:lnTo>
                  <a:cubicBezTo>
                    <a:pt x="334" y="489"/>
                    <a:pt x="489" y="322"/>
                    <a:pt x="691" y="322"/>
                  </a:cubicBezTo>
                  <a:cubicBezTo>
                    <a:pt x="775" y="322"/>
                    <a:pt x="846" y="251"/>
                    <a:pt x="846" y="167"/>
                  </a:cubicBezTo>
                  <a:cubicBezTo>
                    <a:pt x="846" y="72"/>
                    <a:pt x="775" y="1"/>
                    <a:pt x="6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32" name="Google Shape;9732;p78"/>
          <p:cNvGrpSpPr/>
          <p:nvPr/>
        </p:nvGrpSpPr>
        <p:grpSpPr>
          <a:xfrm>
            <a:off x="7695311" y="1788717"/>
            <a:ext cx="476479" cy="476521"/>
            <a:chOff x="5771483" y="1515787"/>
            <a:chExt cx="357359" cy="35739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33" name="Google Shape;9733;p78"/>
            <p:cNvSpPr/>
            <p:nvPr/>
          </p:nvSpPr>
          <p:spPr>
            <a:xfrm>
              <a:off x="5771483" y="1515787"/>
              <a:ext cx="357359" cy="357391"/>
            </a:xfrm>
            <a:custGeom>
              <a:avLst/>
              <a:gdLst/>
              <a:ahLst/>
              <a:cxnLst/>
              <a:rect l="l" t="t" r="r" b="b"/>
              <a:pathLst>
                <a:path w="11228" h="11229" extrusionOk="0">
                  <a:moveTo>
                    <a:pt x="6334" y="346"/>
                  </a:moveTo>
                  <a:cubicBezTo>
                    <a:pt x="6334" y="346"/>
                    <a:pt x="6346" y="346"/>
                    <a:pt x="6346" y="358"/>
                  </a:cubicBezTo>
                  <a:lnTo>
                    <a:pt x="6346" y="822"/>
                  </a:lnTo>
                  <a:cubicBezTo>
                    <a:pt x="6346" y="989"/>
                    <a:pt x="6454" y="1120"/>
                    <a:pt x="6608" y="1156"/>
                  </a:cubicBezTo>
                  <a:cubicBezTo>
                    <a:pt x="7132" y="1275"/>
                    <a:pt x="7644" y="1477"/>
                    <a:pt x="8097" y="1763"/>
                  </a:cubicBezTo>
                  <a:cubicBezTo>
                    <a:pt x="8157" y="1798"/>
                    <a:pt x="8225" y="1817"/>
                    <a:pt x="8290" y="1817"/>
                  </a:cubicBezTo>
                  <a:cubicBezTo>
                    <a:pt x="8377" y="1817"/>
                    <a:pt x="8459" y="1784"/>
                    <a:pt x="8513" y="1715"/>
                  </a:cubicBezTo>
                  <a:lnTo>
                    <a:pt x="8847" y="1394"/>
                  </a:lnTo>
                  <a:lnTo>
                    <a:pt x="8859" y="1394"/>
                  </a:lnTo>
                  <a:lnTo>
                    <a:pt x="9859" y="2382"/>
                  </a:lnTo>
                  <a:lnTo>
                    <a:pt x="9859" y="2406"/>
                  </a:lnTo>
                  <a:lnTo>
                    <a:pt x="9525" y="2727"/>
                  </a:lnTo>
                  <a:cubicBezTo>
                    <a:pt x="9406" y="2846"/>
                    <a:pt x="9394" y="3013"/>
                    <a:pt x="9490" y="3144"/>
                  </a:cubicBezTo>
                  <a:cubicBezTo>
                    <a:pt x="9787" y="3608"/>
                    <a:pt x="9978" y="4097"/>
                    <a:pt x="10097" y="4632"/>
                  </a:cubicBezTo>
                  <a:cubicBezTo>
                    <a:pt x="10121" y="4799"/>
                    <a:pt x="10264" y="4906"/>
                    <a:pt x="10418" y="4906"/>
                  </a:cubicBezTo>
                  <a:lnTo>
                    <a:pt x="10883" y="4906"/>
                  </a:lnTo>
                  <a:cubicBezTo>
                    <a:pt x="10883" y="4906"/>
                    <a:pt x="10895" y="4906"/>
                    <a:pt x="10895" y="4918"/>
                  </a:cubicBezTo>
                  <a:lnTo>
                    <a:pt x="10883" y="6335"/>
                  </a:lnTo>
                  <a:lnTo>
                    <a:pt x="10418" y="6335"/>
                  </a:lnTo>
                  <a:cubicBezTo>
                    <a:pt x="10264" y="6335"/>
                    <a:pt x="10121" y="6430"/>
                    <a:pt x="10097" y="6597"/>
                  </a:cubicBezTo>
                  <a:cubicBezTo>
                    <a:pt x="9978" y="7121"/>
                    <a:pt x="9763" y="7621"/>
                    <a:pt x="9490" y="8085"/>
                  </a:cubicBezTo>
                  <a:cubicBezTo>
                    <a:pt x="9394" y="8216"/>
                    <a:pt x="9406" y="8407"/>
                    <a:pt x="9525" y="8502"/>
                  </a:cubicBezTo>
                  <a:lnTo>
                    <a:pt x="9859" y="8835"/>
                  </a:lnTo>
                  <a:lnTo>
                    <a:pt x="9859" y="8847"/>
                  </a:lnTo>
                  <a:lnTo>
                    <a:pt x="8859" y="9847"/>
                  </a:lnTo>
                  <a:lnTo>
                    <a:pt x="8847" y="9847"/>
                  </a:lnTo>
                  <a:lnTo>
                    <a:pt x="8513" y="9514"/>
                  </a:lnTo>
                  <a:cubicBezTo>
                    <a:pt x="8447" y="9448"/>
                    <a:pt x="8370" y="9415"/>
                    <a:pt x="8290" y="9415"/>
                  </a:cubicBezTo>
                  <a:cubicBezTo>
                    <a:pt x="8226" y="9415"/>
                    <a:pt x="8160" y="9436"/>
                    <a:pt x="8097" y="9478"/>
                  </a:cubicBezTo>
                  <a:cubicBezTo>
                    <a:pt x="7644" y="9776"/>
                    <a:pt x="7144" y="9966"/>
                    <a:pt x="6608" y="10085"/>
                  </a:cubicBezTo>
                  <a:cubicBezTo>
                    <a:pt x="6454" y="10109"/>
                    <a:pt x="6346" y="10252"/>
                    <a:pt x="6346" y="10407"/>
                  </a:cubicBezTo>
                  <a:lnTo>
                    <a:pt x="6346" y="10871"/>
                  </a:lnTo>
                  <a:cubicBezTo>
                    <a:pt x="6346" y="10871"/>
                    <a:pt x="6346" y="10883"/>
                    <a:pt x="6334" y="10883"/>
                  </a:cubicBezTo>
                  <a:lnTo>
                    <a:pt x="4930" y="10883"/>
                  </a:lnTo>
                  <a:cubicBezTo>
                    <a:pt x="4930" y="10883"/>
                    <a:pt x="4918" y="10883"/>
                    <a:pt x="4918" y="10871"/>
                  </a:cubicBezTo>
                  <a:lnTo>
                    <a:pt x="4918" y="10407"/>
                  </a:lnTo>
                  <a:cubicBezTo>
                    <a:pt x="4918" y="10252"/>
                    <a:pt x="4810" y="10109"/>
                    <a:pt x="4644" y="10085"/>
                  </a:cubicBezTo>
                  <a:cubicBezTo>
                    <a:pt x="4132" y="9966"/>
                    <a:pt x="3620" y="9752"/>
                    <a:pt x="3156" y="9478"/>
                  </a:cubicBezTo>
                  <a:cubicBezTo>
                    <a:pt x="3096" y="9442"/>
                    <a:pt x="3036" y="9419"/>
                    <a:pt x="2977" y="9419"/>
                  </a:cubicBezTo>
                  <a:cubicBezTo>
                    <a:pt x="2894" y="9419"/>
                    <a:pt x="2798" y="9442"/>
                    <a:pt x="2739" y="9514"/>
                  </a:cubicBezTo>
                  <a:lnTo>
                    <a:pt x="2417" y="9847"/>
                  </a:lnTo>
                  <a:lnTo>
                    <a:pt x="2405" y="9847"/>
                  </a:lnTo>
                  <a:lnTo>
                    <a:pt x="1405" y="8847"/>
                  </a:lnTo>
                  <a:lnTo>
                    <a:pt x="1405" y="8835"/>
                  </a:lnTo>
                  <a:lnTo>
                    <a:pt x="1727" y="8502"/>
                  </a:lnTo>
                  <a:cubicBezTo>
                    <a:pt x="1846" y="8383"/>
                    <a:pt x="1870" y="8228"/>
                    <a:pt x="1774" y="8085"/>
                  </a:cubicBezTo>
                  <a:cubicBezTo>
                    <a:pt x="1477" y="7621"/>
                    <a:pt x="1286" y="7133"/>
                    <a:pt x="1167" y="6597"/>
                  </a:cubicBezTo>
                  <a:cubicBezTo>
                    <a:pt x="1131" y="6430"/>
                    <a:pt x="1000" y="6335"/>
                    <a:pt x="834" y="6335"/>
                  </a:cubicBezTo>
                  <a:lnTo>
                    <a:pt x="381" y="6335"/>
                  </a:lnTo>
                  <a:cubicBezTo>
                    <a:pt x="381" y="6335"/>
                    <a:pt x="358" y="6335"/>
                    <a:pt x="358" y="6311"/>
                  </a:cubicBezTo>
                  <a:lnTo>
                    <a:pt x="358" y="4918"/>
                  </a:lnTo>
                  <a:cubicBezTo>
                    <a:pt x="358" y="4918"/>
                    <a:pt x="358" y="4906"/>
                    <a:pt x="381" y="4906"/>
                  </a:cubicBezTo>
                  <a:lnTo>
                    <a:pt x="834" y="4906"/>
                  </a:lnTo>
                  <a:cubicBezTo>
                    <a:pt x="1000" y="4906"/>
                    <a:pt x="1131" y="4799"/>
                    <a:pt x="1167" y="4632"/>
                  </a:cubicBezTo>
                  <a:cubicBezTo>
                    <a:pt x="1286" y="4108"/>
                    <a:pt x="1489" y="3608"/>
                    <a:pt x="1774" y="3144"/>
                  </a:cubicBezTo>
                  <a:cubicBezTo>
                    <a:pt x="1870" y="3013"/>
                    <a:pt x="1846" y="2834"/>
                    <a:pt x="1727" y="2727"/>
                  </a:cubicBezTo>
                  <a:lnTo>
                    <a:pt x="1405" y="2406"/>
                  </a:lnTo>
                  <a:lnTo>
                    <a:pt x="1405" y="2382"/>
                  </a:lnTo>
                  <a:lnTo>
                    <a:pt x="2405" y="1394"/>
                  </a:lnTo>
                  <a:lnTo>
                    <a:pt x="2417" y="1394"/>
                  </a:lnTo>
                  <a:lnTo>
                    <a:pt x="2739" y="1715"/>
                  </a:lnTo>
                  <a:cubicBezTo>
                    <a:pt x="2807" y="1784"/>
                    <a:pt x="2891" y="1817"/>
                    <a:pt x="2975" y="1817"/>
                  </a:cubicBezTo>
                  <a:cubicBezTo>
                    <a:pt x="3037" y="1817"/>
                    <a:pt x="3100" y="1798"/>
                    <a:pt x="3156" y="1763"/>
                  </a:cubicBezTo>
                  <a:cubicBezTo>
                    <a:pt x="3620" y="1465"/>
                    <a:pt x="4108" y="1275"/>
                    <a:pt x="4644" y="1156"/>
                  </a:cubicBezTo>
                  <a:cubicBezTo>
                    <a:pt x="4810" y="1120"/>
                    <a:pt x="4918" y="989"/>
                    <a:pt x="4918" y="822"/>
                  </a:cubicBezTo>
                  <a:lnTo>
                    <a:pt x="4918" y="358"/>
                  </a:lnTo>
                  <a:cubicBezTo>
                    <a:pt x="4918" y="358"/>
                    <a:pt x="4918" y="346"/>
                    <a:pt x="4930" y="346"/>
                  </a:cubicBezTo>
                  <a:close/>
                  <a:moveTo>
                    <a:pt x="4918" y="1"/>
                  </a:moveTo>
                  <a:cubicBezTo>
                    <a:pt x="4727" y="1"/>
                    <a:pt x="4572" y="156"/>
                    <a:pt x="4572" y="346"/>
                  </a:cubicBezTo>
                  <a:lnTo>
                    <a:pt x="4572" y="810"/>
                  </a:lnTo>
                  <a:cubicBezTo>
                    <a:pt x="4572" y="810"/>
                    <a:pt x="4572" y="822"/>
                    <a:pt x="4560" y="822"/>
                  </a:cubicBezTo>
                  <a:cubicBezTo>
                    <a:pt x="3989" y="941"/>
                    <a:pt x="3453" y="1168"/>
                    <a:pt x="2965" y="1477"/>
                  </a:cubicBezTo>
                  <a:lnTo>
                    <a:pt x="2953" y="1477"/>
                  </a:lnTo>
                  <a:lnTo>
                    <a:pt x="2620" y="1156"/>
                  </a:lnTo>
                  <a:cubicBezTo>
                    <a:pt x="2554" y="1090"/>
                    <a:pt x="2471" y="1057"/>
                    <a:pt x="2386" y="1057"/>
                  </a:cubicBezTo>
                  <a:cubicBezTo>
                    <a:pt x="2301" y="1057"/>
                    <a:pt x="2215" y="1090"/>
                    <a:pt x="2143" y="1156"/>
                  </a:cubicBezTo>
                  <a:lnTo>
                    <a:pt x="1155" y="2144"/>
                  </a:lnTo>
                  <a:cubicBezTo>
                    <a:pt x="1012" y="2287"/>
                    <a:pt x="1012" y="2489"/>
                    <a:pt x="1155" y="2620"/>
                  </a:cubicBezTo>
                  <a:lnTo>
                    <a:pt x="1477" y="2954"/>
                  </a:lnTo>
                  <a:lnTo>
                    <a:pt x="1477" y="2965"/>
                  </a:lnTo>
                  <a:cubicBezTo>
                    <a:pt x="1167" y="3454"/>
                    <a:pt x="941" y="3989"/>
                    <a:pt x="822" y="4561"/>
                  </a:cubicBezTo>
                  <a:cubicBezTo>
                    <a:pt x="822" y="4561"/>
                    <a:pt x="822" y="4573"/>
                    <a:pt x="810" y="4573"/>
                  </a:cubicBezTo>
                  <a:lnTo>
                    <a:pt x="346" y="4573"/>
                  </a:lnTo>
                  <a:cubicBezTo>
                    <a:pt x="155" y="4573"/>
                    <a:pt x="0" y="4728"/>
                    <a:pt x="0" y="4918"/>
                  </a:cubicBezTo>
                  <a:lnTo>
                    <a:pt x="0" y="6311"/>
                  </a:lnTo>
                  <a:cubicBezTo>
                    <a:pt x="0" y="6513"/>
                    <a:pt x="155" y="6656"/>
                    <a:pt x="346" y="6656"/>
                  </a:cubicBezTo>
                  <a:lnTo>
                    <a:pt x="810" y="6656"/>
                  </a:lnTo>
                  <a:cubicBezTo>
                    <a:pt x="810" y="6656"/>
                    <a:pt x="822" y="6656"/>
                    <a:pt x="822" y="6680"/>
                  </a:cubicBezTo>
                  <a:cubicBezTo>
                    <a:pt x="941" y="7240"/>
                    <a:pt x="1167" y="7776"/>
                    <a:pt x="1477" y="8264"/>
                  </a:cubicBezTo>
                  <a:lnTo>
                    <a:pt x="1477" y="8288"/>
                  </a:lnTo>
                  <a:lnTo>
                    <a:pt x="1155" y="8609"/>
                  </a:lnTo>
                  <a:cubicBezTo>
                    <a:pt x="1012" y="8740"/>
                    <a:pt x="1012" y="8954"/>
                    <a:pt x="1155" y="9085"/>
                  </a:cubicBezTo>
                  <a:lnTo>
                    <a:pt x="2143" y="10085"/>
                  </a:lnTo>
                  <a:cubicBezTo>
                    <a:pt x="2215" y="10151"/>
                    <a:pt x="2301" y="10184"/>
                    <a:pt x="2386" y="10184"/>
                  </a:cubicBezTo>
                  <a:cubicBezTo>
                    <a:pt x="2471" y="10184"/>
                    <a:pt x="2554" y="10151"/>
                    <a:pt x="2620" y="10085"/>
                  </a:cubicBezTo>
                  <a:lnTo>
                    <a:pt x="2953" y="9752"/>
                  </a:lnTo>
                  <a:lnTo>
                    <a:pt x="2965" y="9752"/>
                  </a:lnTo>
                  <a:cubicBezTo>
                    <a:pt x="3453" y="10073"/>
                    <a:pt x="3989" y="10288"/>
                    <a:pt x="4560" y="10407"/>
                  </a:cubicBezTo>
                  <a:cubicBezTo>
                    <a:pt x="4560" y="10407"/>
                    <a:pt x="4572" y="10407"/>
                    <a:pt x="4572" y="10431"/>
                  </a:cubicBezTo>
                  <a:lnTo>
                    <a:pt x="4572" y="10883"/>
                  </a:lnTo>
                  <a:cubicBezTo>
                    <a:pt x="4572" y="11085"/>
                    <a:pt x="4727" y="11228"/>
                    <a:pt x="4918" y="11228"/>
                  </a:cubicBezTo>
                  <a:lnTo>
                    <a:pt x="6311" y="11228"/>
                  </a:lnTo>
                  <a:cubicBezTo>
                    <a:pt x="6513" y="11228"/>
                    <a:pt x="6656" y="11085"/>
                    <a:pt x="6656" y="10883"/>
                  </a:cubicBezTo>
                  <a:lnTo>
                    <a:pt x="6656" y="10431"/>
                  </a:lnTo>
                  <a:cubicBezTo>
                    <a:pt x="6656" y="10431"/>
                    <a:pt x="6656" y="10407"/>
                    <a:pt x="6668" y="10407"/>
                  </a:cubicBezTo>
                  <a:cubicBezTo>
                    <a:pt x="7239" y="10288"/>
                    <a:pt x="7775" y="10062"/>
                    <a:pt x="8263" y="9752"/>
                  </a:cubicBezTo>
                  <a:lnTo>
                    <a:pt x="8275" y="9752"/>
                  </a:lnTo>
                  <a:lnTo>
                    <a:pt x="8609" y="10085"/>
                  </a:lnTo>
                  <a:cubicBezTo>
                    <a:pt x="8674" y="10151"/>
                    <a:pt x="8760" y="10184"/>
                    <a:pt x="8847" y="10184"/>
                  </a:cubicBezTo>
                  <a:cubicBezTo>
                    <a:pt x="8933" y="10184"/>
                    <a:pt x="9019" y="10151"/>
                    <a:pt x="9085" y="10085"/>
                  </a:cubicBezTo>
                  <a:lnTo>
                    <a:pt x="10085" y="9085"/>
                  </a:lnTo>
                  <a:cubicBezTo>
                    <a:pt x="10216" y="8954"/>
                    <a:pt x="10216" y="8740"/>
                    <a:pt x="10085" y="8609"/>
                  </a:cubicBezTo>
                  <a:lnTo>
                    <a:pt x="9752" y="8288"/>
                  </a:lnTo>
                  <a:lnTo>
                    <a:pt x="9752" y="8264"/>
                  </a:lnTo>
                  <a:cubicBezTo>
                    <a:pt x="10061" y="7776"/>
                    <a:pt x="10287" y="7240"/>
                    <a:pt x="10406" y="6680"/>
                  </a:cubicBezTo>
                  <a:cubicBezTo>
                    <a:pt x="10406" y="6680"/>
                    <a:pt x="10406" y="6656"/>
                    <a:pt x="10418" y="6656"/>
                  </a:cubicBezTo>
                  <a:lnTo>
                    <a:pt x="10883" y="6656"/>
                  </a:lnTo>
                  <a:cubicBezTo>
                    <a:pt x="11073" y="6656"/>
                    <a:pt x="11228" y="6513"/>
                    <a:pt x="11228" y="6311"/>
                  </a:cubicBezTo>
                  <a:lnTo>
                    <a:pt x="11228" y="4918"/>
                  </a:lnTo>
                  <a:cubicBezTo>
                    <a:pt x="11228" y="4728"/>
                    <a:pt x="11073" y="4573"/>
                    <a:pt x="10883" y="4573"/>
                  </a:cubicBezTo>
                  <a:lnTo>
                    <a:pt x="10418" y="4573"/>
                  </a:lnTo>
                  <a:cubicBezTo>
                    <a:pt x="10418" y="4573"/>
                    <a:pt x="10406" y="4573"/>
                    <a:pt x="10406" y="4561"/>
                  </a:cubicBezTo>
                  <a:cubicBezTo>
                    <a:pt x="10287" y="3989"/>
                    <a:pt x="10061" y="3454"/>
                    <a:pt x="9752" y="2965"/>
                  </a:cubicBezTo>
                  <a:lnTo>
                    <a:pt x="9752" y="2954"/>
                  </a:lnTo>
                  <a:lnTo>
                    <a:pt x="10085" y="2620"/>
                  </a:lnTo>
                  <a:cubicBezTo>
                    <a:pt x="10216" y="2489"/>
                    <a:pt x="10216" y="2287"/>
                    <a:pt x="10085" y="2144"/>
                  </a:cubicBezTo>
                  <a:lnTo>
                    <a:pt x="9085" y="1156"/>
                  </a:lnTo>
                  <a:cubicBezTo>
                    <a:pt x="9019" y="1090"/>
                    <a:pt x="8933" y="1057"/>
                    <a:pt x="8847" y="1057"/>
                  </a:cubicBezTo>
                  <a:cubicBezTo>
                    <a:pt x="8760" y="1057"/>
                    <a:pt x="8674" y="1090"/>
                    <a:pt x="8609" y="1156"/>
                  </a:cubicBezTo>
                  <a:lnTo>
                    <a:pt x="8275" y="1477"/>
                  </a:lnTo>
                  <a:lnTo>
                    <a:pt x="8263" y="1477"/>
                  </a:lnTo>
                  <a:cubicBezTo>
                    <a:pt x="7775" y="1168"/>
                    <a:pt x="7239" y="941"/>
                    <a:pt x="6668" y="822"/>
                  </a:cubicBezTo>
                  <a:cubicBezTo>
                    <a:pt x="6668" y="822"/>
                    <a:pt x="6656" y="822"/>
                    <a:pt x="6656" y="810"/>
                  </a:cubicBezTo>
                  <a:lnTo>
                    <a:pt x="6656" y="346"/>
                  </a:lnTo>
                  <a:cubicBezTo>
                    <a:pt x="6656" y="156"/>
                    <a:pt x="6513" y="1"/>
                    <a:pt x="631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34" name="Google Shape;9734;p78"/>
            <p:cNvSpPr/>
            <p:nvPr/>
          </p:nvSpPr>
          <p:spPr>
            <a:xfrm>
              <a:off x="5837429" y="1583070"/>
              <a:ext cx="185713" cy="183613"/>
            </a:xfrm>
            <a:custGeom>
              <a:avLst/>
              <a:gdLst/>
              <a:ahLst/>
              <a:cxnLst/>
              <a:rect l="l" t="t" r="r" b="b"/>
              <a:pathLst>
                <a:path w="5835" h="5769" extrusionOk="0">
                  <a:moveTo>
                    <a:pt x="3566" y="1"/>
                  </a:moveTo>
                  <a:cubicBezTo>
                    <a:pt x="3505" y="1"/>
                    <a:pt x="3443" y="3"/>
                    <a:pt x="3381" y="6"/>
                  </a:cubicBezTo>
                  <a:cubicBezTo>
                    <a:pt x="2512" y="54"/>
                    <a:pt x="1703" y="411"/>
                    <a:pt x="1072" y="1030"/>
                  </a:cubicBezTo>
                  <a:cubicBezTo>
                    <a:pt x="464" y="1649"/>
                    <a:pt x="95" y="2459"/>
                    <a:pt x="48" y="3340"/>
                  </a:cubicBezTo>
                  <a:cubicBezTo>
                    <a:pt x="0" y="4209"/>
                    <a:pt x="286" y="5054"/>
                    <a:pt x="822" y="5709"/>
                  </a:cubicBezTo>
                  <a:cubicBezTo>
                    <a:pt x="845" y="5757"/>
                    <a:pt x="893" y="5769"/>
                    <a:pt x="953" y="5769"/>
                  </a:cubicBezTo>
                  <a:cubicBezTo>
                    <a:pt x="988" y="5769"/>
                    <a:pt x="1024" y="5745"/>
                    <a:pt x="1060" y="5733"/>
                  </a:cubicBezTo>
                  <a:cubicBezTo>
                    <a:pt x="1131" y="5673"/>
                    <a:pt x="1131" y="5566"/>
                    <a:pt x="1084" y="5495"/>
                  </a:cubicBezTo>
                  <a:cubicBezTo>
                    <a:pt x="595" y="4888"/>
                    <a:pt x="345" y="4126"/>
                    <a:pt x="393" y="3352"/>
                  </a:cubicBezTo>
                  <a:cubicBezTo>
                    <a:pt x="429" y="2566"/>
                    <a:pt x="762" y="1816"/>
                    <a:pt x="1310" y="1268"/>
                  </a:cubicBezTo>
                  <a:cubicBezTo>
                    <a:pt x="1857" y="720"/>
                    <a:pt x="2608" y="399"/>
                    <a:pt x="3393" y="351"/>
                  </a:cubicBezTo>
                  <a:cubicBezTo>
                    <a:pt x="3456" y="348"/>
                    <a:pt x="3518" y="346"/>
                    <a:pt x="3580" y="346"/>
                  </a:cubicBezTo>
                  <a:cubicBezTo>
                    <a:pt x="4291" y="346"/>
                    <a:pt x="4989" y="593"/>
                    <a:pt x="5536" y="1042"/>
                  </a:cubicBezTo>
                  <a:cubicBezTo>
                    <a:pt x="5567" y="1068"/>
                    <a:pt x="5605" y="1080"/>
                    <a:pt x="5642" y="1080"/>
                  </a:cubicBezTo>
                  <a:cubicBezTo>
                    <a:pt x="5692" y="1080"/>
                    <a:pt x="5741" y="1059"/>
                    <a:pt x="5775" y="1018"/>
                  </a:cubicBezTo>
                  <a:cubicBezTo>
                    <a:pt x="5834" y="947"/>
                    <a:pt x="5822" y="840"/>
                    <a:pt x="5751" y="780"/>
                  </a:cubicBezTo>
                  <a:cubicBezTo>
                    <a:pt x="5121" y="283"/>
                    <a:pt x="4358" y="1"/>
                    <a:pt x="356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35" name="Google Shape;9735;p78"/>
            <p:cNvSpPr/>
            <p:nvPr/>
          </p:nvSpPr>
          <p:spPr>
            <a:xfrm>
              <a:off x="5876068" y="1616584"/>
              <a:ext cx="186859" cy="189501"/>
            </a:xfrm>
            <a:custGeom>
              <a:avLst/>
              <a:gdLst/>
              <a:ahLst/>
              <a:cxnLst/>
              <a:rect l="l" t="t" r="r" b="b"/>
              <a:pathLst>
                <a:path w="5871" h="5954" extrusionOk="0">
                  <a:moveTo>
                    <a:pt x="3406" y="322"/>
                  </a:moveTo>
                  <a:lnTo>
                    <a:pt x="3406" y="1013"/>
                  </a:lnTo>
                  <a:cubicBezTo>
                    <a:pt x="3406" y="1108"/>
                    <a:pt x="3370" y="1227"/>
                    <a:pt x="3322" y="1322"/>
                  </a:cubicBezTo>
                  <a:lnTo>
                    <a:pt x="3239" y="1489"/>
                  </a:lnTo>
                  <a:cubicBezTo>
                    <a:pt x="3227" y="1513"/>
                    <a:pt x="3227" y="1525"/>
                    <a:pt x="3227" y="1561"/>
                  </a:cubicBezTo>
                  <a:lnTo>
                    <a:pt x="3227" y="1918"/>
                  </a:lnTo>
                  <a:cubicBezTo>
                    <a:pt x="3227" y="2156"/>
                    <a:pt x="3132" y="2382"/>
                    <a:pt x="2953" y="2561"/>
                  </a:cubicBezTo>
                  <a:cubicBezTo>
                    <a:pt x="2775" y="2715"/>
                    <a:pt x="2548" y="2811"/>
                    <a:pt x="2310" y="2811"/>
                  </a:cubicBezTo>
                  <a:cubicBezTo>
                    <a:pt x="1834" y="2799"/>
                    <a:pt x="1453" y="2370"/>
                    <a:pt x="1453" y="1882"/>
                  </a:cubicBezTo>
                  <a:lnTo>
                    <a:pt x="1453" y="1572"/>
                  </a:lnTo>
                  <a:cubicBezTo>
                    <a:pt x="1453" y="1549"/>
                    <a:pt x="1453" y="1525"/>
                    <a:pt x="1441" y="1501"/>
                  </a:cubicBezTo>
                  <a:lnTo>
                    <a:pt x="1334" y="1287"/>
                  </a:lnTo>
                  <a:cubicBezTo>
                    <a:pt x="1298" y="1215"/>
                    <a:pt x="1274" y="1132"/>
                    <a:pt x="1274" y="1049"/>
                  </a:cubicBezTo>
                  <a:lnTo>
                    <a:pt x="1274" y="1037"/>
                  </a:lnTo>
                  <a:cubicBezTo>
                    <a:pt x="1274" y="644"/>
                    <a:pt x="1584" y="322"/>
                    <a:pt x="1989" y="322"/>
                  </a:cubicBezTo>
                  <a:close/>
                  <a:moveTo>
                    <a:pt x="1989" y="3073"/>
                  </a:moveTo>
                  <a:cubicBezTo>
                    <a:pt x="2084" y="3108"/>
                    <a:pt x="2191" y="3132"/>
                    <a:pt x="2310" y="3132"/>
                  </a:cubicBezTo>
                  <a:lnTo>
                    <a:pt x="2358" y="3132"/>
                  </a:lnTo>
                  <a:cubicBezTo>
                    <a:pt x="2477" y="3132"/>
                    <a:pt x="2608" y="3120"/>
                    <a:pt x="2715" y="3073"/>
                  </a:cubicBezTo>
                  <a:lnTo>
                    <a:pt x="2715" y="3073"/>
                  </a:lnTo>
                  <a:cubicBezTo>
                    <a:pt x="2703" y="3132"/>
                    <a:pt x="2715" y="3180"/>
                    <a:pt x="2727" y="3227"/>
                  </a:cubicBezTo>
                  <a:lnTo>
                    <a:pt x="2596" y="3358"/>
                  </a:lnTo>
                  <a:cubicBezTo>
                    <a:pt x="2525" y="3430"/>
                    <a:pt x="2429" y="3466"/>
                    <a:pt x="2346" y="3466"/>
                  </a:cubicBezTo>
                  <a:cubicBezTo>
                    <a:pt x="2251" y="3466"/>
                    <a:pt x="2144" y="3418"/>
                    <a:pt x="2084" y="3358"/>
                  </a:cubicBezTo>
                  <a:lnTo>
                    <a:pt x="1953" y="3227"/>
                  </a:lnTo>
                  <a:cubicBezTo>
                    <a:pt x="1965" y="3180"/>
                    <a:pt x="1989" y="3120"/>
                    <a:pt x="1989" y="3073"/>
                  </a:cubicBezTo>
                  <a:close/>
                  <a:moveTo>
                    <a:pt x="2953" y="3489"/>
                  </a:moveTo>
                  <a:cubicBezTo>
                    <a:pt x="3001" y="3525"/>
                    <a:pt x="3048" y="3537"/>
                    <a:pt x="3108" y="3549"/>
                  </a:cubicBezTo>
                  <a:lnTo>
                    <a:pt x="3703" y="3716"/>
                  </a:lnTo>
                  <a:cubicBezTo>
                    <a:pt x="3846" y="3763"/>
                    <a:pt x="3965" y="3906"/>
                    <a:pt x="3965" y="4061"/>
                  </a:cubicBezTo>
                  <a:lnTo>
                    <a:pt x="3965" y="5192"/>
                  </a:lnTo>
                  <a:lnTo>
                    <a:pt x="3941" y="5192"/>
                  </a:lnTo>
                  <a:cubicBezTo>
                    <a:pt x="3822" y="5263"/>
                    <a:pt x="3703" y="5323"/>
                    <a:pt x="3560" y="5371"/>
                  </a:cubicBezTo>
                  <a:lnTo>
                    <a:pt x="3560" y="4370"/>
                  </a:lnTo>
                  <a:cubicBezTo>
                    <a:pt x="3560" y="4287"/>
                    <a:pt x="3489" y="4204"/>
                    <a:pt x="3406" y="4204"/>
                  </a:cubicBezTo>
                  <a:cubicBezTo>
                    <a:pt x="3310" y="4204"/>
                    <a:pt x="3239" y="4287"/>
                    <a:pt x="3239" y="4370"/>
                  </a:cubicBezTo>
                  <a:lnTo>
                    <a:pt x="3239" y="5490"/>
                  </a:lnTo>
                  <a:cubicBezTo>
                    <a:pt x="3001" y="5561"/>
                    <a:pt x="2763" y="5597"/>
                    <a:pt x="2513" y="5609"/>
                  </a:cubicBezTo>
                  <a:lnTo>
                    <a:pt x="2346" y="5609"/>
                  </a:lnTo>
                  <a:cubicBezTo>
                    <a:pt x="2048" y="5609"/>
                    <a:pt x="1751" y="5561"/>
                    <a:pt x="1453" y="5478"/>
                  </a:cubicBezTo>
                  <a:lnTo>
                    <a:pt x="1453" y="4359"/>
                  </a:lnTo>
                  <a:cubicBezTo>
                    <a:pt x="1453" y="4263"/>
                    <a:pt x="1382" y="4192"/>
                    <a:pt x="1286" y="4192"/>
                  </a:cubicBezTo>
                  <a:cubicBezTo>
                    <a:pt x="1203" y="4192"/>
                    <a:pt x="1120" y="4263"/>
                    <a:pt x="1120" y="4359"/>
                  </a:cubicBezTo>
                  <a:lnTo>
                    <a:pt x="1120" y="5359"/>
                  </a:lnTo>
                  <a:cubicBezTo>
                    <a:pt x="989" y="5299"/>
                    <a:pt x="870" y="5240"/>
                    <a:pt x="751" y="5180"/>
                  </a:cubicBezTo>
                  <a:lnTo>
                    <a:pt x="751" y="4061"/>
                  </a:lnTo>
                  <a:cubicBezTo>
                    <a:pt x="751" y="3894"/>
                    <a:pt x="858" y="3763"/>
                    <a:pt x="1024" y="3716"/>
                  </a:cubicBezTo>
                  <a:lnTo>
                    <a:pt x="1620" y="3549"/>
                  </a:lnTo>
                  <a:cubicBezTo>
                    <a:pt x="1655" y="3537"/>
                    <a:pt x="1715" y="3513"/>
                    <a:pt x="1763" y="3489"/>
                  </a:cubicBezTo>
                  <a:lnTo>
                    <a:pt x="1870" y="3597"/>
                  </a:lnTo>
                  <a:cubicBezTo>
                    <a:pt x="2001" y="3727"/>
                    <a:pt x="2179" y="3811"/>
                    <a:pt x="2358" y="3811"/>
                  </a:cubicBezTo>
                  <a:cubicBezTo>
                    <a:pt x="2537" y="3811"/>
                    <a:pt x="2715" y="3727"/>
                    <a:pt x="2846" y="3597"/>
                  </a:cubicBezTo>
                  <a:lnTo>
                    <a:pt x="2953" y="3489"/>
                  </a:lnTo>
                  <a:close/>
                  <a:moveTo>
                    <a:pt x="1953" y="1"/>
                  </a:moveTo>
                  <a:cubicBezTo>
                    <a:pt x="1382" y="1"/>
                    <a:pt x="917" y="453"/>
                    <a:pt x="917" y="1037"/>
                  </a:cubicBezTo>
                  <a:lnTo>
                    <a:pt x="917" y="1049"/>
                  </a:lnTo>
                  <a:cubicBezTo>
                    <a:pt x="917" y="1191"/>
                    <a:pt x="941" y="1322"/>
                    <a:pt x="1001" y="1441"/>
                  </a:cubicBezTo>
                  <a:lnTo>
                    <a:pt x="1096" y="1608"/>
                  </a:lnTo>
                  <a:lnTo>
                    <a:pt x="1096" y="1870"/>
                  </a:lnTo>
                  <a:cubicBezTo>
                    <a:pt x="1096" y="2299"/>
                    <a:pt x="1298" y="2680"/>
                    <a:pt x="1620" y="2918"/>
                  </a:cubicBezTo>
                  <a:lnTo>
                    <a:pt x="1620" y="3061"/>
                  </a:lnTo>
                  <a:cubicBezTo>
                    <a:pt x="1620" y="3156"/>
                    <a:pt x="1548" y="3227"/>
                    <a:pt x="1477" y="3239"/>
                  </a:cubicBezTo>
                  <a:lnTo>
                    <a:pt x="882" y="3406"/>
                  </a:lnTo>
                  <a:cubicBezTo>
                    <a:pt x="584" y="3489"/>
                    <a:pt x="381" y="3763"/>
                    <a:pt x="381" y="4073"/>
                  </a:cubicBezTo>
                  <a:lnTo>
                    <a:pt x="381" y="4966"/>
                  </a:lnTo>
                  <a:cubicBezTo>
                    <a:pt x="346" y="4954"/>
                    <a:pt x="334" y="4918"/>
                    <a:pt x="298" y="4906"/>
                  </a:cubicBezTo>
                  <a:cubicBezTo>
                    <a:pt x="268" y="4881"/>
                    <a:pt x="232" y="4869"/>
                    <a:pt x="196" y="4869"/>
                  </a:cubicBezTo>
                  <a:cubicBezTo>
                    <a:pt x="146" y="4869"/>
                    <a:pt x="95" y="4893"/>
                    <a:pt x="60" y="4942"/>
                  </a:cubicBezTo>
                  <a:cubicBezTo>
                    <a:pt x="0" y="5013"/>
                    <a:pt x="24" y="5121"/>
                    <a:pt x="96" y="5180"/>
                  </a:cubicBezTo>
                  <a:cubicBezTo>
                    <a:pt x="727" y="5680"/>
                    <a:pt x="1501" y="5954"/>
                    <a:pt x="2298" y="5954"/>
                  </a:cubicBezTo>
                  <a:lnTo>
                    <a:pt x="2477" y="5954"/>
                  </a:lnTo>
                  <a:cubicBezTo>
                    <a:pt x="3334" y="5906"/>
                    <a:pt x="4156" y="5549"/>
                    <a:pt x="4787" y="4918"/>
                  </a:cubicBezTo>
                  <a:cubicBezTo>
                    <a:pt x="5394" y="4311"/>
                    <a:pt x="5763" y="3489"/>
                    <a:pt x="5811" y="2620"/>
                  </a:cubicBezTo>
                  <a:cubicBezTo>
                    <a:pt x="5870" y="1763"/>
                    <a:pt x="5596" y="918"/>
                    <a:pt x="5049" y="251"/>
                  </a:cubicBezTo>
                  <a:cubicBezTo>
                    <a:pt x="5014" y="209"/>
                    <a:pt x="4967" y="192"/>
                    <a:pt x="4917" y="192"/>
                  </a:cubicBezTo>
                  <a:cubicBezTo>
                    <a:pt x="4882" y="192"/>
                    <a:pt x="4845" y="200"/>
                    <a:pt x="4811" y="215"/>
                  </a:cubicBezTo>
                  <a:cubicBezTo>
                    <a:pt x="4739" y="275"/>
                    <a:pt x="4739" y="382"/>
                    <a:pt x="4787" y="453"/>
                  </a:cubicBezTo>
                  <a:cubicBezTo>
                    <a:pt x="5275" y="1072"/>
                    <a:pt x="5525" y="1822"/>
                    <a:pt x="5489" y="2596"/>
                  </a:cubicBezTo>
                  <a:cubicBezTo>
                    <a:pt x="5442" y="3394"/>
                    <a:pt x="5108" y="4132"/>
                    <a:pt x="4561" y="4680"/>
                  </a:cubicBezTo>
                  <a:cubicBezTo>
                    <a:pt x="4453" y="4787"/>
                    <a:pt x="4358" y="4882"/>
                    <a:pt x="4239" y="4966"/>
                  </a:cubicBezTo>
                  <a:lnTo>
                    <a:pt x="4239" y="4073"/>
                  </a:lnTo>
                  <a:cubicBezTo>
                    <a:pt x="4239" y="3763"/>
                    <a:pt x="4025" y="3489"/>
                    <a:pt x="3727" y="3406"/>
                  </a:cubicBezTo>
                  <a:lnTo>
                    <a:pt x="3132" y="3239"/>
                  </a:lnTo>
                  <a:cubicBezTo>
                    <a:pt x="3060" y="3216"/>
                    <a:pt x="3001" y="3144"/>
                    <a:pt x="3001" y="3061"/>
                  </a:cubicBezTo>
                  <a:lnTo>
                    <a:pt x="3001" y="2930"/>
                  </a:lnTo>
                  <a:cubicBezTo>
                    <a:pt x="3060" y="2882"/>
                    <a:pt x="3108" y="2858"/>
                    <a:pt x="3156" y="2799"/>
                  </a:cubicBezTo>
                  <a:cubicBezTo>
                    <a:pt x="3394" y="2561"/>
                    <a:pt x="3537" y="2263"/>
                    <a:pt x="3537" y="1918"/>
                  </a:cubicBezTo>
                  <a:lnTo>
                    <a:pt x="3537" y="1608"/>
                  </a:lnTo>
                  <a:lnTo>
                    <a:pt x="3596" y="1465"/>
                  </a:lnTo>
                  <a:cubicBezTo>
                    <a:pt x="3668" y="1322"/>
                    <a:pt x="3703" y="1168"/>
                    <a:pt x="3703" y="1013"/>
                  </a:cubicBezTo>
                  <a:lnTo>
                    <a:pt x="3703" y="156"/>
                  </a:lnTo>
                  <a:cubicBezTo>
                    <a:pt x="3703" y="72"/>
                    <a:pt x="3620" y="1"/>
                    <a:pt x="353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36" name="Google Shape;9736;p78"/>
            <p:cNvSpPr/>
            <p:nvPr/>
          </p:nvSpPr>
          <p:spPr>
            <a:xfrm>
              <a:off x="5928360" y="1644624"/>
              <a:ext cx="45131" cy="16328"/>
            </a:xfrm>
            <a:custGeom>
              <a:avLst/>
              <a:gdLst/>
              <a:ahLst/>
              <a:cxnLst/>
              <a:rect l="l" t="t" r="r" b="b"/>
              <a:pathLst>
                <a:path w="1418" h="513" extrusionOk="0">
                  <a:moveTo>
                    <a:pt x="167" y="1"/>
                  </a:moveTo>
                  <a:cubicBezTo>
                    <a:pt x="72" y="1"/>
                    <a:pt x="1" y="84"/>
                    <a:pt x="1" y="168"/>
                  </a:cubicBezTo>
                  <a:cubicBezTo>
                    <a:pt x="1" y="263"/>
                    <a:pt x="72" y="334"/>
                    <a:pt x="167" y="334"/>
                  </a:cubicBezTo>
                  <a:cubicBezTo>
                    <a:pt x="346" y="334"/>
                    <a:pt x="882" y="370"/>
                    <a:pt x="1144" y="501"/>
                  </a:cubicBezTo>
                  <a:cubicBezTo>
                    <a:pt x="1179" y="513"/>
                    <a:pt x="1191" y="513"/>
                    <a:pt x="1227" y="513"/>
                  </a:cubicBezTo>
                  <a:cubicBezTo>
                    <a:pt x="1286" y="513"/>
                    <a:pt x="1346" y="489"/>
                    <a:pt x="1370" y="430"/>
                  </a:cubicBezTo>
                  <a:cubicBezTo>
                    <a:pt x="1417" y="334"/>
                    <a:pt x="1370" y="227"/>
                    <a:pt x="1298" y="203"/>
                  </a:cubicBezTo>
                  <a:cubicBezTo>
                    <a:pt x="905" y="1"/>
                    <a:pt x="191"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37" name="Google Shape;9737;p78"/>
          <p:cNvGrpSpPr/>
          <p:nvPr/>
        </p:nvGrpSpPr>
        <p:grpSpPr>
          <a:xfrm>
            <a:off x="9495559" y="1812480"/>
            <a:ext cx="428483" cy="428483"/>
            <a:chOff x="7121669" y="1533610"/>
            <a:chExt cx="321362" cy="32136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38" name="Google Shape;9738;p78"/>
            <p:cNvSpPr/>
            <p:nvPr/>
          </p:nvSpPr>
          <p:spPr>
            <a:xfrm>
              <a:off x="7121669" y="1600289"/>
              <a:ext cx="142142" cy="192556"/>
            </a:xfrm>
            <a:custGeom>
              <a:avLst/>
              <a:gdLst/>
              <a:ahLst/>
              <a:cxnLst/>
              <a:rect l="l" t="t" r="r" b="b"/>
              <a:pathLst>
                <a:path w="4466" h="6050" extrusionOk="0">
                  <a:moveTo>
                    <a:pt x="2346" y="275"/>
                  </a:moveTo>
                  <a:cubicBezTo>
                    <a:pt x="2929" y="275"/>
                    <a:pt x="3406" y="751"/>
                    <a:pt x="3406" y="1322"/>
                  </a:cubicBezTo>
                  <a:lnTo>
                    <a:pt x="3406" y="1608"/>
                  </a:lnTo>
                  <a:lnTo>
                    <a:pt x="3382" y="1608"/>
                  </a:lnTo>
                  <a:cubicBezTo>
                    <a:pt x="3048" y="1537"/>
                    <a:pt x="2941" y="1108"/>
                    <a:pt x="2941" y="1108"/>
                  </a:cubicBezTo>
                  <a:cubicBezTo>
                    <a:pt x="2929" y="1049"/>
                    <a:pt x="2882" y="1001"/>
                    <a:pt x="2822" y="989"/>
                  </a:cubicBezTo>
                  <a:cubicBezTo>
                    <a:pt x="2809" y="984"/>
                    <a:pt x="2796" y="981"/>
                    <a:pt x="2783" y="981"/>
                  </a:cubicBezTo>
                  <a:cubicBezTo>
                    <a:pt x="2738" y="981"/>
                    <a:pt x="2695" y="1011"/>
                    <a:pt x="2667" y="1049"/>
                  </a:cubicBezTo>
                  <a:cubicBezTo>
                    <a:pt x="2155" y="1608"/>
                    <a:pt x="1262" y="1608"/>
                    <a:pt x="1250" y="1608"/>
                  </a:cubicBezTo>
                  <a:lnTo>
                    <a:pt x="1191" y="1608"/>
                  </a:lnTo>
                  <a:lnTo>
                    <a:pt x="1191" y="1322"/>
                  </a:lnTo>
                  <a:cubicBezTo>
                    <a:pt x="1191" y="751"/>
                    <a:pt x="1667" y="275"/>
                    <a:pt x="2251" y="275"/>
                  </a:cubicBezTo>
                  <a:close/>
                  <a:moveTo>
                    <a:pt x="1096" y="2049"/>
                  </a:moveTo>
                  <a:lnTo>
                    <a:pt x="1096" y="2382"/>
                  </a:lnTo>
                  <a:cubicBezTo>
                    <a:pt x="1060" y="2358"/>
                    <a:pt x="1012" y="2287"/>
                    <a:pt x="1012" y="2215"/>
                  </a:cubicBezTo>
                  <a:cubicBezTo>
                    <a:pt x="1012" y="2144"/>
                    <a:pt x="1036" y="2084"/>
                    <a:pt x="1096" y="2049"/>
                  </a:cubicBezTo>
                  <a:close/>
                  <a:moveTo>
                    <a:pt x="3394" y="2061"/>
                  </a:moveTo>
                  <a:cubicBezTo>
                    <a:pt x="3441" y="2084"/>
                    <a:pt x="3477" y="2144"/>
                    <a:pt x="3477" y="2215"/>
                  </a:cubicBezTo>
                  <a:cubicBezTo>
                    <a:pt x="3477" y="2299"/>
                    <a:pt x="3453" y="2358"/>
                    <a:pt x="3394" y="2382"/>
                  </a:cubicBezTo>
                  <a:lnTo>
                    <a:pt x="3394" y="2061"/>
                  </a:lnTo>
                  <a:close/>
                  <a:moveTo>
                    <a:pt x="2632" y="1442"/>
                  </a:moveTo>
                  <a:cubicBezTo>
                    <a:pt x="2727" y="1608"/>
                    <a:pt x="2858" y="1787"/>
                    <a:pt x="3084" y="1894"/>
                  </a:cubicBezTo>
                  <a:lnTo>
                    <a:pt x="3084" y="2537"/>
                  </a:lnTo>
                  <a:cubicBezTo>
                    <a:pt x="3084" y="2930"/>
                    <a:pt x="2751" y="3263"/>
                    <a:pt x="2346" y="3263"/>
                  </a:cubicBezTo>
                  <a:lnTo>
                    <a:pt x="2155" y="3263"/>
                  </a:lnTo>
                  <a:cubicBezTo>
                    <a:pt x="1739" y="3263"/>
                    <a:pt x="1417" y="2930"/>
                    <a:pt x="1417" y="2537"/>
                  </a:cubicBezTo>
                  <a:lnTo>
                    <a:pt x="1417" y="1918"/>
                  </a:lnTo>
                  <a:cubicBezTo>
                    <a:pt x="1679" y="1894"/>
                    <a:pt x="2227" y="1799"/>
                    <a:pt x="2632" y="1442"/>
                  </a:cubicBezTo>
                  <a:close/>
                  <a:moveTo>
                    <a:pt x="2536" y="3573"/>
                  </a:moveTo>
                  <a:lnTo>
                    <a:pt x="2536" y="3775"/>
                  </a:lnTo>
                  <a:lnTo>
                    <a:pt x="2251" y="4073"/>
                  </a:lnTo>
                  <a:lnTo>
                    <a:pt x="1965" y="3811"/>
                  </a:lnTo>
                  <a:lnTo>
                    <a:pt x="1965" y="3632"/>
                  </a:lnTo>
                  <a:lnTo>
                    <a:pt x="1965" y="3573"/>
                  </a:lnTo>
                  <a:cubicBezTo>
                    <a:pt x="2024" y="3585"/>
                    <a:pt x="2084" y="3585"/>
                    <a:pt x="2155" y="3585"/>
                  </a:cubicBezTo>
                  <a:lnTo>
                    <a:pt x="2346" y="3585"/>
                  </a:lnTo>
                  <a:cubicBezTo>
                    <a:pt x="2405" y="3585"/>
                    <a:pt x="2465" y="3585"/>
                    <a:pt x="2536" y="3573"/>
                  </a:cubicBezTo>
                  <a:close/>
                  <a:moveTo>
                    <a:pt x="2846" y="3906"/>
                  </a:moveTo>
                  <a:lnTo>
                    <a:pt x="2941" y="3989"/>
                  </a:lnTo>
                  <a:lnTo>
                    <a:pt x="2727" y="4454"/>
                  </a:lnTo>
                  <a:lnTo>
                    <a:pt x="2667" y="4406"/>
                  </a:lnTo>
                  <a:lnTo>
                    <a:pt x="2489" y="4275"/>
                  </a:lnTo>
                  <a:lnTo>
                    <a:pt x="2810" y="3930"/>
                  </a:lnTo>
                  <a:lnTo>
                    <a:pt x="2846" y="3906"/>
                  </a:lnTo>
                  <a:close/>
                  <a:moveTo>
                    <a:pt x="1655" y="3918"/>
                  </a:moveTo>
                  <a:cubicBezTo>
                    <a:pt x="1655" y="3942"/>
                    <a:pt x="1667" y="3966"/>
                    <a:pt x="1691" y="3989"/>
                  </a:cubicBezTo>
                  <a:lnTo>
                    <a:pt x="2012" y="4287"/>
                  </a:lnTo>
                  <a:lnTo>
                    <a:pt x="1774" y="4466"/>
                  </a:lnTo>
                  <a:lnTo>
                    <a:pt x="1536" y="3989"/>
                  </a:lnTo>
                  <a:lnTo>
                    <a:pt x="1655" y="3918"/>
                  </a:lnTo>
                  <a:close/>
                  <a:moveTo>
                    <a:pt x="2227" y="4490"/>
                  </a:moveTo>
                  <a:lnTo>
                    <a:pt x="2370" y="4597"/>
                  </a:lnTo>
                  <a:lnTo>
                    <a:pt x="2322" y="4704"/>
                  </a:lnTo>
                  <a:lnTo>
                    <a:pt x="2155" y="4704"/>
                  </a:lnTo>
                  <a:lnTo>
                    <a:pt x="2108" y="4585"/>
                  </a:lnTo>
                  <a:lnTo>
                    <a:pt x="2227" y="4490"/>
                  </a:lnTo>
                  <a:close/>
                  <a:moveTo>
                    <a:pt x="1846" y="4799"/>
                  </a:moveTo>
                  <a:lnTo>
                    <a:pt x="1893" y="4894"/>
                  </a:lnTo>
                  <a:lnTo>
                    <a:pt x="1846" y="5156"/>
                  </a:lnTo>
                  <a:lnTo>
                    <a:pt x="1751" y="4835"/>
                  </a:lnTo>
                  <a:cubicBezTo>
                    <a:pt x="1774" y="4835"/>
                    <a:pt x="1786" y="4823"/>
                    <a:pt x="1798" y="4823"/>
                  </a:cubicBezTo>
                  <a:lnTo>
                    <a:pt x="1846" y="4799"/>
                  </a:lnTo>
                  <a:close/>
                  <a:moveTo>
                    <a:pt x="2632" y="4799"/>
                  </a:moveTo>
                  <a:lnTo>
                    <a:pt x="2679" y="4823"/>
                  </a:lnTo>
                  <a:cubicBezTo>
                    <a:pt x="2691" y="4835"/>
                    <a:pt x="2703" y="4835"/>
                    <a:pt x="2739" y="4847"/>
                  </a:cubicBezTo>
                  <a:lnTo>
                    <a:pt x="2644" y="5156"/>
                  </a:lnTo>
                  <a:lnTo>
                    <a:pt x="2608" y="4882"/>
                  </a:lnTo>
                  <a:lnTo>
                    <a:pt x="2632" y="4799"/>
                  </a:lnTo>
                  <a:close/>
                  <a:moveTo>
                    <a:pt x="2322" y="5037"/>
                  </a:moveTo>
                  <a:lnTo>
                    <a:pt x="2441" y="5728"/>
                  </a:lnTo>
                  <a:lnTo>
                    <a:pt x="2084" y="5728"/>
                  </a:lnTo>
                  <a:lnTo>
                    <a:pt x="2203" y="5037"/>
                  </a:lnTo>
                  <a:close/>
                  <a:moveTo>
                    <a:pt x="3263" y="4156"/>
                  </a:moveTo>
                  <a:lnTo>
                    <a:pt x="3620" y="4299"/>
                  </a:lnTo>
                  <a:lnTo>
                    <a:pt x="3632" y="4299"/>
                  </a:lnTo>
                  <a:cubicBezTo>
                    <a:pt x="3644" y="4323"/>
                    <a:pt x="4156" y="4501"/>
                    <a:pt x="4156" y="5121"/>
                  </a:cubicBezTo>
                  <a:lnTo>
                    <a:pt x="4156" y="5728"/>
                  </a:lnTo>
                  <a:lnTo>
                    <a:pt x="3739" y="5728"/>
                  </a:lnTo>
                  <a:lnTo>
                    <a:pt x="3739" y="5097"/>
                  </a:lnTo>
                  <a:cubicBezTo>
                    <a:pt x="3739" y="5001"/>
                    <a:pt x="3656" y="4930"/>
                    <a:pt x="3572" y="4930"/>
                  </a:cubicBezTo>
                  <a:cubicBezTo>
                    <a:pt x="3477" y="4930"/>
                    <a:pt x="3406" y="5001"/>
                    <a:pt x="3406" y="5097"/>
                  </a:cubicBezTo>
                  <a:lnTo>
                    <a:pt x="3406" y="5728"/>
                  </a:lnTo>
                  <a:lnTo>
                    <a:pt x="2810" y="5728"/>
                  </a:lnTo>
                  <a:lnTo>
                    <a:pt x="3263" y="4156"/>
                  </a:lnTo>
                  <a:close/>
                  <a:moveTo>
                    <a:pt x="2179" y="1"/>
                  </a:moveTo>
                  <a:cubicBezTo>
                    <a:pt x="1429" y="1"/>
                    <a:pt x="810" y="608"/>
                    <a:pt x="810" y="1370"/>
                  </a:cubicBezTo>
                  <a:lnTo>
                    <a:pt x="810" y="1870"/>
                  </a:lnTo>
                  <a:cubicBezTo>
                    <a:pt x="739" y="1965"/>
                    <a:pt x="679" y="2084"/>
                    <a:pt x="679" y="2215"/>
                  </a:cubicBezTo>
                  <a:cubicBezTo>
                    <a:pt x="679" y="2465"/>
                    <a:pt x="858" y="2680"/>
                    <a:pt x="1096" y="2727"/>
                  </a:cubicBezTo>
                  <a:cubicBezTo>
                    <a:pt x="1155" y="3037"/>
                    <a:pt x="1346" y="3299"/>
                    <a:pt x="1631" y="3454"/>
                  </a:cubicBezTo>
                  <a:lnTo>
                    <a:pt x="1631" y="3525"/>
                  </a:lnTo>
                  <a:lnTo>
                    <a:pt x="1274" y="3763"/>
                  </a:lnTo>
                  <a:lnTo>
                    <a:pt x="1262" y="3763"/>
                  </a:lnTo>
                  <a:lnTo>
                    <a:pt x="727" y="3989"/>
                  </a:lnTo>
                  <a:cubicBezTo>
                    <a:pt x="477" y="4073"/>
                    <a:pt x="0" y="4418"/>
                    <a:pt x="0" y="5109"/>
                  </a:cubicBezTo>
                  <a:lnTo>
                    <a:pt x="0" y="5859"/>
                  </a:lnTo>
                  <a:cubicBezTo>
                    <a:pt x="0" y="5954"/>
                    <a:pt x="72" y="6025"/>
                    <a:pt x="155" y="6025"/>
                  </a:cubicBezTo>
                  <a:lnTo>
                    <a:pt x="1203" y="6025"/>
                  </a:lnTo>
                  <a:cubicBezTo>
                    <a:pt x="1286" y="6025"/>
                    <a:pt x="1370" y="5954"/>
                    <a:pt x="1370" y="5859"/>
                  </a:cubicBezTo>
                  <a:cubicBezTo>
                    <a:pt x="1370" y="5775"/>
                    <a:pt x="1286" y="5704"/>
                    <a:pt x="1203" y="5704"/>
                  </a:cubicBezTo>
                  <a:lnTo>
                    <a:pt x="1048" y="5704"/>
                  </a:lnTo>
                  <a:lnTo>
                    <a:pt x="1048" y="5061"/>
                  </a:lnTo>
                  <a:cubicBezTo>
                    <a:pt x="1048" y="4966"/>
                    <a:pt x="977" y="4894"/>
                    <a:pt x="893" y="4894"/>
                  </a:cubicBezTo>
                  <a:cubicBezTo>
                    <a:pt x="798" y="4894"/>
                    <a:pt x="727" y="4966"/>
                    <a:pt x="727" y="5061"/>
                  </a:cubicBezTo>
                  <a:lnTo>
                    <a:pt x="727" y="5704"/>
                  </a:lnTo>
                  <a:lnTo>
                    <a:pt x="310" y="5704"/>
                  </a:lnTo>
                  <a:lnTo>
                    <a:pt x="310" y="5085"/>
                  </a:lnTo>
                  <a:cubicBezTo>
                    <a:pt x="310" y="4454"/>
                    <a:pt x="798" y="4275"/>
                    <a:pt x="834" y="4275"/>
                  </a:cubicBezTo>
                  <a:lnTo>
                    <a:pt x="846" y="4275"/>
                  </a:lnTo>
                  <a:lnTo>
                    <a:pt x="1227" y="4109"/>
                  </a:lnTo>
                  <a:lnTo>
                    <a:pt x="1679" y="5704"/>
                  </a:lnTo>
                  <a:cubicBezTo>
                    <a:pt x="1608" y="5716"/>
                    <a:pt x="1560" y="5775"/>
                    <a:pt x="1560" y="5847"/>
                  </a:cubicBezTo>
                  <a:cubicBezTo>
                    <a:pt x="1560" y="5942"/>
                    <a:pt x="1631" y="6013"/>
                    <a:pt x="1727" y="6013"/>
                  </a:cubicBezTo>
                  <a:lnTo>
                    <a:pt x="1893" y="6049"/>
                  </a:lnTo>
                  <a:lnTo>
                    <a:pt x="4298" y="6049"/>
                  </a:lnTo>
                  <a:cubicBezTo>
                    <a:pt x="4394" y="6049"/>
                    <a:pt x="4465" y="5966"/>
                    <a:pt x="4465" y="5883"/>
                  </a:cubicBezTo>
                  <a:lnTo>
                    <a:pt x="4465" y="5121"/>
                  </a:lnTo>
                  <a:cubicBezTo>
                    <a:pt x="4465" y="4430"/>
                    <a:pt x="3989" y="4097"/>
                    <a:pt x="3727" y="4001"/>
                  </a:cubicBezTo>
                  <a:lnTo>
                    <a:pt x="3203" y="3775"/>
                  </a:lnTo>
                  <a:lnTo>
                    <a:pt x="2834" y="3537"/>
                  </a:lnTo>
                  <a:lnTo>
                    <a:pt x="2834" y="3454"/>
                  </a:lnTo>
                  <a:cubicBezTo>
                    <a:pt x="3108" y="3299"/>
                    <a:pt x="3310" y="3037"/>
                    <a:pt x="3370" y="2727"/>
                  </a:cubicBezTo>
                  <a:cubicBezTo>
                    <a:pt x="3608" y="2680"/>
                    <a:pt x="3787" y="2465"/>
                    <a:pt x="3787" y="2215"/>
                  </a:cubicBezTo>
                  <a:cubicBezTo>
                    <a:pt x="3787" y="2084"/>
                    <a:pt x="3751" y="1965"/>
                    <a:pt x="3656" y="1870"/>
                  </a:cubicBezTo>
                  <a:lnTo>
                    <a:pt x="3656" y="1370"/>
                  </a:lnTo>
                  <a:cubicBezTo>
                    <a:pt x="3656" y="608"/>
                    <a:pt x="3048" y="1"/>
                    <a:pt x="228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39" name="Google Shape;9739;p78"/>
            <p:cNvSpPr/>
            <p:nvPr/>
          </p:nvSpPr>
          <p:spPr>
            <a:xfrm>
              <a:off x="7170938" y="1533610"/>
              <a:ext cx="223206" cy="53852"/>
            </a:xfrm>
            <a:custGeom>
              <a:avLst/>
              <a:gdLst/>
              <a:ahLst/>
              <a:cxnLst/>
              <a:rect l="l" t="t" r="r" b="b"/>
              <a:pathLst>
                <a:path w="7013" h="1692" extrusionOk="0">
                  <a:moveTo>
                    <a:pt x="3512" y="0"/>
                  </a:moveTo>
                  <a:cubicBezTo>
                    <a:pt x="2227" y="0"/>
                    <a:pt x="1000" y="477"/>
                    <a:pt x="72" y="1358"/>
                  </a:cubicBezTo>
                  <a:cubicBezTo>
                    <a:pt x="12" y="1405"/>
                    <a:pt x="0" y="1512"/>
                    <a:pt x="72" y="1572"/>
                  </a:cubicBezTo>
                  <a:cubicBezTo>
                    <a:pt x="92" y="1625"/>
                    <a:pt x="130" y="1649"/>
                    <a:pt x="171" y="1649"/>
                  </a:cubicBezTo>
                  <a:cubicBezTo>
                    <a:pt x="203" y="1649"/>
                    <a:pt x="236" y="1634"/>
                    <a:pt x="262" y="1608"/>
                  </a:cubicBezTo>
                  <a:cubicBezTo>
                    <a:pt x="1143" y="786"/>
                    <a:pt x="2286" y="322"/>
                    <a:pt x="3501" y="322"/>
                  </a:cubicBezTo>
                  <a:cubicBezTo>
                    <a:pt x="4584" y="322"/>
                    <a:pt x="5608" y="691"/>
                    <a:pt x="6453" y="1370"/>
                  </a:cubicBezTo>
                  <a:lnTo>
                    <a:pt x="6203" y="1370"/>
                  </a:lnTo>
                  <a:cubicBezTo>
                    <a:pt x="6120" y="1370"/>
                    <a:pt x="6037" y="1441"/>
                    <a:pt x="6037" y="1536"/>
                  </a:cubicBezTo>
                  <a:cubicBezTo>
                    <a:pt x="6037" y="1620"/>
                    <a:pt x="6120" y="1691"/>
                    <a:pt x="6203" y="1691"/>
                  </a:cubicBezTo>
                  <a:lnTo>
                    <a:pt x="6846" y="1691"/>
                  </a:lnTo>
                  <a:cubicBezTo>
                    <a:pt x="6930" y="1691"/>
                    <a:pt x="7013" y="1620"/>
                    <a:pt x="7013" y="1536"/>
                  </a:cubicBezTo>
                  <a:lnTo>
                    <a:pt x="7013" y="953"/>
                  </a:lnTo>
                  <a:cubicBezTo>
                    <a:pt x="7013" y="858"/>
                    <a:pt x="6930" y="786"/>
                    <a:pt x="6846" y="786"/>
                  </a:cubicBezTo>
                  <a:cubicBezTo>
                    <a:pt x="6751" y="786"/>
                    <a:pt x="6680" y="858"/>
                    <a:pt x="6680" y="953"/>
                  </a:cubicBezTo>
                  <a:lnTo>
                    <a:pt x="6680" y="1131"/>
                  </a:lnTo>
                  <a:cubicBezTo>
                    <a:pt x="5787" y="405"/>
                    <a:pt x="4667" y="0"/>
                    <a:pt x="351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40" name="Google Shape;9740;p78"/>
            <p:cNvSpPr/>
            <p:nvPr/>
          </p:nvSpPr>
          <p:spPr>
            <a:xfrm>
              <a:off x="7175107" y="1804558"/>
              <a:ext cx="215249" cy="50415"/>
            </a:xfrm>
            <a:custGeom>
              <a:avLst/>
              <a:gdLst/>
              <a:ahLst/>
              <a:cxnLst/>
              <a:rect l="l" t="t" r="r" b="b"/>
              <a:pathLst>
                <a:path w="6763" h="1584" extrusionOk="0">
                  <a:moveTo>
                    <a:pt x="167" y="0"/>
                  </a:moveTo>
                  <a:cubicBezTo>
                    <a:pt x="72" y="0"/>
                    <a:pt x="0" y="72"/>
                    <a:pt x="0" y="167"/>
                  </a:cubicBezTo>
                  <a:lnTo>
                    <a:pt x="0" y="738"/>
                  </a:lnTo>
                  <a:cubicBezTo>
                    <a:pt x="0" y="834"/>
                    <a:pt x="72" y="905"/>
                    <a:pt x="167" y="905"/>
                  </a:cubicBezTo>
                  <a:cubicBezTo>
                    <a:pt x="250" y="905"/>
                    <a:pt x="333" y="834"/>
                    <a:pt x="333" y="738"/>
                  </a:cubicBezTo>
                  <a:lnTo>
                    <a:pt x="333" y="560"/>
                  </a:lnTo>
                  <a:cubicBezTo>
                    <a:pt x="1203" y="1215"/>
                    <a:pt x="2262" y="1584"/>
                    <a:pt x="3381" y="1584"/>
                  </a:cubicBezTo>
                  <a:cubicBezTo>
                    <a:pt x="4596" y="1584"/>
                    <a:pt x="5775" y="1143"/>
                    <a:pt x="6680" y="357"/>
                  </a:cubicBezTo>
                  <a:cubicBezTo>
                    <a:pt x="6739" y="298"/>
                    <a:pt x="6763" y="191"/>
                    <a:pt x="6691" y="131"/>
                  </a:cubicBezTo>
                  <a:cubicBezTo>
                    <a:pt x="6652" y="92"/>
                    <a:pt x="6609" y="74"/>
                    <a:pt x="6567" y="74"/>
                  </a:cubicBezTo>
                  <a:cubicBezTo>
                    <a:pt x="6532" y="74"/>
                    <a:pt x="6497" y="86"/>
                    <a:pt x="6465" y="107"/>
                  </a:cubicBezTo>
                  <a:cubicBezTo>
                    <a:pt x="5596" y="846"/>
                    <a:pt x="4501" y="1262"/>
                    <a:pt x="3370" y="1262"/>
                  </a:cubicBezTo>
                  <a:cubicBezTo>
                    <a:pt x="2334" y="1262"/>
                    <a:pt x="1346" y="941"/>
                    <a:pt x="536" y="322"/>
                  </a:cubicBezTo>
                  <a:lnTo>
                    <a:pt x="810" y="322"/>
                  </a:lnTo>
                  <a:cubicBezTo>
                    <a:pt x="893" y="322"/>
                    <a:pt x="965" y="250"/>
                    <a:pt x="965" y="167"/>
                  </a:cubicBezTo>
                  <a:cubicBezTo>
                    <a:pt x="965" y="72"/>
                    <a:pt x="893" y="0"/>
                    <a:pt x="81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41" name="Google Shape;9741;p78"/>
            <p:cNvSpPr/>
            <p:nvPr/>
          </p:nvSpPr>
          <p:spPr>
            <a:xfrm>
              <a:off x="7300539" y="1600289"/>
              <a:ext cx="142492" cy="191793"/>
            </a:xfrm>
            <a:custGeom>
              <a:avLst/>
              <a:gdLst/>
              <a:ahLst/>
              <a:cxnLst/>
              <a:rect l="l" t="t" r="r" b="b"/>
              <a:pathLst>
                <a:path w="4477" h="6026" extrusionOk="0">
                  <a:moveTo>
                    <a:pt x="2358" y="275"/>
                  </a:moveTo>
                  <a:cubicBezTo>
                    <a:pt x="2941" y="275"/>
                    <a:pt x="3417" y="751"/>
                    <a:pt x="3417" y="1322"/>
                  </a:cubicBezTo>
                  <a:lnTo>
                    <a:pt x="3417" y="1608"/>
                  </a:lnTo>
                  <a:lnTo>
                    <a:pt x="3381" y="1608"/>
                  </a:lnTo>
                  <a:cubicBezTo>
                    <a:pt x="3060" y="1537"/>
                    <a:pt x="2953" y="1108"/>
                    <a:pt x="2953" y="1108"/>
                  </a:cubicBezTo>
                  <a:cubicBezTo>
                    <a:pt x="2941" y="1049"/>
                    <a:pt x="2893" y="1001"/>
                    <a:pt x="2834" y="989"/>
                  </a:cubicBezTo>
                  <a:cubicBezTo>
                    <a:pt x="2821" y="984"/>
                    <a:pt x="2808" y="981"/>
                    <a:pt x="2795" y="981"/>
                  </a:cubicBezTo>
                  <a:cubicBezTo>
                    <a:pt x="2749" y="981"/>
                    <a:pt x="2704" y="1011"/>
                    <a:pt x="2667" y="1049"/>
                  </a:cubicBezTo>
                  <a:cubicBezTo>
                    <a:pt x="2167" y="1608"/>
                    <a:pt x="1274" y="1608"/>
                    <a:pt x="1250" y="1608"/>
                  </a:cubicBezTo>
                  <a:lnTo>
                    <a:pt x="1191" y="1608"/>
                  </a:lnTo>
                  <a:lnTo>
                    <a:pt x="1191" y="1322"/>
                  </a:lnTo>
                  <a:cubicBezTo>
                    <a:pt x="1191" y="751"/>
                    <a:pt x="1667" y="275"/>
                    <a:pt x="2250" y="275"/>
                  </a:cubicBezTo>
                  <a:close/>
                  <a:moveTo>
                    <a:pt x="1107" y="2049"/>
                  </a:moveTo>
                  <a:lnTo>
                    <a:pt x="1107" y="2382"/>
                  </a:lnTo>
                  <a:cubicBezTo>
                    <a:pt x="1060" y="2358"/>
                    <a:pt x="1012" y="2287"/>
                    <a:pt x="1012" y="2215"/>
                  </a:cubicBezTo>
                  <a:cubicBezTo>
                    <a:pt x="1012" y="2144"/>
                    <a:pt x="1048" y="2084"/>
                    <a:pt x="1107" y="2049"/>
                  </a:cubicBezTo>
                  <a:close/>
                  <a:moveTo>
                    <a:pt x="3393" y="2061"/>
                  </a:moveTo>
                  <a:cubicBezTo>
                    <a:pt x="3441" y="2084"/>
                    <a:pt x="3489" y="2144"/>
                    <a:pt x="3489" y="2215"/>
                  </a:cubicBezTo>
                  <a:cubicBezTo>
                    <a:pt x="3489" y="2299"/>
                    <a:pt x="3453" y="2358"/>
                    <a:pt x="3393" y="2382"/>
                  </a:cubicBezTo>
                  <a:lnTo>
                    <a:pt x="3393" y="2061"/>
                  </a:lnTo>
                  <a:close/>
                  <a:moveTo>
                    <a:pt x="2643" y="1442"/>
                  </a:moveTo>
                  <a:cubicBezTo>
                    <a:pt x="2727" y="1608"/>
                    <a:pt x="2858" y="1787"/>
                    <a:pt x="3084" y="1894"/>
                  </a:cubicBezTo>
                  <a:lnTo>
                    <a:pt x="3084" y="2537"/>
                  </a:lnTo>
                  <a:cubicBezTo>
                    <a:pt x="3084" y="2930"/>
                    <a:pt x="2762" y="3263"/>
                    <a:pt x="2358" y="3263"/>
                  </a:cubicBezTo>
                  <a:lnTo>
                    <a:pt x="2167" y="3263"/>
                  </a:lnTo>
                  <a:cubicBezTo>
                    <a:pt x="1750" y="3263"/>
                    <a:pt x="1417" y="2930"/>
                    <a:pt x="1417" y="2537"/>
                  </a:cubicBezTo>
                  <a:lnTo>
                    <a:pt x="1417" y="1918"/>
                  </a:lnTo>
                  <a:cubicBezTo>
                    <a:pt x="1691" y="1894"/>
                    <a:pt x="2238" y="1799"/>
                    <a:pt x="2643" y="1442"/>
                  </a:cubicBezTo>
                  <a:close/>
                  <a:moveTo>
                    <a:pt x="2548" y="3573"/>
                  </a:moveTo>
                  <a:lnTo>
                    <a:pt x="2548" y="3775"/>
                  </a:lnTo>
                  <a:lnTo>
                    <a:pt x="2250" y="4073"/>
                  </a:lnTo>
                  <a:lnTo>
                    <a:pt x="1965" y="3811"/>
                  </a:lnTo>
                  <a:lnTo>
                    <a:pt x="1965" y="3632"/>
                  </a:lnTo>
                  <a:lnTo>
                    <a:pt x="1965" y="3573"/>
                  </a:lnTo>
                  <a:cubicBezTo>
                    <a:pt x="2024" y="3585"/>
                    <a:pt x="2084" y="3585"/>
                    <a:pt x="2155" y="3585"/>
                  </a:cubicBezTo>
                  <a:lnTo>
                    <a:pt x="2358" y="3585"/>
                  </a:lnTo>
                  <a:cubicBezTo>
                    <a:pt x="2417" y="3585"/>
                    <a:pt x="2477" y="3585"/>
                    <a:pt x="2548" y="3573"/>
                  </a:cubicBezTo>
                  <a:close/>
                  <a:moveTo>
                    <a:pt x="1667" y="3918"/>
                  </a:moveTo>
                  <a:cubicBezTo>
                    <a:pt x="1667" y="3942"/>
                    <a:pt x="1679" y="3954"/>
                    <a:pt x="1715" y="3989"/>
                  </a:cubicBezTo>
                  <a:lnTo>
                    <a:pt x="2024" y="4287"/>
                  </a:lnTo>
                  <a:lnTo>
                    <a:pt x="1774" y="4454"/>
                  </a:lnTo>
                  <a:lnTo>
                    <a:pt x="1548" y="3989"/>
                  </a:lnTo>
                  <a:lnTo>
                    <a:pt x="1667" y="3918"/>
                  </a:lnTo>
                  <a:close/>
                  <a:moveTo>
                    <a:pt x="2834" y="3918"/>
                  </a:moveTo>
                  <a:lnTo>
                    <a:pt x="2941" y="3989"/>
                  </a:lnTo>
                  <a:lnTo>
                    <a:pt x="2715" y="4454"/>
                  </a:lnTo>
                  <a:lnTo>
                    <a:pt x="2655" y="4406"/>
                  </a:lnTo>
                  <a:lnTo>
                    <a:pt x="2477" y="4275"/>
                  </a:lnTo>
                  <a:lnTo>
                    <a:pt x="2798" y="3942"/>
                  </a:lnTo>
                  <a:lnTo>
                    <a:pt x="2834" y="3918"/>
                  </a:lnTo>
                  <a:close/>
                  <a:moveTo>
                    <a:pt x="2238" y="4501"/>
                  </a:moveTo>
                  <a:lnTo>
                    <a:pt x="2369" y="4585"/>
                  </a:lnTo>
                  <a:lnTo>
                    <a:pt x="2322" y="4692"/>
                  </a:lnTo>
                  <a:lnTo>
                    <a:pt x="2167" y="4692"/>
                  </a:lnTo>
                  <a:lnTo>
                    <a:pt x="2119" y="4585"/>
                  </a:lnTo>
                  <a:lnTo>
                    <a:pt x="2238" y="4501"/>
                  </a:lnTo>
                  <a:close/>
                  <a:moveTo>
                    <a:pt x="1846" y="4799"/>
                  </a:moveTo>
                  <a:lnTo>
                    <a:pt x="1893" y="4894"/>
                  </a:lnTo>
                  <a:lnTo>
                    <a:pt x="1846" y="5156"/>
                  </a:lnTo>
                  <a:lnTo>
                    <a:pt x="1762" y="4835"/>
                  </a:lnTo>
                  <a:cubicBezTo>
                    <a:pt x="1774" y="4835"/>
                    <a:pt x="1786" y="4823"/>
                    <a:pt x="1810" y="4823"/>
                  </a:cubicBezTo>
                  <a:lnTo>
                    <a:pt x="1846" y="4799"/>
                  </a:lnTo>
                  <a:close/>
                  <a:moveTo>
                    <a:pt x="2643" y="4799"/>
                  </a:moveTo>
                  <a:lnTo>
                    <a:pt x="2679" y="4823"/>
                  </a:lnTo>
                  <a:cubicBezTo>
                    <a:pt x="2703" y="4835"/>
                    <a:pt x="2715" y="4835"/>
                    <a:pt x="2739" y="4847"/>
                  </a:cubicBezTo>
                  <a:lnTo>
                    <a:pt x="2655" y="5156"/>
                  </a:lnTo>
                  <a:lnTo>
                    <a:pt x="2608" y="4882"/>
                  </a:lnTo>
                  <a:lnTo>
                    <a:pt x="2643" y="4799"/>
                  </a:lnTo>
                  <a:close/>
                  <a:moveTo>
                    <a:pt x="2322" y="5037"/>
                  </a:moveTo>
                  <a:lnTo>
                    <a:pt x="2441" y="5728"/>
                  </a:lnTo>
                  <a:lnTo>
                    <a:pt x="2084" y="5728"/>
                  </a:lnTo>
                  <a:lnTo>
                    <a:pt x="2203" y="5037"/>
                  </a:lnTo>
                  <a:close/>
                  <a:moveTo>
                    <a:pt x="3262" y="4156"/>
                  </a:moveTo>
                  <a:lnTo>
                    <a:pt x="3620" y="4299"/>
                  </a:lnTo>
                  <a:lnTo>
                    <a:pt x="3631" y="4299"/>
                  </a:lnTo>
                  <a:cubicBezTo>
                    <a:pt x="3655" y="4323"/>
                    <a:pt x="4155" y="4501"/>
                    <a:pt x="4155" y="5121"/>
                  </a:cubicBezTo>
                  <a:lnTo>
                    <a:pt x="4155" y="5728"/>
                  </a:lnTo>
                  <a:lnTo>
                    <a:pt x="3739" y="5728"/>
                  </a:lnTo>
                  <a:lnTo>
                    <a:pt x="3739" y="5097"/>
                  </a:lnTo>
                  <a:cubicBezTo>
                    <a:pt x="3739" y="5001"/>
                    <a:pt x="3667" y="4930"/>
                    <a:pt x="3572" y="4930"/>
                  </a:cubicBezTo>
                  <a:cubicBezTo>
                    <a:pt x="3489" y="4930"/>
                    <a:pt x="3417" y="5001"/>
                    <a:pt x="3417" y="5097"/>
                  </a:cubicBezTo>
                  <a:lnTo>
                    <a:pt x="3417" y="5728"/>
                  </a:lnTo>
                  <a:lnTo>
                    <a:pt x="2822" y="5728"/>
                  </a:lnTo>
                  <a:lnTo>
                    <a:pt x="3262" y="4156"/>
                  </a:lnTo>
                  <a:close/>
                  <a:moveTo>
                    <a:pt x="2191" y="1"/>
                  </a:moveTo>
                  <a:cubicBezTo>
                    <a:pt x="1429" y="1"/>
                    <a:pt x="822" y="608"/>
                    <a:pt x="822" y="1370"/>
                  </a:cubicBezTo>
                  <a:lnTo>
                    <a:pt x="822" y="1870"/>
                  </a:lnTo>
                  <a:cubicBezTo>
                    <a:pt x="750" y="1965"/>
                    <a:pt x="691" y="2084"/>
                    <a:pt x="691" y="2215"/>
                  </a:cubicBezTo>
                  <a:cubicBezTo>
                    <a:pt x="691" y="2465"/>
                    <a:pt x="869" y="2680"/>
                    <a:pt x="1107" y="2727"/>
                  </a:cubicBezTo>
                  <a:cubicBezTo>
                    <a:pt x="1167" y="3037"/>
                    <a:pt x="1357" y="3299"/>
                    <a:pt x="1643" y="3454"/>
                  </a:cubicBezTo>
                  <a:lnTo>
                    <a:pt x="1643" y="3525"/>
                  </a:lnTo>
                  <a:lnTo>
                    <a:pt x="1286" y="3763"/>
                  </a:lnTo>
                  <a:lnTo>
                    <a:pt x="1262" y="3763"/>
                  </a:lnTo>
                  <a:lnTo>
                    <a:pt x="726" y="3989"/>
                  </a:lnTo>
                  <a:cubicBezTo>
                    <a:pt x="476" y="4073"/>
                    <a:pt x="0" y="4418"/>
                    <a:pt x="0" y="5109"/>
                  </a:cubicBezTo>
                  <a:lnTo>
                    <a:pt x="0" y="5859"/>
                  </a:lnTo>
                  <a:cubicBezTo>
                    <a:pt x="0" y="5954"/>
                    <a:pt x="72" y="6025"/>
                    <a:pt x="167" y="6025"/>
                  </a:cubicBezTo>
                  <a:lnTo>
                    <a:pt x="1203" y="6025"/>
                  </a:lnTo>
                  <a:cubicBezTo>
                    <a:pt x="1298" y="6025"/>
                    <a:pt x="1369" y="5954"/>
                    <a:pt x="1369" y="5859"/>
                  </a:cubicBezTo>
                  <a:cubicBezTo>
                    <a:pt x="1369" y="5775"/>
                    <a:pt x="1298" y="5704"/>
                    <a:pt x="1203" y="5704"/>
                  </a:cubicBezTo>
                  <a:lnTo>
                    <a:pt x="1060" y="5704"/>
                  </a:lnTo>
                  <a:lnTo>
                    <a:pt x="1060" y="5061"/>
                  </a:lnTo>
                  <a:cubicBezTo>
                    <a:pt x="1060" y="4966"/>
                    <a:pt x="988" y="4894"/>
                    <a:pt x="893" y="4894"/>
                  </a:cubicBezTo>
                  <a:cubicBezTo>
                    <a:pt x="810" y="4894"/>
                    <a:pt x="726" y="4966"/>
                    <a:pt x="726" y="5061"/>
                  </a:cubicBezTo>
                  <a:lnTo>
                    <a:pt x="726" y="5704"/>
                  </a:lnTo>
                  <a:lnTo>
                    <a:pt x="310" y="5704"/>
                  </a:lnTo>
                  <a:lnTo>
                    <a:pt x="310" y="5085"/>
                  </a:lnTo>
                  <a:cubicBezTo>
                    <a:pt x="310" y="4454"/>
                    <a:pt x="810" y="4275"/>
                    <a:pt x="834" y="4275"/>
                  </a:cubicBezTo>
                  <a:lnTo>
                    <a:pt x="845" y="4275"/>
                  </a:lnTo>
                  <a:lnTo>
                    <a:pt x="1238" y="4109"/>
                  </a:lnTo>
                  <a:lnTo>
                    <a:pt x="1679" y="5704"/>
                  </a:lnTo>
                  <a:cubicBezTo>
                    <a:pt x="1607" y="5716"/>
                    <a:pt x="1560" y="5775"/>
                    <a:pt x="1560" y="5847"/>
                  </a:cubicBezTo>
                  <a:cubicBezTo>
                    <a:pt x="1560" y="5942"/>
                    <a:pt x="1643" y="6013"/>
                    <a:pt x="1726" y="6013"/>
                  </a:cubicBezTo>
                  <a:lnTo>
                    <a:pt x="4322" y="6013"/>
                  </a:lnTo>
                  <a:cubicBezTo>
                    <a:pt x="4405" y="6013"/>
                    <a:pt x="4477" y="5942"/>
                    <a:pt x="4477" y="5847"/>
                  </a:cubicBezTo>
                  <a:lnTo>
                    <a:pt x="4477" y="5085"/>
                  </a:lnTo>
                  <a:cubicBezTo>
                    <a:pt x="4465" y="4442"/>
                    <a:pt x="3989" y="4097"/>
                    <a:pt x="3739" y="4001"/>
                  </a:cubicBezTo>
                  <a:lnTo>
                    <a:pt x="3203" y="3775"/>
                  </a:lnTo>
                  <a:lnTo>
                    <a:pt x="2846" y="3537"/>
                  </a:lnTo>
                  <a:lnTo>
                    <a:pt x="2846" y="3454"/>
                  </a:lnTo>
                  <a:cubicBezTo>
                    <a:pt x="3120" y="3299"/>
                    <a:pt x="3322" y="3037"/>
                    <a:pt x="3381" y="2727"/>
                  </a:cubicBezTo>
                  <a:cubicBezTo>
                    <a:pt x="3620" y="2680"/>
                    <a:pt x="3798" y="2465"/>
                    <a:pt x="3798" y="2215"/>
                  </a:cubicBezTo>
                  <a:cubicBezTo>
                    <a:pt x="3798" y="2084"/>
                    <a:pt x="3751" y="1965"/>
                    <a:pt x="3667" y="1870"/>
                  </a:cubicBezTo>
                  <a:lnTo>
                    <a:pt x="3667" y="1370"/>
                  </a:lnTo>
                  <a:cubicBezTo>
                    <a:pt x="3667" y="608"/>
                    <a:pt x="3048" y="1"/>
                    <a:pt x="229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42" name="Google Shape;9742;p78"/>
          <p:cNvGrpSpPr/>
          <p:nvPr/>
        </p:nvGrpSpPr>
        <p:grpSpPr>
          <a:xfrm>
            <a:off x="10083689" y="1787485"/>
            <a:ext cx="436079" cy="480256"/>
            <a:chOff x="7562766" y="1514864"/>
            <a:chExt cx="327059" cy="36019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43" name="Google Shape;9743;p78"/>
            <p:cNvSpPr/>
            <p:nvPr/>
          </p:nvSpPr>
          <p:spPr>
            <a:xfrm>
              <a:off x="7662418" y="1600289"/>
              <a:ext cx="127724" cy="165248"/>
            </a:xfrm>
            <a:custGeom>
              <a:avLst/>
              <a:gdLst/>
              <a:ahLst/>
              <a:cxnLst/>
              <a:rect l="l" t="t" r="r" b="b"/>
              <a:pathLst>
                <a:path w="4013" h="5192" extrusionOk="0">
                  <a:moveTo>
                    <a:pt x="2001" y="334"/>
                  </a:moveTo>
                  <a:cubicBezTo>
                    <a:pt x="2298" y="334"/>
                    <a:pt x="2548" y="513"/>
                    <a:pt x="2656" y="763"/>
                  </a:cubicBezTo>
                  <a:cubicBezTo>
                    <a:pt x="2679" y="846"/>
                    <a:pt x="2715" y="941"/>
                    <a:pt x="2715" y="1049"/>
                  </a:cubicBezTo>
                  <a:lnTo>
                    <a:pt x="2715" y="1227"/>
                  </a:lnTo>
                  <a:cubicBezTo>
                    <a:pt x="2441" y="1132"/>
                    <a:pt x="2322" y="846"/>
                    <a:pt x="2322" y="834"/>
                  </a:cubicBezTo>
                  <a:cubicBezTo>
                    <a:pt x="2298" y="775"/>
                    <a:pt x="2251" y="727"/>
                    <a:pt x="2179" y="727"/>
                  </a:cubicBezTo>
                  <a:cubicBezTo>
                    <a:pt x="2120" y="727"/>
                    <a:pt x="2060" y="763"/>
                    <a:pt x="2013" y="822"/>
                  </a:cubicBezTo>
                  <a:cubicBezTo>
                    <a:pt x="2013" y="822"/>
                    <a:pt x="1822" y="1180"/>
                    <a:pt x="1286" y="1239"/>
                  </a:cubicBezTo>
                  <a:lnTo>
                    <a:pt x="1286" y="1025"/>
                  </a:lnTo>
                  <a:cubicBezTo>
                    <a:pt x="1298" y="941"/>
                    <a:pt x="1310" y="846"/>
                    <a:pt x="1346" y="763"/>
                  </a:cubicBezTo>
                  <a:cubicBezTo>
                    <a:pt x="1453" y="513"/>
                    <a:pt x="1703" y="334"/>
                    <a:pt x="2001" y="334"/>
                  </a:cubicBezTo>
                  <a:close/>
                  <a:moveTo>
                    <a:pt x="2167" y="1180"/>
                  </a:moveTo>
                  <a:cubicBezTo>
                    <a:pt x="2263" y="1322"/>
                    <a:pt x="2465" y="1501"/>
                    <a:pt x="2727" y="1549"/>
                  </a:cubicBezTo>
                  <a:lnTo>
                    <a:pt x="2727" y="1775"/>
                  </a:lnTo>
                  <a:cubicBezTo>
                    <a:pt x="2727" y="2156"/>
                    <a:pt x="2429" y="2465"/>
                    <a:pt x="2048" y="2489"/>
                  </a:cubicBezTo>
                  <a:lnTo>
                    <a:pt x="1989" y="2489"/>
                  </a:lnTo>
                  <a:cubicBezTo>
                    <a:pt x="1596" y="2489"/>
                    <a:pt x="1298" y="2180"/>
                    <a:pt x="1298" y="1787"/>
                  </a:cubicBezTo>
                  <a:lnTo>
                    <a:pt x="1298" y="1561"/>
                  </a:lnTo>
                  <a:cubicBezTo>
                    <a:pt x="1727" y="1525"/>
                    <a:pt x="2001" y="1346"/>
                    <a:pt x="2167" y="1180"/>
                  </a:cubicBezTo>
                  <a:close/>
                  <a:moveTo>
                    <a:pt x="2215" y="2846"/>
                  </a:moveTo>
                  <a:lnTo>
                    <a:pt x="2132" y="3025"/>
                  </a:lnTo>
                  <a:lnTo>
                    <a:pt x="1906" y="3025"/>
                  </a:lnTo>
                  <a:lnTo>
                    <a:pt x="1810" y="2846"/>
                  </a:lnTo>
                  <a:close/>
                  <a:moveTo>
                    <a:pt x="2084" y="3347"/>
                  </a:moveTo>
                  <a:lnTo>
                    <a:pt x="2287" y="4180"/>
                  </a:lnTo>
                  <a:lnTo>
                    <a:pt x="2013" y="4442"/>
                  </a:lnTo>
                  <a:lnTo>
                    <a:pt x="1751" y="4180"/>
                  </a:lnTo>
                  <a:lnTo>
                    <a:pt x="1929" y="3347"/>
                  </a:lnTo>
                  <a:close/>
                  <a:moveTo>
                    <a:pt x="2572" y="2918"/>
                  </a:moveTo>
                  <a:cubicBezTo>
                    <a:pt x="2810" y="2989"/>
                    <a:pt x="3025" y="3120"/>
                    <a:pt x="3215" y="3311"/>
                  </a:cubicBezTo>
                  <a:cubicBezTo>
                    <a:pt x="3549" y="3620"/>
                    <a:pt x="3727" y="4025"/>
                    <a:pt x="3727" y="4442"/>
                  </a:cubicBezTo>
                  <a:lnTo>
                    <a:pt x="3668" y="4859"/>
                  </a:lnTo>
                  <a:lnTo>
                    <a:pt x="334" y="4859"/>
                  </a:lnTo>
                  <a:lnTo>
                    <a:pt x="334" y="4442"/>
                  </a:lnTo>
                  <a:cubicBezTo>
                    <a:pt x="334" y="4025"/>
                    <a:pt x="513" y="3620"/>
                    <a:pt x="834" y="3311"/>
                  </a:cubicBezTo>
                  <a:cubicBezTo>
                    <a:pt x="1013" y="3132"/>
                    <a:pt x="1239" y="2989"/>
                    <a:pt x="1477" y="2918"/>
                  </a:cubicBezTo>
                  <a:lnTo>
                    <a:pt x="1632" y="3204"/>
                  </a:lnTo>
                  <a:lnTo>
                    <a:pt x="1405" y="4192"/>
                  </a:lnTo>
                  <a:cubicBezTo>
                    <a:pt x="1394" y="4251"/>
                    <a:pt x="1405" y="4311"/>
                    <a:pt x="1453" y="4359"/>
                  </a:cubicBezTo>
                  <a:lnTo>
                    <a:pt x="1906" y="4775"/>
                  </a:lnTo>
                  <a:cubicBezTo>
                    <a:pt x="1941" y="4811"/>
                    <a:pt x="1989" y="4823"/>
                    <a:pt x="2025" y="4823"/>
                  </a:cubicBezTo>
                  <a:cubicBezTo>
                    <a:pt x="2072" y="4823"/>
                    <a:pt x="2096" y="4811"/>
                    <a:pt x="2144" y="4775"/>
                  </a:cubicBezTo>
                  <a:lnTo>
                    <a:pt x="2608" y="4359"/>
                  </a:lnTo>
                  <a:cubicBezTo>
                    <a:pt x="2656" y="4311"/>
                    <a:pt x="2668" y="4251"/>
                    <a:pt x="2656" y="4192"/>
                  </a:cubicBezTo>
                  <a:lnTo>
                    <a:pt x="2429" y="3204"/>
                  </a:lnTo>
                  <a:lnTo>
                    <a:pt x="2572" y="2918"/>
                  </a:lnTo>
                  <a:close/>
                  <a:moveTo>
                    <a:pt x="2001" y="1"/>
                  </a:moveTo>
                  <a:cubicBezTo>
                    <a:pt x="1417" y="1"/>
                    <a:pt x="953" y="465"/>
                    <a:pt x="953" y="1049"/>
                  </a:cubicBezTo>
                  <a:lnTo>
                    <a:pt x="953" y="1418"/>
                  </a:lnTo>
                  <a:lnTo>
                    <a:pt x="953" y="1787"/>
                  </a:lnTo>
                  <a:cubicBezTo>
                    <a:pt x="953" y="2120"/>
                    <a:pt x="1120" y="2418"/>
                    <a:pt x="1358" y="2608"/>
                  </a:cubicBezTo>
                  <a:cubicBezTo>
                    <a:pt x="572" y="2870"/>
                    <a:pt x="1" y="3608"/>
                    <a:pt x="1" y="4442"/>
                  </a:cubicBezTo>
                  <a:lnTo>
                    <a:pt x="1" y="5037"/>
                  </a:lnTo>
                  <a:cubicBezTo>
                    <a:pt x="1" y="5121"/>
                    <a:pt x="84" y="5192"/>
                    <a:pt x="167" y="5192"/>
                  </a:cubicBezTo>
                  <a:lnTo>
                    <a:pt x="3834" y="5192"/>
                  </a:lnTo>
                  <a:cubicBezTo>
                    <a:pt x="3918" y="5192"/>
                    <a:pt x="3989" y="5121"/>
                    <a:pt x="3989" y="5037"/>
                  </a:cubicBezTo>
                  <a:lnTo>
                    <a:pt x="3989" y="4442"/>
                  </a:lnTo>
                  <a:cubicBezTo>
                    <a:pt x="4013" y="3620"/>
                    <a:pt x="3430" y="2882"/>
                    <a:pt x="2644" y="2608"/>
                  </a:cubicBezTo>
                  <a:cubicBezTo>
                    <a:pt x="2882" y="2418"/>
                    <a:pt x="3037" y="2120"/>
                    <a:pt x="3037" y="1787"/>
                  </a:cubicBezTo>
                  <a:lnTo>
                    <a:pt x="3037" y="1418"/>
                  </a:lnTo>
                  <a:lnTo>
                    <a:pt x="3037" y="1049"/>
                  </a:lnTo>
                  <a:cubicBezTo>
                    <a:pt x="3037" y="465"/>
                    <a:pt x="2584" y="1"/>
                    <a:pt x="200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44" name="Google Shape;9744;p78"/>
            <p:cNvSpPr/>
            <p:nvPr/>
          </p:nvSpPr>
          <p:spPr>
            <a:xfrm>
              <a:off x="7599527" y="1548951"/>
              <a:ext cx="258853" cy="154841"/>
            </a:xfrm>
            <a:custGeom>
              <a:avLst/>
              <a:gdLst/>
              <a:ahLst/>
              <a:cxnLst/>
              <a:rect l="l" t="t" r="r" b="b"/>
              <a:pathLst>
                <a:path w="8133" h="4865" extrusionOk="0">
                  <a:moveTo>
                    <a:pt x="3974" y="1"/>
                  </a:moveTo>
                  <a:cubicBezTo>
                    <a:pt x="3947" y="1"/>
                    <a:pt x="3923" y="7"/>
                    <a:pt x="3905" y="18"/>
                  </a:cubicBezTo>
                  <a:cubicBezTo>
                    <a:pt x="3882" y="42"/>
                    <a:pt x="1798" y="1269"/>
                    <a:pt x="238" y="1269"/>
                  </a:cubicBezTo>
                  <a:cubicBezTo>
                    <a:pt x="167" y="1269"/>
                    <a:pt x="95" y="1328"/>
                    <a:pt x="72" y="1411"/>
                  </a:cubicBezTo>
                  <a:cubicBezTo>
                    <a:pt x="72" y="1423"/>
                    <a:pt x="0" y="1912"/>
                    <a:pt x="0" y="2662"/>
                  </a:cubicBezTo>
                  <a:cubicBezTo>
                    <a:pt x="0" y="2745"/>
                    <a:pt x="72" y="2816"/>
                    <a:pt x="167" y="2816"/>
                  </a:cubicBezTo>
                  <a:cubicBezTo>
                    <a:pt x="250" y="2816"/>
                    <a:pt x="333" y="2745"/>
                    <a:pt x="333" y="2662"/>
                  </a:cubicBezTo>
                  <a:cubicBezTo>
                    <a:pt x="333" y="2162"/>
                    <a:pt x="357" y="1781"/>
                    <a:pt x="393" y="1590"/>
                  </a:cubicBezTo>
                  <a:cubicBezTo>
                    <a:pt x="1060" y="1554"/>
                    <a:pt x="1857" y="1352"/>
                    <a:pt x="2786" y="947"/>
                  </a:cubicBezTo>
                  <a:cubicBezTo>
                    <a:pt x="3346" y="697"/>
                    <a:pt x="3798" y="459"/>
                    <a:pt x="3977" y="352"/>
                  </a:cubicBezTo>
                  <a:cubicBezTo>
                    <a:pt x="4155" y="459"/>
                    <a:pt x="4596" y="697"/>
                    <a:pt x="5167" y="947"/>
                  </a:cubicBezTo>
                  <a:cubicBezTo>
                    <a:pt x="6084" y="1352"/>
                    <a:pt x="6894" y="1566"/>
                    <a:pt x="7561" y="1590"/>
                  </a:cubicBezTo>
                  <a:cubicBezTo>
                    <a:pt x="7608" y="2007"/>
                    <a:pt x="7715" y="3281"/>
                    <a:pt x="7394" y="4662"/>
                  </a:cubicBezTo>
                  <a:cubicBezTo>
                    <a:pt x="7382" y="4757"/>
                    <a:pt x="7430" y="4840"/>
                    <a:pt x="7513" y="4864"/>
                  </a:cubicBezTo>
                  <a:lnTo>
                    <a:pt x="7549" y="4864"/>
                  </a:lnTo>
                  <a:cubicBezTo>
                    <a:pt x="7620" y="4864"/>
                    <a:pt x="7692" y="4805"/>
                    <a:pt x="7715" y="4721"/>
                  </a:cubicBezTo>
                  <a:cubicBezTo>
                    <a:pt x="8132" y="3007"/>
                    <a:pt x="7894" y="1483"/>
                    <a:pt x="7894" y="1411"/>
                  </a:cubicBezTo>
                  <a:cubicBezTo>
                    <a:pt x="7870" y="1328"/>
                    <a:pt x="7799" y="1269"/>
                    <a:pt x="7727" y="1269"/>
                  </a:cubicBezTo>
                  <a:cubicBezTo>
                    <a:pt x="6168" y="1269"/>
                    <a:pt x="4096" y="42"/>
                    <a:pt x="4060" y="18"/>
                  </a:cubicBezTo>
                  <a:cubicBezTo>
                    <a:pt x="4030" y="7"/>
                    <a:pt x="4001" y="1"/>
                    <a:pt x="397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45" name="Google Shape;9745;p78"/>
            <p:cNvSpPr/>
            <p:nvPr/>
          </p:nvSpPr>
          <p:spPr>
            <a:xfrm>
              <a:off x="7599909" y="1648380"/>
              <a:ext cx="242175" cy="190679"/>
            </a:xfrm>
            <a:custGeom>
              <a:avLst/>
              <a:gdLst/>
              <a:ahLst/>
              <a:cxnLst/>
              <a:rect l="l" t="t" r="r" b="b"/>
              <a:pathLst>
                <a:path w="7609" h="5991" extrusionOk="0">
                  <a:moveTo>
                    <a:pt x="185" y="1"/>
                  </a:moveTo>
                  <a:cubicBezTo>
                    <a:pt x="179" y="1"/>
                    <a:pt x="173" y="1"/>
                    <a:pt x="167" y="2"/>
                  </a:cubicBezTo>
                  <a:cubicBezTo>
                    <a:pt x="71" y="2"/>
                    <a:pt x="0" y="97"/>
                    <a:pt x="12" y="181"/>
                  </a:cubicBezTo>
                  <a:cubicBezTo>
                    <a:pt x="95" y="1419"/>
                    <a:pt x="369" y="2502"/>
                    <a:pt x="869" y="3419"/>
                  </a:cubicBezTo>
                  <a:cubicBezTo>
                    <a:pt x="1536" y="4669"/>
                    <a:pt x="2560" y="5526"/>
                    <a:pt x="3929" y="5979"/>
                  </a:cubicBezTo>
                  <a:cubicBezTo>
                    <a:pt x="3941" y="5979"/>
                    <a:pt x="3965" y="5991"/>
                    <a:pt x="3989" y="5991"/>
                  </a:cubicBezTo>
                  <a:cubicBezTo>
                    <a:pt x="4001" y="5991"/>
                    <a:pt x="4024" y="5991"/>
                    <a:pt x="4048" y="5979"/>
                  </a:cubicBezTo>
                  <a:cubicBezTo>
                    <a:pt x="4941" y="5681"/>
                    <a:pt x="5691" y="5217"/>
                    <a:pt x="6287" y="4574"/>
                  </a:cubicBezTo>
                  <a:cubicBezTo>
                    <a:pt x="6882" y="3931"/>
                    <a:pt x="7322" y="3133"/>
                    <a:pt x="7608" y="2181"/>
                  </a:cubicBezTo>
                  <a:cubicBezTo>
                    <a:pt x="7608" y="2097"/>
                    <a:pt x="7560" y="2002"/>
                    <a:pt x="7477" y="1966"/>
                  </a:cubicBezTo>
                  <a:cubicBezTo>
                    <a:pt x="7463" y="1963"/>
                    <a:pt x="7448" y="1961"/>
                    <a:pt x="7434" y="1961"/>
                  </a:cubicBezTo>
                  <a:cubicBezTo>
                    <a:pt x="7358" y="1961"/>
                    <a:pt x="7293" y="2013"/>
                    <a:pt x="7263" y="2074"/>
                  </a:cubicBezTo>
                  <a:cubicBezTo>
                    <a:pt x="7001" y="2990"/>
                    <a:pt x="6560" y="3741"/>
                    <a:pt x="6013" y="4336"/>
                  </a:cubicBezTo>
                  <a:cubicBezTo>
                    <a:pt x="5465" y="4919"/>
                    <a:pt x="4774" y="5348"/>
                    <a:pt x="3977" y="5634"/>
                  </a:cubicBezTo>
                  <a:cubicBezTo>
                    <a:pt x="2727" y="5205"/>
                    <a:pt x="1774" y="4395"/>
                    <a:pt x="1143" y="3252"/>
                  </a:cubicBezTo>
                  <a:cubicBezTo>
                    <a:pt x="691" y="2383"/>
                    <a:pt x="417" y="1347"/>
                    <a:pt x="345" y="157"/>
                  </a:cubicBezTo>
                  <a:cubicBezTo>
                    <a:pt x="345" y="68"/>
                    <a:pt x="263" y="1"/>
                    <a:pt x="18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46" name="Google Shape;9746;p78"/>
            <p:cNvSpPr/>
            <p:nvPr/>
          </p:nvSpPr>
          <p:spPr>
            <a:xfrm>
              <a:off x="7562766" y="1514864"/>
              <a:ext cx="327059" cy="360192"/>
            </a:xfrm>
            <a:custGeom>
              <a:avLst/>
              <a:gdLst/>
              <a:ahLst/>
              <a:cxnLst/>
              <a:rect l="l" t="t" r="r" b="b"/>
              <a:pathLst>
                <a:path w="10276" h="11317" extrusionOk="0">
                  <a:moveTo>
                    <a:pt x="5132" y="363"/>
                  </a:moveTo>
                  <a:cubicBezTo>
                    <a:pt x="5334" y="482"/>
                    <a:pt x="5906" y="792"/>
                    <a:pt x="6644" y="1125"/>
                  </a:cubicBezTo>
                  <a:cubicBezTo>
                    <a:pt x="7823" y="1625"/>
                    <a:pt x="8835" y="1899"/>
                    <a:pt x="9668" y="1923"/>
                  </a:cubicBezTo>
                  <a:cubicBezTo>
                    <a:pt x="9728" y="2375"/>
                    <a:pt x="9882" y="3947"/>
                    <a:pt x="9501" y="5673"/>
                  </a:cubicBezTo>
                  <a:cubicBezTo>
                    <a:pt x="9251" y="6888"/>
                    <a:pt x="8823" y="7912"/>
                    <a:pt x="8192" y="8757"/>
                  </a:cubicBezTo>
                  <a:cubicBezTo>
                    <a:pt x="7442" y="9781"/>
                    <a:pt x="6406" y="10531"/>
                    <a:pt x="5132" y="10972"/>
                  </a:cubicBezTo>
                  <a:cubicBezTo>
                    <a:pt x="3846" y="10543"/>
                    <a:pt x="2822" y="9805"/>
                    <a:pt x="2060" y="8769"/>
                  </a:cubicBezTo>
                  <a:cubicBezTo>
                    <a:pt x="1453" y="7936"/>
                    <a:pt x="1012" y="6900"/>
                    <a:pt x="750" y="5709"/>
                  </a:cubicBezTo>
                  <a:cubicBezTo>
                    <a:pt x="393" y="3983"/>
                    <a:pt x="536" y="2387"/>
                    <a:pt x="596" y="1923"/>
                  </a:cubicBezTo>
                  <a:cubicBezTo>
                    <a:pt x="1429" y="1899"/>
                    <a:pt x="2453" y="1625"/>
                    <a:pt x="3608" y="1125"/>
                  </a:cubicBezTo>
                  <a:cubicBezTo>
                    <a:pt x="4346" y="816"/>
                    <a:pt x="4917" y="482"/>
                    <a:pt x="5132" y="363"/>
                  </a:cubicBezTo>
                  <a:close/>
                  <a:moveTo>
                    <a:pt x="5129" y="0"/>
                  </a:moveTo>
                  <a:cubicBezTo>
                    <a:pt x="5102" y="0"/>
                    <a:pt x="5078" y="6"/>
                    <a:pt x="5060" y="18"/>
                  </a:cubicBezTo>
                  <a:cubicBezTo>
                    <a:pt x="5025" y="42"/>
                    <a:pt x="2417" y="1589"/>
                    <a:pt x="453" y="1589"/>
                  </a:cubicBezTo>
                  <a:cubicBezTo>
                    <a:pt x="381" y="1589"/>
                    <a:pt x="310" y="1649"/>
                    <a:pt x="298" y="1720"/>
                  </a:cubicBezTo>
                  <a:cubicBezTo>
                    <a:pt x="274" y="1792"/>
                    <a:pt x="0" y="3637"/>
                    <a:pt x="441" y="5757"/>
                  </a:cubicBezTo>
                  <a:cubicBezTo>
                    <a:pt x="691" y="7007"/>
                    <a:pt x="1155" y="8078"/>
                    <a:pt x="1810" y="8948"/>
                  </a:cubicBezTo>
                  <a:cubicBezTo>
                    <a:pt x="2620" y="10055"/>
                    <a:pt x="3727" y="10841"/>
                    <a:pt x="5096" y="11305"/>
                  </a:cubicBezTo>
                  <a:cubicBezTo>
                    <a:pt x="5120" y="11305"/>
                    <a:pt x="5132" y="11317"/>
                    <a:pt x="5156" y="11317"/>
                  </a:cubicBezTo>
                  <a:cubicBezTo>
                    <a:pt x="5179" y="11317"/>
                    <a:pt x="5191" y="11317"/>
                    <a:pt x="5215" y="11305"/>
                  </a:cubicBezTo>
                  <a:cubicBezTo>
                    <a:pt x="6584" y="10841"/>
                    <a:pt x="7692" y="10055"/>
                    <a:pt x="8513" y="8948"/>
                  </a:cubicBezTo>
                  <a:cubicBezTo>
                    <a:pt x="9144" y="8078"/>
                    <a:pt x="9609" y="6983"/>
                    <a:pt x="9882" y="5757"/>
                  </a:cubicBezTo>
                  <a:cubicBezTo>
                    <a:pt x="10275" y="3637"/>
                    <a:pt x="10001" y="1792"/>
                    <a:pt x="9978" y="1720"/>
                  </a:cubicBezTo>
                  <a:cubicBezTo>
                    <a:pt x="9966" y="1649"/>
                    <a:pt x="9894" y="1589"/>
                    <a:pt x="9823" y="1589"/>
                  </a:cubicBezTo>
                  <a:cubicBezTo>
                    <a:pt x="7858" y="1589"/>
                    <a:pt x="5251" y="42"/>
                    <a:pt x="5215" y="18"/>
                  </a:cubicBezTo>
                  <a:cubicBezTo>
                    <a:pt x="5185" y="6"/>
                    <a:pt x="5156" y="0"/>
                    <a:pt x="512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47" name="Google Shape;9747;p78"/>
          <p:cNvGrpSpPr/>
          <p:nvPr/>
        </p:nvGrpSpPr>
        <p:grpSpPr>
          <a:xfrm>
            <a:off x="8294972" y="1765898"/>
            <a:ext cx="482181" cy="482911"/>
            <a:chOff x="6259175" y="1559008"/>
            <a:chExt cx="271743" cy="27209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48" name="Google Shape;9748;p78"/>
            <p:cNvSpPr/>
            <p:nvPr/>
          </p:nvSpPr>
          <p:spPr>
            <a:xfrm>
              <a:off x="6259175" y="1559008"/>
              <a:ext cx="271743" cy="272093"/>
            </a:xfrm>
            <a:custGeom>
              <a:avLst/>
              <a:gdLst/>
              <a:ahLst/>
              <a:cxnLst/>
              <a:rect l="l" t="t" r="r" b="b"/>
              <a:pathLst>
                <a:path w="8538" h="8549" extrusionOk="0">
                  <a:moveTo>
                    <a:pt x="4263" y="0"/>
                  </a:moveTo>
                  <a:cubicBezTo>
                    <a:pt x="3120" y="0"/>
                    <a:pt x="2049" y="453"/>
                    <a:pt x="1251" y="1250"/>
                  </a:cubicBezTo>
                  <a:cubicBezTo>
                    <a:pt x="441" y="2060"/>
                    <a:pt x="1" y="3131"/>
                    <a:pt x="1" y="4274"/>
                  </a:cubicBezTo>
                  <a:cubicBezTo>
                    <a:pt x="1" y="5417"/>
                    <a:pt x="441" y="6489"/>
                    <a:pt x="1251" y="7299"/>
                  </a:cubicBezTo>
                  <a:cubicBezTo>
                    <a:pt x="2049" y="8096"/>
                    <a:pt x="3120" y="8549"/>
                    <a:pt x="4263" y="8549"/>
                  </a:cubicBezTo>
                  <a:cubicBezTo>
                    <a:pt x="5418" y="8549"/>
                    <a:pt x="6490" y="8096"/>
                    <a:pt x="7287" y="7299"/>
                  </a:cubicBezTo>
                  <a:cubicBezTo>
                    <a:pt x="8097" y="6489"/>
                    <a:pt x="8537" y="5417"/>
                    <a:pt x="8537" y="4274"/>
                  </a:cubicBezTo>
                  <a:cubicBezTo>
                    <a:pt x="8526" y="4179"/>
                    <a:pt x="8526" y="4108"/>
                    <a:pt x="8526" y="4036"/>
                  </a:cubicBezTo>
                  <a:cubicBezTo>
                    <a:pt x="8526" y="3965"/>
                    <a:pt x="8466" y="3917"/>
                    <a:pt x="8383" y="3917"/>
                  </a:cubicBezTo>
                  <a:cubicBezTo>
                    <a:pt x="8311" y="3917"/>
                    <a:pt x="8276" y="3977"/>
                    <a:pt x="8276" y="4048"/>
                  </a:cubicBezTo>
                  <a:lnTo>
                    <a:pt x="8276" y="4274"/>
                  </a:lnTo>
                  <a:cubicBezTo>
                    <a:pt x="8276" y="5346"/>
                    <a:pt x="7859" y="6358"/>
                    <a:pt x="7097" y="7120"/>
                  </a:cubicBezTo>
                  <a:cubicBezTo>
                    <a:pt x="6335" y="7882"/>
                    <a:pt x="5323" y="8287"/>
                    <a:pt x="4251" y="8287"/>
                  </a:cubicBezTo>
                  <a:cubicBezTo>
                    <a:pt x="3180" y="8287"/>
                    <a:pt x="2168" y="7870"/>
                    <a:pt x="1406" y="7120"/>
                  </a:cubicBezTo>
                  <a:cubicBezTo>
                    <a:pt x="656" y="6358"/>
                    <a:pt x="239" y="5346"/>
                    <a:pt x="239" y="4274"/>
                  </a:cubicBezTo>
                  <a:cubicBezTo>
                    <a:pt x="239" y="3203"/>
                    <a:pt x="644" y="2191"/>
                    <a:pt x="1406" y="1429"/>
                  </a:cubicBezTo>
                  <a:cubicBezTo>
                    <a:pt x="2168" y="667"/>
                    <a:pt x="3180" y="250"/>
                    <a:pt x="4251" y="250"/>
                  </a:cubicBezTo>
                  <a:cubicBezTo>
                    <a:pt x="5204" y="250"/>
                    <a:pt x="6121" y="595"/>
                    <a:pt x="6847" y="1203"/>
                  </a:cubicBezTo>
                  <a:cubicBezTo>
                    <a:pt x="7561" y="1822"/>
                    <a:pt x="8049" y="2655"/>
                    <a:pt x="8216" y="3560"/>
                  </a:cubicBezTo>
                  <a:cubicBezTo>
                    <a:pt x="8227" y="3624"/>
                    <a:pt x="8276" y="3669"/>
                    <a:pt x="8337" y="3669"/>
                  </a:cubicBezTo>
                  <a:cubicBezTo>
                    <a:pt x="8344" y="3669"/>
                    <a:pt x="8352" y="3668"/>
                    <a:pt x="8359" y="3667"/>
                  </a:cubicBezTo>
                  <a:cubicBezTo>
                    <a:pt x="8430" y="3643"/>
                    <a:pt x="8478" y="3584"/>
                    <a:pt x="8466" y="3512"/>
                  </a:cubicBezTo>
                  <a:cubicBezTo>
                    <a:pt x="8287" y="2548"/>
                    <a:pt x="7775" y="1655"/>
                    <a:pt x="7025" y="1012"/>
                  </a:cubicBezTo>
                  <a:cubicBezTo>
                    <a:pt x="6251" y="357"/>
                    <a:pt x="5275" y="0"/>
                    <a:pt x="42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49" name="Google Shape;9749;p78"/>
            <p:cNvSpPr/>
            <p:nvPr/>
          </p:nvSpPr>
          <p:spPr>
            <a:xfrm>
              <a:off x="6278145" y="1577946"/>
              <a:ext cx="231927" cy="232309"/>
            </a:xfrm>
            <a:custGeom>
              <a:avLst/>
              <a:gdLst/>
              <a:ahLst/>
              <a:cxnLst/>
              <a:rect l="l" t="t" r="r" b="b"/>
              <a:pathLst>
                <a:path w="7287" h="7299" extrusionOk="0">
                  <a:moveTo>
                    <a:pt x="3643" y="0"/>
                  </a:moveTo>
                  <a:cubicBezTo>
                    <a:pt x="3119" y="0"/>
                    <a:pt x="2631" y="108"/>
                    <a:pt x="2155" y="322"/>
                  </a:cubicBezTo>
                  <a:cubicBezTo>
                    <a:pt x="1703" y="524"/>
                    <a:pt x="1310" y="810"/>
                    <a:pt x="964" y="1179"/>
                  </a:cubicBezTo>
                  <a:cubicBezTo>
                    <a:pt x="917" y="1227"/>
                    <a:pt x="917" y="1310"/>
                    <a:pt x="964" y="1358"/>
                  </a:cubicBezTo>
                  <a:cubicBezTo>
                    <a:pt x="988" y="1382"/>
                    <a:pt x="1021" y="1393"/>
                    <a:pt x="1054" y="1393"/>
                  </a:cubicBezTo>
                  <a:cubicBezTo>
                    <a:pt x="1086" y="1393"/>
                    <a:pt x="1119" y="1382"/>
                    <a:pt x="1143" y="1358"/>
                  </a:cubicBezTo>
                  <a:cubicBezTo>
                    <a:pt x="1453" y="1012"/>
                    <a:pt x="1822" y="750"/>
                    <a:pt x="2262" y="560"/>
                  </a:cubicBezTo>
                  <a:cubicBezTo>
                    <a:pt x="2691" y="358"/>
                    <a:pt x="3167" y="262"/>
                    <a:pt x="3643" y="262"/>
                  </a:cubicBezTo>
                  <a:cubicBezTo>
                    <a:pt x="5513" y="262"/>
                    <a:pt x="7037" y="1774"/>
                    <a:pt x="7037" y="3656"/>
                  </a:cubicBezTo>
                  <a:cubicBezTo>
                    <a:pt x="7037" y="5525"/>
                    <a:pt x="5513" y="7049"/>
                    <a:pt x="3643" y="7049"/>
                  </a:cubicBezTo>
                  <a:cubicBezTo>
                    <a:pt x="1762" y="7049"/>
                    <a:pt x="250" y="5525"/>
                    <a:pt x="250" y="3656"/>
                  </a:cubicBezTo>
                  <a:cubicBezTo>
                    <a:pt x="250" y="2977"/>
                    <a:pt x="441" y="2322"/>
                    <a:pt x="810" y="1774"/>
                  </a:cubicBezTo>
                  <a:cubicBezTo>
                    <a:pt x="857" y="1727"/>
                    <a:pt x="845" y="1655"/>
                    <a:pt x="786" y="1608"/>
                  </a:cubicBezTo>
                  <a:cubicBezTo>
                    <a:pt x="766" y="1596"/>
                    <a:pt x="743" y="1591"/>
                    <a:pt x="721" y="1591"/>
                  </a:cubicBezTo>
                  <a:cubicBezTo>
                    <a:pt x="676" y="1591"/>
                    <a:pt x="631" y="1612"/>
                    <a:pt x="607" y="1643"/>
                  </a:cubicBezTo>
                  <a:cubicBezTo>
                    <a:pt x="202" y="2239"/>
                    <a:pt x="0" y="2941"/>
                    <a:pt x="0" y="3656"/>
                  </a:cubicBezTo>
                  <a:cubicBezTo>
                    <a:pt x="0" y="4632"/>
                    <a:pt x="381" y="5537"/>
                    <a:pt x="1072" y="6227"/>
                  </a:cubicBezTo>
                  <a:cubicBezTo>
                    <a:pt x="1750" y="6906"/>
                    <a:pt x="2679" y="7299"/>
                    <a:pt x="3643" y="7299"/>
                  </a:cubicBezTo>
                  <a:cubicBezTo>
                    <a:pt x="4620" y="7299"/>
                    <a:pt x="5536" y="6906"/>
                    <a:pt x="6215" y="6227"/>
                  </a:cubicBezTo>
                  <a:cubicBezTo>
                    <a:pt x="6894" y="5537"/>
                    <a:pt x="7287" y="4620"/>
                    <a:pt x="7287" y="3656"/>
                  </a:cubicBezTo>
                  <a:cubicBezTo>
                    <a:pt x="7287" y="2679"/>
                    <a:pt x="6906" y="1763"/>
                    <a:pt x="6215" y="1072"/>
                  </a:cubicBezTo>
                  <a:cubicBezTo>
                    <a:pt x="5536" y="393"/>
                    <a:pt x="4608" y="0"/>
                    <a:pt x="364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0" name="Google Shape;9750;p78"/>
            <p:cNvSpPr/>
            <p:nvPr/>
          </p:nvSpPr>
          <p:spPr>
            <a:xfrm>
              <a:off x="6297846" y="1690870"/>
              <a:ext cx="13272" cy="7607"/>
            </a:xfrm>
            <a:custGeom>
              <a:avLst/>
              <a:gdLst/>
              <a:ahLst/>
              <a:cxnLst/>
              <a:rect l="l" t="t" r="r" b="b"/>
              <a:pathLst>
                <a:path w="417" h="239" extrusionOk="0">
                  <a:moveTo>
                    <a:pt x="119" y="0"/>
                  </a:moveTo>
                  <a:cubicBezTo>
                    <a:pt x="48" y="0"/>
                    <a:pt x="0" y="36"/>
                    <a:pt x="0" y="120"/>
                  </a:cubicBezTo>
                  <a:cubicBezTo>
                    <a:pt x="0" y="191"/>
                    <a:pt x="60" y="239"/>
                    <a:pt x="119" y="239"/>
                  </a:cubicBezTo>
                  <a:lnTo>
                    <a:pt x="298" y="239"/>
                  </a:lnTo>
                  <a:cubicBezTo>
                    <a:pt x="369" y="239"/>
                    <a:pt x="417" y="179"/>
                    <a:pt x="417" y="120"/>
                  </a:cubicBezTo>
                  <a:cubicBezTo>
                    <a:pt x="417" y="60"/>
                    <a:pt x="357" y="0"/>
                    <a:pt x="29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1" name="Google Shape;9751;p78"/>
            <p:cNvSpPr/>
            <p:nvPr/>
          </p:nvSpPr>
          <p:spPr>
            <a:xfrm>
              <a:off x="6390687" y="1598029"/>
              <a:ext cx="100448" cy="100448"/>
            </a:xfrm>
            <a:custGeom>
              <a:avLst/>
              <a:gdLst/>
              <a:ahLst/>
              <a:cxnLst/>
              <a:rect l="l" t="t" r="r" b="b"/>
              <a:pathLst>
                <a:path w="3156" h="3156" extrusionOk="0">
                  <a:moveTo>
                    <a:pt x="119" y="0"/>
                  </a:moveTo>
                  <a:cubicBezTo>
                    <a:pt x="60" y="0"/>
                    <a:pt x="0" y="60"/>
                    <a:pt x="0" y="119"/>
                  </a:cubicBezTo>
                  <a:lnTo>
                    <a:pt x="0" y="3037"/>
                  </a:lnTo>
                  <a:cubicBezTo>
                    <a:pt x="0" y="3108"/>
                    <a:pt x="60" y="3156"/>
                    <a:pt x="119" y="3156"/>
                  </a:cubicBezTo>
                  <a:lnTo>
                    <a:pt x="3036" y="3156"/>
                  </a:lnTo>
                  <a:cubicBezTo>
                    <a:pt x="3108" y="3156"/>
                    <a:pt x="3155" y="3096"/>
                    <a:pt x="3155" y="3037"/>
                  </a:cubicBezTo>
                  <a:cubicBezTo>
                    <a:pt x="3155" y="2977"/>
                    <a:pt x="3096" y="2917"/>
                    <a:pt x="3036" y="2917"/>
                  </a:cubicBezTo>
                  <a:lnTo>
                    <a:pt x="250" y="2917"/>
                  </a:lnTo>
                  <a:lnTo>
                    <a:pt x="250" y="119"/>
                  </a:lnTo>
                  <a:lnTo>
                    <a:pt x="238" y="119"/>
                  </a:lnTo>
                  <a:cubicBezTo>
                    <a:pt x="238" y="48"/>
                    <a:pt x="179" y="0"/>
                    <a:pt x="11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2" name="Google Shape;9752;p78"/>
            <p:cNvSpPr/>
            <p:nvPr/>
          </p:nvSpPr>
          <p:spPr>
            <a:xfrm>
              <a:off x="6390305" y="1778013"/>
              <a:ext cx="7607" cy="13304"/>
            </a:xfrm>
            <a:custGeom>
              <a:avLst/>
              <a:gdLst/>
              <a:ahLst/>
              <a:cxnLst/>
              <a:rect l="l" t="t" r="r" b="b"/>
              <a:pathLst>
                <a:path w="239" h="418" extrusionOk="0">
                  <a:moveTo>
                    <a:pt x="119" y="1"/>
                  </a:moveTo>
                  <a:cubicBezTo>
                    <a:pt x="60" y="1"/>
                    <a:pt x="0" y="60"/>
                    <a:pt x="0" y="120"/>
                  </a:cubicBezTo>
                  <a:lnTo>
                    <a:pt x="0" y="299"/>
                  </a:lnTo>
                  <a:cubicBezTo>
                    <a:pt x="0" y="370"/>
                    <a:pt x="60" y="418"/>
                    <a:pt x="119" y="418"/>
                  </a:cubicBezTo>
                  <a:cubicBezTo>
                    <a:pt x="179" y="418"/>
                    <a:pt x="238" y="358"/>
                    <a:pt x="238" y="299"/>
                  </a:cubicBezTo>
                  <a:lnTo>
                    <a:pt x="238" y="120"/>
                  </a:lnTo>
                  <a:cubicBezTo>
                    <a:pt x="238" y="49"/>
                    <a:pt x="179" y="1"/>
                    <a:pt x="11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3" name="Google Shape;9753;p78"/>
            <p:cNvSpPr/>
            <p:nvPr/>
          </p:nvSpPr>
          <p:spPr>
            <a:xfrm>
              <a:off x="6324358" y="1624923"/>
              <a:ext cx="12922" cy="11776"/>
            </a:xfrm>
            <a:custGeom>
              <a:avLst/>
              <a:gdLst/>
              <a:ahLst/>
              <a:cxnLst/>
              <a:rect l="l" t="t" r="r" b="b"/>
              <a:pathLst>
                <a:path w="406" h="370" extrusionOk="0">
                  <a:moveTo>
                    <a:pt x="133" y="1"/>
                  </a:moveTo>
                  <a:cubicBezTo>
                    <a:pt x="99" y="1"/>
                    <a:pt x="66" y="13"/>
                    <a:pt x="48" y="36"/>
                  </a:cubicBezTo>
                  <a:cubicBezTo>
                    <a:pt x="1" y="72"/>
                    <a:pt x="1" y="167"/>
                    <a:pt x="48" y="215"/>
                  </a:cubicBezTo>
                  <a:lnTo>
                    <a:pt x="179" y="346"/>
                  </a:lnTo>
                  <a:cubicBezTo>
                    <a:pt x="215" y="370"/>
                    <a:pt x="239" y="370"/>
                    <a:pt x="274" y="370"/>
                  </a:cubicBezTo>
                  <a:cubicBezTo>
                    <a:pt x="298" y="370"/>
                    <a:pt x="334" y="358"/>
                    <a:pt x="358" y="346"/>
                  </a:cubicBezTo>
                  <a:cubicBezTo>
                    <a:pt x="405" y="298"/>
                    <a:pt x="405" y="215"/>
                    <a:pt x="358" y="167"/>
                  </a:cubicBezTo>
                  <a:lnTo>
                    <a:pt x="227" y="36"/>
                  </a:lnTo>
                  <a:cubicBezTo>
                    <a:pt x="203" y="13"/>
                    <a:pt x="167" y="1"/>
                    <a:pt x="13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4" name="Google Shape;9754;p78"/>
            <p:cNvSpPr/>
            <p:nvPr/>
          </p:nvSpPr>
          <p:spPr>
            <a:xfrm>
              <a:off x="6451700" y="1752265"/>
              <a:ext cx="12890" cy="11776"/>
            </a:xfrm>
            <a:custGeom>
              <a:avLst/>
              <a:gdLst/>
              <a:ahLst/>
              <a:cxnLst/>
              <a:rect l="l" t="t" r="r" b="b"/>
              <a:pathLst>
                <a:path w="405" h="370" extrusionOk="0">
                  <a:moveTo>
                    <a:pt x="133" y="0"/>
                  </a:moveTo>
                  <a:cubicBezTo>
                    <a:pt x="101" y="0"/>
                    <a:pt x="72" y="12"/>
                    <a:pt x="48" y="36"/>
                  </a:cubicBezTo>
                  <a:cubicBezTo>
                    <a:pt x="0" y="84"/>
                    <a:pt x="0" y="167"/>
                    <a:pt x="48" y="215"/>
                  </a:cubicBezTo>
                  <a:lnTo>
                    <a:pt x="179" y="346"/>
                  </a:lnTo>
                  <a:cubicBezTo>
                    <a:pt x="214" y="369"/>
                    <a:pt x="238" y="369"/>
                    <a:pt x="274" y="369"/>
                  </a:cubicBezTo>
                  <a:cubicBezTo>
                    <a:pt x="298" y="369"/>
                    <a:pt x="333" y="357"/>
                    <a:pt x="357" y="346"/>
                  </a:cubicBezTo>
                  <a:cubicBezTo>
                    <a:pt x="405" y="298"/>
                    <a:pt x="405" y="215"/>
                    <a:pt x="357" y="167"/>
                  </a:cubicBezTo>
                  <a:lnTo>
                    <a:pt x="226" y="36"/>
                  </a:lnTo>
                  <a:cubicBezTo>
                    <a:pt x="197" y="12"/>
                    <a:pt x="164" y="0"/>
                    <a:pt x="13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5" name="Google Shape;9755;p78"/>
            <p:cNvSpPr/>
            <p:nvPr/>
          </p:nvSpPr>
          <p:spPr>
            <a:xfrm>
              <a:off x="6451700" y="1624923"/>
              <a:ext cx="12890" cy="11776"/>
            </a:xfrm>
            <a:custGeom>
              <a:avLst/>
              <a:gdLst/>
              <a:ahLst/>
              <a:cxnLst/>
              <a:rect l="l" t="t" r="r" b="b"/>
              <a:pathLst>
                <a:path w="405" h="370" extrusionOk="0">
                  <a:moveTo>
                    <a:pt x="272" y="1"/>
                  </a:moveTo>
                  <a:cubicBezTo>
                    <a:pt x="238" y="1"/>
                    <a:pt x="202" y="13"/>
                    <a:pt x="179" y="36"/>
                  </a:cubicBezTo>
                  <a:lnTo>
                    <a:pt x="48" y="167"/>
                  </a:lnTo>
                  <a:cubicBezTo>
                    <a:pt x="0" y="215"/>
                    <a:pt x="0" y="298"/>
                    <a:pt x="48" y="346"/>
                  </a:cubicBezTo>
                  <a:cubicBezTo>
                    <a:pt x="83" y="370"/>
                    <a:pt x="107" y="370"/>
                    <a:pt x="143" y="370"/>
                  </a:cubicBezTo>
                  <a:cubicBezTo>
                    <a:pt x="167" y="370"/>
                    <a:pt x="202" y="370"/>
                    <a:pt x="226" y="346"/>
                  </a:cubicBezTo>
                  <a:lnTo>
                    <a:pt x="357" y="215"/>
                  </a:lnTo>
                  <a:cubicBezTo>
                    <a:pt x="405" y="167"/>
                    <a:pt x="405" y="72"/>
                    <a:pt x="357" y="36"/>
                  </a:cubicBezTo>
                  <a:cubicBezTo>
                    <a:pt x="339" y="13"/>
                    <a:pt x="307" y="1"/>
                    <a:pt x="27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6" name="Google Shape;9756;p78"/>
            <p:cNvSpPr/>
            <p:nvPr/>
          </p:nvSpPr>
          <p:spPr>
            <a:xfrm>
              <a:off x="6324358" y="1751883"/>
              <a:ext cx="12922" cy="11776"/>
            </a:xfrm>
            <a:custGeom>
              <a:avLst/>
              <a:gdLst/>
              <a:ahLst/>
              <a:cxnLst/>
              <a:rect l="l" t="t" r="r" b="b"/>
              <a:pathLst>
                <a:path w="406" h="370" extrusionOk="0">
                  <a:moveTo>
                    <a:pt x="268" y="0"/>
                  </a:moveTo>
                  <a:cubicBezTo>
                    <a:pt x="236" y="0"/>
                    <a:pt x="203" y="12"/>
                    <a:pt x="179" y="36"/>
                  </a:cubicBezTo>
                  <a:lnTo>
                    <a:pt x="48" y="167"/>
                  </a:lnTo>
                  <a:cubicBezTo>
                    <a:pt x="1" y="227"/>
                    <a:pt x="1" y="298"/>
                    <a:pt x="48" y="346"/>
                  </a:cubicBezTo>
                  <a:cubicBezTo>
                    <a:pt x="72" y="369"/>
                    <a:pt x="108" y="369"/>
                    <a:pt x="132" y="369"/>
                  </a:cubicBezTo>
                  <a:cubicBezTo>
                    <a:pt x="167" y="369"/>
                    <a:pt x="191" y="358"/>
                    <a:pt x="227" y="346"/>
                  </a:cubicBezTo>
                  <a:lnTo>
                    <a:pt x="358" y="215"/>
                  </a:lnTo>
                  <a:cubicBezTo>
                    <a:pt x="405" y="167"/>
                    <a:pt x="405" y="72"/>
                    <a:pt x="358" y="36"/>
                  </a:cubicBezTo>
                  <a:cubicBezTo>
                    <a:pt x="334" y="12"/>
                    <a:pt x="301" y="0"/>
                    <a:pt x="2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7" name="Google Shape;9757;p78"/>
            <p:cNvSpPr/>
            <p:nvPr/>
          </p:nvSpPr>
          <p:spPr>
            <a:xfrm>
              <a:off x="6304657" y="1653823"/>
              <a:ext cx="14036" cy="10567"/>
            </a:xfrm>
            <a:custGeom>
              <a:avLst/>
              <a:gdLst/>
              <a:ahLst/>
              <a:cxnLst/>
              <a:rect l="l" t="t" r="r" b="b"/>
              <a:pathLst>
                <a:path w="441" h="332" extrusionOk="0">
                  <a:moveTo>
                    <a:pt x="143" y="0"/>
                  </a:moveTo>
                  <a:cubicBezTo>
                    <a:pt x="97" y="0"/>
                    <a:pt x="51" y="25"/>
                    <a:pt x="24" y="69"/>
                  </a:cubicBezTo>
                  <a:cubicBezTo>
                    <a:pt x="0" y="129"/>
                    <a:pt x="24" y="212"/>
                    <a:pt x="84" y="236"/>
                  </a:cubicBezTo>
                  <a:lnTo>
                    <a:pt x="250" y="307"/>
                  </a:lnTo>
                  <a:cubicBezTo>
                    <a:pt x="262" y="307"/>
                    <a:pt x="274" y="331"/>
                    <a:pt x="298" y="331"/>
                  </a:cubicBezTo>
                  <a:cubicBezTo>
                    <a:pt x="334" y="331"/>
                    <a:pt x="381" y="295"/>
                    <a:pt x="417" y="260"/>
                  </a:cubicBezTo>
                  <a:cubicBezTo>
                    <a:pt x="441" y="200"/>
                    <a:pt x="417" y="117"/>
                    <a:pt x="358" y="93"/>
                  </a:cubicBezTo>
                  <a:lnTo>
                    <a:pt x="191" y="10"/>
                  </a:lnTo>
                  <a:cubicBezTo>
                    <a:pt x="176" y="3"/>
                    <a:pt x="159" y="0"/>
                    <a:pt x="14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8" name="Google Shape;9758;p78"/>
            <p:cNvSpPr/>
            <p:nvPr/>
          </p:nvSpPr>
          <p:spPr>
            <a:xfrm>
              <a:off x="6469874" y="1724511"/>
              <a:ext cx="14068" cy="10344"/>
            </a:xfrm>
            <a:custGeom>
              <a:avLst/>
              <a:gdLst/>
              <a:ahLst/>
              <a:cxnLst/>
              <a:rect l="l" t="t" r="r" b="b"/>
              <a:pathLst>
                <a:path w="442" h="325" extrusionOk="0">
                  <a:moveTo>
                    <a:pt x="140" y="1"/>
                  </a:moveTo>
                  <a:cubicBezTo>
                    <a:pt x="95" y="1"/>
                    <a:pt x="50" y="31"/>
                    <a:pt x="24" y="75"/>
                  </a:cubicBezTo>
                  <a:cubicBezTo>
                    <a:pt x="1" y="134"/>
                    <a:pt x="24" y="206"/>
                    <a:pt x="84" y="241"/>
                  </a:cubicBezTo>
                  <a:lnTo>
                    <a:pt x="251" y="313"/>
                  </a:lnTo>
                  <a:cubicBezTo>
                    <a:pt x="263" y="313"/>
                    <a:pt x="286" y="325"/>
                    <a:pt x="298" y="325"/>
                  </a:cubicBezTo>
                  <a:cubicBezTo>
                    <a:pt x="346" y="325"/>
                    <a:pt x="382" y="301"/>
                    <a:pt x="417" y="253"/>
                  </a:cubicBezTo>
                  <a:cubicBezTo>
                    <a:pt x="441" y="194"/>
                    <a:pt x="417" y="122"/>
                    <a:pt x="358" y="86"/>
                  </a:cubicBezTo>
                  <a:lnTo>
                    <a:pt x="191" y="15"/>
                  </a:lnTo>
                  <a:cubicBezTo>
                    <a:pt x="175" y="5"/>
                    <a:pt x="157" y="1"/>
                    <a:pt x="14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59" name="Google Shape;9759;p78"/>
            <p:cNvSpPr/>
            <p:nvPr/>
          </p:nvSpPr>
          <p:spPr>
            <a:xfrm>
              <a:off x="6424392" y="1605158"/>
              <a:ext cx="11394" cy="13368"/>
            </a:xfrm>
            <a:custGeom>
              <a:avLst/>
              <a:gdLst/>
              <a:ahLst/>
              <a:cxnLst/>
              <a:rect l="l" t="t" r="r" b="b"/>
              <a:pathLst>
                <a:path w="358" h="420" extrusionOk="0">
                  <a:moveTo>
                    <a:pt x="212" y="0"/>
                  </a:moveTo>
                  <a:cubicBezTo>
                    <a:pt x="168" y="0"/>
                    <a:pt x="125" y="31"/>
                    <a:pt x="108" y="74"/>
                  </a:cubicBezTo>
                  <a:lnTo>
                    <a:pt x="25" y="229"/>
                  </a:lnTo>
                  <a:cubicBezTo>
                    <a:pt x="1" y="288"/>
                    <a:pt x="25" y="372"/>
                    <a:pt x="84" y="396"/>
                  </a:cubicBezTo>
                  <a:cubicBezTo>
                    <a:pt x="108" y="419"/>
                    <a:pt x="120" y="419"/>
                    <a:pt x="132" y="419"/>
                  </a:cubicBezTo>
                  <a:cubicBezTo>
                    <a:pt x="179" y="419"/>
                    <a:pt x="215" y="384"/>
                    <a:pt x="251" y="336"/>
                  </a:cubicBezTo>
                  <a:lnTo>
                    <a:pt x="322" y="181"/>
                  </a:lnTo>
                  <a:cubicBezTo>
                    <a:pt x="358" y="122"/>
                    <a:pt x="322" y="38"/>
                    <a:pt x="263" y="15"/>
                  </a:cubicBezTo>
                  <a:cubicBezTo>
                    <a:pt x="246" y="5"/>
                    <a:pt x="229" y="0"/>
                    <a:pt x="21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60" name="Google Shape;9760;p78"/>
            <p:cNvSpPr/>
            <p:nvPr/>
          </p:nvSpPr>
          <p:spPr>
            <a:xfrm>
              <a:off x="6353926" y="1770916"/>
              <a:ext cx="11394" cy="13208"/>
            </a:xfrm>
            <a:custGeom>
              <a:avLst/>
              <a:gdLst/>
              <a:ahLst/>
              <a:cxnLst/>
              <a:rect l="l" t="t" r="r" b="b"/>
              <a:pathLst>
                <a:path w="358" h="415" extrusionOk="0">
                  <a:moveTo>
                    <a:pt x="214" y="0"/>
                  </a:moveTo>
                  <a:cubicBezTo>
                    <a:pt x="168" y="0"/>
                    <a:pt x="122" y="25"/>
                    <a:pt x="96" y="69"/>
                  </a:cubicBezTo>
                  <a:lnTo>
                    <a:pt x="24" y="236"/>
                  </a:lnTo>
                  <a:cubicBezTo>
                    <a:pt x="0" y="295"/>
                    <a:pt x="24" y="367"/>
                    <a:pt x="84" y="402"/>
                  </a:cubicBezTo>
                  <a:cubicBezTo>
                    <a:pt x="96" y="402"/>
                    <a:pt x="119" y="414"/>
                    <a:pt x="131" y="414"/>
                  </a:cubicBezTo>
                  <a:cubicBezTo>
                    <a:pt x="179" y="414"/>
                    <a:pt x="215" y="391"/>
                    <a:pt x="250" y="343"/>
                  </a:cubicBezTo>
                  <a:lnTo>
                    <a:pt x="322" y="176"/>
                  </a:lnTo>
                  <a:cubicBezTo>
                    <a:pt x="357" y="117"/>
                    <a:pt x="322" y="45"/>
                    <a:pt x="262" y="10"/>
                  </a:cubicBezTo>
                  <a:cubicBezTo>
                    <a:pt x="247" y="3"/>
                    <a:pt x="231" y="0"/>
                    <a:pt x="21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61" name="Google Shape;9761;p78"/>
            <p:cNvSpPr/>
            <p:nvPr/>
          </p:nvSpPr>
          <p:spPr>
            <a:xfrm>
              <a:off x="6355040" y="1604363"/>
              <a:ext cx="11044" cy="13399"/>
            </a:xfrm>
            <a:custGeom>
              <a:avLst/>
              <a:gdLst/>
              <a:ahLst/>
              <a:cxnLst/>
              <a:rect l="l" t="t" r="r" b="b"/>
              <a:pathLst>
                <a:path w="347" h="421" extrusionOk="0">
                  <a:moveTo>
                    <a:pt x="127" y="1"/>
                  </a:moveTo>
                  <a:cubicBezTo>
                    <a:pt x="116" y="1"/>
                    <a:pt x="106" y="2"/>
                    <a:pt x="96" y="4"/>
                  </a:cubicBezTo>
                  <a:cubicBezTo>
                    <a:pt x="37" y="40"/>
                    <a:pt x="1" y="111"/>
                    <a:pt x="25" y="171"/>
                  </a:cubicBezTo>
                  <a:lnTo>
                    <a:pt x="96" y="337"/>
                  </a:lnTo>
                  <a:cubicBezTo>
                    <a:pt x="120" y="397"/>
                    <a:pt x="168" y="421"/>
                    <a:pt x="215" y="421"/>
                  </a:cubicBezTo>
                  <a:cubicBezTo>
                    <a:pt x="227" y="421"/>
                    <a:pt x="239" y="421"/>
                    <a:pt x="263" y="409"/>
                  </a:cubicBezTo>
                  <a:cubicBezTo>
                    <a:pt x="322" y="373"/>
                    <a:pt x="346" y="301"/>
                    <a:pt x="334" y="242"/>
                  </a:cubicBezTo>
                  <a:lnTo>
                    <a:pt x="263" y="75"/>
                  </a:lnTo>
                  <a:cubicBezTo>
                    <a:pt x="233" y="26"/>
                    <a:pt x="179" y="1"/>
                    <a:pt x="12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62" name="Google Shape;9762;p78"/>
            <p:cNvSpPr/>
            <p:nvPr/>
          </p:nvSpPr>
          <p:spPr>
            <a:xfrm>
              <a:off x="6422514" y="1771489"/>
              <a:ext cx="11012" cy="13017"/>
            </a:xfrm>
            <a:custGeom>
              <a:avLst/>
              <a:gdLst/>
              <a:ahLst/>
              <a:cxnLst/>
              <a:rect l="l" t="t" r="r" b="b"/>
              <a:pathLst>
                <a:path w="346" h="409" extrusionOk="0">
                  <a:moveTo>
                    <a:pt x="151" y="1"/>
                  </a:moveTo>
                  <a:cubicBezTo>
                    <a:pt x="130" y="1"/>
                    <a:pt x="107" y="5"/>
                    <a:pt x="84" y="15"/>
                  </a:cubicBezTo>
                  <a:cubicBezTo>
                    <a:pt x="24" y="39"/>
                    <a:pt x="0" y="111"/>
                    <a:pt x="12" y="170"/>
                  </a:cubicBezTo>
                  <a:lnTo>
                    <a:pt x="84" y="337"/>
                  </a:lnTo>
                  <a:cubicBezTo>
                    <a:pt x="107" y="384"/>
                    <a:pt x="143" y="408"/>
                    <a:pt x="203" y="408"/>
                  </a:cubicBezTo>
                  <a:cubicBezTo>
                    <a:pt x="227" y="408"/>
                    <a:pt x="238" y="408"/>
                    <a:pt x="250" y="396"/>
                  </a:cubicBezTo>
                  <a:cubicBezTo>
                    <a:pt x="310" y="373"/>
                    <a:pt x="346" y="289"/>
                    <a:pt x="322" y="230"/>
                  </a:cubicBezTo>
                  <a:lnTo>
                    <a:pt x="250" y="63"/>
                  </a:lnTo>
                  <a:cubicBezTo>
                    <a:pt x="242" y="29"/>
                    <a:pt x="203" y="1"/>
                    <a:pt x="15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63" name="Google Shape;9763;p78"/>
            <p:cNvSpPr/>
            <p:nvPr/>
          </p:nvSpPr>
          <p:spPr>
            <a:xfrm>
              <a:off x="6470637" y="1655541"/>
              <a:ext cx="14036" cy="10726"/>
            </a:xfrm>
            <a:custGeom>
              <a:avLst/>
              <a:gdLst/>
              <a:ahLst/>
              <a:cxnLst/>
              <a:rect l="l" t="t" r="r" b="b"/>
              <a:pathLst>
                <a:path w="441" h="337" extrusionOk="0">
                  <a:moveTo>
                    <a:pt x="293" y="0"/>
                  </a:moveTo>
                  <a:cubicBezTo>
                    <a:pt x="282" y="0"/>
                    <a:pt x="272" y="1"/>
                    <a:pt x="262" y="3"/>
                  </a:cubicBezTo>
                  <a:lnTo>
                    <a:pt x="96" y="75"/>
                  </a:lnTo>
                  <a:cubicBezTo>
                    <a:pt x="36" y="110"/>
                    <a:pt x="0" y="182"/>
                    <a:pt x="24" y="241"/>
                  </a:cubicBezTo>
                  <a:cubicBezTo>
                    <a:pt x="48" y="301"/>
                    <a:pt x="96" y="337"/>
                    <a:pt x="143" y="337"/>
                  </a:cubicBezTo>
                  <a:cubicBezTo>
                    <a:pt x="155" y="337"/>
                    <a:pt x="167" y="337"/>
                    <a:pt x="179" y="313"/>
                  </a:cubicBezTo>
                  <a:lnTo>
                    <a:pt x="346" y="241"/>
                  </a:lnTo>
                  <a:cubicBezTo>
                    <a:pt x="405" y="217"/>
                    <a:pt x="441" y="134"/>
                    <a:pt x="417" y="75"/>
                  </a:cubicBezTo>
                  <a:cubicBezTo>
                    <a:pt x="397" y="25"/>
                    <a:pt x="344" y="0"/>
                    <a:pt x="29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64" name="Google Shape;9764;p78"/>
            <p:cNvSpPr/>
            <p:nvPr/>
          </p:nvSpPr>
          <p:spPr>
            <a:xfrm>
              <a:off x="6303893" y="1723175"/>
              <a:ext cx="13686" cy="10153"/>
            </a:xfrm>
            <a:custGeom>
              <a:avLst/>
              <a:gdLst/>
              <a:ahLst/>
              <a:cxnLst/>
              <a:rect l="l" t="t" r="r" b="b"/>
              <a:pathLst>
                <a:path w="430" h="319" extrusionOk="0">
                  <a:moveTo>
                    <a:pt x="317" y="0"/>
                  </a:moveTo>
                  <a:cubicBezTo>
                    <a:pt x="299" y="0"/>
                    <a:pt x="281" y="3"/>
                    <a:pt x="263" y="9"/>
                  </a:cubicBezTo>
                  <a:lnTo>
                    <a:pt x="96" y="81"/>
                  </a:lnTo>
                  <a:cubicBezTo>
                    <a:pt x="36" y="117"/>
                    <a:pt x="1" y="188"/>
                    <a:pt x="24" y="248"/>
                  </a:cubicBezTo>
                  <a:cubicBezTo>
                    <a:pt x="36" y="295"/>
                    <a:pt x="84" y="319"/>
                    <a:pt x="144" y="319"/>
                  </a:cubicBezTo>
                  <a:cubicBezTo>
                    <a:pt x="155" y="319"/>
                    <a:pt x="167" y="319"/>
                    <a:pt x="179" y="307"/>
                  </a:cubicBezTo>
                  <a:lnTo>
                    <a:pt x="346" y="236"/>
                  </a:lnTo>
                  <a:cubicBezTo>
                    <a:pt x="405" y="200"/>
                    <a:pt x="429" y="128"/>
                    <a:pt x="417" y="69"/>
                  </a:cubicBezTo>
                  <a:cubicBezTo>
                    <a:pt x="409" y="25"/>
                    <a:pt x="367" y="0"/>
                    <a:pt x="31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65" name="Google Shape;9765;p78"/>
          <p:cNvGrpSpPr/>
          <p:nvPr/>
        </p:nvGrpSpPr>
        <p:grpSpPr>
          <a:xfrm>
            <a:off x="8894783" y="2446740"/>
            <a:ext cx="443676" cy="375777"/>
            <a:chOff x="6671087" y="2009304"/>
            <a:chExt cx="332757" cy="28183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66" name="Google Shape;9766;p78"/>
            <p:cNvSpPr/>
            <p:nvPr/>
          </p:nvSpPr>
          <p:spPr>
            <a:xfrm>
              <a:off x="6671087" y="2023658"/>
              <a:ext cx="331993" cy="267478"/>
            </a:xfrm>
            <a:custGeom>
              <a:avLst/>
              <a:gdLst/>
              <a:ahLst/>
              <a:cxnLst/>
              <a:rect l="l" t="t" r="r" b="b"/>
              <a:pathLst>
                <a:path w="10431" h="8404" extrusionOk="0">
                  <a:moveTo>
                    <a:pt x="6359" y="2272"/>
                  </a:moveTo>
                  <a:lnTo>
                    <a:pt x="7192" y="2546"/>
                  </a:lnTo>
                  <a:cubicBezTo>
                    <a:pt x="7203" y="2553"/>
                    <a:pt x="7215" y="2556"/>
                    <a:pt x="7228" y="2556"/>
                  </a:cubicBezTo>
                  <a:cubicBezTo>
                    <a:pt x="7261" y="2556"/>
                    <a:pt x="7298" y="2539"/>
                    <a:pt x="7323" y="2522"/>
                  </a:cubicBezTo>
                  <a:lnTo>
                    <a:pt x="7585" y="2332"/>
                  </a:lnTo>
                  <a:lnTo>
                    <a:pt x="9419" y="4725"/>
                  </a:lnTo>
                  <a:lnTo>
                    <a:pt x="9109" y="4951"/>
                  </a:lnTo>
                  <a:cubicBezTo>
                    <a:pt x="9097" y="4927"/>
                    <a:pt x="9061" y="4915"/>
                    <a:pt x="9050" y="4903"/>
                  </a:cubicBezTo>
                  <a:lnTo>
                    <a:pt x="5882" y="3177"/>
                  </a:lnTo>
                  <a:lnTo>
                    <a:pt x="6002" y="2987"/>
                  </a:lnTo>
                  <a:cubicBezTo>
                    <a:pt x="6049" y="2903"/>
                    <a:pt x="6025" y="2820"/>
                    <a:pt x="5954" y="2772"/>
                  </a:cubicBezTo>
                  <a:cubicBezTo>
                    <a:pt x="5929" y="2755"/>
                    <a:pt x="5900" y="2747"/>
                    <a:pt x="5873" y="2747"/>
                  </a:cubicBezTo>
                  <a:cubicBezTo>
                    <a:pt x="5822" y="2747"/>
                    <a:pt x="5775" y="2774"/>
                    <a:pt x="5752" y="2820"/>
                  </a:cubicBezTo>
                  <a:lnTo>
                    <a:pt x="5418" y="3356"/>
                  </a:lnTo>
                  <a:cubicBezTo>
                    <a:pt x="5406" y="3379"/>
                    <a:pt x="5382" y="3415"/>
                    <a:pt x="5382" y="3427"/>
                  </a:cubicBezTo>
                  <a:lnTo>
                    <a:pt x="5382" y="4725"/>
                  </a:lnTo>
                  <a:cubicBezTo>
                    <a:pt x="5382" y="4987"/>
                    <a:pt x="5168" y="5213"/>
                    <a:pt x="4894" y="5213"/>
                  </a:cubicBezTo>
                  <a:cubicBezTo>
                    <a:pt x="4632" y="5213"/>
                    <a:pt x="4406" y="4987"/>
                    <a:pt x="4406" y="4725"/>
                  </a:cubicBezTo>
                  <a:lnTo>
                    <a:pt x="4406" y="3439"/>
                  </a:lnTo>
                  <a:lnTo>
                    <a:pt x="4704" y="2272"/>
                  </a:lnTo>
                  <a:close/>
                  <a:moveTo>
                    <a:pt x="2692" y="1796"/>
                  </a:moveTo>
                  <a:lnTo>
                    <a:pt x="2930" y="1927"/>
                  </a:lnTo>
                  <a:lnTo>
                    <a:pt x="929" y="5392"/>
                  </a:lnTo>
                  <a:lnTo>
                    <a:pt x="691" y="5261"/>
                  </a:lnTo>
                  <a:lnTo>
                    <a:pt x="2692" y="1796"/>
                  </a:lnTo>
                  <a:close/>
                  <a:moveTo>
                    <a:pt x="3215" y="4844"/>
                  </a:moveTo>
                  <a:cubicBezTo>
                    <a:pt x="3323" y="4844"/>
                    <a:pt x="3406" y="4892"/>
                    <a:pt x="3489" y="4975"/>
                  </a:cubicBezTo>
                  <a:cubicBezTo>
                    <a:pt x="3608" y="5130"/>
                    <a:pt x="3561" y="5344"/>
                    <a:pt x="3406" y="5451"/>
                  </a:cubicBezTo>
                  <a:lnTo>
                    <a:pt x="2323" y="6213"/>
                  </a:lnTo>
                  <a:cubicBezTo>
                    <a:pt x="2266" y="6255"/>
                    <a:pt x="2199" y="6275"/>
                    <a:pt x="2131" y="6275"/>
                  </a:cubicBezTo>
                  <a:cubicBezTo>
                    <a:pt x="2027" y="6275"/>
                    <a:pt x="1923" y="6228"/>
                    <a:pt x="1858" y="6142"/>
                  </a:cubicBezTo>
                  <a:cubicBezTo>
                    <a:pt x="1763" y="5987"/>
                    <a:pt x="1787" y="5785"/>
                    <a:pt x="1942" y="5677"/>
                  </a:cubicBezTo>
                  <a:lnTo>
                    <a:pt x="3025" y="4903"/>
                  </a:lnTo>
                  <a:cubicBezTo>
                    <a:pt x="3085" y="4856"/>
                    <a:pt x="3156" y="4844"/>
                    <a:pt x="3215" y="4844"/>
                  </a:cubicBezTo>
                  <a:close/>
                  <a:moveTo>
                    <a:pt x="3811" y="5606"/>
                  </a:moveTo>
                  <a:cubicBezTo>
                    <a:pt x="3918" y="5606"/>
                    <a:pt x="4001" y="5665"/>
                    <a:pt x="4061" y="5737"/>
                  </a:cubicBezTo>
                  <a:cubicBezTo>
                    <a:pt x="4180" y="5880"/>
                    <a:pt x="4144" y="6106"/>
                    <a:pt x="3989" y="6213"/>
                  </a:cubicBezTo>
                  <a:lnTo>
                    <a:pt x="3156" y="6820"/>
                  </a:lnTo>
                  <a:cubicBezTo>
                    <a:pt x="3100" y="6863"/>
                    <a:pt x="3032" y="6883"/>
                    <a:pt x="2964" y="6883"/>
                  </a:cubicBezTo>
                  <a:cubicBezTo>
                    <a:pt x="2861" y="6883"/>
                    <a:pt x="2756" y="6835"/>
                    <a:pt x="2692" y="6749"/>
                  </a:cubicBezTo>
                  <a:cubicBezTo>
                    <a:pt x="2573" y="6594"/>
                    <a:pt x="2620" y="6380"/>
                    <a:pt x="2775" y="6273"/>
                  </a:cubicBezTo>
                  <a:lnTo>
                    <a:pt x="3573" y="5689"/>
                  </a:lnTo>
                  <a:cubicBezTo>
                    <a:pt x="3608" y="5677"/>
                    <a:pt x="3632" y="5642"/>
                    <a:pt x="3668" y="5630"/>
                  </a:cubicBezTo>
                  <a:cubicBezTo>
                    <a:pt x="3704" y="5618"/>
                    <a:pt x="3763" y="5606"/>
                    <a:pt x="3811" y="5606"/>
                  </a:cubicBezTo>
                  <a:close/>
                  <a:moveTo>
                    <a:pt x="4415" y="6386"/>
                  </a:moveTo>
                  <a:cubicBezTo>
                    <a:pt x="4516" y="6386"/>
                    <a:pt x="4617" y="6431"/>
                    <a:pt x="4680" y="6523"/>
                  </a:cubicBezTo>
                  <a:cubicBezTo>
                    <a:pt x="4799" y="6666"/>
                    <a:pt x="4751" y="6892"/>
                    <a:pt x="4597" y="6999"/>
                  </a:cubicBezTo>
                  <a:lnTo>
                    <a:pt x="4001" y="7416"/>
                  </a:lnTo>
                  <a:cubicBezTo>
                    <a:pt x="3946" y="7462"/>
                    <a:pt x="3883" y="7479"/>
                    <a:pt x="3814" y="7479"/>
                  </a:cubicBezTo>
                  <a:cubicBezTo>
                    <a:pt x="3793" y="7479"/>
                    <a:pt x="3773" y="7478"/>
                    <a:pt x="3751" y="7475"/>
                  </a:cubicBezTo>
                  <a:cubicBezTo>
                    <a:pt x="3668" y="7463"/>
                    <a:pt x="3585" y="7416"/>
                    <a:pt x="3525" y="7344"/>
                  </a:cubicBezTo>
                  <a:cubicBezTo>
                    <a:pt x="3430" y="7189"/>
                    <a:pt x="3454" y="6987"/>
                    <a:pt x="3608" y="6880"/>
                  </a:cubicBezTo>
                  <a:lnTo>
                    <a:pt x="4180" y="6463"/>
                  </a:lnTo>
                  <a:lnTo>
                    <a:pt x="4216" y="6451"/>
                  </a:lnTo>
                  <a:cubicBezTo>
                    <a:pt x="4274" y="6407"/>
                    <a:pt x="4344" y="6386"/>
                    <a:pt x="4415" y="6386"/>
                  </a:cubicBezTo>
                  <a:close/>
                  <a:moveTo>
                    <a:pt x="2894" y="2594"/>
                  </a:moveTo>
                  <a:lnTo>
                    <a:pt x="3168" y="2760"/>
                  </a:lnTo>
                  <a:cubicBezTo>
                    <a:pt x="3193" y="2769"/>
                    <a:pt x="3212" y="2777"/>
                    <a:pt x="3234" y="2777"/>
                  </a:cubicBezTo>
                  <a:cubicBezTo>
                    <a:pt x="3243" y="2777"/>
                    <a:pt x="3253" y="2776"/>
                    <a:pt x="3263" y="2772"/>
                  </a:cubicBezTo>
                  <a:lnTo>
                    <a:pt x="3977" y="2677"/>
                  </a:lnTo>
                  <a:lnTo>
                    <a:pt x="4239" y="2784"/>
                  </a:lnTo>
                  <a:lnTo>
                    <a:pt x="4097" y="3379"/>
                  </a:lnTo>
                  <a:lnTo>
                    <a:pt x="4097" y="3415"/>
                  </a:lnTo>
                  <a:lnTo>
                    <a:pt x="4097" y="4701"/>
                  </a:lnTo>
                  <a:cubicBezTo>
                    <a:pt x="4097" y="5154"/>
                    <a:pt x="4454" y="5511"/>
                    <a:pt x="4894" y="5511"/>
                  </a:cubicBezTo>
                  <a:cubicBezTo>
                    <a:pt x="5347" y="5511"/>
                    <a:pt x="5704" y="5154"/>
                    <a:pt x="5704" y="4701"/>
                  </a:cubicBezTo>
                  <a:lnTo>
                    <a:pt x="5704" y="3439"/>
                  </a:lnTo>
                  <a:lnTo>
                    <a:pt x="5728" y="3391"/>
                  </a:lnTo>
                  <a:lnTo>
                    <a:pt x="8919" y="5118"/>
                  </a:lnTo>
                  <a:cubicBezTo>
                    <a:pt x="9061" y="5261"/>
                    <a:pt x="9121" y="5463"/>
                    <a:pt x="9038" y="5630"/>
                  </a:cubicBezTo>
                  <a:cubicBezTo>
                    <a:pt x="8973" y="5742"/>
                    <a:pt x="8860" y="5806"/>
                    <a:pt x="8742" y="5806"/>
                  </a:cubicBezTo>
                  <a:cubicBezTo>
                    <a:pt x="8685" y="5806"/>
                    <a:pt x="8627" y="5792"/>
                    <a:pt x="8573" y="5761"/>
                  </a:cubicBezTo>
                  <a:lnTo>
                    <a:pt x="6799" y="4796"/>
                  </a:lnTo>
                  <a:cubicBezTo>
                    <a:pt x="6777" y="4781"/>
                    <a:pt x="6753" y="4775"/>
                    <a:pt x="6730" y="4775"/>
                  </a:cubicBezTo>
                  <a:cubicBezTo>
                    <a:pt x="6679" y="4775"/>
                    <a:pt x="6630" y="4807"/>
                    <a:pt x="6597" y="4856"/>
                  </a:cubicBezTo>
                  <a:cubicBezTo>
                    <a:pt x="6549" y="4927"/>
                    <a:pt x="6585" y="5023"/>
                    <a:pt x="6656" y="5058"/>
                  </a:cubicBezTo>
                  <a:lnTo>
                    <a:pt x="8133" y="5868"/>
                  </a:lnTo>
                  <a:cubicBezTo>
                    <a:pt x="8288" y="5951"/>
                    <a:pt x="8347" y="6166"/>
                    <a:pt x="8264" y="6332"/>
                  </a:cubicBezTo>
                  <a:cubicBezTo>
                    <a:pt x="8198" y="6439"/>
                    <a:pt x="8080" y="6501"/>
                    <a:pt x="7959" y="6501"/>
                  </a:cubicBezTo>
                  <a:cubicBezTo>
                    <a:pt x="7905" y="6501"/>
                    <a:pt x="7851" y="6489"/>
                    <a:pt x="7799" y="6463"/>
                  </a:cubicBezTo>
                  <a:lnTo>
                    <a:pt x="6299" y="5642"/>
                  </a:lnTo>
                  <a:cubicBezTo>
                    <a:pt x="6277" y="5627"/>
                    <a:pt x="6252" y="5620"/>
                    <a:pt x="6227" y="5620"/>
                  </a:cubicBezTo>
                  <a:cubicBezTo>
                    <a:pt x="6173" y="5620"/>
                    <a:pt x="6118" y="5652"/>
                    <a:pt x="6085" y="5701"/>
                  </a:cubicBezTo>
                  <a:cubicBezTo>
                    <a:pt x="6049" y="5773"/>
                    <a:pt x="6073" y="5868"/>
                    <a:pt x="6144" y="5916"/>
                  </a:cubicBezTo>
                  <a:lnTo>
                    <a:pt x="7371" y="6570"/>
                  </a:lnTo>
                  <a:cubicBezTo>
                    <a:pt x="7537" y="6654"/>
                    <a:pt x="7597" y="6868"/>
                    <a:pt x="7502" y="7023"/>
                  </a:cubicBezTo>
                  <a:cubicBezTo>
                    <a:pt x="7444" y="7139"/>
                    <a:pt x="7322" y="7203"/>
                    <a:pt x="7197" y="7203"/>
                  </a:cubicBezTo>
                  <a:cubicBezTo>
                    <a:pt x="7143" y="7203"/>
                    <a:pt x="7088" y="7191"/>
                    <a:pt x="7037" y="7166"/>
                  </a:cubicBezTo>
                  <a:lnTo>
                    <a:pt x="5775" y="6463"/>
                  </a:lnTo>
                  <a:cubicBezTo>
                    <a:pt x="5753" y="6448"/>
                    <a:pt x="5728" y="6442"/>
                    <a:pt x="5704" y="6442"/>
                  </a:cubicBezTo>
                  <a:cubicBezTo>
                    <a:pt x="5650" y="6442"/>
                    <a:pt x="5597" y="6474"/>
                    <a:pt x="5573" y="6523"/>
                  </a:cubicBezTo>
                  <a:cubicBezTo>
                    <a:pt x="5525" y="6594"/>
                    <a:pt x="5549" y="6689"/>
                    <a:pt x="5632" y="6725"/>
                  </a:cubicBezTo>
                  <a:lnTo>
                    <a:pt x="6609" y="7261"/>
                  </a:lnTo>
                  <a:cubicBezTo>
                    <a:pt x="6775" y="7356"/>
                    <a:pt x="6835" y="7559"/>
                    <a:pt x="6740" y="7725"/>
                  </a:cubicBezTo>
                  <a:cubicBezTo>
                    <a:pt x="6683" y="7838"/>
                    <a:pt x="6567" y="7902"/>
                    <a:pt x="6450" y="7902"/>
                  </a:cubicBezTo>
                  <a:cubicBezTo>
                    <a:pt x="6394" y="7902"/>
                    <a:pt x="6337" y="7887"/>
                    <a:pt x="6287" y="7856"/>
                  </a:cubicBezTo>
                  <a:lnTo>
                    <a:pt x="5597" y="7487"/>
                  </a:lnTo>
                  <a:cubicBezTo>
                    <a:pt x="5597" y="7344"/>
                    <a:pt x="5549" y="7201"/>
                    <a:pt x="5466" y="7082"/>
                  </a:cubicBezTo>
                  <a:cubicBezTo>
                    <a:pt x="5347" y="6939"/>
                    <a:pt x="5168" y="6844"/>
                    <a:pt x="4990" y="6832"/>
                  </a:cubicBezTo>
                  <a:cubicBezTo>
                    <a:pt x="4990" y="6820"/>
                    <a:pt x="4990" y="6808"/>
                    <a:pt x="5001" y="6785"/>
                  </a:cubicBezTo>
                  <a:cubicBezTo>
                    <a:pt x="5037" y="6606"/>
                    <a:pt x="4990" y="6451"/>
                    <a:pt x="4882" y="6308"/>
                  </a:cubicBezTo>
                  <a:cubicBezTo>
                    <a:pt x="4763" y="6166"/>
                    <a:pt x="4585" y="6070"/>
                    <a:pt x="4406" y="6058"/>
                  </a:cubicBezTo>
                  <a:cubicBezTo>
                    <a:pt x="4406" y="6046"/>
                    <a:pt x="4406" y="6035"/>
                    <a:pt x="4418" y="6011"/>
                  </a:cubicBezTo>
                  <a:cubicBezTo>
                    <a:pt x="4454" y="5832"/>
                    <a:pt x="4406" y="5677"/>
                    <a:pt x="4299" y="5535"/>
                  </a:cubicBezTo>
                  <a:cubicBezTo>
                    <a:pt x="4180" y="5392"/>
                    <a:pt x="4001" y="5296"/>
                    <a:pt x="3823" y="5284"/>
                  </a:cubicBezTo>
                  <a:cubicBezTo>
                    <a:pt x="3823" y="5273"/>
                    <a:pt x="3823" y="5261"/>
                    <a:pt x="3847" y="5237"/>
                  </a:cubicBezTo>
                  <a:cubicBezTo>
                    <a:pt x="3870" y="5058"/>
                    <a:pt x="3823" y="4903"/>
                    <a:pt x="3727" y="4761"/>
                  </a:cubicBezTo>
                  <a:cubicBezTo>
                    <a:pt x="3600" y="4597"/>
                    <a:pt x="3413" y="4515"/>
                    <a:pt x="3222" y="4515"/>
                  </a:cubicBezTo>
                  <a:cubicBezTo>
                    <a:pt x="3093" y="4515"/>
                    <a:pt x="2962" y="4553"/>
                    <a:pt x="2846" y="4630"/>
                  </a:cubicBezTo>
                  <a:lnTo>
                    <a:pt x="1775" y="5404"/>
                  </a:lnTo>
                  <a:lnTo>
                    <a:pt x="1382" y="5201"/>
                  </a:lnTo>
                  <a:lnTo>
                    <a:pt x="2894" y="2594"/>
                  </a:lnTo>
                  <a:close/>
                  <a:moveTo>
                    <a:pt x="5009" y="7159"/>
                  </a:moveTo>
                  <a:cubicBezTo>
                    <a:pt x="5109" y="7159"/>
                    <a:pt x="5207" y="7205"/>
                    <a:pt x="5263" y="7297"/>
                  </a:cubicBezTo>
                  <a:cubicBezTo>
                    <a:pt x="5311" y="7356"/>
                    <a:pt x="5347" y="7451"/>
                    <a:pt x="5335" y="7535"/>
                  </a:cubicBezTo>
                  <a:cubicBezTo>
                    <a:pt x="5311" y="7630"/>
                    <a:pt x="5263" y="7701"/>
                    <a:pt x="5192" y="7761"/>
                  </a:cubicBezTo>
                  <a:lnTo>
                    <a:pt x="4835" y="8011"/>
                  </a:lnTo>
                  <a:cubicBezTo>
                    <a:pt x="4778" y="8053"/>
                    <a:pt x="4711" y="8073"/>
                    <a:pt x="4643" y="8073"/>
                  </a:cubicBezTo>
                  <a:cubicBezTo>
                    <a:pt x="4539" y="8073"/>
                    <a:pt x="4435" y="8026"/>
                    <a:pt x="4370" y="7940"/>
                  </a:cubicBezTo>
                  <a:cubicBezTo>
                    <a:pt x="4275" y="7785"/>
                    <a:pt x="4299" y="7582"/>
                    <a:pt x="4454" y="7475"/>
                  </a:cubicBezTo>
                  <a:lnTo>
                    <a:pt x="4775" y="7237"/>
                  </a:lnTo>
                  <a:lnTo>
                    <a:pt x="4811" y="7225"/>
                  </a:lnTo>
                  <a:cubicBezTo>
                    <a:pt x="4869" y="7181"/>
                    <a:pt x="4940" y="7159"/>
                    <a:pt x="5009" y="7159"/>
                  </a:cubicBezTo>
                  <a:close/>
                  <a:moveTo>
                    <a:pt x="182" y="0"/>
                  </a:moveTo>
                  <a:cubicBezTo>
                    <a:pt x="131" y="0"/>
                    <a:pt x="81" y="32"/>
                    <a:pt x="48" y="81"/>
                  </a:cubicBezTo>
                  <a:cubicBezTo>
                    <a:pt x="1" y="153"/>
                    <a:pt x="25" y="248"/>
                    <a:pt x="108" y="284"/>
                  </a:cubicBezTo>
                  <a:lnTo>
                    <a:pt x="2430" y="1629"/>
                  </a:lnTo>
                  <a:lnTo>
                    <a:pt x="418" y="5094"/>
                  </a:lnTo>
                  <a:lnTo>
                    <a:pt x="251" y="5011"/>
                  </a:lnTo>
                  <a:cubicBezTo>
                    <a:pt x="226" y="4994"/>
                    <a:pt x="200" y="4986"/>
                    <a:pt x="175" y="4986"/>
                  </a:cubicBezTo>
                  <a:cubicBezTo>
                    <a:pt x="126" y="4986"/>
                    <a:pt x="80" y="5015"/>
                    <a:pt x="48" y="5070"/>
                  </a:cubicBezTo>
                  <a:cubicBezTo>
                    <a:pt x="1" y="5142"/>
                    <a:pt x="25" y="5225"/>
                    <a:pt x="108" y="5273"/>
                  </a:cubicBezTo>
                  <a:lnTo>
                    <a:pt x="906" y="5737"/>
                  </a:lnTo>
                  <a:cubicBezTo>
                    <a:pt x="932" y="5752"/>
                    <a:pt x="958" y="5759"/>
                    <a:pt x="983" y="5759"/>
                  </a:cubicBezTo>
                  <a:cubicBezTo>
                    <a:pt x="1038" y="5759"/>
                    <a:pt x="1087" y="5726"/>
                    <a:pt x="1120" y="5677"/>
                  </a:cubicBezTo>
                  <a:lnTo>
                    <a:pt x="1239" y="5463"/>
                  </a:lnTo>
                  <a:lnTo>
                    <a:pt x="1561" y="5642"/>
                  </a:lnTo>
                  <a:cubicBezTo>
                    <a:pt x="1465" y="5856"/>
                    <a:pt x="1465" y="6106"/>
                    <a:pt x="1608" y="6320"/>
                  </a:cubicBezTo>
                  <a:cubicBezTo>
                    <a:pt x="1727" y="6499"/>
                    <a:pt x="1942" y="6582"/>
                    <a:pt x="2132" y="6582"/>
                  </a:cubicBezTo>
                  <a:cubicBezTo>
                    <a:pt x="2192" y="6582"/>
                    <a:pt x="2263" y="6570"/>
                    <a:pt x="2323" y="6558"/>
                  </a:cubicBezTo>
                  <a:cubicBezTo>
                    <a:pt x="2323" y="6689"/>
                    <a:pt x="2370" y="6820"/>
                    <a:pt x="2442" y="6928"/>
                  </a:cubicBezTo>
                  <a:cubicBezTo>
                    <a:pt x="2561" y="7094"/>
                    <a:pt x="2751" y="7178"/>
                    <a:pt x="2965" y="7178"/>
                  </a:cubicBezTo>
                  <a:cubicBezTo>
                    <a:pt x="3025" y="7178"/>
                    <a:pt x="3096" y="7166"/>
                    <a:pt x="3156" y="7154"/>
                  </a:cubicBezTo>
                  <a:cubicBezTo>
                    <a:pt x="3156" y="7285"/>
                    <a:pt x="3204" y="7404"/>
                    <a:pt x="3275" y="7523"/>
                  </a:cubicBezTo>
                  <a:cubicBezTo>
                    <a:pt x="3382" y="7654"/>
                    <a:pt x="3525" y="7749"/>
                    <a:pt x="3692" y="7773"/>
                  </a:cubicBezTo>
                  <a:cubicBezTo>
                    <a:pt x="3716" y="7773"/>
                    <a:pt x="3763" y="7785"/>
                    <a:pt x="3799" y="7785"/>
                  </a:cubicBezTo>
                  <a:cubicBezTo>
                    <a:pt x="3858" y="7785"/>
                    <a:pt x="3930" y="7773"/>
                    <a:pt x="3989" y="7761"/>
                  </a:cubicBezTo>
                  <a:cubicBezTo>
                    <a:pt x="3989" y="7892"/>
                    <a:pt x="4037" y="8011"/>
                    <a:pt x="4108" y="8130"/>
                  </a:cubicBezTo>
                  <a:cubicBezTo>
                    <a:pt x="4216" y="8261"/>
                    <a:pt x="4358" y="8356"/>
                    <a:pt x="4525" y="8380"/>
                  </a:cubicBezTo>
                  <a:cubicBezTo>
                    <a:pt x="4549" y="8380"/>
                    <a:pt x="4597" y="8404"/>
                    <a:pt x="4632" y="8404"/>
                  </a:cubicBezTo>
                  <a:cubicBezTo>
                    <a:pt x="4763" y="8404"/>
                    <a:pt x="4894" y="8356"/>
                    <a:pt x="5001" y="8285"/>
                  </a:cubicBezTo>
                  <a:lnTo>
                    <a:pt x="5359" y="8023"/>
                  </a:lnTo>
                  <a:cubicBezTo>
                    <a:pt x="5430" y="7963"/>
                    <a:pt x="5490" y="7904"/>
                    <a:pt x="5537" y="7820"/>
                  </a:cubicBezTo>
                  <a:lnTo>
                    <a:pt x="6156" y="8166"/>
                  </a:lnTo>
                  <a:cubicBezTo>
                    <a:pt x="6252" y="8201"/>
                    <a:pt x="6359" y="8237"/>
                    <a:pt x="6478" y="8237"/>
                  </a:cubicBezTo>
                  <a:cubicBezTo>
                    <a:pt x="6537" y="8237"/>
                    <a:pt x="6597" y="8225"/>
                    <a:pt x="6656" y="8201"/>
                  </a:cubicBezTo>
                  <a:cubicBezTo>
                    <a:pt x="6811" y="8166"/>
                    <a:pt x="6954" y="8047"/>
                    <a:pt x="7037" y="7892"/>
                  </a:cubicBezTo>
                  <a:cubicBezTo>
                    <a:pt x="7097" y="7773"/>
                    <a:pt x="7133" y="7642"/>
                    <a:pt x="7109" y="7523"/>
                  </a:cubicBezTo>
                  <a:cubicBezTo>
                    <a:pt x="7156" y="7523"/>
                    <a:pt x="7192" y="7535"/>
                    <a:pt x="7228" y="7535"/>
                  </a:cubicBezTo>
                  <a:cubicBezTo>
                    <a:pt x="7454" y="7535"/>
                    <a:pt x="7680" y="7416"/>
                    <a:pt x="7799" y="7213"/>
                  </a:cubicBezTo>
                  <a:cubicBezTo>
                    <a:pt x="7859" y="7094"/>
                    <a:pt x="7883" y="6951"/>
                    <a:pt x="7871" y="6832"/>
                  </a:cubicBezTo>
                  <a:cubicBezTo>
                    <a:pt x="7918" y="6832"/>
                    <a:pt x="7942" y="6856"/>
                    <a:pt x="7990" y="6856"/>
                  </a:cubicBezTo>
                  <a:cubicBezTo>
                    <a:pt x="8216" y="6856"/>
                    <a:pt x="8442" y="6737"/>
                    <a:pt x="8561" y="6523"/>
                  </a:cubicBezTo>
                  <a:cubicBezTo>
                    <a:pt x="8621" y="6404"/>
                    <a:pt x="8645" y="6273"/>
                    <a:pt x="8633" y="6154"/>
                  </a:cubicBezTo>
                  <a:cubicBezTo>
                    <a:pt x="8680" y="6154"/>
                    <a:pt x="8704" y="6166"/>
                    <a:pt x="8752" y="6166"/>
                  </a:cubicBezTo>
                  <a:cubicBezTo>
                    <a:pt x="8811" y="6166"/>
                    <a:pt x="8871" y="6154"/>
                    <a:pt x="8930" y="6142"/>
                  </a:cubicBezTo>
                  <a:cubicBezTo>
                    <a:pt x="9097" y="6094"/>
                    <a:pt x="9228" y="5975"/>
                    <a:pt x="9311" y="5820"/>
                  </a:cubicBezTo>
                  <a:cubicBezTo>
                    <a:pt x="9407" y="5677"/>
                    <a:pt x="9419" y="5499"/>
                    <a:pt x="9359" y="5332"/>
                  </a:cubicBezTo>
                  <a:cubicBezTo>
                    <a:pt x="9347" y="5284"/>
                    <a:pt x="9335" y="5261"/>
                    <a:pt x="9311" y="5213"/>
                  </a:cubicBezTo>
                  <a:lnTo>
                    <a:pt x="9585" y="5023"/>
                  </a:lnTo>
                  <a:lnTo>
                    <a:pt x="9728" y="5201"/>
                  </a:lnTo>
                  <a:cubicBezTo>
                    <a:pt x="9756" y="5236"/>
                    <a:pt x="9804" y="5254"/>
                    <a:pt x="9853" y="5254"/>
                  </a:cubicBezTo>
                  <a:cubicBezTo>
                    <a:pt x="9889" y="5254"/>
                    <a:pt x="9925" y="5245"/>
                    <a:pt x="9954" y="5225"/>
                  </a:cubicBezTo>
                  <a:lnTo>
                    <a:pt x="10371" y="4903"/>
                  </a:lnTo>
                  <a:cubicBezTo>
                    <a:pt x="10431" y="4808"/>
                    <a:pt x="10431" y="4725"/>
                    <a:pt x="10395" y="4653"/>
                  </a:cubicBezTo>
                  <a:cubicBezTo>
                    <a:pt x="10350" y="4616"/>
                    <a:pt x="10300" y="4592"/>
                    <a:pt x="10254" y="4592"/>
                  </a:cubicBezTo>
                  <a:cubicBezTo>
                    <a:pt x="10228" y="4592"/>
                    <a:pt x="10202" y="4600"/>
                    <a:pt x="10181" y="4618"/>
                  </a:cubicBezTo>
                  <a:lnTo>
                    <a:pt x="9883" y="4856"/>
                  </a:lnTo>
                  <a:lnTo>
                    <a:pt x="7454" y="1689"/>
                  </a:lnTo>
                  <a:lnTo>
                    <a:pt x="8835" y="796"/>
                  </a:lnTo>
                  <a:cubicBezTo>
                    <a:pt x="8919" y="748"/>
                    <a:pt x="8930" y="665"/>
                    <a:pt x="8883" y="582"/>
                  </a:cubicBezTo>
                  <a:cubicBezTo>
                    <a:pt x="8854" y="539"/>
                    <a:pt x="8813" y="517"/>
                    <a:pt x="8769" y="517"/>
                  </a:cubicBezTo>
                  <a:cubicBezTo>
                    <a:pt x="8740" y="517"/>
                    <a:pt x="8709" y="527"/>
                    <a:pt x="8680" y="546"/>
                  </a:cubicBezTo>
                  <a:lnTo>
                    <a:pt x="7156" y="1522"/>
                  </a:lnTo>
                  <a:cubicBezTo>
                    <a:pt x="7085" y="1570"/>
                    <a:pt x="7073" y="1677"/>
                    <a:pt x="7109" y="1748"/>
                  </a:cubicBezTo>
                  <a:lnTo>
                    <a:pt x="7395" y="2106"/>
                  </a:lnTo>
                  <a:lnTo>
                    <a:pt x="7204" y="2248"/>
                  </a:lnTo>
                  <a:lnTo>
                    <a:pt x="6418" y="1998"/>
                  </a:lnTo>
                  <a:cubicBezTo>
                    <a:pt x="6406" y="1998"/>
                    <a:pt x="6383" y="1986"/>
                    <a:pt x="6371" y="1986"/>
                  </a:cubicBezTo>
                  <a:lnTo>
                    <a:pt x="4585" y="1986"/>
                  </a:lnTo>
                  <a:cubicBezTo>
                    <a:pt x="4513" y="1986"/>
                    <a:pt x="4454" y="2034"/>
                    <a:pt x="4442" y="2106"/>
                  </a:cubicBezTo>
                  <a:lnTo>
                    <a:pt x="4335" y="2510"/>
                  </a:lnTo>
                  <a:lnTo>
                    <a:pt x="4073" y="2403"/>
                  </a:lnTo>
                  <a:cubicBezTo>
                    <a:pt x="4049" y="2391"/>
                    <a:pt x="4037" y="2391"/>
                    <a:pt x="4001" y="2391"/>
                  </a:cubicBezTo>
                  <a:lnTo>
                    <a:pt x="3287" y="2475"/>
                  </a:lnTo>
                  <a:lnTo>
                    <a:pt x="3049" y="2344"/>
                  </a:lnTo>
                  <a:lnTo>
                    <a:pt x="3275" y="1939"/>
                  </a:lnTo>
                  <a:cubicBezTo>
                    <a:pt x="3323" y="1867"/>
                    <a:pt x="3287" y="1772"/>
                    <a:pt x="3215" y="1736"/>
                  </a:cubicBezTo>
                  <a:lnTo>
                    <a:pt x="251" y="22"/>
                  </a:lnTo>
                  <a:cubicBezTo>
                    <a:pt x="228" y="7"/>
                    <a:pt x="205" y="0"/>
                    <a:pt x="18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67" name="Google Shape;9767;p78"/>
            <p:cNvSpPr/>
            <p:nvPr/>
          </p:nvSpPr>
          <p:spPr>
            <a:xfrm>
              <a:off x="6965173" y="2009304"/>
              <a:ext cx="38670" cy="27181"/>
            </a:xfrm>
            <a:custGeom>
              <a:avLst/>
              <a:gdLst/>
              <a:ahLst/>
              <a:cxnLst/>
              <a:rect l="l" t="t" r="r" b="b"/>
              <a:pathLst>
                <a:path w="1215" h="854" extrusionOk="0">
                  <a:moveTo>
                    <a:pt x="1023" y="1"/>
                  </a:moveTo>
                  <a:cubicBezTo>
                    <a:pt x="995" y="1"/>
                    <a:pt x="966" y="8"/>
                    <a:pt x="941" y="20"/>
                  </a:cubicBezTo>
                  <a:lnTo>
                    <a:pt x="95" y="580"/>
                  </a:lnTo>
                  <a:cubicBezTo>
                    <a:pt x="12" y="616"/>
                    <a:pt x="0" y="711"/>
                    <a:pt x="48" y="782"/>
                  </a:cubicBezTo>
                  <a:cubicBezTo>
                    <a:pt x="83" y="830"/>
                    <a:pt x="119" y="854"/>
                    <a:pt x="179" y="854"/>
                  </a:cubicBezTo>
                  <a:cubicBezTo>
                    <a:pt x="214" y="854"/>
                    <a:pt x="238" y="842"/>
                    <a:pt x="274" y="830"/>
                  </a:cubicBezTo>
                  <a:lnTo>
                    <a:pt x="1119" y="282"/>
                  </a:lnTo>
                  <a:cubicBezTo>
                    <a:pt x="1179" y="235"/>
                    <a:pt x="1214" y="140"/>
                    <a:pt x="1155" y="68"/>
                  </a:cubicBezTo>
                  <a:cubicBezTo>
                    <a:pt x="1124" y="22"/>
                    <a:pt x="1074" y="1"/>
                    <a:pt x="102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9768" name="Google Shape;9768;p78"/>
          <p:cNvSpPr/>
          <p:nvPr/>
        </p:nvSpPr>
        <p:spPr>
          <a:xfrm>
            <a:off x="2327921" y="2390509"/>
            <a:ext cx="491161" cy="491120"/>
          </a:xfrm>
          <a:custGeom>
            <a:avLst/>
            <a:gdLst/>
            <a:ahLst/>
            <a:cxnLst/>
            <a:rect l="l" t="t" r="r" b="b"/>
            <a:pathLst>
              <a:path w="11574" h="11573" extrusionOk="0">
                <a:moveTo>
                  <a:pt x="10680" y="333"/>
                </a:moveTo>
                <a:cubicBezTo>
                  <a:pt x="10990" y="333"/>
                  <a:pt x="11228" y="583"/>
                  <a:pt x="11228" y="881"/>
                </a:cubicBezTo>
                <a:lnTo>
                  <a:pt x="11228" y="5620"/>
                </a:lnTo>
                <a:lnTo>
                  <a:pt x="11037" y="5620"/>
                </a:lnTo>
                <a:cubicBezTo>
                  <a:pt x="10954" y="5620"/>
                  <a:pt x="10871" y="5691"/>
                  <a:pt x="10871" y="5787"/>
                </a:cubicBezTo>
                <a:cubicBezTo>
                  <a:pt x="10871" y="5870"/>
                  <a:pt x="10954" y="5953"/>
                  <a:pt x="11037" y="5953"/>
                </a:cubicBezTo>
                <a:lnTo>
                  <a:pt x="11228" y="5953"/>
                </a:lnTo>
                <a:lnTo>
                  <a:pt x="11228" y="10680"/>
                </a:lnTo>
                <a:cubicBezTo>
                  <a:pt x="11228" y="10990"/>
                  <a:pt x="10978" y="11228"/>
                  <a:pt x="10680" y="11228"/>
                </a:cubicBezTo>
                <a:lnTo>
                  <a:pt x="5953" y="11228"/>
                </a:lnTo>
                <a:lnTo>
                  <a:pt x="5953" y="9406"/>
                </a:lnTo>
                <a:cubicBezTo>
                  <a:pt x="5953" y="9108"/>
                  <a:pt x="5715" y="8870"/>
                  <a:pt x="5418" y="8870"/>
                </a:cubicBezTo>
                <a:lnTo>
                  <a:pt x="5060" y="8870"/>
                </a:lnTo>
                <a:cubicBezTo>
                  <a:pt x="4834" y="8870"/>
                  <a:pt x="4644" y="8954"/>
                  <a:pt x="4525" y="9108"/>
                </a:cubicBezTo>
                <a:cubicBezTo>
                  <a:pt x="4358" y="9299"/>
                  <a:pt x="4132" y="9406"/>
                  <a:pt x="3882" y="9406"/>
                </a:cubicBezTo>
                <a:cubicBezTo>
                  <a:pt x="3632" y="9406"/>
                  <a:pt x="3382" y="9287"/>
                  <a:pt x="3239" y="9085"/>
                </a:cubicBezTo>
                <a:cubicBezTo>
                  <a:pt x="3072" y="8894"/>
                  <a:pt x="3013" y="8644"/>
                  <a:pt x="3072" y="8394"/>
                </a:cubicBezTo>
                <a:cubicBezTo>
                  <a:pt x="3132" y="8073"/>
                  <a:pt x="3405" y="7822"/>
                  <a:pt x="3727" y="7751"/>
                </a:cubicBezTo>
                <a:cubicBezTo>
                  <a:pt x="3781" y="7740"/>
                  <a:pt x="3835" y="7735"/>
                  <a:pt x="3889" y="7735"/>
                </a:cubicBezTo>
                <a:cubicBezTo>
                  <a:pt x="4129" y="7735"/>
                  <a:pt x="4357" y="7842"/>
                  <a:pt x="4513" y="8037"/>
                </a:cubicBezTo>
                <a:cubicBezTo>
                  <a:pt x="4656" y="8192"/>
                  <a:pt x="4846" y="8287"/>
                  <a:pt x="5049" y="8287"/>
                </a:cubicBezTo>
                <a:lnTo>
                  <a:pt x="5430" y="8287"/>
                </a:lnTo>
                <a:cubicBezTo>
                  <a:pt x="5727" y="8287"/>
                  <a:pt x="5965" y="8049"/>
                  <a:pt x="5965" y="7751"/>
                </a:cubicBezTo>
                <a:lnTo>
                  <a:pt x="5965" y="5917"/>
                </a:lnTo>
                <a:lnTo>
                  <a:pt x="7799" y="5917"/>
                </a:lnTo>
                <a:cubicBezTo>
                  <a:pt x="7894" y="5917"/>
                  <a:pt x="7989" y="6001"/>
                  <a:pt x="7989" y="6108"/>
                </a:cubicBezTo>
                <a:lnTo>
                  <a:pt x="7989" y="6477"/>
                </a:lnTo>
                <a:cubicBezTo>
                  <a:pt x="7989" y="6584"/>
                  <a:pt x="7942" y="6691"/>
                  <a:pt x="7858" y="6763"/>
                </a:cubicBezTo>
                <a:cubicBezTo>
                  <a:pt x="7525" y="7037"/>
                  <a:pt x="7382" y="7453"/>
                  <a:pt x="7454" y="7882"/>
                </a:cubicBezTo>
                <a:cubicBezTo>
                  <a:pt x="7537" y="8346"/>
                  <a:pt x="7894" y="8704"/>
                  <a:pt x="8347" y="8799"/>
                </a:cubicBezTo>
                <a:cubicBezTo>
                  <a:pt x="8430" y="8823"/>
                  <a:pt x="8513" y="8835"/>
                  <a:pt x="8597" y="8835"/>
                </a:cubicBezTo>
                <a:cubicBezTo>
                  <a:pt x="8870" y="8835"/>
                  <a:pt x="9120" y="8739"/>
                  <a:pt x="9347" y="8561"/>
                </a:cubicBezTo>
                <a:cubicBezTo>
                  <a:pt x="9609" y="8346"/>
                  <a:pt x="9775" y="8013"/>
                  <a:pt x="9775" y="7656"/>
                </a:cubicBezTo>
                <a:cubicBezTo>
                  <a:pt x="9775" y="7311"/>
                  <a:pt x="9621" y="6977"/>
                  <a:pt x="9347" y="6751"/>
                </a:cubicBezTo>
                <a:cubicBezTo>
                  <a:pt x="9263" y="6691"/>
                  <a:pt x="9228" y="6584"/>
                  <a:pt x="9228" y="6465"/>
                </a:cubicBezTo>
                <a:lnTo>
                  <a:pt x="9228" y="6108"/>
                </a:lnTo>
                <a:cubicBezTo>
                  <a:pt x="9228" y="6001"/>
                  <a:pt x="9311" y="5917"/>
                  <a:pt x="9418" y="5917"/>
                </a:cubicBezTo>
                <a:lnTo>
                  <a:pt x="10323" y="5917"/>
                </a:lnTo>
                <a:cubicBezTo>
                  <a:pt x="10418" y="5917"/>
                  <a:pt x="10490" y="5846"/>
                  <a:pt x="10490" y="5751"/>
                </a:cubicBezTo>
                <a:cubicBezTo>
                  <a:pt x="10490" y="5667"/>
                  <a:pt x="10418" y="5584"/>
                  <a:pt x="10323" y="5584"/>
                </a:cubicBezTo>
                <a:lnTo>
                  <a:pt x="9418" y="5584"/>
                </a:lnTo>
                <a:cubicBezTo>
                  <a:pt x="9120" y="5584"/>
                  <a:pt x="8882" y="5822"/>
                  <a:pt x="8882" y="6120"/>
                </a:cubicBezTo>
                <a:lnTo>
                  <a:pt x="8882" y="6477"/>
                </a:lnTo>
                <a:cubicBezTo>
                  <a:pt x="8882" y="6703"/>
                  <a:pt x="8966" y="6894"/>
                  <a:pt x="9120" y="7013"/>
                </a:cubicBezTo>
                <a:cubicBezTo>
                  <a:pt x="9311" y="7180"/>
                  <a:pt x="9418" y="7406"/>
                  <a:pt x="9418" y="7656"/>
                </a:cubicBezTo>
                <a:cubicBezTo>
                  <a:pt x="9418" y="7906"/>
                  <a:pt x="9299" y="8144"/>
                  <a:pt x="9109" y="8299"/>
                </a:cubicBezTo>
                <a:cubicBezTo>
                  <a:pt x="8957" y="8423"/>
                  <a:pt x="8780" y="8488"/>
                  <a:pt x="8595" y="8488"/>
                </a:cubicBezTo>
                <a:cubicBezTo>
                  <a:pt x="8533" y="8488"/>
                  <a:pt x="8469" y="8480"/>
                  <a:pt x="8406" y="8465"/>
                </a:cubicBezTo>
                <a:cubicBezTo>
                  <a:pt x="8097" y="8406"/>
                  <a:pt x="7835" y="8132"/>
                  <a:pt x="7763" y="7811"/>
                </a:cubicBezTo>
                <a:cubicBezTo>
                  <a:pt x="7704" y="7513"/>
                  <a:pt x="7811" y="7215"/>
                  <a:pt x="8049" y="7013"/>
                </a:cubicBezTo>
                <a:cubicBezTo>
                  <a:pt x="8216" y="6882"/>
                  <a:pt x="8299" y="6691"/>
                  <a:pt x="8299" y="6477"/>
                </a:cubicBezTo>
                <a:lnTo>
                  <a:pt x="8299" y="6108"/>
                </a:lnTo>
                <a:cubicBezTo>
                  <a:pt x="8299" y="5810"/>
                  <a:pt x="8061" y="5572"/>
                  <a:pt x="7763" y="5572"/>
                </a:cubicBezTo>
                <a:lnTo>
                  <a:pt x="5953" y="5572"/>
                </a:lnTo>
                <a:lnTo>
                  <a:pt x="5953" y="3739"/>
                </a:lnTo>
                <a:cubicBezTo>
                  <a:pt x="5953" y="3643"/>
                  <a:pt x="6037" y="3548"/>
                  <a:pt x="6144" y="3548"/>
                </a:cubicBezTo>
                <a:lnTo>
                  <a:pt x="6513" y="3548"/>
                </a:lnTo>
                <a:cubicBezTo>
                  <a:pt x="6620" y="3548"/>
                  <a:pt x="6727" y="3596"/>
                  <a:pt x="6799" y="3679"/>
                </a:cubicBezTo>
                <a:cubicBezTo>
                  <a:pt x="7017" y="3956"/>
                  <a:pt x="7342" y="4102"/>
                  <a:pt x="7698" y="4102"/>
                </a:cubicBezTo>
                <a:cubicBezTo>
                  <a:pt x="7770" y="4102"/>
                  <a:pt x="7844" y="4096"/>
                  <a:pt x="7918" y="4084"/>
                </a:cubicBezTo>
                <a:cubicBezTo>
                  <a:pt x="8370" y="4001"/>
                  <a:pt x="8728" y="3643"/>
                  <a:pt x="8835" y="3191"/>
                </a:cubicBezTo>
                <a:cubicBezTo>
                  <a:pt x="8906" y="2834"/>
                  <a:pt x="8823" y="2477"/>
                  <a:pt x="8597" y="2215"/>
                </a:cubicBezTo>
                <a:cubicBezTo>
                  <a:pt x="8370" y="1941"/>
                  <a:pt x="8049" y="1774"/>
                  <a:pt x="7692" y="1774"/>
                </a:cubicBezTo>
                <a:cubicBezTo>
                  <a:pt x="7346" y="1774"/>
                  <a:pt x="7001" y="1929"/>
                  <a:pt x="6775" y="2215"/>
                </a:cubicBezTo>
                <a:cubicBezTo>
                  <a:pt x="6715" y="2286"/>
                  <a:pt x="6620" y="2334"/>
                  <a:pt x="6501" y="2334"/>
                </a:cubicBezTo>
                <a:lnTo>
                  <a:pt x="6144" y="2334"/>
                </a:lnTo>
                <a:cubicBezTo>
                  <a:pt x="6037" y="2334"/>
                  <a:pt x="5941" y="2238"/>
                  <a:pt x="5941" y="2131"/>
                </a:cubicBezTo>
                <a:lnTo>
                  <a:pt x="5941" y="1226"/>
                </a:lnTo>
                <a:cubicBezTo>
                  <a:pt x="5941" y="1143"/>
                  <a:pt x="5870" y="1060"/>
                  <a:pt x="5787" y="1060"/>
                </a:cubicBezTo>
                <a:cubicBezTo>
                  <a:pt x="5691" y="1060"/>
                  <a:pt x="5620" y="1143"/>
                  <a:pt x="5620" y="1226"/>
                </a:cubicBezTo>
                <a:lnTo>
                  <a:pt x="5620" y="2131"/>
                </a:lnTo>
                <a:cubicBezTo>
                  <a:pt x="5620" y="2429"/>
                  <a:pt x="5858" y="2667"/>
                  <a:pt x="6156" y="2667"/>
                </a:cubicBezTo>
                <a:lnTo>
                  <a:pt x="6513" y="2667"/>
                </a:lnTo>
                <a:cubicBezTo>
                  <a:pt x="6739" y="2667"/>
                  <a:pt x="6930" y="2584"/>
                  <a:pt x="7049" y="2429"/>
                </a:cubicBezTo>
                <a:cubicBezTo>
                  <a:pt x="7215" y="2238"/>
                  <a:pt x="7430" y="2131"/>
                  <a:pt x="7692" y="2131"/>
                </a:cubicBezTo>
                <a:cubicBezTo>
                  <a:pt x="7942" y="2131"/>
                  <a:pt x="8180" y="2250"/>
                  <a:pt x="8323" y="2453"/>
                </a:cubicBezTo>
                <a:cubicBezTo>
                  <a:pt x="8489" y="2643"/>
                  <a:pt x="8549" y="2893"/>
                  <a:pt x="8489" y="3143"/>
                </a:cubicBezTo>
                <a:cubicBezTo>
                  <a:pt x="8430" y="3465"/>
                  <a:pt x="8168" y="3715"/>
                  <a:pt x="7835" y="3786"/>
                </a:cubicBezTo>
                <a:cubicBezTo>
                  <a:pt x="7780" y="3797"/>
                  <a:pt x="7726" y="3802"/>
                  <a:pt x="7673" y="3802"/>
                </a:cubicBezTo>
                <a:cubicBezTo>
                  <a:pt x="7432" y="3802"/>
                  <a:pt x="7205" y="3695"/>
                  <a:pt x="7049" y="3501"/>
                </a:cubicBezTo>
                <a:cubicBezTo>
                  <a:pt x="6918" y="3346"/>
                  <a:pt x="6727" y="3250"/>
                  <a:pt x="6513" y="3250"/>
                </a:cubicBezTo>
                <a:lnTo>
                  <a:pt x="6144" y="3250"/>
                </a:lnTo>
                <a:cubicBezTo>
                  <a:pt x="5846" y="3250"/>
                  <a:pt x="5608" y="3489"/>
                  <a:pt x="5608" y="3786"/>
                </a:cubicBezTo>
                <a:lnTo>
                  <a:pt x="5608" y="5620"/>
                </a:lnTo>
                <a:lnTo>
                  <a:pt x="3775" y="5620"/>
                </a:lnTo>
                <a:cubicBezTo>
                  <a:pt x="3667" y="5620"/>
                  <a:pt x="3584" y="5525"/>
                  <a:pt x="3584" y="5429"/>
                </a:cubicBezTo>
                <a:lnTo>
                  <a:pt x="3584" y="5048"/>
                </a:lnTo>
                <a:cubicBezTo>
                  <a:pt x="3584" y="4953"/>
                  <a:pt x="3620" y="4846"/>
                  <a:pt x="3715" y="4774"/>
                </a:cubicBezTo>
                <a:cubicBezTo>
                  <a:pt x="4036" y="4501"/>
                  <a:pt x="4191" y="4084"/>
                  <a:pt x="4120" y="3655"/>
                </a:cubicBezTo>
                <a:cubicBezTo>
                  <a:pt x="4025" y="3191"/>
                  <a:pt x="3667" y="2834"/>
                  <a:pt x="3227" y="2727"/>
                </a:cubicBezTo>
                <a:cubicBezTo>
                  <a:pt x="3148" y="2711"/>
                  <a:pt x="3069" y="2703"/>
                  <a:pt x="2991" y="2703"/>
                </a:cubicBezTo>
                <a:cubicBezTo>
                  <a:pt x="2716" y="2703"/>
                  <a:pt x="2452" y="2798"/>
                  <a:pt x="2239" y="2965"/>
                </a:cubicBezTo>
                <a:cubicBezTo>
                  <a:pt x="1977" y="3191"/>
                  <a:pt x="1810" y="3524"/>
                  <a:pt x="1810" y="3882"/>
                </a:cubicBezTo>
                <a:cubicBezTo>
                  <a:pt x="1810" y="4215"/>
                  <a:pt x="1953" y="4560"/>
                  <a:pt x="2239" y="4786"/>
                </a:cubicBezTo>
                <a:cubicBezTo>
                  <a:pt x="2310" y="4846"/>
                  <a:pt x="2358" y="4953"/>
                  <a:pt x="2358" y="5072"/>
                </a:cubicBezTo>
                <a:lnTo>
                  <a:pt x="2358" y="5429"/>
                </a:lnTo>
                <a:cubicBezTo>
                  <a:pt x="2358" y="5525"/>
                  <a:pt x="2274" y="5620"/>
                  <a:pt x="2167" y="5620"/>
                </a:cubicBezTo>
                <a:lnTo>
                  <a:pt x="334" y="5620"/>
                </a:lnTo>
                <a:lnTo>
                  <a:pt x="334" y="881"/>
                </a:lnTo>
                <a:cubicBezTo>
                  <a:pt x="334" y="572"/>
                  <a:pt x="584" y="333"/>
                  <a:pt x="881" y="333"/>
                </a:cubicBezTo>
                <a:lnTo>
                  <a:pt x="5620" y="333"/>
                </a:lnTo>
                <a:lnTo>
                  <a:pt x="5620" y="524"/>
                </a:lnTo>
                <a:cubicBezTo>
                  <a:pt x="5620" y="619"/>
                  <a:pt x="5691" y="691"/>
                  <a:pt x="5787" y="691"/>
                </a:cubicBezTo>
                <a:cubicBezTo>
                  <a:pt x="5870" y="691"/>
                  <a:pt x="5941" y="619"/>
                  <a:pt x="5941" y="524"/>
                </a:cubicBezTo>
                <a:lnTo>
                  <a:pt x="5941" y="333"/>
                </a:lnTo>
                <a:close/>
                <a:moveTo>
                  <a:pt x="2976" y="3061"/>
                </a:moveTo>
                <a:cubicBezTo>
                  <a:pt x="3040" y="3061"/>
                  <a:pt x="3104" y="3069"/>
                  <a:pt x="3167" y="3084"/>
                </a:cubicBezTo>
                <a:cubicBezTo>
                  <a:pt x="3477" y="3143"/>
                  <a:pt x="3727" y="3417"/>
                  <a:pt x="3810" y="3739"/>
                </a:cubicBezTo>
                <a:cubicBezTo>
                  <a:pt x="3870" y="4036"/>
                  <a:pt x="3763" y="4334"/>
                  <a:pt x="3525" y="4536"/>
                </a:cubicBezTo>
                <a:cubicBezTo>
                  <a:pt x="3358" y="4667"/>
                  <a:pt x="3274" y="4858"/>
                  <a:pt x="3274" y="5072"/>
                </a:cubicBezTo>
                <a:lnTo>
                  <a:pt x="3274" y="5441"/>
                </a:lnTo>
                <a:cubicBezTo>
                  <a:pt x="3274" y="5739"/>
                  <a:pt x="3513" y="5977"/>
                  <a:pt x="3810" y="5977"/>
                </a:cubicBezTo>
                <a:lnTo>
                  <a:pt x="5632" y="5977"/>
                </a:lnTo>
                <a:lnTo>
                  <a:pt x="5632" y="7811"/>
                </a:lnTo>
                <a:cubicBezTo>
                  <a:pt x="5632" y="7918"/>
                  <a:pt x="5549" y="8001"/>
                  <a:pt x="5441" y="8001"/>
                </a:cubicBezTo>
                <a:lnTo>
                  <a:pt x="5072" y="8001"/>
                </a:lnTo>
                <a:cubicBezTo>
                  <a:pt x="4965" y="8001"/>
                  <a:pt x="4858" y="7953"/>
                  <a:pt x="4787" y="7870"/>
                </a:cubicBezTo>
                <a:cubicBezTo>
                  <a:pt x="4569" y="7593"/>
                  <a:pt x="4244" y="7447"/>
                  <a:pt x="3887" y="7447"/>
                </a:cubicBezTo>
                <a:cubicBezTo>
                  <a:pt x="3815" y="7447"/>
                  <a:pt x="3741" y="7453"/>
                  <a:pt x="3667" y="7465"/>
                </a:cubicBezTo>
                <a:cubicBezTo>
                  <a:pt x="3215" y="7561"/>
                  <a:pt x="2858" y="7918"/>
                  <a:pt x="2751" y="8358"/>
                </a:cubicBezTo>
                <a:cubicBezTo>
                  <a:pt x="2679" y="8715"/>
                  <a:pt x="2763" y="9073"/>
                  <a:pt x="2989" y="9346"/>
                </a:cubicBezTo>
                <a:cubicBezTo>
                  <a:pt x="3215" y="9608"/>
                  <a:pt x="3536" y="9775"/>
                  <a:pt x="3894" y="9775"/>
                </a:cubicBezTo>
                <a:cubicBezTo>
                  <a:pt x="4239" y="9775"/>
                  <a:pt x="4584" y="9620"/>
                  <a:pt x="4798" y="9346"/>
                </a:cubicBezTo>
                <a:cubicBezTo>
                  <a:pt x="4858" y="9263"/>
                  <a:pt x="4965" y="9227"/>
                  <a:pt x="5084" y="9227"/>
                </a:cubicBezTo>
                <a:lnTo>
                  <a:pt x="5441" y="9227"/>
                </a:lnTo>
                <a:cubicBezTo>
                  <a:pt x="5549" y="9227"/>
                  <a:pt x="5632" y="9311"/>
                  <a:pt x="5632" y="9418"/>
                </a:cubicBezTo>
                <a:lnTo>
                  <a:pt x="5632" y="11251"/>
                </a:lnTo>
                <a:lnTo>
                  <a:pt x="869" y="11251"/>
                </a:lnTo>
                <a:cubicBezTo>
                  <a:pt x="560" y="11251"/>
                  <a:pt x="322" y="10990"/>
                  <a:pt x="322" y="10692"/>
                </a:cubicBezTo>
                <a:lnTo>
                  <a:pt x="322" y="5965"/>
                </a:lnTo>
                <a:lnTo>
                  <a:pt x="2155" y="5965"/>
                </a:lnTo>
                <a:cubicBezTo>
                  <a:pt x="2453" y="5965"/>
                  <a:pt x="2691" y="5727"/>
                  <a:pt x="2691" y="5429"/>
                </a:cubicBezTo>
                <a:lnTo>
                  <a:pt x="2691" y="5072"/>
                </a:lnTo>
                <a:cubicBezTo>
                  <a:pt x="2691" y="4846"/>
                  <a:pt x="2596" y="4655"/>
                  <a:pt x="2453" y="4536"/>
                </a:cubicBezTo>
                <a:cubicBezTo>
                  <a:pt x="2262" y="4370"/>
                  <a:pt x="2155" y="4143"/>
                  <a:pt x="2155" y="3893"/>
                </a:cubicBezTo>
                <a:cubicBezTo>
                  <a:pt x="2155" y="3643"/>
                  <a:pt x="2274" y="3405"/>
                  <a:pt x="2465" y="3250"/>
                </a:cubicBezTo>
                <a:cubicBezTo>
                  <a:pt x="2607" y="3126"/>
                  <a:pt x="2789" y="3061"/>
                  <a:pt x="2976" y="3061"/>
                </a:cubicBezTo>
                <a:close/>
                <a:moveTo>
                  <a:pt x="893" y="0"/>
                </a:moveTo>
                <a:cubicBezTo>
                  <a:pt x="393" y="0"/>
                  <a:pt x="0" y="393"/>
                  <a:pt x="0" y="893"/>
                </a:cubicBezTo>
                <a:lnTo>
                  <a:pt x="0" y="10680"/>
                </a:lnTo>
                <a:cubicBezTo>
                  <a:pt x="0" y="11168"/>
                  <a:pt x="393" y="11573"/>
                  <a:pt x="893" y="11573"/>
                </a:cubicBezTo>
                <a:lnTo>
                  <a:pt x="10680" y="11573"/>
                </a:lnTo>
                <a:cubicBezTo>
                  <a:pt x="11168" y="11573"/>
                  <a:pt x="11573" y="11168"/>
                  <a:pt x="11573" y="10680"/>
                </a:cubicBezTo>
                <a:lnTo>
                  <a:pt x="11573" y="893"/>
                </a:lnTo>
                <a:cubicBezTo>
                  <a:pt x="11573" y="393"/>
                  <a:pt x="11168" y="0"/>
                  <a:pt x="10680"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9769" name="Google Shape;9769;p78"/>
          <p:cNvGrpSpPr/>
          <p:nvPr/>
        </p:nvGrpSpPr>
        <p:grpSpPr>
          <a:xfrm>
            <a:off x="2935741" y="2403113"/>
            <a:ext cx="466379" cy="465912"/>
            <a:chOff x="2201806" y="1976585"/>
            <a:chExt cx="349784" cy="34943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70" name="Google Shape;9770;p78"/>
            <p:cNvSpPr/>
            <p:nvPr/>
          </p:nvSpPr>
          <p:spPr>
            <a:xfrm>
              <a:off x="2231755" y="2073373"/>
              <a:ext cx="319835" cy="252647"/>
            </a:xfrm>
            <a:custGeom>
              <a:avLst/>
              <a:gdLst/>
              <a:ahLst/>
              <a:cxnLst/>
              <a:rect l="l" t="t" r="r" b="b"/>
              <a:pathLst>
                <a:path w="10049" h="7938" extrusionOk="0">
                  <a:moveTo>
                    <a:pt x="9368" y="0"/>
                  </a:moveTo>
                  <a:cubicBezTo>
                    <a:pt x="9345" y="0"/>
                    <a:pt x="9322" y="6"/>
                    <a:pt x="9299" y="20"/>
                  </a:cubicBezTo>
                  <a:cubicBezTo>
                    <a:pt x="9227" y="67"/>
                    <a:pt x="9180" y="151"/>
                    <a:pt x="9227" y="234"/>
                  </a:cubicBezTo>
                  <a:cubicBezTo>
                    <a:pt x="9561" y="925"/>
                    <a:pt x="9716" y="1675"/>
                    <a:pt x="9716" y="2449"/>
                  </a:cubicBezTo>
                  <a:cubicBezTo>
                    <a:pt x="9716" y="3830"/>
                    <a:pt x="9180" y="5127"/>
                    <a:pt x="8203" y="6104"/>
                  </a:cubicBezTo>
                  <a:cubicBezTo>
                    <a:pt x="7215" y="7092"/>
                    <a:pt x="5917" y="7628"/>
                    <a:pt x="4536" y="7628"/>
                  </a:cubicBezTo>
                  <a:cubicBezTo>
                    <a:pt x="3715" y="7628"/>
                    <a:pt x="2929" y="7449"/>
                    <a:pt x="2203" y="7080"/>
                  </a:cubicBezTo>
                  <a:cubicBezTo>
                    <a:pt x="1596" y="6759"/>
                    <a:pt x="1060" y="6342"/>
                    <a:pt x="607" y="5830"/>
                  </a:cubicBezTo>
                  <a:lnTo>
                    <a:pt x="607" y="5830"/>
                  </a:lnTo>
                  <a:lnTo>
                    <a:pt x="1250" y="6032"/>
                  </a:lnTo>
                  <a:cubicBezTo>
                    <a:pt x="1272" y="6040"/>
                    <a:pt x="1293" y="6044"/>
                    <a:pt x="1312" y="6044"/>
                  </a:cubicBezTo>
                  <a:cubicBezTo>
                    <a:pt x="1380" y="6044"/>
                    <a:pt x="1434" y="5999"/>
                    <a:pt x="1453" y="5925"/>
                  </a:cubicBezTo>
                  <a:cubicBezTo>
                    <a:pt x="1488" y="5842"/>
                    <a:pt x="1441" y="5747"/>
                    <a:pt x="1357" y="5723"/>
                  </a:cubicBezTo>
                  <a:lnTo>
                    <a:pt x="202" y="5330"/>
                  </a:lnTo>
                  <a:cubicBezTo>
                    <a:pt x="191" y="5327"/>
                    <a:pt x="179" y="5325"/>
                    <a:pt x="167" y="5325"/>
                  </a:cubicBezTo>
                  <a:cubicBezTo>
                    <a:pt x="131" y="5325"/>
                    <a:pt x="95" y="5339"/>
                    <a:pt x="60" y="5366"/>
                  </a:cubicBezTo>
                  <a:cubicBezTo>
                    <a:pt x="12" y="5389"/>
                    <a:pt x="0" y="5449"/>
                    <a:pt x="0" y="5508"/>
                  </a:cubicBezTo>
                  <a:lnTo>
                    <a:pt x="191" y="6854"/>
                  </a:lnTo>
                  <a:cubicBezTo>
                    <a:pt x="214" y="6925"/>
                    <a:pt x="274" y="6985"/>
                    <a:pt x="357" y="6985"/>
                  </a:cubicBezTo>
                  <a:lnTo>
                    <a:pt x="393" y="6985"/>
                  </a:lnTo>
                  <a:cubicBezTo>
                    <a:pt x="476" y="6973"/>
                    <a:pt x="536" y="6890"/>
                    <a:pt x="524" y="6806"/>
                  </a:cubicBezTo>
                  <a:lnTo>
                    <a:pt x="417" y="6068"/>
                  </a:lnTo>
                  <a:lnTo>
                    <a:pt x="417" y="6068"/>
                  </a:lnTo>
                  <a:cubicBezTo>
                    <a:pt x="881" y="6604"/>
                    <a:pt x="1465" y="7044"/>
                    <a:pt x="2084" y="7354"/>
                  </a:cubicBezTo>
                  <a:cubicBezTo>
                    <a:pt x="2858" y="7747"/>
                    <a:pt x="3691" y="7937"/>
                    <a:pt x="4560" y="7937"/>
                  </a:cubicBezTo>
                  <a:cubicBezTo>
                    <a:pt x="6025" y="7937"/>
                    <a:pt x="7394" y="7366"/>
                    <a:pt x="8442" y="6330"/>
                  </a:cubicBezTo>
                  <a:cubicBezTo>
                    <a:pt x="9477" y="5282"/>
                    <a:pt x="10049" y="3913"/>
                    <a:pt x="10049" y="2449"/>
                  </a:cubicBezTo>
                  <a:cubicBezTo>
                    <a:pt x="10049" y="1627"/>
                    <a:pt x="9870" y="829"/>
                    <a:pt x="9513" y="91"/>
                  </a:cubicBezTo>
                  <a:cubicBezTo>
                    <a:pt x="9479" y="40"/>
                    <a:pt x="9426" y="0"/>
                    <a:pt x="93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71" name="Google Shape;9771;p78"/>
            <p:cNvSpPr/>
            <p:nvPr/>
          </p:nvSpPr>
          <p:spPr>
            <a:xfrm>
              <a:off x="2201806" y="1976585"/>
              <a:ext cx="319484" cy="252424"/>
            </a:xfrm>
            <a:custGeom>
              <a:avLst/>
              <a:gdLst/>
              <a:ahLst/>
              <a:cxnLst/>
              <a:rect l="l" t="t" r="r" b="b"/>
              <a:pathLst>
                <a:path w="10038" h="7931" extrusionOk="0">
                  <a:moveTo>
                    <a:pt x="5501" y="1"/>
                  </a:moveTo>
                  <a:cubicBezTo>
                    <a:pt x="4025" y="1"/>
                    <a:pt x="2656" y="560"/>
                    <a:pt x="1608" y="1608"/>
                  </a:cubicBezTo>
                  <a:cubicBezTo>
                    <a:pt x="572" y="2644"/>
                    <a:pt x="0" y="4013"/>
                    <a:pt x="0" y="5490"/>
                  </a:cubicBezTo>
                  <a:cubicBezTo>
                    <a:pt x="0" y="6311"/>
                    <a:pt x="179" y="7109"/>
                    <a:pt x="536" y="7835"/>
                  </a:cubicBezTo>
                  <a:cubicBezTo>
                    <a:pt x="572" y="7895"/>
                    <a:pt x="632" y="7930"/>
                    <a:pt x="691" y="7930"/>
                  </a:cubicBezTo>
                  <a:cubicBezTo>
                    <a:pt x="715" y="7930"/>
                    <a:pt x="739" y="7930"/>
                    <a:pt x="762" y="7918"/>
                  </a:cubicBezTo>
                  <a:cubicBezTo>
                    <a:pt x="834" y="7871"/>
                    <a:pt x="882" y="7776"/>
                    <a:pt x="834" y="7704"/>
                  </a:cubicBezTo>
                  <a:cubicBezTo>
                    <a:pt x="512" y="7002"/>
                    <a:pt x="346" y="6263"/>
                    <a:pt x="346" y="5490"/>
                  </a:cubicBezTo>
                  <a:cubicBezTo>
                    <a:pt x="346" y="4108"/>
                    <a:pt x="882" y="2811"/>
                    <a:pt x="1870" y="1822"/>
                  </a:cubicBezTo>
                  <a:cubicBezTo>
                    <a:pt x="2846" y="846"/>
                    <a:pt x="4144" y="310"/>
                    <a:pt x="5525" y="310"/>
                  </a:cubicBezTo>
                  <a:cubicBezTo>
                    <a:pt x="7049" y="310"/>
                    <a:pt x="8454" y="965"/>
                    <a:pt x="9454" y="2108"/>
                  </a:cubicBezTo>
                  <a:lnTo>
                    <a:pt x="8811" y="1906"/>
                  </a:lnTo>
                  <a:cubicBezTo>
                    <a:pt x="8792" y="1898"/>
                    <a:pt x="8772" y="1894"/>
                    <a:pt x="8753" y="1894"/>
                  </a:cubicBezTo>
                  <a:cubicBezTo>
                    <a:pt x="8688" y="1894"/>
                    <a:pt x="8627" y="1937"/>
                    <a:pt x="8609" y="2001"/>
                  </a:cubicBezTo>
                  <a:cubicBezTo>
                    <a:pt x="8573" y="2096"/>
                    <a:pt x="8621" y="2180"/>
                    <a:pt x="8716" y="2215"/>
                  </a:cubicBezTo>
                  <a:lnTo>
                    <a:pt x="9859" y="2596"/>
                  </a:lnTo>
                  <a:cubicBezTo>
                    <a:pt x="9871" y="2596"/>
                    <a:pt x="9883" y="2620"/>
                    <a:pt x="9906" y="2620"/>
                  </a:cubicBezTo>
                  <a:cubicBezTo>
                    <a:pt x="9930" y="2620"/>
                    <a:pt x="9978" y="2596"/>
                    <a:pt x="10002" y="2572"/>
                  </a:cubicBezTo>
                  <a:cubicBezTo>
                    <a:pt x="10026" y="2525"/>
                    <a:pt x="10037" y="2465"/>
                    <a:pt x="10037" y="2418"/>
                  </a:cubicBezTo>
                  <a:lnTo>
                    <a:pt x="9847" y="1084"/>
                  </a:lnTo>
                  <a:cubicBezTo>
                    <a:pt x="9827" y="1003"/>
                    <a:pt x="9772" y="948"/>
                    <a:pt x="9705" y="948"/>
                  </a:cubicBezTo>
                  <a:cubicBezTo>
                    <a:pt x="9693" y="948"/>
                    <a:pt x="9681" y="950"/>
                    <a:pt x="9668" y="953"/>
                  </a:cubicBezTo>
                  <a:cubicBezTo>
                    <a:pt x="9573" y="965"/>
                    <a:pt x="9514" y="1037"/>
                    <a:pt x="9525" y="1132"/>
                  </a:cubicBezTo>
                  <a:lnTo>
                    <a:pt x="9633" y="1870"/>
                  </a:lnTo>
                  <a:cubicBezTo>
                    <a:pt x="8597" y="667"/>
                    <a:pt x="7085" y="1"/>
                    <a:pt x="550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72" name="Google Shape;9772;p78"/>
            <p:cNvSpPr/>
            <p:nvPr/>
          </p:nvSpPr>
          <p:spPr>
            <a:xfrm>
              <a:off x="2331789" y="2068662"/>
              <a:ext cx="16709" cy="27340"/>
            </a:xfrm>
            <a:custGeom>
              <a:avLst/>
              <a:gdLst/>
              <a:ahLst/>
              <a:cxnLst/>
              <a:rect l="l" t="t" r="r" b="b"/>
              <a:pathLst>
                <a:path w="525" h="859" extrusionOk="0">
                  <a:moveTo>
                    <a:pt x="358" y="1"/>
                  </a:moveTo>
                  <a:cubicBezTo>
                    <a:pt x="262" y="1"/>
                    <a:pt x="191" y="84"/>
                    <a:pt x="191" y="168"/>
                  </a:cubicBezTo>
                  <a:lnTo>
                    <a:pt x="191" y="465"/>
                  </a:lnTo>
                  <a:lnTo>
                    <a:pt x="72" y="584"/>
                  </a:lnTo>
                  <a:cubicBezTo>
                    <a:pt x="12" y="644"/>
                    <a:pt x="0" y="751"/>
                    <a:pt x="72" y="811"/>
                  </a:cubicBezTo>
                  <a:cubicBezTo>
                    <a:pt x="96" y="834"/>
                    <a:pt x="143" y="858"/>
                    <a:pt x="191" y="858"/>
                  </a:cubicBezTo>
                  <a:cubicBezTo>
                    <a:pt x="238" y="858"/>
                    <a:pt x="262" y="834"/>
                    <a:pt x="298" y="811"/>
                  </a:cubicBezTo>
                  <a:lnTo>
                    <a:pt x="453" y="644"/>
                  </a:lnTo>
                  <a:cubicBezTo>
                    <a:pt x="488" y="620"/>
                    <a:pt x="500" y="572"/>
                    <a:pt x="500" y="525"/>
                  </a:cubicBezTo>
                  <a:lnTo>
                    <a:pt x="524" y="168"/>
                  </a:lnTo>
                  <a:cubicBezTo>
                    <a:pt x="524" y="84"/>
                    <a:pt x="441" y="1"/>
                    <a:pt x="35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73" name="Google Shape;9773;p78"/>
            <p:cNvSpPr/>
            <p:nvPr/>
          </p:nvSpPr>
          <p:spPr>
            <a:xfrm>
              <a:off x="2243118" y="2021653"/>
              <a:ext cx="265664" cy="261908"/>
            </a:xfrm>
            <a:custGeom>
              <a:avLst/>
              <a:gdLst/>
              <a:ahLst/>
              <a:cxnLst/>
              <a:rect l="l" t="t" r="r" b="b"/>
              <a:pathLst>
                <a:path w="8347" h="8229" extrusionOk="0">
                  <a:moveTo>
                    <a:pt x="2751" y="3109"/>
                  </a:moveTo>
                  <a:lnTo>
                    <a:pt x="2977" y="3133"/>
                  </a:lnTo>
                  <a:lnTo>
                    <a:pt x="3084" y="3133"/>
                  </a:lnTo>
                  <a:lnTo>
                    <a:pt x="2917" y="3502"/>
                  </a:lnTo>
                  <a:lnTo>
                    <a:pt x="2643" y="3431"/>
                  </a:lnTo>
                  <a:lnTo>
                    <a:pt x="2751" y="3109"/>
                  </a:lnTo>
                  <a:close/>
                  <a:moveTo>
                    <a:pt x="3834" y="3026"/>
                  </a:moveTo>
                  <a:lnTo>
                    <a:pt x="4156" y="3419"/>
                  </a:lnTo>
                  <a:lnTo>
                    <a:pt x="4120" y="3526"/>
                  </a:lnTo>
                  <a:cubicBezTo>
                    <a:pt x="4096" y="3609"/>
                    <a:pt x="4144" y="3704"/>
                    <a:pt x="4227" y="3728"/>
                  </a:cubicBezTo>
                  <a:cubicBezTo>
                    <a:pt x="4239" y="3728"/>
                    <a:pt x="4263" y="3740"/>
                    <a:pt x="4275" y="3740"/>
                  </a:cubicBezTo>
                  <a:cubicBezTo>
                    <a:pt x="4346" y="3740"/>
                    <a:pt x="4406" y="3704"/>
                    <a:pt x="4417" y="3645"/>
                  </a:cubicBezTo>
                  <a:lnTo>
                    <a:pt x="4465" y="3526"/>
                  </a:lnTo>
                  <a:cubicBezTo>
                    <a:pt x="4501" y="3419"/>
                    <a:pt x="4477" y="3312"/>
                    <a:pt x="4417" y="3240"/>
                  </a:cubicBezTo>
                  <a:lnTo>
                    <a:pt x="4334" y="3133"/>
                  </a:lnTo>
                  <a:lnTo>
                    <a:pt x="4608" y="3359"/>
                  </a:lnTo>
                  <a:cubicBezTo>
                    <a:pt x="4638" y="3374"/>
                    <a:pt x="4673" y="3389"/>
                    <a:pt x="4710" y="3389"/>
                  </a:cubicBezTo>
                  <a:cubicBezTo>
                    <a:pt x="4731" y="3389"/>
                    <a:pt x="4753" y="3384"/>
                    <a:pt x="4775" y="3371"/>
                  </a:cubicBezTo>
                  <a:lnTo>
                    <a:pt x="4989" y="3288"/>
                  </a:lnTo>
                  <a:lnTo>
                    <a:pt x="5108" y="3419"/>
                  </a:lnTo>
                  <a:cubicBezTo>
                    <a:pt x="5132" y="3466"/>
                    <a:pt x="5191" y="3478"/>
                    <a:pt x="5239" y="3478"/>
                  </a:cubicBezTo>
                  <a:lnTo>
                    <a:pt x="5644" y="3442"/>
                  </a:lnTo>
                  <a:lnTo>
                    <a:pt x="5656" y="3526"/>
                  </a:lnTo>
                  <a:cubicBezTo>
                    <a:pt x="5668" y="3562"/>
                    <a:pt x="5644" y="3597"/>
                    <a:pt x="5644" y="3609"/>
                  </a:cubicBezTo>
                  <a:cubicBezTo>
                    <a:pt x="5620" y="3621"/>
                    <a:pt x="5608" y="3657"/>
                    <a:pt x="5560" y="3657"/>
                  </a:cubicBezTo>
                  <a:lnTo>
                    <a:pt x="4882" y="3716"/>
                  </a:lnTo>
                  <a:cubicBezTo>
                    <a:pt x="4787" y="3716"/>
                    <a:pt x="4715" y="3764"/>
                    <a:pt x="4668" y="3835"/>
                  </a:cubicBezTo>
                  <a:cubicBezTo>
                    <a:pt x="4644" y="3895"/>
                    <a:pt x="4608" y="3954"/>
                    <a:pt x="4632" y="4014"/>
                  </a:cubicBezTo>
                  <a:lnTo>
                    <a:pt x="4167" y="3859"/>
                  </a:lnTo>
                  <a:cubicBezTo>
                    <a:pt x="4156" y="3859"/>
                    <a:pt x="4156" y="3847"/>
                    <a:pt x="4156" y="3835"/>
                  </a:cubicBezTo>
                  <a:cubicBezTo>
                    <a:pt x="4120" y="3657"/>
                    <a:pt x="3977" y="3538"/>
                    <a:pt x="3798" y="3538"/>
                  </a:cubicBezTo>
                  <a:lnTo>
                    <a:pt x="3775" y="3538"/>
                  </a:lnTo>
                  <a:lnTo>
                    <a:pt x="3286" y="3550"/>
                  </a:lnTo>
                  <a:lnTo>
                    <a:pt x="3405" y="3204"/>
                  </a:lnTo>
                  <a:cubicBezTo>
                    <a:pt x="3429" y="3181"/>
                    <a:pt x="3453" y="3169"/>
                    <a:pt x="3489" y="3145"/>
                  </a:cubicBezTo>
                  <a:lnTo>
                    <a:pt x="3834" y="3026"/>
                  </a:lnTo>
                  <a:close/>
                  <a:moveTo>
                    <a:pt x="7561" y="3562"/>
                  </a:moveTo>
                  <a:cubicBezTo>
                    <a:pt x="7573" y="3562"/>
                    <a:pt x="7620" y="3562"/>
                    <a:pt x="7656" y="3597"/>
                  </a:cubicBezTo>
                  <a:lnTo>
                    <a:pt x="7977" y="3907"/>
                  </a:lnTo>
                  <a:cubicBezTo>
                    <a:pt x="7989" y="4026"/>
                    <a:pt x="7989" y="4133"/>
                    <a:pt x="7977" y="4216"/>
                  </a:cubicBezTo>
                  <a:cubicBezTo>
                    <a:pt x="7930" y="5169"/>
                    <a:pt x="7549" y="6086"/>
                    <a:pt x="6858" y="6752"/>
                  </a:cubicBezTo>
                  <a:cubicBezTo>
                    <a:pt x="6763" y="6860"/>
                    <a:pt x="6656" y="6943"/>
                    <a:pt x="6537" y="7050"/>
                  </a:cubicBezTo>
                  <a:cubicBezTo>
                    <a:pt x="6596" y="6955"/>
                    <a:pt x="6644" y="6871"/>
                    <a:pt x="6680" y="6776"/>
                  </a:cubicBezTo>
                  <a:lnTo>
                    <a:pt x="7430" y="5074"/>
                  </a:lnTo>
                  <a:cubicBezTo>
                    <a:pt x="7454" y="5026"/>
                    <a:pt x="7442" y="4966"/>
                    <a:pt x="7418" y="4907"/>
                  </a:cubicBezTo>
                  <a:cubicBezTo>
                    <a:pt x="7382" y="4859"/>
                    <a:pt x="7323" y="4836"/>
                    <a:pt x="7263" y="4836"/>
                  </a:cubicBezTo>
                  <a:lnTo>
                    <a:pt x="7192" y="4836"/>
                  </a:lnTo>
                  <a:lnTo>
                    <a:pt x="7596" y="4026"/>
                  </a:lnTo>
                  <a:cubicBezTo>
                    <a:pt x="7656" y="3895"/>
                    <a:pt x="7620" y="3728"/>
                    <a:pt x="7501" y="3657"/>
                  </a:cubicBezTo>
                  <a:lnTo>
                    <a:pt x="7477" y="3621"/>
                  </a:lnTo>
                  <a:lnTo>
                    <a:pt x="7489" y="3609"/>
                  </a:lnTo>
                  <a:cubicBezTo>
                    <a:pt x="7513" y="3562"/>
                    <a:pt x="7549" y="3562"/>
                    <a:pt x="7561" y="3562"/>
                  </a:cubicBezTo>
                  <a:close/>
                  <a:moveTo>
                    <a:pt x="4088" y="0"/>
                  </a:moveTo>
                  <a:cubicBezTo>
                    <a:pt x="4055" y="0"/>
                    <a:pt x="4022" y="1"/>
                    <a:pt x="3989" y="2"/>
                  </a:cubicBezTo>
                  <a:cubicBezTo>
                    <a:pt x="2953" y="49"/>
                    <a:pt x="1977" y="478"/>
                    <a:pt x="1250" y="1216"/>
                  </a:cubicBezTo>
                  <a:cubicBezTo>
                    <a:pt x="524" y="1942"/>
                    <a:pt x="96" y="2919"/>
                    <a:pt x="48" y="3954"/>
                  </a:cubicBezTo>
                  <a:cubicBezTo>
                    <a:pt x="0" y="4978"/>
                    <a:pt x="346" y="5979"/>
                    <a:pt x="1012" y="6764"/>
                  </a:cubicBezTo>
                  <a:cubicBezTo>
                    <a:pt x="1048" y="6812"/>
                    <a:pt x="1084" y="6824"/>
                    <a:pt x="1131" y="6824"/>
                  </a:cubicBezTo>
                  <a:cubicBezTo>
                    <a:pt x="1167" y="6824"/>
                    <a:pt x="1203" y="6812"/>
                    <a:pt x="1239" y="6776"/>
                  </a:cubicBezTo>
                  <a:cubicBezTo>
                    <a:pt x="1310" y="6717"/>
                    <a:pt x="1310" y="6610"/>
                    <a:pt x="1250" y="6550"/>
                  </a:cubicBezTo>
                  <a:cubicBezTo>
                    <a:pt x="643" y="5824"/>
                    <a:pt x="334" y="4907"/>
                    <a:pt x="369" y="3966"/>
                  </a:cubicBezTo>
                  <a:cubicBezTo>
                    <a:pt x="417" y="3014"/>
                    <a:pt x="810" y="2109"/>
                    <a:pt x="1489" y="1430"/>
                  </a:cubicBezTo>
                  <a:cubicBezTo>
                    <a:pt x="2155" y="764"/>
                    <a:pt x="3072" y="359"/>
                    <a:pt x="4025" y="323"/>
                  </a:cubicBezTo>
                  <a:cubicBezTo>
                    <a:pt x="4087" y="316"/>
                    <a:pt x="4150" y="313"/>
                    <a:pt x="4213" y="313"/>
                  </a:cubicBezTo>
                  <a:cubicBezTo>
                    <a:pt x="4363" y="313"/>
                    <a:pt x="4512" y="330"/>
                    <a:pt x="4656" y="347"/>
                  </a:cubicBezTo>
                  <a:lnTo>
                    <a:pt x="4882" y="621"/>
                  </a:lnTo>
                  <a:lnTo>
                    <a:pt x="4798" y="823"/>
                  </a:lnTo>
                  <a:lnTo>
                    <a:pt x="4656" y="585"/>
                  </a:lnTo>
                  <a:cubicBezTo>
                    <a:pt x="4632" y="537"/>
                    <a:pt x="4572" y="502"/>
                    <a:pt x="4525" y="502"/>
                  </a:cubicBezTo>
                  <a:lnTo>
                    <a:pt x="4025" y="502"/>
                  </a:lnTo>
                  <a:cubicBezTo>
                    <a:pt x="3965" y="502"/>
                    <a:pt x="3906" y="525"/>
                    <a:pt x="3870" y="585"/>
                  </a:cubicBezTo>
                  <a:lnTo>
                    <a:pt x="3513" y="1276"/>
                  </a:lnTo>
                  <a:cubicBezTo>
                    <a:pt x="3465" y="1359"/>
                    <a:pt x="3465" y="1478"/>
                    <a:pt x="3513" y="1573"/>
                  </a:cubicBezTo>
                  <a:cubicBezTo>
                    <a:pt x="3560" y="1657"/>
                    <a:pt x="3667" y="1716"/>
                    <a:pt x="3763" y="1728"/>
                  </a:cubicBezTo>
                  <a:lnTo>
                    <a:pt x="4048" y="1764"/>
                  </a:lnTo>
                  <a:cubicBezTo>
                    <a:pt x="4108" y="1764"/>
                    <a:pt x="4167" y="1752"/>
                    <a:pt x="4203" y="1692"/>
                  </a:cubicBezTo>
                  <a:lnTo>
                    <a:pt x="4298" y="1537"/>
                  </a:lnTo>
                  <a:lnTo>
                    <a:pt x="4358" y="1609"/>
                  </a:lnTo>
                  <a:lnTo>
                    <a:pt x="4310" y="1895"/>
                  </a:lnTo>
                  <a:lnTo>
                    <a:pt x="3822" y="1966"/>
                  </a:lnTo>
                  <a:cubicBezTo>
                    <a:pt x="3798" y="1966"/>
                    <a:pt x="3775" y="1990"/>
                    <a:pt x="3751" y="2002"/>
                  </a:cubicBezTo>
                  <a:lnTo>
                    <a:pt x="3108" y="2466"/>
                  </a:lnTo>
                  <a:cubicBezTo>
                    <a:pt x="3084" y="2490"/>
                    <a:pt x="3048" y="2526"/>
                    <a:pt x="3048" y="2550"/>
                  </a:cubicBezTo>
                  <a:lnTo>
                    <a:pt x="2977" y="2847"/>
                  </a:lnTo>
                  <a:lnTo>
                    <a:pt x="2751" y="2823"/>
                  </a:lnTo>
                  <a:cubicBezTo>
                    <a:pt x="2736" y="2821"/>
                    <a:pt x="2721" y="2819"/>
                    <a:pt x="2706" y="2819"/>
                  </a:cubicBezTo>
                  <a:cubicBezTo>
                    <a:pt x="2591" y="2819"/>
                    <a:pt x="2483" y="2898"/>
                    <a:pt x="2441" y="3014"/>
                  </a:cubicBezTo>
                  <a:lnTo>
                    <a:pt x="2310" y="3371"/>
                  </a:lnTo>
                  <a:cubicBezTo>
                    <a:pt x="2274" y="3442"/>
                    <a:pt x="2274" y="3538"/>
                    <a:pt x="2322" y="3609"/>
                  </a:cubicBezTo>
                  <a:cubicBezTo>
                    <a:pt x="2370" y="3681"/>
                    <a:pt x="2429" y="3740"/>
                    <a:pt x="2501" y="3752"/>
                  </a:cubicBezTo>
                  <a:cubicBezTo>
                    <a:pt x="2346" y="3812"/>
                    <a:pt x="2251" y="3978"/>
                    <a:pt x="2251" y="4145"/>
                  </a:cubicBezTo>
                  <a:lnTo>
                    <a:pt x="2251" y="4216"/>
                  </a:lnTo>
                  <a:lnTo>
                    <a:pt x="1798" y="4740"/>
                  </a:lnTo>
                  <a:cubicBezTo>
                    <a:pt x="1727" y="4812"/>
                    <a:pt x="1703" y="4919"/>
                    <a:pt x="1703" y="5026"/>
                  </a:cubicBezTo>
                  <a:lnTo>
                    <a:pt x="1703" y="5621"/>
                  </a:lnTo>
                  <a:cubicBezTo>
                    <a:pt x="1703" y="5764"/>
                    <a:pt x="1750" y="5919"/>
                    <a:pt x="1881" y="6038"/>
                  </a:cubicBezTo>
                  <a:lnTo>
                    <a:pt x="2310" y="6455"/>
                  </a:lnTo>
                  <a:cubicBezTo>
                    <a:pt x="2393" y="6538"/>
                    <a:pt x="2524" y="6598"/>
                    <a:pt x="2643" y="6610"/>
                  </a:cubicBezTo>
                  <a:lnTo>
                    <a:pt x="3917" y="6717"/>
                  </a:lnTo>
                  <a:lnTo>
                    <a:pt x="3917" y="6764"/>
                  </a:lnTo>
                  <a:cubicBezTo>
                    <a:pt x="3894" y="6907"/>
                    <a:pt x="3965" y="7074"/>
                    <a:pt x="4096" y="7169"/>
                  </a:cubicBezTo>
                  <a:lnTo>
                    <a:pt x="4310" y="7324"/>
                  </a:lnTo>
                  <a:lnTo>
                    <a:pt x="4298" y="7372"/>
                  </a:lnTo>
                  <a:cubicBezTo>
                    <a:pt x="4251" y="7538"/>
                    <a:pt x="4298" y="7717"/>
                    <a:pt x="4429" y="7836"/>
                  </a:cubicBezTo>
                  <a:lnTo>
                    <a:pt x="4489" y="7895"/>
                  </a:lnTo>
                  <a:cubicBezTo>
                    <a:pt x="4429" y="7895"/>
                    <a:pt x="4394" y="7907"/>
                    <a:pt x="4334" y="7907"/>
                  </a:cubicBezTo>
                  <a:cubicBezTo>
                    <a:pt x="4272" y="7910"/>
                    <a:pt x="4211" y="7912"/>
                    <a:pt x="4149" y="7912"/>
                  </a:cubicBezTo>
                  <a:cubicBezTo>
                    <a:pt x="3262" y="7912"/>
                    <a:pt x="2407" y="7593"/>
                    <a:pt x="1739" y="7014"/>
                  </a:cubicBezTo>
                  <a:cubicBezTo>
                    <a:pt x="1708" y="6989"/>
                    <a:pt x="1672" y="6976"/>
                    <a:pt x="1637" y="6976"/>
                  </a:cubicBezTo>
                  <a:cubicBezTo>
                    <a:pt x="1591" y="6976"/>
                    <a:pt x="1546" y="6998"/>
                    <a:pt x="1512" y="7038"/>
                  </a:cubicBezTo>
                  <a:cubicBezTo>
                    <a:pt x="1453" y="7110"/>
                    <a:pt x="1477" y="7193"/>
                    <a:pt x="1536" y="7252"/>
                  </a:cubicBezTo>
                  <a:cubicBezTo>
                    <a:pt x="2274" y="7883"/>
                    <a:pt x="3215" y="8229"/>
                    <a:pt x="4179" y="8229"/>
                  </a:cubicBezTo>
                  <a:lnTo>
                    <a:pt x="4346" y="8229"/>
                  </a:lnTo>
                  <a:cubicBezTo>
                    <a:pt x="5382" y="8181"/>
                    <a:pt x="6358" y="7753"/>
                    <a:pt x="7084" y="7014"/>
                  </a:cubicBezTo>
                  <a:cubicBezTo>
                    <a:pt x="7811" y="6288"/>
                    <a:pt x="8239" y="5312"/>
                    <a:pt x="8287" y="4276"/>
                  </a:cubicBezTo>
                  <a:cubicBezTo>
                    <a:pt x="8347" y="3204"/>
                    <a:pt x="8001" y="2216"/>
                    <a:pt x="7335" y="1418"/>
                  </a:cubicBezTo>
                  <a:cubicBezTo>
                    <a:pt x="7303" y="1381"/>
                    <a:pt x="7259" y="1363"/>
                    <a:pt x="7216" y="1363"/>
                  </a:cubicBezTo>
                  <a:cubicBezTo>
                    <a:pt x="7176" y="1363"/>
                    <a:pt x="7137" y="1378"/>
                    <a:pt x="7108" y="1407"/>
                  </a:cubicBezTo>
                  <a:cubicBezTo>
                    <a:pt x="7037" y="1466"/>
                    <a:pt x="7037" y="1573"/>
                    <a:pt x="7096" y="1633"/>
                  </a:cubicBezTo>
                  <a:cubicBezTo>
                    <a:pt x="7525" y="2157"/>
                    <a:pt x="7823" y="2776"/>
                    <a:pt x="7930" y="3431"/>
                  </a:cubicBezTo>
                  <a:lnTo>
                    <a:pt x="7894" y="3383"/>
                  </a:lnTo>
                  <a:cubicBezTo>
                    <a:pt x="7809" y="3308"/>
                    <a:pt x="7694" y="3262"/>
                    <a:pt x="7577" y="3262"/>
                  </a:cubicBezTo>
                  <a:cubicBezTo>
                    <a:pt x="7564" y="3262"/>
                    <a:pt x="7550" y="3263"/>
                    <a:pt x="7537" y="3264"/>
                  </a:cubicBezTo>
                  <a:cubicBezTo>
                    <a:pt x="7394" y="3288"/>
                    <a:pt x="7275" y="3359"/>
                    <a:pt x="7215" y="3466"/>
                  </a:cubicBezTo>
                  <a:lnTo>
                    <a:pt x="7192" y="3502"/>
                  </a:lnTo>
                  <a:cubicBezTo>
                    <a:pt x="7108" y="3502"/>
                    <a:pt x="7037" y="3538"/>
                    <a:pt x="6977" y="3585"/>
                  </a:cubicBezTo>
                  <a:lnTo>
                    <a:pt x="6775" y="3323"/>
                  </a:lnTo>
                  <a:cubicBezTo>
                    <a:pt x="6744" y="3286"/>
                    <a:pt x="6700" y="3268"/>
                    <a:pt x="6656" y="3268"/>
                  </a:cubicBezTo>
                  <a:cubicBezTo>
                    <a:pt x="6616" y="3268"/>
                    <a:pt x="6577" y="3283"/>
                    <a:pt x="6549" y="3312"/>
                  </a:cubicBezTo>
                  <a:cubicBezTo>
                    <a:pt x="6477" y="3371"/>
                    <a:pt x="6477" y="3478"/>
                    <a:pt x="6537" y="3538"/>
                  </a:cubicBezTo>
                  <a:lnTo>
                    <a:pt x="6858" y="3919"/>
                  </a:lnTo>
                  <a:cubicBezTo>
                    <a:pt x="6894" y="3954"/>
                    <a:pt x="6942" y="3978"/>
                    <a:pt x="6977" y="3978"/>
                  </a:cubicBezTo>
                  <a:cubicBezTo>
                    <a:pt x="7025" y="3978"/>
                    <a:pt x="7073" y="3966"/>
                    <a:pt x="7096" y="3943"/>
                  </a:cubicBezTo>
                  <a:lnTo>
                    <a:pt x="7204" y="3835"/>
                  </a:lnTo>
                  <a:lnTo>
                    <a:pt x="7335" y="3919"/>
                  </a:lnTo>
                  <a:lnTo>
                    <a:pt x="6858" y="4871"/>
                  </a:lnTo>
                  <a:lnTo>
                    <a:pt x="6834" y="4871"/>
                  </a:lnTo>
                  <a:cubicBezTo>
                    <a:pt x="6799" y="4871"/>
                    <a:pt x="6763" y="4859"/>
                    <a:pt x="6739" y="4836"/>
                  </a:cubicBezTo>
                  <a:lnTo>
                    <a:pt x="6096" y="4062"/>
                  </a:lnTo>
                  <a:cubicBezTo>
                    <a:pt x="6069" y="4014"/>
                    <a:pt x="6023" y="3994"/>
                    <a:pt x="5977" y="3994"/>
                  </a:cubicBezTo>
                  <a:cubicBezTo>
                    <a:pt x="5942" y="3994"/>
                    <a:pt x="5908" y="4005"/>
                    <a:pt x="5882" y="4026"/>
                  </a:cubicBezTo>
                  <a:cubicBezTo>
                    <a:pt x="5799" y="4085"/>
                    <a:pt x="5799" y="4193"/>
                    <a:pt x="5846" y="4252"/>
                  </a:cubicBezTo>
                  <a:lnTo>
                    <a:pt x="6489" y="5026"/>
                  </a:lnTo>
                  <a:cubicBezTo>
                    <a:pt x="6584" y="5133"/>
                    <a:pt x="6715" y="5193"/>
                    <a:pt x="6858" y="5193"/>
                  </a:cubicBezTo>
                  <a:lnTo>
                    <a:pt x="7073" y="5169"/>
                  </a:lnTo>
                  <a:lnTo>
                    <a:pt x="6430" y="6645"/>
                  </a:lnTo>
                  <a:cubicBezTo>
                    <a:pt x="6382" y="6752"/>
                    <a:pt x="6322" y="6848"/>
                    <a:pt x="6251" y="6943"/>
                  </a:cubicBezTo>
                  <a:lnTo>
                    <a:pt x="5751" y="7550"/>
                  </a:lnTo>
                  <a:cubicBezTo>
                    <a:pt x="5489" y="7657"/>
                    <a:pt x="5227" y="7753"/>
                    <a:pt x="4953" y="7812"/>
                  </a:cubicBezTo>
                  <a:lnTo>
                    <a:pt x="4679" y="7562"/>
                  </a:lnTo>
                  <a:cubicBezTo>
                    <a:pt x="4644" y="7538"/>
                    <a:pt x="4632" y="7491"/>
                    <a:pt x="4644" y="7443"/>
                  </a:cubicBezTo>
                  <a:lnTo>
                    <a:pt x="4691" y="7288"/>
                  </a:lnTo>
                  <a:cubicBezTo>
                    <a:pt x="4703" y="7229"/>
                    <a:pt x="4691" y="7145"/>
                    <a:pt x="4632" y="7110"/>
                  </a:cubicBezTo>
                  <a:lnTo>
                    <a:pt x="4322" y="6871"/>
                  </a:lnTo>
                  <a:cubicBezTo>
                    <a:pt x="4287" y="6836"/>
                    <a:pt x="4275" y="6812"/>
                    <a:pt x="4275" y="6764"/>
                  </a:cubicBezTo>
                  <a:lnTo>
                    <a:pt x="4298" y="6550"/>
                  </a:lnTo>
                  <a:cubicBezTo>
                    <a:pt x="4298" y="6514"/>
                    <a:pt x="4298" y="6467"/>
                    <a:pt x="4275" y="6431"/>
                  </a:cubicBezTo>
                  <a:cubicBezTo>
                    <a:pt x="4239" y="6407"/>
                    <a:pt x="4203" y="6371"/>
                    <a:pt x="4167" y="6371"/>
                  </a:cubicBezTo>
                  <a:lnTo>
                    <a:pt x="2679" y="6264"/>
                  </a:lnTo>
                  <a:cubicBezTo>
                    <a:pt x="2620" y="6264"/>
                    <a:pt x="2572" y="6229"/>
                    <a:pt x="2536" y="6181"/>
                  </a:cubicBezTo>
                  <a:lnTo>
                    <a:pt x="2096" y="5764"/>
                  </a:lnTo>
                  <a:cubicBezTo>
                    <a:pt x="2060" y="5728"/>
                    <a:pt x="2024" y="5645"/>
                    <a:pt x="2024" y="5586"/>
                  </a:cubicBezTo>
                  <a:lnTo>
                    <a:pt x="2024" y="4990"/>
                  </a:lnTo>
                  <a:cubicBezTo>
                    <a:pt x="2024" y="4966"/>
                    <a:pt x="2036" y="4931"/>
                    <a:pt x="2060" y="4919"/>
                  </a:cubicBezTo>
                  <a:lnTo>
                    <a:pt x="2548" y="4359"/>
                  </a:lnTo>
                  <a:cubicBezTo>
                    <a:pt x="2572" y="4324"/>
                    <a:pt x="2596" y="4300"/>
                    <a:pt x="2596" y="4252"/>
                  </a:cubicBezTo>
                  <a:lnTo>
                    <a:pt x="2596" y="4121"/>
                  </a:lnTo>
                  <a:cubicBezTo>
                    <a:pt x="2596" y="4074"/>
                    <a:pt x="2620" y="4038"/>
                    <a:pt x="2655" y="4014"/>
                  </a:cubicBezTo>
                  <a:lnTo>
                    <a:pt x="3036" y="3847"/>
                  </a:lnTo>
                  <a:lnTo>
                    <a:pt x="3751" y="3835"/>
                  </a:lnTo>
                  <a:cubicBezTo>
                    <a:pt x="3763" y="3835"/>
                    <a:pt x="3786" y="3847"/>
                    <a:pt x="3786" y="3859"/>
                  </a:cubicBezTo>
                  <a:cubicBezTo>
                    <a:pt x="3798" y="3990"/>
                    <a:pt x="3906" y="4097"/>
                    <a:pt x="4025" y="4145"/>
                  </a:cubicBezTo>
                  <a:lnTo>
                    <a:pt x="4537" y="4324"/>
                  </a:lnTo>
                  <a:cubicBezTo>
                    <a:pt x="4569" y="4331"/>
                    <a:pt x="4601" y="4335"/>
                    <a:pt x="4633" y="4335"/>
                  </a:cubicBezTo>
                  <a:cubicBezTo>
                    <a:pt x="4705" y="4335"/>
                    <a:pt x="4772" y="4314"/>
                    <a:pt x="4822" y="4264"/>
                  </a:cubicBezTo>
                  <a:cubicBezTo>
                    <a:pt x="4882" y="4204"/>
                    <a:pt x="4918" y="4121"/>
                    <a:pt x="4918" y="4026"/>
                  </a:cubicBezTo>
                  <a:lnTo>
                    <a:pt x="5549" y="3978"/>
                  </a:lnTo>
                  <a:cubicBezTo>
                    <a:pt x="5668" y="3966"/>
                    <a:pt x="5787" y="3907"/>
                    <a:pt x="5870" y="3812"/>
                  </a:cubicBezTo>
                  <a:cubicBezTo>
                    <a:pt x="5941" y="3728"/>
                    <a:pt x="5965" y="3597"/>
                    <a:pt x="5941" y="3478"/>
                  </a:cubicBezTo>
                  <a:lnTo>
                    <a:pt x="5930" y="3383"/>
                  </a:lnTo>
                  <a:cubicBezTo>
                    <a:pt x="5896" y="3247"/>
                    <a:pt x="5776" y="3144"/>
                    <a:pt x="5632" y="3144"/>
                  </a:cubicBezTo>
                  <a:cubicBezTo>
                    <a:pt x="5624" y="3144"/>
                    <a:pt x="5616" y="3144"/>
                    <a:pt x="5608" y="3145"/>
                  </a:cubicBezTo>
                  <a:lnTo>
                    <a:pt x="5275" y="3181"/>
                  </a:lnTo>
                  <a:lnTo>
                    <a:pt x="5227" y="3121"/>
                  </a:lnTo>
                  <a:lnTo>
                    <a:pt x="5668" y="2669"/>
                  </a:lnTo>
                  <a:cubicBezTo>
                    <a:pt x="5727" y="2609"/>
                    <a:pt x="5727" y="2502"/>
                    <a:pt x="5668" y="2442"/>
                  </a:cubicBezTo>
                  <a:cubicBezTo>
                    <a:pt x="5638" y="2413"/>
                    <a:pt x="5599" y="2398"/>
                    <a:pt x="5560" y="2398"/>
                  </a:cubicBezTo>
                  <a:cubicBezTo>
                    <a:pt x="5522" y="2398"/>
                    <a:pt x="5483" y="2413"/>
                    <a:pt x="5453" y="2442"/>
                  </a:cubicBezTo>
                  <a:lnTo>
                    <a:pt x="4918" y="2978"/>
                  </a:lnTo>
                  <a:lnTo>
                    <a:pt x="4739" y="3061"/>
                  </a:lnTo>
                  <a:lnTo>
                    <a:pt x="4227" y="2669"/>
                  </a:lnTo>
                  <a:cubicBezTo>
                    <a:pt x="4193" y="2652"/>
                    <a:pt x="4166" y="2635"/>
                    <a:pt x="4131" y="2635"/>
                  </a:cubicBezTo>
                  <a:cubicBezTo>
                    <a:pt x="4117" y="2635"/>
                    <a:pt x="4102" y="2638"/>
                    <a:pt x="4084" y="2645"/>
                  </a:cubicBezTo>
                  <a:lnTo>
                    <a:pt x="3382" y="2859"/>
                  </a:lnTo>
                  <a:cubicBezTo>
                    <a:pt x="3370" y="2859"/>
                    <a:pt x="3334" y="2883"/>
                    <a:pt x="3322" y="2895"/>
                  </a:cubicBezTo>
                  <a:lnTo>
                    <a:pt x="3370" y="2680"/>
                  </a:lnTo>
                  <a:lnTo>
                    <a:pt x="3917" y="2288"/>
                  </a:lnTo>
                  <a:lnTo>
                    <a:pt x="4501" y="2192"/>
                  </a:lnTo>
                  <a:cubicBezTo>
                    <a:pt x="4572" y="2180"/>
                    <a:pt x="4620" y="2133"/>
                    <a:pt x="4632" y="2061"/>
                  </a:cubicBezTo>
                  <a:lnTo>
                    <a:pt x="4691" y="1597"/>
                  </a:lnTo>
                  <a:cubicBezTo>
                    <a:pt x="4691" y="1549"/>
                    <a:pt x="4691" y="1514"/>
                    <a:pt x="4656" y="1478"/>
                  </a:cubicBezTo>
                  <a:lnTo>
                    <a:pt x="4417" y="1180"/>
                  </a:lnTo>
                  <a:cubicBezTo>
                    <a:pt x="4394" y="1133"/>
                    <a:pt x="4346" y="1121"/>
                    <a:pt x="4287" y="1121"/>
                  </a:cubicBezTo>
                  <a:cubicBezTo>
                    <a:pt x="4239" y="1121"/>
                    <a:pt x="4179" y="1156"/>
                    <a:pt x="4156" y="1192"/>
                  </a:cubicBezTo>
                  <a:lnTo>
                    <a:pt x="3977" y="1454"/>
                  </a:lnTo>
                  <a:lnTo>
                    <a:pt x="3786" y="1430"/>
                  </a:lnTo>
                  <a:lnTo>
                    <a:pt x="4096" y="835"/>
                  </a:lnTo>
                  <a:lnTo>
                    <a:pt x="4417" y="835"/>
                  </a:lnTo>
                  <a:lnTo>
                    <a:pt x="4656" y="1287"/>
                  </a:lnTo>
                  <a:cubicBezTo>
                    <a:pt x="4691" y="1347"/>
                    <a:pt x="4751" y="1371"/>
                    <a:pt x="4810" y="1371"/>
                  </a:cubicBezTo>
                  <a:cubicBezTo>
                    <a:pt x="4870" y="1371"/>
                    <a:pt x="4929" y="1335"/>
                    <a:pt x="4941" y="1276"/>
                  </a:cubicBezTo>
                  <a:lnTo>
                    <a:pt x="5168" y="740"/>
                  </a:lnTo>
                  <a:cubicBezTo>
                    <a:pt x="5215" y="645"/>
                    <a:pt x="5191" y="525"/>
                    <a:pt x="5132" y="454"/>
                  </a:cubicBezTo>
                  <a:lnTo>
                    <a:pt x="5132" y="454"/>
                  </a:lnTo>
                  <a:cubicBezTo>
                    <a:pt x="5668" y="597"/>
                    <a:pt x="6168" y="859"/>
                    <a:pt x="6596" y="1216"/>
                  </a:cubicBezTo>
                  <a:cubicBezTo>
                    <a:pt x="6625" y="1240"/>
                    <a:pt x="6658" y="1250"/>
                    <a:pt x="6691" y="1250"/>
                  </a:cubicBezTo>
                  <a:cubicBezTo>
                    <a:pt x="6739" y="1250"/>
                    <a:pt x="6787" y="1228"/>
                    <a:pt x="6823" y="1192"/>
                  </a:cubicBezTo>
                  <a:cubicBezTo>
                    <a:pt x="6882" y="1121"/>
                    <a:pt x="6858" y="1037"/>
                    <a:pt x="6799" y="978"/>
                  </a:cubicBezTo>
                  <a:cubicBezTo>
                    <a:pt x="6038" y="344"/>
                    <a:pt x="5077" y="0"/>
                    <a:pt x="408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774" name="Google Shape;9774;p78"/>
          <p:cNvGrpSpPr/>
          <p:nvPr/>
        </p:nvGrpSpPr>
        <p:grpSpPr>
          <a:xfrm>
            <a:off x="4125623" y="2403114"/>
            <a:ext cx="466931" cy="467397"/>
            <a:chOff x="3094217" y="1976585"/>
            <a:chExt cx="350198" cy="3505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75" name="Google Shape;9775;p78"/>
            <p:cNvSpPr/>
            <p:nvPr/>
          </p:nvSpPr>
          <p:spPr>
            <a:xfrm>
              <a:off x="3094217" y="2129039"/>
              <a:ext cx="131543" cy="197362"/>
            </a:xfrm>
            <a:custGeom>
              <a:avLst/>
              <a:gdLst/>
              <a:ahLst/>
              <a:cxnLst/>
              <a:rect l="l" t="t" r="r" b="b"/>
              <a:pathLst>
                <a:path w="4133" h="6201" extrusionOk="0">
                  <a:moveTo>
                    <a:pt x="2072" y="345"/>
                  </a:moveTo>
                  <a:cubicBezTo>
                    <a:pt x="2117" y="345"/>
                    <a:pt x="2162" y="348"/>
                    <a:pt x="2203" y="354"/>
                  </a:cubicBezTo>
                  <a:cubicBezTo>
                    <a:pt x="2906" y="414"/>
                    <a:pt x="3454" y="1045"/>
                    <a:pt x="3454" y="1759"/>
                  </a:cubicBezTo>
                  <a:cubicBezTo>
                    <a:pt x="3454" y="2438"/>
                    <a:pt x="3620" y="3069"/>
                    <a:pt x="3751" y="3402"/>
                  </a:cubicBezTo>
                  <a:lnTo>
                    <a:pt x="3751" y="3426"/>
                  </a:lnTo>
                  <a:cubicBezTo>
                    <a:pt x="3608" y="3509"/>
                    <a:pt x="3299" y="3688"/>
                    <a:pt x="2763" y="3807"/>
                  </a:cubicBezTo>
                  <a:lnTo>
                    <a:pt x="2763" y="3759"/>
                  </a:lnTo>
                  <a:lnTo>
                    <a:pt x="2763" y="3438"/>
                  </a:lnTo>
                  <a:cubicBezTo>
                    <a:pt x="2965" y="3319"/>
                    <a:pt x="3144" y="3140"/>
                    <a:pt x="3263" y="2926"/>
                  </a:cubicBezTo>
                  <a:cubicBezTo>
                    <a:pt x="3489" y="2533"/>
                    <a:pt x="3418" y="2021"/>
                    <a:pt x="3073" y="1712"/>
                  </a:cubicBezTo>
                  <a:cubicBezTo>
                    <a:pt x="2834" y="1485"/>
                    <a:pt x="2418" y="1235"/>
                    <a:pt x="1727" y="1235"/>
                  </a:cubicBezTo>
                  <a:cubicBezTo>
                    <a:pt x="1691" y="1235"/>
                    <a:pt x="1644" y="1247"/>
                    <a:pt x="1608" y="1283"/>
                  </a:cubicBezTo>
                  <a:lnTo>
                    <a:pt x="1275" y="1616"/>
                  </a:lnTo>
                  <a:cubicBezTo>
                    <a:pt x="1215" y="1676"/>
                    <a:pt x="1215" y="1783"/>
                    <a:pt x="1275" y="1843"/>
                  </a:cubicBezTo>
                  <a:cubicBezTo>
                    <a:pt x="1304" y="1872"/>
                    <a:pt x="1343" y="1887"/>
                    <a:pt x="1382" y="1887"/>
                  </a:cubicBezTo>
                  <a:cubicBezTo>
                    <a:pt x="1421" y="1887"/>
                    <a:pt x="1459" y="1872"/>
                    <a:pt x="1489" y="1843"/>
                  </a:cubicBezTo>
                  <a:lnTo>
                    <a:pt x="1787" y="1545"/>
                  </a:lnTo>
                  <a:cubicBezTo>
                    <a:pt x="2227" y="1557"/>
                    <a:pt x="2584" y="1700"/>
                    <a:pt x="2846" y="1938"/>
                  </a:cubicBezTo>
                  <a:cubicBezTo>
                    <a:pt x="3073" y="2140"/>
                    <a:pt x="3132" y="2485"/>
                    <a:pt x="2977" y="2747"/>
                  </a:cubicBezTo>
                  <a:cubicBezTo>
                    <a:pt x="2799" y="3081"/>
                    <a:pt x="2441" y="3283"/>
                    <a:pt x="2072" y="3283"/>
                  </a:cubicBezTo>
                  <a:cubicBezTo>
                    <a:pt x="1489" y="3283"/>
                    <a:pt x="1037" y="2831"/>
                    <a:pt x="1037" y="2247"/>
                  </a:cubicBezTo>
                  <a:cubicBezTo>
                    <a:pt x="1037" y="2152"/>
                    <a:pt x="953" y="2081"/>
                    <a:pt x="870" y="2081"/>
                  </a:cubicBezTo>
                  <a:cubicBezTo>
                    <a:pt x="775" y="2081"/>
                    <a:pt x="703" y="2152"/>
                    <a:pt x="703" y="2247"/>
                  </a:cubicBezTo>
                  <a:cubicBezTo>
                    <a:pt x="703" y="2747"/>
                    <a:pt x="989" y="3200"/>
                    <a:pt x="1394" y="3438"/>
                  </a:cubicBezTo>
                  <a:lnTo>
                    <a:pt x="1394" y="3759"/>
                  </a:lnTo>
                  <a:lnTo>
                    <a:pt x="1394" y="3807"/>
                  </a:lnTo>
                  <a:cubicBezTo>
                    <a:pt x="858" y="3688"/>
                    <a:pt x="525" y="3509"/>
                    <a:pt x="394" y="3426"/>
                  </a:cubicBezTo>
                  <a:cubicBezTo>
                    <a:pt x="394" y="3426"/>
                    <a:pt x="382" y="3426"/>
                    <a:pt x="394" y="3402"/>
                  </a:cubicBezTo>
                  <a:cubicBezTo>
                    <a:pt x="525" y="3081"/>
                    <a:pt x="691" y="2438"/>
                    <a:pt x="691" y="1759"/>
                  </a:cubicBezTo>
                  <a:cubicBezTo>
                    <a:pt x="691" y="1045"/>
                    <a:pt x="1239" y="414"/>
                    <a:pt x="1941" y="354"/>
                  </a:cubicBezTo>
                  <a:cubicBezTo>
                    <a:pt x="1983" y="348"/>
                    <a:pt x="2028" y="345"/>
                    <a:pt x="2072" y="345"/>
                  </a:cubicBezTo>
                  <a:close/>
                  <a:moveTo>
                    <a:pt x="2430" y="3581"/>
                  </a:moveTo>
                  <a:lnTo>
                    <a:pt x="2430" y="3783"/>
                  </a:lnTo>
                  <a:cubicBezTo>
                    <a:pt x="2430" y="3974"/>
                    <a:pt x="2537" y="4152"/>
                    <a:pt x="2715" y="4224"/>
                  </a:cubicBezTo>
                  <a:lnTo>
                    <a:pt x="2822" y="4271"/>
                  </a:lnTo>
                  <a:cubicBezTo>
                    <a:pt x="2656" y="4509"/>
                    <a:pt x="2370" y="4676"/>
                    <a:pt x="2072" y="4676"/>
                  </a:cubicBezTo>
                  <a:cubicBezTo>
                    <a:pt x="1775" y="4676"/>
                    <a:pt x="1489" y="4509"/>
                    <a:pt x="1334" y="4271"/>
                  </a:cubicBezTo>
                  <a:lnTo>
                    <a:pt x="1429" y="4224"/>
                  </a:lnTo>
                  <a:cubicBezTo>
                    <a:pt x="1608" y="4140"/>
                    <a:pt x="1715" y="3974"/>
                    <a:pt x="1715" y="3783"/>
                  </a:cubicBezTo>
                  <a:lnTo>
                    <a:pt x="1715" y="3581"/>
                  </a:lnTo>
                  <a:cubicBezTo>
                    <a:pt x="1834" y="3617"/>
                    <a:pt x="1953" y="3628"/>
                    <a:pt x="2072" y="3628"/>
                  </a:cubicBezTo>
                  <a:cubicBezTo>
                    <a:pt x="2191" y="3628"/>
                    <a:pt x="2311" y="3617"/>
                    <a:pt x="2430" y="3581"/>
                  </a:cubicBezTo>
                  <a:close/>
                  <a:moveTo>
                    <a:pt x="2065" y="0"/>
                  </a:moveTo>
                  <a:cubicBezTo>
                    <a:pt x="2010" y="0"/>
                    <a:pt x="1953" y="3"/>
                    <a:pt x="1894" y="9"/>
                  </a:cubicBezTo>
                  <a:cubicBezTo>
                    <a:pt x="1037" y="92"/>
                    <a:pt x="346" y="842"/>
                    <a:pt x="346" y="1735"/>
                  </a:cubicBezTo>
                  <a:cubicBezTo>
                    <a:pt x="346" y="2378"/>
                    <a:pt x="203" y="2962"/>
                    <a:pt x="60" y="3271"/>
                  </a:cubicBezTo>
                  <a:cubicBezTo>
                    <a:pt x="1" y="3426"/>
                    <a:pt x="48" y="3581"/>
                    <a:pt x="179" y="3676"/>
                  </a:cubicBezTo>
                  <a:cubicBezTo>
                    <a:pt x="310" y="3759"/>
                    <a:pt x="584" y="3926"/>
                    <a:pt x="1013" y="4045"/>
                  </a:cubicBezTo>
                  <a:lnTo>
                    <a:pt x="382" y="4379"/>
                  </a:lnTo>
                  <a:cubicBezTo>
                    <a:pt x="144" y="4498"/>
                    <a:pt x="1" y="4712"/>
                    <a:pt x="1" y="4986"/>
                  </a:cubicBezTo>
                  <a:lnTo>
                    <a:pt x="1" y="6045"/>
                  </a:lnTo>
                  <a:cubicBezTo>
                    <a:pt x="1" y="6129"/>
                    <a:pt x="84" y="6200"/>
                    <a:pt x="167" y="6200"/>
                  </a:cubicBezTo>
                  <a:cubicBezTo>
                    <a:pt x="263" y="6200"/>
                    <a:pt x="334" y="6129"/>
                    <a:pt x="334" y="6045"/>
                  </a:cubicBezTo>
                  <a:lnTo>
                    <a:pt x="334" y="4974"/>
                  </a:lnTo>
                  <a:cubicBezTo>
                    <a:pt x="334" y="4831"/>
                    <a:pt x="406" y="4712"/>
                    <a:pt x="525" y="4652"/>
                  </a:cubicBezTo>
                  <a:lnTo>
                    <a:pt x="1037" y="4402"/>
                  </a:lnTo>
                  <a:cubicBezTo>
                    <a:pt x="1239" y="4760"/>
                    <a:pt x="1644" y="4986"/>
                    <a:pt x="2060" y="4986"/>
                  </a:cubicBezTo>
                  <a:cubicBezTo>
                    <a:pt x="2489" y="4986"/>
                    <a:pt x="2882" y="4760"/>
                    <a:pt x="3084" y="4402"/>
                  </a:cubicBezTo>
                  <a:lnTo>
                    <a:pt x="3596" y="4652"/>
                  </a:lnTo>
                  <a:cubicBezTo>
                    <a:pt x="3704" y="4712"/>
                    <a:pt x="3787" y="4831"/>
                    <a:pt x="3787" y="4974"/>
                  </a:cubicBezTo>
                  <a:lnTo>
                    <a:pt x="3787" y="6022"/>
                  </a:lnTo>
                  <a:cubicBezTo>
                    <a:pt x="3787" y="6117"/>
                    <a:pt x="3858" y="6188"/>
                    <a:pt x="3954" y="6188"/>
                  </a:cubicBezTo>
                  <a:cubicBezTo>
                    <a:pt x="4037" y="6188"/>
                    <a:pt x="4108" y="6117"/>
                    <a:pt x="4108" y="6022"/>
                  </a:cubicBezTo>
                  <a:lnTo>
                    <a:pt x="4108" y="4974"/>
                  </a:lnTo>
                  <a:cubicBezTo>
                    <a:pt x="4132" y="4712"/>
                    <a:pt x="3977" y="4474"/>
                    <a:pt x="3739" y="4379"/>
                  </a:cubicBezTo>
                  <a:lnTo>
                    <a:pt x="3096" y="4045"/>
                  </a:lnTo>
                  <a:cubicBezTo>
                    <a:pt x="3537" y="3926"/>
                    <a:pt x="3799" y="3759"/>
                    <a:pt x="3930" y="3676"/>
                  </a:cubicBezTo>
                  <a:cubicBezTo>
                    <a:pt x="4073" y="3581"/>
                    <a:pt x="4108" y="3426"/>
                    <a:pt x="4049" y="3271"/>
                  </a:cubicBezTo>
                  <a:cubicBezTo>
                    <a:pt x="3918" y="2962"/>
                    <a:pt x="3775" y="2378"/>
                    <a:pt x="3775" y="1735"/>
                  </a:cubicBezTo>
                  <a:cubicBezTo>
                    <a:pt x="3775" y="866"/>
                    <a:pt x="3084" y="104"/>
                    <a:pt x="2227" y="9"/>
                  </a:cubicBezTo>
                  <a:cubicBezTo>
                    <a:pt x="2174" y="3"/>
                    <a:pt x="2120" y="0"/>
                    <a:pt x="206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76" name="Google Shape;9776;p78"/>
            <p:cNvSpPr/>
            <p:nvPr/>
          </p:nvSpPr>
          <p:spPr>
            <a:xfrm>
              <a:off x="3116592" y="2293778"/>
              <a:ext cx="10630" cy="32241"/>
            </a:xfrm>
            <a:custGeom>
              <a:avLst/>
              <a:gdLst/>
              <a:ahLst/>
              <a:cxnLst/>
              <a:rect l="l" t="t" r="r" b="b"/>
              <a:pathLst>
                <a:path w="334" h="1013" extrusionOk="0">
                  <a:moveTo>
                    <a:pt x="167" y="0"/>
                  </a:moveTo>
                  <a:cubicBezTo>
                    <a:pt x="72" y="0"/>
                    <a:pt x="0" y="72"/>
                    <a:pt x="0" y="167"/>
                  </a:cubicBezTo>
                  <a:lnTo>
                    <a:pt x="0" y="846"/>
                  </a:lnTo>
                  <a:cubicBezTo>
                    <a:pt x="0" y="941"/>
                    <a:pt x="72" y="1012"/>
                    <a:pt x="167" y="1012"/>
                  </a:cubicBezTo>
                  <a:cubicBezTo>
                    <a:pt x="250" y="1012"/>
                    <a:pt x="334" y="941"/>
                    <a:pt x="334" y="846"/>
                  </a:cubicBezTo>
                  <a:lnTo>
                    <a:pt x="334" y="167"/>
                  </a:lnTo>
                  <a:cubicBezTo>
                    <a:pt x="310" y="72"/>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77" name="Google Shape;9777;p78"/>
            <p:cNvSpPr/>
            <p:nvPr/>
          </p:nvSpPr>
          <p:spPr>
            <a:xfrm>
              <a:off x="3193519" y="2293778"/>
              <a:ext cx="10248" cy="32241"/>
            </a:xfrm>
            <a:custGeom>
              <a:avLst/>
              <a:gdLst/>
              <a:ahLst/>
              <a:cxnLst/>
              <a:rect l="l" t="t" r="r" b="b"/>
              <a:pathLst>
                <a:path w="322" h="1013" extrusionOk="0">
                  <a:moveTo>
                    <a:pt x="155" y="0"/>
                  </a:moveTo>
                  <a:cubicBezTo>
                    <a:pt x="72" y="0"/>
                    <a:pt x="0" y="72"/>
                    <a:pt x="0" y="167"/>
                  </a:cubicBezTo>
                  <a:lnTo>
                    <a:pt x="0" y="846"/>
                  </a:lnTo>
                  <a:cubicBezTo>
                    <a:pt x="0" y="941"/>
                    <a:pt x="72" y="1012"/>
                    <a:pt x="155" y="1012"/>
                  </a:cubicBezTo>
                  <a:cubicBezTo>
                    <a:pt x="250" y="1012"/>
                    <a:pt x="322" y="941"/>
                    <a:pt x="322" y="846"/>
                  </a:cubicBezTo>
                  <a:lnTo>
                    <a:pt x="322" y="167"/>
                  </a:lnTo>
                  <a:cubicBezTo>
                    <a:pt x="310" y="72"/>
                    <a:pt x="250" y="0"/>
                    <a:pt x="1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78" name="Google Shape;9778;p78"/>
            <p:cNvSpPr/>
            <p:nvPr/>
          </p:nvSpPr>
          <p:spPr>
            <a:xfrm>
              <a:off x="3346227" y="2166755"/>
              <a:ext cx="54966" cy="18301"/>
            </a:xfrm>
            <a:custGeom>
              <a:avLst/>
              <a:gdLst/>
              <a:ahLst/>
              <a:cxnLst/>
              <a:rect l="l" t="t" r="r" b="b"/>
              <a:pathLst>
                <a:path w="1727" h="575" extrusionOk="0">
                  <a:moveTo>
                    <a:pt x="646" y="0"/>
                  </a:moveTo>
                  <a:cubicBezTo>
                    <a:pt x="494" y="0"/>
                    <a:pt x="326" y="15"/>
                    <a:pt x="143" y="50"/>
                  </a:cubicBezTo>
                  <a:cubicBezTo>
                    <a:pt x="60" y="62"/>
                    <a:pt x="0" y="122"/>
                    <a:pt x="0" y="217"/>
                  </a:cubicBezTo>
                  <a:lnTo>
                    <a:pt x="0" y="396"/>
                  </a:lnTo>
                  <a:cubicBezTo>
                    <a:pt x="0" y="479"/>
                    <a:pt x="84" y="550"/>
                    <a:pt x="167" y="550"/>
                  </a:cubicBezTo>
                  <a:cubicBezTo>
                    <a:pt x="262" y="550"/>
                    <a:pt x="334" y="479"/>
                    <a:pt x="334" y="396"/>
                  </a:cubicBezTo>
                  <a:lnTo>
                    <a:pt x="334" y="360"/>
                  </a:lnTo>
                  <a:cubicBezTo>
                    <a:pt x="445" y="344"/>
                    <a:pt x="549" y="338"/>
                    <a:pt x="645" y="338"/>
                  </a:cubicBezTo>
                  <a:cubicBezTo>
                    <a:pt x="845" y="338"/>
                    <a:pt x="1007" y="367"/>
                    <a:pt x="1120" y="407"/>
                  </a:cubicBezTo>
                  <a:cubicBezTo>
                    <a:pt x="1334" y="467"/>
                    <a:pt x="1453" y="538"/>
                    <a:pt x="1453" y="538"/>
                  </a:cubicBezTo>
                  <a:cubicBezTo>
                    <a:pt x="1477" y="550"/>
                    <a:pt x="1512" y="574"/>
                    <a:pt x="1536" y="574"/>
                  </a:cubicBezTo>
                  <a:cubicBezTo>
                    <a:pt x="1584" y="574"/>
                    <a:pt x="1643" y="538"/>
                    <a:pt x="1667" y="491"/>
                  </a:cubicBezTo>
                  <a:cubicBezTo>
                    <a:pt x="1727" y="396"/>
                    <a:pt x="1715" y="288"/>
                    <a:pt x="1643" y="241"/>
                  </a:cubicBezTo>
                  <a:cubicBezTo>
                    <a:pt x="1615" y="231"/>
                    <a:pt x="1258" y="0"/>
                    <a:pt x="64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79" name="Google Shape;9779;p78"/>
            <p:cNvSpPr/>
            <p:nvPr/>
          </p:nvSpPr>
          <p:spPr>
            <a:xfrm>
              <a:off x="3302655" y="2134991"/>
              <a:ext cx="141760" cy="192143"/>
            </a:xfrm>
            <a:custGeom>
              <a:avLst/>
              <a:gdLst/>
              <a:ahLst/>
              <a:cxnLst/>
              <a:rect l="l" t="t" r="r" b="b"/>
              <a:pathLst>
                <a:path w="4454" h="6037" extrusionOk="0">
                  <a:moveTo>
                    <a:pt x="3453" y="334"/>
                  </a:moveTo>
                  <a:lnTo>
                    <a:pt x="3453" y="1132"/>
                  </a:lnTo>
                  <a:cubicBezTo>
                    <a:pt x="3453" y="1263"/>
                    <a:pt x="3429" y="1405"/>
                    <a:pt x="3370" y="1525"/>
                  </a:cubicBezTo>
                  <a:lnTo>
                    <a:pt x="3310" y="1644"/>
                  </a:lnTo>
                  <a:cubicBezTo>
                    <a:pt x="3298" y="1667"/>
                    <a:pt x="3298" y="1691"/>
                    <a:pt x="3298" y="1715"/>
                  </a:cubicBezTo>
                  <a:lnTo>
                    <a:pt x="3298" y="2060"/>
                  </a:lnTo>
                  <a:cubicBezTo>
                    <a:pt x="3274" y="2346"/>
                    <a:pt x="3155" y="2608"/>
                    <a:pt x="2953" y="2799"/>
                  </a:cubicBezTo>
                  <a:cubicBezTo>
                    <a:pt x="2739" y="3001"/>
                    <a:pt x="2477" y="3096"/>
                    <a:pt x="2191" y="3096"/>
                  </a:cubicBezTo>
                  <a:cubicBezTo>
                    <a:pt x="1643" y="3084"/>
                    <a:pt x="1179" y="2596"/>
                    <a:pt x="1179" y="2013"/>
                  </a:cubicBezTo>
                  <a:lnTo>
                    <a:pt x="1179" y="1715"/>
                  </a:lnTo>
                  <a:cubicBezTo>
                    <a:pt x="1179" y="1691"/>
                    <a:pt x="1179" y="1667"/>
                    <a:pt x="1167" y="1644"/>
                  </a:cubicBezTo>
                  <a:lnTo>
                    <a:pt x="1107" y="1525"/>
                  </a:lnTo>
                  <a:cubicBezTo>
                    <a:pt x="1048" y="1405"/>
                    <a:pt x="1012" y="1275"/>
                    <a:pt x="1012" y="1132"/>
                  </a:cubicBezTo>
                  <a:cubicBezTo>
                    <a:pt x="1012" y="691"/>
                    <a:pt x="1369" y="334"/>
                    <a:pt x="1822" y="334"/>
                  </a:cubicBezTo>
                  <a:close/>
                  <a:moveTo>
                    <a:pt x="2762" y="3310"/>
                  </a:moveTo>
                  <a:lnTo>
                    <a:pt x="2762" y="3537"/>
                  </a:lnTo>
                  <a:cubicBezTo>
                    <a:pt x="2762" y="3572"/>
                    <a:pt x="2774" y="3620"/>
                    <a:pt x="2774" y="3680"/>
                  </a:cubicBezTo>
                  <a:lnTo>
                    <a:pt x="2239" y="4096"/>
                  </a:lnTo>
                  <a:lnTo>
                    <a:pt x="1691" y="3680"/>
                  </a:lnTo>
                  <a:cubicBezTo>
                    <a:pt x="1703" y="3632"/>
                    <a:pt x="1703" y="3584"/>
                    <a:pt x="1703" y="3537"/>
                  </a:cubicBezTo>
                  <a:lnTo>
                    <a:pt x="1703" y="3310"/>
                  </a:lnTo>
                  <a:cubicBezTo>
                    <a:pt x="1846" y="3370"/>
                    <a:pt x="2012" y="3406"/>
                    <a:pt x="2191" y="3406"/>
                  </a:cubicBezTo>
                  <a:lnTo>
                    <a:pt x="2239" y="3406"/>
                  </a:lnTo>
                  <a:cubicBezTo>
                    <a:pt x="2417" y="3406"/>
                    <a:pt x="2596" y="3382"/>
                    <a:pt x="2762" y="3310"/>
                  </a:cubicBezTo>
                  <a:close/>
                  <a:moveTo>
                    <a:pt x="1822" y="1"/>
                  </a:moveTo>
                  <a:cubicBezTo>
                    <a:pt x="1191" y="1"/>
                    <a:pt x="703" y="513"/>
                    <a:pt x="703" y="1120"/>
                  </a:cubicBezTo>
                  <a:cubicBezTo>
                    <a:pt x="703" y="1298"/>
                    <a:pt x="750" y="1489"/>
                    <a:pt x="822" y="1656"/>
                  </a:cubicBezTo>
                  <a:lnTo>
                    <a:pt x="869" y="1751"/>
                  </a:lnTo>
                  <a:lnTo>
                    <a:pt x="869" y="2001"/>
                  </a:lnTo>
                  <a:cubicBezTo>
                    <a:pt x="869" y="2441"/>
                    <a:pt x="1072" y="2846"/>
                    <a:pt x="1381" y="3096"/>
                  </a:cubicBezTo>
                  <a:lnTo>
                    <a:pt x="1381" y="3537"/>
                  </a:lnTo>
                  <a:cubicBezTo>
                    <a:pt x="1381" y="3608"/>
                    <a:pt x="1346" y="3680"/>
                    <a:pt x="1274" y="3703"/>
                  </a:cubicBezTo>
                  <a:lnTo>
                    <a:pt x="453" y="4025"/>
                  </a:lnTo>
                  <a:cubicBezTo>
                    <a:pt x="179" y="4132"/>
                    <a:pt x="0" y="4382"/>
                    <a:pt x="0" y="4668"/>
                  </a:cubicBezTo>
                  <a:lnTo>
                    <a:pt x="0" y="5858"/>
                  </a:lnTo>
                  <a:cubicBezTo>
                    <a:pt x="0" y="5942"/>
                    <a:pt x="83" y="6013"/>
                    <a:pt x="167" y="6013"/>
                  </a:cubicBezTo>
                  <a:cubicBezTo>
                    <a:pt x="262" y="6013"/>
                    <a:pt x="334" y="5942"/>
                    <a:pt x="334" y="5858"/>
                  </a:cubicBezTo>
                  <a:lnTo>
                    <a:pt x="334" y="4668"/>
                  </a:lnTo>
                  <a:cubicBezTo>
                    <a:pt x="334" y="4513"/>
                    <a:pt x="417" y="4382"/>
                    <a:pt x="560" y="4334"/>
                  </a:cubicBezTo>
                  <a:lnTo>
                    <a:pt x="1369" y="4025"/>
                  </a:lnTo>
                  <a:cubicBezTo>
                    <a:pt x="1417" y="4001"/>
                    <a:pt x="1465" y="3977"/>
                    <a:pt x="1488" y="3965"/>
                  </a:cubicBezTo>
                  <a:lnTo>
                    <a:pt x="2060" y="4394"/>
                  </a:lnTo>
                  <a:lnTo>
                    <a:pt x="2060" y="5870"/>
                  </a:lnTo>
                  <a:cubicBezTo>
                    <a:pt x="2060" y="5954"/>
                    <a:pt x="2131" y="6037"/>
                    <a:pt x="2215" y="6037"/>
                  </a:cubicBezTo>
                  <a:cubicBezTo>
                    <a:pt x="2310" y="6037"/>
                    <a:pt x="2381" y="5954"/>
                    <a:pt x="2381" y="5870"/>
                  </a:cubicBezTo>
                  <a:lnTo>
                    <a:pt x="2381" y="4394"/>
                  </a:lnTo>
                  <a:lnTo>
                    <a:pt x="2953" y="3965"/>
                  </a:lnTo>
                  <a:cubicBezTo>
                    <a:pt x="2977" y="3989"/>
                    <a:pt x="3024" y="4013"/>
                    <a:pt x="3072" y="4025"/>
                  </a:cubicBezTo>
                  <a:lnTo>
                    <a:pt x="3882" y="4334"/>
                  </a:lnTo>
                  <a:cubicBezTo>
                    <a:pt x="4024" y="4382"/>
                    <a:pt x="4108" y="4513"/>
                    <a:pt x="4108" y="4668"/>
                  </a:cubicBezTo>
                  <a:lnTo>
                    <a:pt x="4108" y="5858"/>
                  </a:lnTo>
                  <a:cubicBezTo>
                    <a:pt x="4108" y="5942"/>
                    <a:pt x="4179" y="6013"/>
                    <a:pt x="4274" y="6013"/>
                  </a:cubicBezTo>
                  <a:cubicBezTo>
                    <a:pt x="4358" y="6013"/>
                    <a:pt x="4441" y="5942"/>
                    <a:pt x="4441" y="5858"/>
                  </a:cubicBezTo>
                  <a:lnTo>
                    <a:pt x="4441" y="4668"/>
                  </a:lnTo>
                  <a:cubicBezTo>
                    <a:pt x="4453" y="4382"/>
                    <a:pt x="4274" y="4108"/>
                    <a:pt x="4024" y="4025"/>
                  </a:cubicBezTo>
                  <a:lnTo>
                    <a:pt x="3203" y="3703"/>
                  </a:lnTo>
                  <a:cubicBezTo>
                    <a:pt x="3131" y="3680"/>
                    <a:pt x="3084" y="3620"/>
                    <a:pt x="3084" y="3537"/>
                  </a:cubicBezTo>
                  <a:lnTo>
                    <a:pt x="3084" y="3108"/>
                  </a:lnTo>
                  <a:cubicBezTo>
                    <a:pt x="3120" y="3084"/>
                    <a:pt x="3155" y="3060"/>
                    <a:pt x="3191" y="3025"/>
                  </a:cubicBezTo>
                  <a:cubicBezTo>
                    <a:pt x="3453" y="2775"/>
                    <a:pt x="3608" y="2418"/>
                    <a:pt x="3608" y="2037"/>
                  </a:cubicBezTo>
                  <a:lnTo>
                    <a:pt x="3608" y="1727"/>
                  </a:lnTo>
                  <a:lnTo>
                    <a:pt x="3655" y="1644"/>
                  </a:lnTo>
                  <a:cubicBezTo>
                    <a:pt x="3739" y="1477"/>
                    <a:pt x="3774" y="1298"/>
                    <a:pt x="3774" y="1108"/>
                  </a:cubicBezTo>
                  <a:lnTo>
                    <a:pt x="3774" y="167"/>
                  </a:lnTo>
                  <a:cubicBezTo>
                    <a:pt x="3774" y="84"/>
                    <a:pt x="3691" y="1"/>
                    <a:pt x="360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0" name="Google Shape;9780;p78"/>
            <p:cNvSpPr/>
            <p:nvPr/>
          </p:nvSpPr>
          <p:spPr>
            <a:xfrm>
              <a:off x="3330313" y="2288463"/>
              <a:ext cx="10248" cy="37938"/>
            </a:xfrm>
            <a:custGeom>
              <a:avLst/>
              <a:gdLst/>
              <a:ahLst/>
              <a:cxnLst/>
              <a:rect l="l" t="t" r="r" b="b"/>
              <a:pathLst>
                <a:path w="322" h="1192" extrusionOk="0">
                  <a:moveTo>
                    <a:pt x="167" y="1"/>
                  </a:moveTo>
                  <a:cubicBezTo>
                    <a:pt x="72" y="1"/>
                    <a:pt x="0" y="84"/>
                    <a:pt x="0" y="167"/>
                  </a:cubicBezTo>
                  <a:lnTo>
                    <a:pt x="0" y="1036"/>
                  </a:lnTo>
                  <a:cubicBezTo>
                    <a:pt x="0" y="1120"/>
                    <a:pt x="72" y="1191"/>
                    <a:pt x="167" y="1191"/>
                  </a:cubicBezTo>
                  <a:cubicBezTo>
                    <a:pt x="250" y="1191"/>
                    <a:pt x="322" y="1120"/>
                    <a:pt x="322" y="1036"/>
                  </a:cubicBezTo>
                  <a:lnTo>
                    <a:pt x="322" y="167"/>
                  </a:lnTo>
                  <a:cubicBezTo>
                    <a:pt x="310" y="84"/>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1" name="Google Shape;9781;p78"/>
            <p:cNvSpPr/>
            <p:nvPr/>
          </p:nvSpPr>
          <p:spPr>
            <a:xfrm>
              <a:off x="3406859" y="2288463"/>
              <a:ext cx="10630" cy="37938"/>
            </a:xfrm>
            <a:custGeom>
              <a:avLst/>
              <a:gdLst/>
              <a:ahLst/>
              <a:cxnLst/>
              <a:rect l="l" t="t" r="r" b="b"/>
              <a:pathLst>
                <a:path w="334" h="1192" extrusionOk="0">
                  <a:moveTo>
                    <a:pt x="167" y="1"/>
                  </a:moveTo>
                  <a:cubicBezTo>
                    <a:pt x="84" y="1"/>
                    <a:pt x="0" y="84"/>
                    <a:pt x="0" y="167"/>
                  </a:cubicBezTo>
                  <a:lnTo>
                    <a:pt x="0" y="1036"/>
                  </a:lnTo>
                  <a:cubicBezTo>
                    <a:pt x="0" y="1120"/>
                    <a:pt x="84" y="1191"/>
                    <a:pt x="167" y="1191"/>
                  </a:cubicBezTo>
                  <a:cubicBezTo>
                    <a:pt x="262" y="1191"/>
                    <a:pt x="334" y="1120"/>
                    <a:pt x="334" y="1036"/>
                  </a:cubicBezTo>
                  <a:lnTo>
                    <a:pt x="334" y="167"/>
                  </a:lnTo>
                  <a:cubicBezTo>
                    <a:pt x="322" y="84"/>
                    <a:pt x="262"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2" name="Google Shape;9782;p78"/>
            <p:cNvSpPr/>
            <p:nvPr/>
          </p:nvSpPr>
          <p:spPr>
            <a:xfrm>
              <a:off x="3149183" y="1976585"/>
              <a:ext cx="219419" cy="183072"/>
            </a:xfrm>
            <a:custGeom>
              <a:avLst/>
              <a:gdLst/>
              <a:ahLst/>
              <a:cxnLst/>
              <a:rect l="l" t="t" r="r" b="b"/>
              <a:pathLst>
                <a:path w="6894" h="5752" extrusionOk="0">
                  <a:moveTo>
                    <a:pt x="2369" y="4108"/>
                  </a:moveTo>
                  <a:lnTo>
                    <a:pt x="2286" y="4466"/>
                  </a:lnTo>
                  <a:lnTo>
                    <a:pt x="2060" y="4466"/>
                  </a:lnTo>
                  <a:cubicBezTo>
                    <a:pt x="1869" y="4466"/>
                    <a:pt x="1703" y="4299"/>
                    <a:pt x="1703" y="4108"/>
                  </a:cubicBezTo>
                  <a:close/>
                  <a:moveTo>
                    <a:pt x="5513" y="310"/>
                  </a:moveTo>
                  <a:cubicBezTo>
                    <a:pt x="5703" y="310"/>
                    <a:pt x="5870" y="477"/>
                    <a:pt x="5870" y="667"/>
                  </a:cubicBezTo>
                  <a:lnTo>
                    <a:pt x="5870" y="3418"/>
                  </a:lnTo>
                  <a:cubicBezTo>
                    <a:pt x="5870" y="3608"/>
                    <a:pt x="5703" y="3775"/>
                    <a:pt x="5513" y="3775"/>
                  </a:cubicBezTo>
                  <a:lnTo>
                    <a:pt x="4132" y="3775"/>
                  </a:lnTo>
                  <a:cubicBezTo>
                    <a:pt x="4096" y="3775"/>
                    <a:pt x="4048" y="3787"/>
                    <a:pt x="4036" y="3811"/>
                  </a:cubicBezTo>
                  <a:lnTo>
                    <a:pt x="2500" y="4918"/>
                  </a:lnTo>
                  <a:lnTo>
                    <a:pt x="2739" y="3966"/>
                  </a:lnTo>
                  <a:cubicBezTo>
                    <a:pt x="2762" y="3930"/>
                    <a:pt x="2739" y="3870"/>
                    <a:pt x="2715" y="3835"/>
                  </a:cubicBezTo>
                  <a:cubicBezTo>
                    <a:pt x="2679" y="3787"/>
                    <a:pt x="2643" y="3775"/>
                    <a:pt x="2584" y="3775"/>
                  </a:cubicBezTo>
                  <a:lnTo>
                    <a:pt x="691" y="3775"/>
                  </a:lnTo>
                  <a:cubicBezTo>
                    <a:pt x="500" y="3775"/>
                    <a:pt x="333" y="3608"/>
                    <a:pt x="333" y="3418"/>
                  </a:cubicBezTo>
                  <a:lnTo>
                    <a:pt x="333" y="667"/>
                  </a:lnTo>
                  <a:cubicBezTo>
                    <a:pt x="333" y="477"/>
                    <a:pt x="500" y="310"/>
                    <a:pt x="691" y="310"/>
                  </a:cubicBezTo>
                  <a:close/>
                  <a:moveTo>
                    <a:pt x="6215" y="989"/>
                  </a:moveTo>
                  <a:cubicBezTo>
                    <a:pt x="6406" y="989"/>
                    <a:pt x="6572" y="1156"/>
                    <a:pt x="6572" y="1346"/>
                  </a:cubicBezTo>
                  <a:lnTo>
                    <a:pt x="6572" y="4108"/>
                  </a:lnTo>
                  <a:lnTo>
                    <a:pt x="6549" y="4108"/>
                  </a:lnTo>
                  <a:cubicBezTo>
                    <a:pt x="6549" y="4299"/>
                    <a:pt x="6394" y="4466"/>
                    <a:pt x="6191" y="4466"/>
                  </a:cubicBezTo>
                  <a:lnTo>
                    <a:pt x="4810" y="4466"/>
                  </a:lnTo>
                  <a:cubicBezTo>
                    <a:pt x="4763" y="4466"/>
                    <a:pt x="4727" y="4477"/>
                    <a:pt x="4691" y="4513"/>
                  </a:cubicBezTo>
                  <a:cubicBezTo>
                    <a:pt x="4667" y="4549"/>
                    <a:pt x="4644" y="4608"/>
                    <a:pt x="4667" y="4656"/>
                  </a:cubicBezTo>
                  <a:lnTo>
                    <a:pt x="4763" y="5323"/>
                  </a:lnTo>
                  <a:lnTo>
                    <a:pt x="3596" y="4537"/>
                  </a:lnTo>
                  <a:lnTo>
                    <a:pt x="4191" y="4096"/>
                  </a:lnTo>
                  <a:lnTo>
                    <a:pt x="5513" y="4096"/>
                  </a:lnTo>
                  <a:cubicBezTo>
                    <a:pt x="5882" y="4096"/>
                    <a:pt x="6191" y="3799"/>
                    <a:pt x="6191" y="3418"/>
                  </a:cubicBezTo>
                  <a:lnTo>
                    <a:pt x="6191" y="989"/>
                  </a:lnTo>
                  <a:close/>
                  <a:moveTo>
                    <a:pt x="691" y="1"/>
                  </a:moveTo>
                  <a:cubicBezTo>
                    <a:pt x="322" y="1"/>
                    <a:pt x="0" y="298"/>
                    <a:pt x="0" y="679"/>
                  </a:cubicBezTo>
                  <a:lnTo>
                    <a:pt x="0" y="3430"/>
                  </a:lnTo>
                  <a:cubicBezTo>
                    <a:pt x="0" y="3811"/>
                    <a:pt x="298" y="4120"/>
                    <a:pt x="691" y="4120"/>
                  </a:cubicBezTo>
                  <a:lnTo>
                    <a:pt x="1393" y="4120"/>
                  </a:lnTo>
                  <a:lnTo>
                    <a:pt x="1393" y="4132"/>
                  </a:lnTo>
                  <a:cubicBezTo>
                    <a:pt x="1393" y="4501"/>
                    <a:pt x="1691" y="4823"/>
                    <a:pt x="2072" y="4823"/>
                  </a:cubicBezTo>
                  <a:lnTo>
                    <a:pt x="2203" y="4823"/>
                  </a:lnTo>
                  <a:lnTo>
                    <a:pt x="2143" y="5073"/>
                  </a:lnTo>
                  <a:cubicBezTo>
                    <a:pt x="2119" y="5180"/>
                    <a:pt x="2167" y="5275"/>
                    <a:pt x="2250" y="5335"/>
                  </a:cubicBezTo>
                  <a:cubicBezTo>
                    <a:pt x="2298" y="5370"/>
                    <a:pt x="2346" y="5382"/>
                    <a:pt x="2381" y="5382"/>
                  </a:cubicBezTo>
                  <a:cubicBezTo>
                    <a:pt x="2429" y="5382"/>
                    <a:pt x="2489" y="5370"/>
                    <a:pt x="2536" y="5335"/>
                  </a:cubicBezTo>
                  <a:lnTo>
                    <a:pt x="3251" y="4823"/>
                  </a:lnTo>
                  <a:lnTo>
                    <a:pt x="3417" y="4823"/>
                  </a:lnTo>
                  <a:lnTo>
                    <a:pt x="4751" y="5716"/>
                  </a:lnTo>
                  <a:cubicBezTo>
                    <a:pt x="4798" y="5740"/>
                    <a:pt x="4846" y="5751"/>
                    <a:pt x="4882" y="5751"/>
                  </a:cubicBezTo>
                  <a:cubicBezTo>
                    <a:pt x="4929" y="5751"/>
                    <a:pt x="4977" y="5740"/>
                    <a:pt x="5025" y="5716"/>
                  </a:cubicBezTo>
                  <a:cubicBezTo>
                    <a:pt x="5108" y="5656"/>
                    <a:pt x="5144" y="5561"/>
                    <a:pt x="5120" y="5454"/>
                  </a:cubicBezTo>
                  <a:lnTo>
                    <a:pt x="5025" y="4799"/>
                  </a:lnTo>
                  <a:lnTo>
                    <a:pt x="6215" y="4799"/>
                  </a:lnTo>
                  <a:cubicBezTo>
                    <a:pt x="6584" y="4799"/>
                    <a:pt x="6894" y="4501"/>
                    <a:pt x="6894" y="4120"/>
                  </a:cubicBezTo>
                  <a:lnTo>
                    <a:pt x="6894" y="1370"/>
                  </a:lnTo>
                  <a:cubicBezTo>
                    <a:pt x="6870" y="977"/>
                    <a:pt x="6572" y="679"/>
                    <a:pt x="6191" y="679"/>
                  </a:cubicBezTo>
                  <a:cubicBezTo>
                    <a:pt x="6179" y="298"/>
                    <a:pt x="5882" y="1"/>
                    <a:pt x="551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3" name="Google Shape;9783;p78"/>
            <p:cNvSpPr/>
            <p:nvPr/>
          </p:nvSpPr>
          <p:spPr>
            <a:xfrm>
              <a:off x="3187822" y="2009177"/>
              <a:ext cx="26926" cy="10280"/>
            </a:xfrm>
            <a:custGeom>
              <a:avLst/>
              <a:gdLst/>
              <a:ahLst/>
              <a:cxnLst/>
              <a:rect l="l" t="t" r="r" b="b"/>
              <a:pathLst>
                <a:path w="846" h="323" extrusionOk="0">
                  <a:moveTo>
                    <a:pt x="155" y="1"/>
                  </a:moveTo>
                  <a:cubicBezTo>
                    <a:pt x="72" y="1"/>
                    <a:pt x="1" y="72"/>
                    <a:pt x="1" y="167"/>
                  </a:cubicBezTo>
                  <a:cubicBezTo>
                    <a:pt x="1" y="251"/>
                    <a:pt x="72" y="322"/>
                    <a:pt x="155" y="322"/>
                  </a:cubicBezTo>
                  <a:lnTo>
                    <a:pt x="679" y="322"/>
                  </a:lnTo>
                  <a:cubicBezTo>
                    <a:pt x="774" y="322"/>
                    <a:pt x="846" y="251"/>
                    <a:pt x="846" y="167"/>
                  </a:cubicBezTo>
                  <a:cubicBezTo>
                    <a:pt x="846" y="72"/>
                    <a:pt x="774" y="1"/>
                    <a:pt x="6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4" name="Google Shape;9784;p78"/>
            <p:cNvSpPr/>
            <p:nvPr/>
          </p:nvSpPr>
          <p:spPr>
            <a:xfrm>
              <a:off x="3226110" y="2009177"/>
              <a:ext cx="81478" cy="10280"/>
            </a:xfrm>
            <a:custGeom>
              <a:avLst/>
              <a:gdLst/>
              <a:ahLst/>
              <a:cxnLst/>
              <a:rect l="l" t="t" r="r" b="b"/>
              <a:pathLst>
                <a:path w="2560" h="323" extrusionOk="0">
                  <a:moveTo>
                    <a:pt x="167" y="1"/>
                  </a:moveTo>
                  <a:cubicBezTo>
                    <a:pt x="72" y="1"/>
                    <a:pt x="0" y="72"/>
                    <a:pt x="0" y="167"/>
                  </a:cubicBezTo>
                  <a:cubicBezTo>
                    <a:pt x="0" y="251"/>
                    <a:pt x="72" y="322"/>
                    <a:pt x="167" y="322"/>
                  </a:cubicBezTo>
                  <a:lnTo>
                    <a:pt x="2393" y="322"/>
                  </a:lnTo>
                  <a:cubicBezTo>
                    <a:pt x="2488" y="322"/>
                    <a:pt x="2560" y="251"/>
                    <a:pt x="2560" y="167"/>
                  </a:cubicBezTo>
                  <a:cubicBezTo>
                    <a:pt x="2560" y="72"/>
                    <a:pt x="2488" y="1"/>
                    <a:pt x="239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5" name="Google Shape;9785;p78"/>
            <p:cNvSpPr/>
            <p:nvPr/>
          </p:nvSpPr>
          <p:spPr>
            <a:xfrm>
              <a:off x="3187822" y="2036453"/>
              <a:ext cx="119767" cy="10662"/>
            </a:xfrm>
            <a:custGeom>
              <a:avLst/>
              <a:gdLst/>
              <a:ahLst/>
              <a:cxnLst/>
              <a:rect l="l" t="t" r="r" b="b"/>
              <a:pathLst>
                <a:path w="3763" h="335" extrusionOk="0">
                  <a:moveTo>
                    <a:pt x="155" y="1"/>
                  </a:moveTo>
                  <a:cubicBezTo>
                    <a:pt x="72" y="1"/>
                    <a:pt x="1" y="84"/>
                    <a:pt x="1" y="168"/>
                  </a:cubicBezTo>
                  <a:cubicBezTo>
                    <a:pt x="1" y="263"/>
                    <a:pt x="72" y="334"/>
                    <a:pt x="155" y="334"/>
                  </a:cubicBezTo>
                  <a:lnTo>
                    <a:pt x="3596" y="334"/>
                  </a:lnTo>
                  <a:cubicBezTo>
                    <a:pt x="3691" y="334"/>
                    <a:pt x="3763" y="263"/>
                    <a:pt x="3763" y="168"/>
                  </a:cubicBezTo>
                  <a:cubicBezTo>
                    <a:pt x="3763" y="84"/>
                    <a:pt x="3691" y="1"/>
                    <a:pt x="359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6" name="Google Shape;9786;p78"/>
            <p:cNvSpPr/>
            <p:nvPr/>
          </p:nvSpPr>
          <p:spPr>
            <a:xfrm>
              <a:off x="3187822" y="2064143"/>
              <a:ext cx="81510" cy="10248"/>
            </a:xfrm>
            <a:custGeom>
              <a:avLst/>
              <a:gdLst/>
              <a:ahLst/>
              <a:cxnLst/>
              <a:rect l="l" t="t" r="r" b="b"/>
              <a:pathLst>
                <a:path w="2561" h="322" extrusionOk="0">
                  <a:moveTo>
                    <a:pt x="155" y="0"/>
                  </a:moveTo>
                  <a:cubicBezTo>
                    <a:pt x="72" y="0"/>
                    <a:pt x="1" y="72"/>
                    <a:pt x="1" y="167"/>
                  </a:cubicBezTo>
                  <a:cubicBezTo>
                    <a:pt x="1" y="250"/>
                    <a:pt x="72" y="322"/>
                    <a:pt x="155" y="322"/>
                  </a:cubicBezTo>
                  <a:lnTo>
                    <a:pt x="2394" y="322"/>
                  </a:lnTo>
                  <a:cubicBezTo>
                    <a:pt x="2477" y="322"/>
                    <a:pt x="2560" y="250"/>
                    <a:pt x="2560" y="167"/>
                  </a:cubicBezTo>
                  <a:cubicBezTo>
                    <a:pt x="2560" y="72"/>
                    <a:pt x="2477" y="0"/>
                    <a:pt x="239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87" name="Google Shape;9787;p78"/>
            <p:cNvSpPr/>
            <p:nvPr/>
          </p:nvSpPr>
          <p:spPr>
            <a:xfrm>
              <a:off x="3280663" y="2064143"/>
              <a:ext cx="26926" cy="10248"/>
            </a:xfrm>
            <a:custGeom>
              <a:avLst/>
              <a:gdLst/>
              <a:ahLst/>
              <a:cxnLst/>
              <a:rect l="l" t="t" r="r" b="b"/>
              <a:pathLst>
                <a:path w="846" h="322" extrusionOk="0">
                  <a:moveTo>
                    <a:pt x="155" y="0"/>
                  </a:moveTo>
                  <a:cubicBezTo>
                    <a:pt x="72" y="0"/>
                    <a:pt x="1" y="72"/>
                    <a:pt x="1" y="167"/>
                  </a:cubicBezTo>
                  <a:cubicBezTo>
                    <a:pt x="1" y="250"/>
                    <a:pt x="72" y="322"/>
                    <a:pt x="155" y="322"/>
                  </a:cubicBezTo>
                  <a:lnTo>
                    <a:pt x="679" y="322"/>
                  </a:lnTo>
                  <a:cubicBezTo>
                    <a:pt x="774" y="322"/>
                    <a:pt x="846" y="250"/>
                    <a:pt x="846" y="167"/>
                  </a:cubicBezTo>
                  <a:cubicBezTo>
                    <a:pt x="846" y="72"/>
                    <a:pt x="774" y="0"/>
                    <a:pt x="6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9788" name="Google Shape;9788;p78"/>
          <p:cNvSpPr/>
          <p:nvPr/>
        </p:nvSpPr>
        <p:spPr>
          <a:xfrm>
            <a:off x="1701386" y="2383423"/>
            <a:ext cx="553289" cy="505293"/>
          </a:xfrm>
          <a:custGeom>
            <a:avLst/>
            <a:gdLst/>
            <a:ahLst/>
            <a:cxnLst/>
            <a:rect l="l" t="t" r="r" b="b"/>
            <a:pathLst>
              <a:path w="13038" h="11907" extrusionOk="0">
                <a:moveTo>
                  <a:pt x="6632" y="369"/>
                </a:moveTo>
                <a:cubicBezTo>
                  <a:pt x="6680" y="369"/>
                  <a:pt x="6704" y="405"/>
                  <a:pt x="6704" y="441"/>
                </a:cubicBezTo>
                <a:lnTo>
                  <a:pt x="6704" y="881"/>
                </a:lnTo>
                <a:cubicBezTo>
                  <a:pt x="6644" y="864"/>
                  <a:pt x="6582" y="855"/>
                  <a:pt x="6519" y="855"/>
                </a:cubicBezTo>
                <a:cubicBezTo>
                  <a:pt x="6457" y="855"/>
                  <a:pt x="6394" y="864"/>
                  <a:pt x="6335" y="881"/>
                </a:cubicBezTo>
                <a:lnTo>
                  <a:pt x="6335" y="441"/>
                </a:lnTo>
                <a:lnTo>
                  <a:pt x="6323" y="441"/>
                </a:lnTo>
                <a:cubicBezTo>
                  <a:pt x="6323" y="405"/>
                  <a:pt x="6347" y="369"/>
                  <a:pt x="6394" y="369"/>
                </a:cubicBezTo>
                <a:close/>
                <a:moveTo>
                  <a:pt x="6501" y="1251"/>
                </a:moveTo>
                <a:cubicBezTo>
                  <a:pt x="7061" y="1251"/>
                  <a:pt x="7275" y="2013"/>
                  <a:pt x="6763" y="2286"/>
                </a:cubicBezTo>
                <a:cubicBezTo>
                  <a:pt x="6692" y="2322"/>
                  <a:pt x="6585" y="2346"/>
                  <a:pt x="6501" y="2346"/>
                </a:cubicBezTo>
                <a:cubicBezTo>
                  <a:pt x="6204" y="2346"/>
                  <a:pt x="5954" y="2096"/>
                  <a:pt x="5954" y="1798"/>
                </a:cubicBezTo>
                <a:cubicBezTo>
                  <a:pt x="5954" y="1489"/>
                  <a:pt x="6204" y="1251"/>
                  <a:pt x="6501" y="1251"/>
                </a:cubicBezTo>
                <a:close/>
                <a:moveTo>
                  <a:pt x="2382" y="2429"/>
                </a:moveTo>
                <a:cubicBezTo>
                  <a:pt x="2560" y="2429"/>
                  <a:pt x="2703" y="2572"/>
                  <a:pt x="2703" y="2751"/>
                </a:cubicBezTo>
                <a:cubicBezTo>
                  <a:pt x="2703" y="2929"/>
                  <a:pt x="2560" y="3084"/>
                  <a:pt x="2382" y="3084"/>
                </a:cubicBezTo>
                <a:cubicBezTo>
                  <a:pt x="2215" y="3084"/>
                  <a:pt x="2048" y="2941"/>
                  <a:pt x="2048" y="2751"/>
                </a:cubicBezTo>
                <a:cubicBezTo>
                  <a:pt x="2048" y="2560"/>
                  <a:pt x="2203" y="2429"/>
                  <a:pt x="2382" y="2429"/>
                </a:cubicBezTo>
                <a:close/>
                <a:moveTo>
                  <a:pt x="10657" y="2429"/>
                </a:moveTo>
                <a:cubicBezTo>
                  <a:pt x="10835" y="2429"/>
                  <a:pt x="10978" y="2572"/>
                  <a:pt x="10978" y="2751"/>
                </a:cubicBezTo>
                <a:cubicBezTo>
                  <a:pt x="10978" y="2929"/>
                  <a:pt x="10835" y="3084"/>
                  <a:pt x="10657" y="3084"/>
                </a:cubicBezTo>
                <a:cubicBezTo>
                  <a:pt x="10478" y="3084"/>
                  <a:pt x="10323" y="2941"/>
                  <a:pt x="10323" y="2751"/>
                </a:cubicBezTo>
                <a:cubicBezTo>
                  <a:pt x="10323" y="2560"/>
                  <a:pt x="10478" y="2429"/>
                  <a:pt x="10657" y="2429"/>
                </a:cubicBezTo>
                <a:close/>
                <a:moveTo>
                  <a:pt x="2477" y="3441"/>
                </a:moveTo>
                <a:lnTo>
                  <a:pt x="3715" y="6025"/>
                </a:lnTo>
                <a:lnTo>
                  <a:pt x="1024" y="6025"/>
                </a:lnTo>
                <a:lnTo>
                  <a:pt x="2239" y="3441"/>
                </a:lnTo>
                <a:cubicBezTo>
                  <a:pt x="2275" y="3447"/>
                  <a:pt x="2316" y="3450"/>
                  <a:pt x="2358" y="3450"/>
                </a:cubicBezTo>
                <a:cubicBezTo>
                  <a:pt x="2400" y="3450"/>
                  <a:pt x="2441" y="3447"/>
                  <a:pt x="2477" y="3441"/>
                </a:cubicBezTo>
                <a:close/>
                <a:moveTo>
                  <a:pt x="10776" y="3441"/>
                </a:moveTo>
                <a:lnTo>
                  <a:pt x="11990" y="6025"/>
                </a:lnTo>
                <a:lnTo>
                  <a:pt x="9299" y="6025"/>
                </a:lnTo>
                <a:lnTo>
                  <a:pt x="10538" y="3441"/>
                </a:lnTo>
                <a:cubicBezTo>
                  <a:pt x="10573" y="3447"/>
                  <a:pt x="10612" y="3450"/>
                  <a:pt x="10652" y="3450"/>
                </a:cubicBezTo>
                <a:cubicBezTo>
                  <a:pt x="10692" y="3450"/>
                  <a:pt x="10734" y="3447"/>
                  <a:pt x="10776" y="3441"/>
                </a:cubicBezTo>
                <a:close/>
                <a:moveTo>
                  <a:pt x="4251" y="6418"/>
                </a:moveTo>
                <a:cubicBezTo>
                  <a:pt x="4322" y="6418"/>
                  <a:pt x="4382" y="6477"/>
                  <a:pt x="4382" y="6549"/>
                </a:cubicBezTo>
                <a:lnTo>
                  <a:pt x="4382" y="6668"/>
                </a:lnTo>
                <a:cubicBezTo>
                  <a:pt x="4382" y="6739"/>
                  <a:pt x="4322" y="6799"/>
                  <a:pt x="4251" y="6799"/>
                </a:cubicBezTo>
                <a:lnTo>
                  <a:pt x="501" y="6799"/>
                </a:lnTo>
                <a:cubicBezTo>
                  <a:pt x="429" y="6799"/>
                  <a:pt x="370" y="6739"/>
                  <a:pt x="370" y="6668"/>
                </a:cubicBezTo>
                <a:lnTo>
                  <a:pt x="370" y="6549"/>
                </a:lnTo>
                <a:cubicBezTo>
                  <a:pt x="370" y="6477"/>
                  <a:pt x="429" y="6418"/>
                  <a:pt x="501" y="6418"/>
                </a:cubicBezTo>
                <a:close/>
                <a:moveTo>
                  <a:pt x="12526" y="6418"/>
                </a:moveTo>
                <a:cubicBezTo>
                  <a:pt x="12597" y="6418"/>
                  <a:pt x="12657" y="6477"/>
                  <a:pt x="12657" y="6549"/>
                </a:cubicBezTo>
                <a:lnTo>
                  <a:pt x="12657" y="6668"/>
                </a:lnTo>
                <a:cubicBezTo>
                  <a:pt x="12657" y="6739"/>
                  <a:pt x="12597" y="6799"/>
                  <a:pt x="12526" y="6799"/>
                </a:cubicBezTo>
                <a:lnTo>
                  <a:pt x="8775" y="6799"/>
                </a:lnTo>
                <a:cubicBezTo>
                  <a:pt x="8704" y="6799"/>
                  <a:pt x="8644" y="6739"/>
                  <a:pt x="8644" y="6668"/>
                </a:cubicBezTo>
                <a:lnTo>
                  <a:pt x="8644" y="6549"/>
                </a:lnTo>
                <a:cubicBezTo>
                  <a:pt x="8644" y="6477"/>
                  <a:pt x="8704" y="6418"/>
                  <a:pt x="8775" y="6418"/>
                </a:cubicBezTo>
                <a:close/>
                <a:moveTo>
                  <a:pt x="3715" y="7168"/>
                </a:moveTo>
                <a:cubicBezTo>
                  <a:pt x="3525" y="7787"/>
                  <a:pt x="2953" y="8228"/>
                  <a:pt x="2298" y="8228"/>
                </a:cubicBezTo>
                <a:cubicBezTo>
                  <a:pt x="1644" y="8228"/>
                  <a:pt x="1084" y="7799"/>
                  <a:pt x="905" y="7168"/>
                </a:cubicBezTo>
                <a:close/>
                <a:moveTo>
                  <a:pt x="12145" y="7168"/>
                </a:moveTo>
                <a:cubicBezTo>
                  <a:pt x="11942" y="7787"/>
                  <a:pt x="11383" y="8228"/>
                  <a:pt x="10728" y="8228"/>
                </a:cubicBezTo>
                <a:cubicBezTo>
                  <a:pt x="10073" y="8228"/>
                  <a:pt x="9502" y="7799"/>
                  <a:pt x="9323" y="7168"/>
                </a:cubicBezTo>
                <a:close/>
                <a:moveTo>
                  <a:pt x="7942" y="10371"/>
                </a:moveTo>
                <a:cubicBezTo>
                  <a:pt x="8013" y="10371"/>
                  <a:pt x="8073" y="10430"/>
                  <a:pt x="8073" y="10502"/>
                </a:cubicBezTo>
                <a:lnTo>
                  <a:pt x="8073" y="10764"/>
                </a:lnTo>
                <a:lnTo>
                  <a:pt x="4918" y="10764"/>
                </a:lnTo>
                <a:lnTo>
                  <a:pt x="4918" y="10502"/>
                </a:lnTo>
                <a:cubicBezTo>
                  <a:pt x="4918" y="10430"/>
                  <a:pt x="4977" y="10371"/>
                  <a:pt x="5049" y="10371"/>
                </a:cubicBezTo>
                <a:close/>
                <a:moveTo>
                  <a:pt x="6382" y="0"/>
                </a:moveTo>
                <a:cubicBezTo>
                  <a:pt x="6132" y="0"/>
                  <a:pt x="5930" y="203"/>
                  <a:pt x="5930" y="441"/>
                </a:cubicBezTo>
                <a:lnTo>
                  <a:pt x="5930" y="1060"/>
                </a:lnTo>
                <a:cubicBezTo>
                  <a:pt x="5692" y="1251"/>
                  <a:pt x="5549" y="1536"/>
                  <a:pt x="5561" y="1858"/>
                </a:cubicBezTo>
                <a:lnTo>
                  <a:pt x="3703" y="2370"/>
                </a:lnTo>
                <a:cubicBezTo>
                  <a:pt x="3477" y="2429"/>
                  <a:pt x="3251" y="2465"/>
                  <a:pt x="3037" y="2501"/>
                </a:cubicBezTo>
                <a:cubicBezTo>
                  <a:pt x="2929" y="2227"/>
                  <a:pt x="2679" y="2036"/>
                  <a:pt x="2382" y="2036"/>
                </a:cubicBezTo>
                <a:cubicBezTo>
                  <a:pt x="1989" y="2036"/>
                  <a:pt x="1679" y="2346"/>
                  <a:pt x="1679" y="2739"/>
                </a:cubicBezTo>
                <a:cubicBezTo>
                  <a:pt x="1679" y="2941"/>
                  <a:pt x="1763" y="3132"/>
                  <a:pt x="1917" y="3275"/>
                </a:cubicBezTo>
                <a:lnTo>
                  <a:pt x="608" y="6025"/>
                </a:lnTo>
                <a:lnTo>
                  <a:pt x="501" y="6025"/>
                </a:lnTo>
                <a:cubicBezTo>
                  <a:pt x="215" y="6025"/>
                  <a:pt x="1" y="6251"/>
                  <a:pt x="1" y="6525"/>
                </a:cubicBezTo>
                <a:lnTo>
                  <a:pt x="1" y="6644"/>
                </a:lnTo>
                <a:cubicBezTo>
                  <a:pt x="1" y="6930"/>
                  <a:pt x="215" y="7156"/>
                  <a:pt x="501" y="7156"/>
                </a:cubicBezTo>
                <a:cubicBezTo>
                  <a:pt x="691" y="7989"/>
                  <a:pt x="1441" y="8585"/>
                  <a:pt x="2298" y="8585"/>
                </a:cubicBezTo>
                <a:cubicBezTo>
                  <a:pt x="3168" y="8585"/>
                  <a:pt x="3906" y="7978"/>
                  <a:pt x="4108" y="7156"/>
                </a:cubicBezTo>
                <a:lnTo>
                  <a:pt x="4251" y="7156"/>
                </a:lnTo>
                <a:cubicBezTo>
                  <a:pt x="4537" y="7156"/>
                  <a:pt x="4763" y="6930"/>
                  <a:pt x="4763" y="6644"/>
                </a:cubicBezTo>
                <a:lnTo>
                  <a:pt x="4763" y="6525"/>
                </a:lnTo>
                <a:cubicBezTo>
                  <a:pt x="4763" y="6251"/>
                  <a:pt x="4537" y="6025"/>
                  <a:pt x="4251" y="6025"/>
                </a:cubicBezTo>
                <a:lnTo>
                  <a:pt x="4144" y="6025"/>
                </a:lnTo>
                <a:lnTo>
                  <a:pt x="2834" y="3275"/>
                </a:lnTo>
                <a:cubicBezTo>
                  <a:pt x="2953" y="3167"/>
                  <a:pt x="3037" y="3036"/>
                  <a:pt x="3060" y="2870"/>
                </a:cubicBezTo>
                <a:cubicBezTo>
                  <a:pt x="3310" y="2846"/>
                  <a:pt x="3549" y="2798"/>
                  <a:pt x="3787" y="2727"/>
                </a:cubicBezTo>
                <a:lnTo>
                  <a:pt x="5656" y="2215"/>
                </a:lnTo>
                <a:cubicBezTo>
                  <a:pt x="5716" y="2346"/>
                  <a:pt x="5811" y="2453"/>
                  <a:pt x="5918" y="2548"/>
                </a:cubicBezTo>
                <a:lnTo>
                  <a:pt x="5918" y="10002"/>
                </a:lnTo>
                <a:lnTo>
                  <a:pt x="5037" y="10002"/>
                </a:lnTo>
                <a:cubicBezTo>
                  <a:pt x="4763" y="10002"/>
                  <a:pt x="4537" y="10228"/>
                  <a:pt x="4537" y="10502"/>
                </a:cubicBezTo>
                <a:lnTo>
                  <a:pt x="4537" y="10776"/>
                </a:lnTo>
                <a:cubicBezTo>
                  <a:pt x="4299" y="10823"/>
                  <a:pt x="4120" y="11026"/>
                  <a:pt x="4120" y="11276"/>
                </a:cubicBezTo>
                <a:lnTo>
                  <a:pt x="4120" y="11395"/>
                </a:lnTo>
                <a:cubicBezTo>
                  <a:pt x="4120" y="11680"/>
                  <a:pt x="4346" y="11907"/>
                  <a:pt x="4620" y="11907"/>
                </a:cubicBezTo>
                <a:lnTo>
                  <a:pt x="6049" y="11907"/>
                </a:lnTo>
                <a:cubicBezTo>
                  <a:pt x="6156" y="11907"/>
                  <a:pt x="6251" y="11811"/>
                  <a:pt x="6251" y="11704"/>
                </a:cubicBezTo>
                <a:cubicBezTo>
                  <a:pt x="6251" y="11609"/>
                  <a:pt x="6156" y="11514"/>
                  <a:pt x="6049" y="11514"/>
                </a:cubicBezTo>
                <a:lnTo>
                  <a:pt x="4620" y="11514"/>
                </a:lnTo>
                <a:cubicBezTo>
                  <a:pt x="4549" y="11514"/>
                  <a:pt x="4489" y="11454"/>
                  <a:pt x="4489" y="11383"/>
                </a:cubicBezTo>
                <a:lnTo>
                  <a:pt x="4489" y="11264"/>
                </a:lnTo>
                <a:cubicBezTo>
                  <a:pt x="4489" y="11192"/>
                  <a:pt x="4549" y="11133"/>
                  <a:pt x="4620" y="11133"/>
                </a:cubicBezTo>
                <a:lnTo>
                  <a:pt x="8371" y="11133"/>
                </a:lnTo>
                <a:cubicBezTo>
                  <a:pt x="8454" y="11133"/>
                  <a:pt x="8513" y="11192"/>
                  <a:pt x="8513" y="11264"/>
                </a:cubicBezTo>
                <a:lnTo>
                  <a:pt x="8513" y="11383"/>
                </a:lnTo>
                <a:cubicBezTo>
                  <a:pt x="8513" y="11454"/>
                  <a:pt x="8454" y="11514"/>
                  <a:pt x="8371" y="11514"/>
                </a:cubicBezTo>
                <a:lnTo>
                  <a:pt x="6930" y="11514"/>
                </a:lnTo>
                <a:cubicBezTo>
                  <a:pt x="6823" y="11514"/>
                  <a:pt x="6739" y="11609"/>
                  <a:pt x="6739" y="11704"/>
                </a:cubicBezTo>
                <a:cubicBezTo>
                  <a:pt x="6739" y="11811"/>
                  <a:pt x="6823" y="11907"/>
                  <a:pt x="6930" y="11907"/>
                </a:cubicBezTo>
                <a:lnTo>
                  <a:pt x="8371" y="11907"/>
                </a:lnTo>
                <a:cubicBezTo>
                  <a:pt x="8656" y="11907"/>
                  <a:pt x="8883" y="11680"/>
                  <a:pt x="8883" y="11395"/>
                </a:cubicBezTo>
                <a:lnTo>
                  <a:pt x="8883" y="11276"/>
                </a:lnTo>
                <a:cubicBezTo>
                  <a:pt x="8883" y="11026"/>
                  <a:pt x="8692" y="10799"/>
                  <a:pt x="8454" y="10776"/>
                </a:cubicBezTo>
                <a:lnTo>
                  <a:pt x="8454" y="10502"/>
                </a:lnTo>
                <a:cubicBezTo>
                  <a:pt x="8454" y="10228"/>
                  <a:pt x="8228" y="10002"/>
                  <a:pt x="7942" y="10002"/>
                </a:cubicBezTo>
                <a:lnTo>
                  <a:pt x="7061" y="10002"/>
                </a:lnTo>
                <a:lnTo>
                  <a:pt x="7061" y="7049"/>
                </a:lnTo>
                <a:cubicBezTo>
                  <a:pt x="7061" y="6954"/>
                  <a:pt x="6978" y="6858"/>
                  <a:pt x="6870" y="6858"/>
                </a:cubicBezTo>
                <a:cubicBezTo>
                  <a:pt x="6763" y="6858"/>
                  <a:pt x="6680" y="6954"/>
                  <a:pt x="6680" y="7049"/>
                </a:cubicBezTo>
                <a:lnTo>
                  <a:pt x="6680" y="10002"/>
                </a:lnTo>
                <a:lnTo>
                  <a:pt x="6311" y="10002"/>
                </a:lnTo>
                <a:lnTo>
                  <a:pt x="6311" y="2727"/>
                </a:lnTo>
                <a:cubicBezTo>
                  <a:pt x="6370" y="2739"/>
                  <a:pt x="6430" y="2745"/>
                  <a:pt x="6491" y="2745"/>
                </a:cubicBezTo>
                <a:cubicBezTo>
                  <a:pt x="6552" y="2745"/>
                  <a:pt x="6614" y="2739"/>
                  <a:pt x="6680" y="2727"/>
                </a:cubicBezTo>
                <a:lnTo>
                  <a:pt x="6680" y="6156"/>
                </a:lnTo>
                <a:cubicBezTo>
                  <a:pt x="6680" y="6263"/>
                  <a:pt x="6763" y="6358"/>
                  <a:pt x="6870" y="6358"/>
                </a:cubicBezTo>
                <a:cubicBezTo>
                  <a:pt x="6978" y="6358"/>
                  <a:pt x="7061" y="6263"/>
                  <a:pt x="7061" y="6156"/>
                </a:cubicBezTo>
                <a:lnTo>
                  <a:pt x="7061" y="2548"/>
                </a:lnTo>
                <a:cubicBezTo>
                  <a:pt x="7180" y="2453"/>
                  <a:pt x="7275" y="2346"/>
                  <a:pt x="7335" y="2215"/>
                </a:cubicBezTo>
                <a:lnTo>
                  <a:pt x="9228" y="2739"/>
                </a:lnTo>
                <a:cubicBezTo>
                  <a:pt x="9466" y="2798"/>
                  <a:pt x="9716" y="2858"/>
                  <a:pt x="9954" y="2882"/>
                </a:cubicBezTo>
                <a:cubicBezTo>
                  <a:pt x="9978" y="3048"/>
                  <a:pt x="10073" y="3179"/>
                  <a:pt x="10180" y="3287"/>
                </a:cubicBezTo>
                <a:lnTo>
                  <a:pt x="8871" y="6037"/>
                </a:lnTo>
                <a:lnTo>
                  <a:pt x="8764" y="6037"/>
                </a:lnTo>
                <a:cubicBezTo>
                  <a:pt x="8478" y="6037"/>
                  <a:pt x="8252" y="6263"/>
                  <a:pt x="8252" y="6549"/>
                </a:cubicBezTo>
                <a:lnTo>
                  <a:pt x="8252" y="6668"/>
                </a:lnTo>
                <a:cubicBezTo>
                  <a:pt x="8252" y="6954"/>
                  <a:pt x="8478" y="7168"/>
                  <a:pt x="8764" y="7168"/>
                </a:cubicBezTo>
                <a:lnTo>
                  <a:pt x="8906" y="7168"/>
                </a:lnTo>
                <a:cubicBezTo>
                  <a:pt x="9109" y="8001"/>
                  <a:pt x="9847" y="8597"/>
                  <a:pt x="10716" y="8597"/>
                </a:cubicBezTo>
                <a:cubicBezTo>
                  <a:pt x="11573" y="8597"/>
                  <a:pt x="12323" y="7989"/>
                  <a:pt x="12514" y="7168"/>
                </a:cubicBezTo>
                <a:cubicBezTo>
                  <a:pt x="12800" y="7168"/>
                  <a:pt x="13014" y="6954"/>
                  <a:pt x="13014" y="6668"/>
                </a:cubicBezTo>
                <a:lnTo>
                  <a:pt x="13014" y="6549"/>
                </a:lnTo>
                <a:cubicBezTo>
                  <a:pt x="13038" y="6263"/>
                  <a:pt x="12812" y="6025"/>
                  <a:pt x="12526" y="6025"/>
                </a:cubicBezTo>
                <a:lnTo>
                  <a:pt x="12419" y="6025"/>
                </a:lnTo>
                <a:lnTo>
                  <a:pt x="11109" y="3275"/>
                </a:lnTo>
                <a:cubicBezTo>
                  <a:pt x="11264" y="3144"/>
                  <a:pt x="11347" y="2965"/>
                  <a:pt x="11347" y="2739"/>
                </a:cubicBezTo>
                <a:cubicBezTo>
                  <a:pt x="11347" y="2346"/>
                  <a:pt x="11038" y="2036"/>
                  <a:pt x="10657" y="2036"/>
                </a:cubicBezTo>
                <a:cubicBezTo>
                  <a:pt x="10359" y="2036"/>
                  <a:pt x="10097" y="2227"/>
                  <a:pt x="10002" y="2501"/>
                </a:cubicBezTo>
                <a:cubicBezTo>
                  <a:pt x="9776" y="2465"/>
                  <a:pt x="9549" y="2429"/>
                  <a:pt x="9323" y="2370"/>
                </a:cubicBezTo>
                <a:lnTo>
                  <a:pt x="7442" y="1846"/>
                </a:lnTo>
                <a:cubicBezTo>
                  <a:pt x="7454" y="1536"/>
                  <a:pt x="7323" y="1239"/>
                  <a:pt x="7061" y="1060"/>
                </a:cubicBezTo>
                <a:lnTo>
                  <a:pt x="7061" y="441"/>
                </a:lnTo>
                <a:cubicBezTo>
                  <a:pt x="7061" y="191"/>
                  <a:pt x="6859" y="0"/>
                  <a:pt x="6620"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9789" name="Google Shape;9789;p78"/>
          <p:cNvGrpSpPr/>
          <p:nvPr/>
        </p:nvGrpSpPr>
        <p:grpSpPr>
          <a:xfrm>
            <a:off x="5305914" y="2403113"/>
            <a:ext cx="460353" cy="466464"/>
            <a:chOff x="3979435" y="1976585"/>
            <a:chExt cx="345265" cy="3498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790" name="Google Shape;9790;p78"/>
            <p:cNvSpPr/>
            <p:nvPr/>
          </p:nvSpPr>
          <p:spPr>
            <a:xfrm>
              <a:off x="3979435" y="1976585"/>
              <a:ext cx="345265" cy="349848"/>
            </a:xfrm>
            <a:custGeom>
              <a:avLst/>
              <a:gdLst/>
              <a:ahLst/>
              <a:cxnLst/>
              <a:rect l="l" t="t" r="r" b="b"/>
              <a:pathLst>
                <a:path w="10848" h="10992" extrusionOk="0">
                  <a:moveTo>
                    <a:pt x="6632" y="322"/>
                  </a:moveTo>
                  <a:cubicBezTo>
                    <a:pt x="6859" y="322"/>
                    <a:pt x="7013" y="501"/>
                    <a:pt x="7013" y="715"/>
                  </a:cubicBezTo>
                  <a:cubicBezTo>
                    <a:pt x="7013" y="929"/>
                    <a:pt x="6835" y="1096"/>
                    <a:pt x="6632" y="1096"/>
                  </a:cubicBezTo>
                  <a:lnTo>
                    <a:pt x="4906" y="1096"/>
                  </a:lnTo>
                  <a:cubicBezTo>
                    <a:pt x="4680" y="1096"/>
                    <a:pt x="4513" y="918"/>
                    <a:pt x="4513" y="715"/>
                  </a:cubicBezTo>
                  <a:cubicBezTo>
                    <a:pt x="4513" y="489"/>
                    <a:pt x="4692" y="322"/>
                    <a:pt x="4906" y="322"/>
                  </a:cubicBezTo>
                  <a:close/>
                  <a:moveTo>
                    <a:pt x="5966" y="1429"/>
                  </a:moveTo>
                  <a:lnTo>
                    <a:pt x="5966" y="1965"/>
                  </a:lnTo>
                  <a:lnTo>
                    <a:pt x="5561" y="1965"/>
                  </a:lnTo>
                  <a:lnTo>
                    <a:pt x="5561" y="1429"/>
                  </a:lnTo>
                  <a:close/>
                  <a:moveTo>
                    <a:pt x="5775" y="2289"/>
                  </a:moveTo>
                  <a:cubicBezTo>
                    <a:pt x="6988" y="2289"/>
                    <a:pt x="8193" y="2825"/>
                    <a:pt x="9026" y="3835"/>
                  </a:cubicBezTo>
                  <a:cubicBezTo>
                    <a:pt x="10466" y="5620"/>
                    <a:pt x="10204" y="8276"/>
                    <a:pt x="8407" y="9728"/>
                  </a:cubicBezTo>
                  <a:cubicBezTo>
                    <a:pt x="7623" y="10362"/>
                    <a:pt x="6686" y="10670"/>
                    <a:pt x="5757" y="10670"/>
                  </a:cubicBezTo>
                  <a:cubicBezTo>
                    <a:pt x="4540" y="10670"/>
                    <a:pt x="3337" y="10141"/>
                    <a:pt x="2513" y="9121"/>
                  </a:cubicBezTo>
                  <a:cubicBezTo>
                    <a:pt x="429" y="6561"/>
                    <a:pt x="2001" y="2715"/>
                    <a:pt x="5251" y="2322"/>
                  </a:cubicBezTo>
                  <a:cubicBezTo>
                    <a:pt x="5425" y="2300"/>
                    <a:pt x="5601" y="2289"/>
                    <a:pt x="5775" y="2289"/>
                  </a:cubicBezTo>
                  <a:close/>
                  <a:moveTo>
                    <a:pt x="4906" y="1"/>
                  </a:moveTo>
                  <a:cubicBezTo>
                    <a:pt x="4501" y="1"/>
                    <a:pt x="4192" y="322"/>
                    <a:pt x="4192" y="715"/>
                  </a:cubicBezTo>
                  <a:cubicBezTo>
                    <a:pt x="4192" y="1108"/>
                    <a:pt x="4513" y="1429"/>
                    <a:pt x="4906" y="1429"/>
                  </a:cubicBezTo>
                  <a:lnTo>
                    <a:pt x="5239" y="1429"/>
                  </a:lnTo>
                  <a:lnTo>
                    <a:pt x="5239" y="1989"/>
                  </a:lnTo>
                  <a:cubicBezTo>
                    <a:pt x="1727" y="2394"/>
                    <a:pt x="1" y="6561"/>
                    <a:pt x="2263" y="9323"/>
                  </a:cubicBezTo>
                  <a:cubicBezTo>
                    <a:pt x="3160" y="10423"/>
                    <a:pt x="4463" y="10991"/>
                    <a:pt x="5774" y="10991"/>
                  </a:cubicBezTo>
                  <a:cubicBezTo>
                    <a:pt x="6777" y="10991"/>
                    <a:pt x="7785" y="10659"/>
                    <a:pt x="8621" y="9978"/>
                  </a:cubicBezTo>
                  <a:cubicBezTo>
                    <a:pt x="10550" y="8407"/>
                    <a:pt x="10847" y="5549"/>
                    <a:pt x="9264" y="3632"/>
                  </a:cubicBezTo>
                  <a:cubicBezTo>
                    <a:pt x="8490" y="2680"/>
                    <a:pt x="7406" y="2120"/>
                    <a:pt x="6287" y="1989"/>
                  </a:cubicBezTo>
                  <a:lnTo>
                    <a:pt x="6287" y="1429"/>
                  </a:lnTo>
                  <a:lnTo>
                    <a:pt x="6632" y="1429"/>
                  </a:lnTo>
                  <a:cubicBezTo>
                    <a:pt x="7037" y="1429"/>
                    <a:pt x="7347" y="1096"/>
                    <a:pt x="7347" y="715"/>
                  </a:cubicBezTo>
                  <a:cubicBezTo>
                    <a:pt x="7347" y="310"/>
                    <a:pt x="7013" y="1"/>
                    <a:pt x="663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1" name="Google Shape;9791;p78"/>
            <p:cNvSpPr/>
            <p:nvPr/>
          </p:nvSpPr>
          <p:spPr>
            <a:xfrm>
              <a:off x="4044236" y="2176685"/>
              <a:ext cx="144783" cy="123077"/>
            </a:xfrm>
            <a:custGeom>
              <a:avLst/>
              <a:gdLst/>
              <a:ahLst/>
              <a:cxnLst/>
              <a:rect l="l" t="t" r="r" b="b"/>
              <a:pathLst>
                <a:path w="4549" h="3867" extrusionOk="0">
                  <a:moveTo>
                    <a:pt x="203" y="0"/>
                  </a:moveTo>
                  <a:cubicBezTo>
                    <a:pt x="108" y="0"/>
                    <a:pt x="36" y="84"/>
                    <a:pt x="36" y="167"/>
                  </a:cubicBezTo>
                  <a:cubicBezTo>
                    <a:pt x="36" y="215"/>
                    <a:pt x="1" y="977"/>
                    <a:pt x="405" y="1822"/>
                  </a:cubicBezTo>
                  <a:cubicBezTo>
                    <a:pt x="667" y="2346"/>
                    <a:pt x="1048" y="2798"/>
                    <a:pt x="1525" y="3143"/>
                  </a:cubicBezTo>
                  <a:cubicBezTo>
                    <a:pt x="2186" y="3633"/>
                    <a:pt x="2944" y="3867"/>
                    <a:pt x="3694" y="3867"/>
                  </a:cubicBezTo>
                  <a:cubicBezTo>
                    <a:pt x="3929" y="3867"/>
                    <a:pt x="4164" y="3844"/>
                    <a:pt x="4394" y="3798"/>
                  </a:cubicBezTo>
                  <a:cubicBezTo>
                    <a:pt x="4489" y="3786"/>
                    <a:pt x="4549" y="3691"/>
                    <a:pt x="4537" y="3608"/>
                  </a:cubicBezTo>
                  <a:cubicBezTo>
                    <a:pt x="4526" y="3543"/>
                    <a:pt x="4446" y="3487"/>
                    <a:pt x="4368" y="3487"/>
                  </a:cubicBezTo>
                  <a:cubicBezTo>
                    <a:pt x="4361" y="3487"/>
                    <a:pt x="4354" y="3488"/>
                    <a:pt x="4346" y="3489"/>
                  </a:cubicBezTo>
                  <a:cubicBezTo>
                    <a:pt x="4139" y="3526"/>
                    <a:pt x="3932" y="3545"/>
                    <a:pt x="3725" y="3545"/>
                  </a:cubicBezTo>
                  <a:cubicBezTo>
                    <a:pt x="3018" y="3545"/>
                    <a:pt x="2326" y="3324"/>
                    <a:pt x="1727" y="2882"/>
                  </a:cubicBezTo>
                  <a:cubicBezTo>
                    <a:pt x="275" y="1810"/>
                    <a:pt x="370" y="167"/>
                    <a:pt x="370" y="167"/>
                  </a:cubicBezTo>
                  <a:cubicBezTo>
                    <a:pt x="370" y="84"/>
                    <a:pt x="298" y="0"/>
                    <a:pt x="2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2" name="Google Shape;9792;p78"/>
            <p:cNvSpPr/>
            <p:nvPr/>
          </p:nvSpPr>
          <p:spPr>
            <a:xfrm>
              <a:off x="4046910" y="2065957"/>
              <a:ext cx="204269" cy="100893"/>
            </a:xfrm>
            <a:custGeom>
              <a:avLst/>
              <a:gdLst/>
              <a:ahLst/>
              <a:cxnLst/>
              <a:rect l="l" t="t" r="r" b="b"/>
              <a:pathLst>
                <a:path w="6418" h="3170" extrusionOk="0">
                  <a:moveTo>
                    <a:pt x="3655" y="1"/>
                  </a:moveTo>
                  <a:cubicBezTo>
                    <a:pt x="1971" y="1"/>
                    <a:pt x="367" y="1170"/>
                    <a:pt x="12" y="3003"/>
                  </a:cubicBezTo>
                  <a:cubicBezTo>
                    <a:pt x="0" y="3086"/>
                    <a:pt x="71" y="3170"/>
                    <a:pt x="179" y="3170"/>
                  </a:cubicBezTo>
                  <a:cubicBezTo>
                    <a:pt x="250" y="3170"/>
                    <a:pt x="333" y="3110"/>
                    <a:pt x="345" y="3039"/>
                  </a:cubicBezTo>
                  <a:cubicBezTo>
                    <a:pt x="667" y="1358"/>
                    <a:pt x="2122" y="299"/>
                    <a:pt x="3652" y="299"/>
                  </a:cubicBezTo>
                  <a:cubicBezTo>
                    <a:pt x="4332" y="299"/>
                    <a:pt x="5027" y="509"/>
                    <a:pt x="5644" y="967"/>
                  </a:cubicBezTo>
                  <a:cubicBezTo>
                    <a:pt x="5822" y="1098"/>
                    <a:pt x="5965" y="1241"/>
                    <a:pt x="6120" y="1396"/>
                  </a:cubicBezTo>
                  <a:cubicBezTo>
                    <a:pt x="6155" y="1431"/>
                    <a:pt x="6208" y="1454"/>
                    <a:pt x="6257" y="1454"/>
                  </a:cubicBezTo>
                  <a:cubicBezTo>
                    <a:pt x="6290" y="1454"/>
                    <a:pt x="6322" y="1443"/>
                    <a:pt x="6346" y="1419"/>
                  </a:cubicBezTo>
                  <a:cubicBezTo>
                    <a:pt x="6406" y="1360"/>
                    <a:pt x="6417" y="1253"/>
                    <a:pt x="6358" y="1193"/>
                  </a:cubicBezTo>
                  <a:cubicBezTo>
                    <a:pt x="6191" y="1027"/>
                    <a:pt x="6025" y="860"/>
                    <a:pt x="5834" y="729"/>
                  </a:cubicBezTo>
                  <a:cubicBezTo>
                    <a:pt x="5159" y="229"/>
                    <a:pt x="4399" y="1"/>
                    <a:pt x="36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3" name="Google Shape;9793;p78"/>
            <p:cNvSpPr/>
            <p:nvPr/>
          </p:nvSpPr>
          <p:spPr>
            <a:xfrm>
              <a:off x="4195735" y="2118027"/>
              <a:ext cx="84247" cy="174224"/>
            </a:xfrm>
            <a:custGeom>
              <a:avLst/>
              <a:gdLst/>
              <a:ahLst/>
              <a:cxnLst/>
              <a:rect l="l" t="t" r="r" b="b"/>
              <a:pathLst>
                <a:path w="2647" h="5474" extrusionOk="0">
                  <a:moveTo>
                    <a:pt x="1952" y="0"/>
                  </a:moveTo>
                  <a:cubicBezTo>
                    <a:pt x="1920" y="0"/>
                    <a:pt x="1888" y="11"/>
                    <a:pt x="1861" y="33"/>
                  </a:cubicBezTo>
                  <a:cubicBezTo>
                    <a:pt x="1789" y="81"/>
                    <a:pt x="1753" y="176"/>
                    <a:pt x="1813" y="260"/>
                  </a:cubicBezTo>
                  <a:cubicBezTo>
                    <a:pt x="2158" y="795"/>
                    <a:pt x="2325" y="1403"/>
                    <a:pt x="2325" y="2046"/>
                  </a:cubicBezTo>
                  <a:cubicBezTo>
                    <a:pt x="2325" y="3451"/>
                    <a:pt x="1432" y="4689"/>
                    <a:pt x="182" y="5165"/>
                  </a:cubicBezTo>
                  <a:cubicBezTo>
                    <a:pt x="1" y="5229"/>
                    <a:pt x="67" y="5474"/>
                    <a:pt x="237" y="5474"/>
                  </a:cubicBezTo>
                  <a:cubicBezTo>
                    <a:pt x="257" y="5474"/>
                    <a:pt x="278" y="5470"/>
                    <a:pt x="301" y="5463"/>
                  </a:cubicBezTo>
                  <a:cubicBezTo>
                    <a:pt x="1682" y="4927"/>
                    <a:pt x="2646" y="3593"/>
                    <a:pt x="2646" y="2022"/>
                  </a:cubicBezTo>
                  <a:cubicBezTo>
                    <a:pt x="2646" y="1343"/>
                    <a:pt x="2456" y="653"/>
                    <a:pt x="2087" y="81"/>
                  </a:cubicBezTo>
                  <a:cubicBezTo>
                    <a:pt x="2057" y="29"/>
                    <a:pt x="2004" y="0"/>
                    <a:pt x="195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4" name="Google Shape;9794;p78"/>
            <p:cNvSpPr/>
            <p:nvPr/>
          </p:nvSpPr>
          <p:spPr>
            <a:xfrm>
              <a:off x="4109037" y="2161153"/>
              <a:ext cx="81510" cy="55348"/>
            </a:xfrm>
            <a:custGeom>
              <a:avLst/>
              <a:gdLst/>
              <a:ahLst/>
              <a:cxnLst/>
              <a:rect l="l" t="t" r="r" b="b"/>
              <a:pathLst>
                <a:path w="2561" h="1739" extrusionOk="0">
                  <a:moveTo>
                    <a:pt x="1691" y="333"/>
                  </a:moveTo>
                  <a:cubicBezTo>
                    <a:pt x="1965" y="333"/>
                    <a:pt x="2144" y="655"/>
                    <a:pt x="1965" y="881"/>
                  </a:cubicBezTo>
                  <a:cubicBezTo>
                    <a:pt x="1900" y="968"/>
                    <a:pt x="1790" y="1020"/>
                    <a:pt x="1682" y="1020"/>
                  </a:cubicBezTo>
                  <a:cubicBezTo>
                    <a:pt x="1613" y="1020"/>
                    <a:pt x="1545" y="999"/>
                    <a:pt x="1489" y="953"/>
                  </a:cubicBezTo>
                  <a:cubicBezTo>
                    <a:pt x="1215" y="762"/>
                    <a:pt x="1370" y="333"/>
                    <a:pt x="1691" y="333"/>
                  </a:cubicBezTo>
                  <a:close/>
                  <a:moveTo>
                    <a:pt x="1691" y="0"/>
                  </a:moveTo>
                  <a:cubicBezTo>
                    <a:pt x="1584" y="0"/>
                    <a:pt x="1334" y="36"/>
                    <a:pt x="1156" y="274"/>
                  </a:cubicBezTo>
                  <a:cubicBezTo>
                    <a:pt x="1025" y="453"/>
                    <a:pt x="989" y="655"/>
                    <a:pt x="1048" y="845"/>
                  </a:cubicBezTo>
                  <a:lnTo>
                    <a:pt x="132" y="1441"/>
                  </a:lnTo>
                  <a:cubicBezTo>
                    <a:pt x="1" y="1536"/>
                    <a:pt x="60" y="1738"/>
                    <a:pt x="215" y="1738"/>
                  </a:cubicBezTo>
                  <a:cubicBezTo>
                    <a:pt x="310" y="1738"/>
                    <a:pt x="263" y="1726"/>
                    <a:pt x="1215" y="1131"/>
                  </a:cubicBezTo>
                  <a:cubicBezTo>
                    <a:pt x="1347" y="1275"/>
                    <a:pt x="1521" y="1344"/>
                    <a:pt x="1693" y="1344"/>
                  </a:cubicBezTo>
                  <a:cubicBezTo>
                    <a:pt x="1893" y="1344"/>
                    <a:pt x="2093" y="1251"/>
                    <a:pt x="2227" y="1072"/>
                  </a:cubicBezTo>
                  <a:cubicBezTo>
                    <a:pt x="2560" y="631"/>
                    <a:pt x="2251" y="0"/>
                    <a:pt x="169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5" name="Google Shape;9795;p78"/>
            <p:cNvSpPr/>
            <p:nvPr/>
          </p:nvSpPr>
          <p:spPr>
            <a:xfrm>
              <a:off x="4157160" y="2083080"/>
              <a:ext cx="10662" cy="29218"/>
            </a:xfrm>
            <a:custGeom>
              <a:avLst/>
              <a:gdLst/>
              <a:ahLst/>
              <a:cxnLst/>
              <a:rect l="l" t="t" r="r" b="b"/>
              <a:pathLst>
                <a:path w="335" h="918" extrusionOk="0">
                  <a:moveTo>
                    <a:pt x="167" y="0"/>
                  </a:moveTo>
                  <a:cubicBezTo>
                    <a:pt x="72" y="0"/>
                    <a:pt x="1" y="72"/>
                    <a:pt x="1" y="167"/>
                  </a:cubicBezTo>
                  <a:lnTo>
                    <a:pt x="1" y="762"/>
                  </a:lnTo>
                  <a:cubicBezTo>
                    <a:pt x="1" y="846"/>
                    <a:pt x="72" y="917"/>
                    <a:pt x="167" y="917"/>
                  </a:cubicBezTo>
                  <a:cubicBezTo>
                    <a:pt x="275" y="917"/>
                    <a:pt x="334" y="846"/>
                    <a:pt x="334" y="762"/>
                  </a:cubicBezTo>
                  <a:lnTo>
                    <a:pt x="334" y="167"/>
                  </a:lnTo>
                  <a:cubicBezTo>
                    <a:pt x="334" y="72"/>
                    <a:pt x="263"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6" name="Google Shape;9796;p78"/>
            <p:cNvSpPr/>
            <p:nvPr/>
          </p:nvSpPr>
          <p:spPr>
            <a:xfrm>
              <a:off x="4109419" y="2096034"/>
              <a:ext cx="21261" cy="26862"/>
            </a:xfrm>
            <a:custGeom>
              <a:avLst/>
              <a:gdLst/>
              <a:ahLst/>
              <a:cxnLst/>
              <a:rect l="l" t="t" r="r" b="b"/>
              <a:pathLst>
                <a:path w="668" h="844" extrusionOk="0">
                  <a:moveTo>
                    <a:pt x="183" y="0"/>
                  </a:moveTo>
                  <a:cubicBezTo>
                    <a:pt x="156" y="0"/>
                    <a:pt x="130" y="7"/>
                    <a:pt x="108" y="22"/>
                  </a:cubicBezTo>
                  <a:cubicBezTo>
                    <a:pt x="36" y="70"/>
                    <a:pt x="1" y="177"/>
                    <a:pt x="48" y="248"/>
                  </a:cubicBezTo>
                  <a:lnTo>
                    <a:pt x="346" y="772"/>
                  </a:lnTo>
                  <a:cubicBezTo>
                    <a:pt x="393" y="808"/>
                    <a:pt x="429" y="844"/>
                    <a:pt x="489" y="844"/>
                  </a:cubicBezTo>
                  <a:cubicBezTo>
                    <a:pt x="524" y="844"/>
                    <a:pt x="548" y="844"/>
                    <a:pt x="572" y="832"/>
                  </a:cubicBezTo>
                  <a:cubicBezTo>
                    <a:pt x="643" y="784"/>
                    <a:pt x="667" y="677"/>
                    <a:pt x="632" y="605"/>
                  </a:cubicBezTo>
                  <a:lnTo>
                    <a:pt x="334" y="82"/>
                  </a:lnTo>
                  <a:cubicBezTo>
                    <a:pt x="301" y="33"/>
                    <a:pt x="241" y="0"/>
                    <a:pt x="18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7" name="Google Shape;9797;p78"/>
            <p:cNvSpPr/>
            <p:nvPr/>
          </p:nvSpPr>
          <p:spPr>
            <a:xfrm>
              <a:off x="4074950" y="2130121"/>
              <a:ext cx="28454" cy="19669"/>
            </a:xfrm>
            <a:custGeom>
              <a:avLst/>
              <a:gdLst/>
              <a:ahLst/>
              <a:cxnLst/>
              <a:rect l="l" t="t" r="r" b="b"/>
              <a:pathLst>
                <a:path w="894" h="618" extrusionOk="0">
                  <a:moveTo>
                    <a:pt x="188" y="1"/>
                  </a:moveTo>
                  <a:cubicBezTo>
                    <a:pt x="130" y="1"/>
                    <a:pt x="72" y="33"/>
                    <a:pt x="48" y="82"/>
                  </a:cubicBezTo>
                  <a:cubicBezTo>
                    <a:pt x="0" y="154"/>
                    <a:pt x="24" y="261"/>
                    <a:pt x="107" y="308"/>
                  </a:cubicBezTo>
                  <a:lnTo>
                    <a:pt x="619" y="606"/>
                  </a:lnTo>
                  <a:cubicBezTo>
                    <a:pt x="655" y="618"/>
                    <a:pt x="679" y="618"/>
                    <a:pt x="703" y="618"/>
                  </a:cubicBezTo>
                  <a:cubicBezTo>
                    <a:pt x="762" y="618"/>
                    <a:pt x="798" y="594"/>
                    <a:pt x="834" y="546"/>
                  </a:cubicBezTo>
                  <a:cubicBezTo>
                    <a:pt x="893" y="475"/>
                    <a:pt x="881" y="368"/>
                    <a:pt x="786" y="320"/>
                  </a:cubicBezTo>
                  <a:lnTo>
                    <a:pt x="262" y="23"/>
                  </a:lnTo>
                  <a:cubicBezTo>
                    <a:pt x="240" y="8"/>
                    <a:pt x="214" y="1"/>
                    <a:pt x="18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8" name="Google Shape;9798;p78"/>
            <p:cNvSpPr/>
            <p:nvPr/>
          </p:nvSpPr>
          <p:spPr>
            <a:xfrm>
              <a:off x="4063555" y="2177067"/>
              <a:ext cx="29218" cy="10630"/>
            </a:xfrm>
            <a:custGeom>
              <a:avLst/>
              <a:gdLst/>
              <a:ahLst/>
              <a:cxnLst/>
              <a:rect l="l" t="t" r="r" b="b"/>
              <a:pathLst>
                <a:path w="918" h="334" extrusionOk="0">
                  <a:moveTo>
                    <a:pt x="168" y="0"/>
                  </a:moveTo>
                  <a:cubicBezTo>
                    <a:pt x="72" y="0"/>
                    <a:pt x="1" y="83"/>
                    <a:pt x="1" y="167"/>
                  </a:cubicBezTo>
                  <a:cubicBezTo>
                    <a:pt x="1" y="262"/>
                    <a:pt x="72" y="334"/>
                    <a:pt x="168" y="334"/>
                  </a:cubicBezTo>
                  <a:lnTo>
                    <a:pt x="763" y="334"/>
                  </a:lnTo>
                  <a:cubicBezTo>
                    <a:pt x="846" y="334"/>
                    <a:pt x="918" y="262"/>
                    <a:pt x="918" y="167"/>
                  </a:cubicBezTo>
                  <a:cubicBezTo>
                    <a:pt x="918" y="83"/>
                    <a:pt x="846" y="0"/>
                    <a:pt x="7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799" name="Google Shape;9799;p78"/>
            <p:cNvSpPr/>
            <p:nvPr/>
          </p:nvSpPr>
          <p:spPr>
            <a:xfrm>
              <a:off x="4073804" y="2215005"/>
              <a:ext cx="29600" cy="20051"/>
            </a:xfrm>
            <a:custGeom>
              <a:avLst/>
              <a:gdLst/>
              <a:ahLst/>
              <a:cxnLst/>
              <a:rect l="l" t="t" r="r" b="b"/>
              <a:pathLst>
                <a:path w="930" h="630" extrusionOk="0">
                  <a:moveTo>
                    <a:pt x="735" y="1"/>
                  </a:moveTo>
                  <a:cubicBezTo>
                    <a:pt x="709" y="1"/>
                    <a:pt x="681" y="8"/>
                    <a:pt x="655" y="23"/>
                  </a:cubicBezTo>
                  <a:lnTo>
                    <a:pt x="143" y="320"/>
                  </a:lnTo>
                  <a:cubicBezTo>
                    <a:pt x="0" y="404"/>
                    <a:pt x="60" y="630"/>
                    <a:pt x="227" y="630"/>
                  </a:cubicBezTo>
                  <a:cubicBezTo>
                    <a:pt x="298" y="630"/>
                    <a:pt x="298" y="606"/>
                    <a:pt x="822" y="308"/>
                  </a:cubicBezTo>
                  <a:cubicBezTo>
                    <a:pt x="893" y="261"/>
                    <a:pt x="929" y="154"/>
                    <a:pt x="881" y="82"/>
                  </a:cubicBezTo>
                  <a:cubicBezTo>
                    <a:pt x="849" y="33"/>
                    <a:pt x="794" y="1"/>
                    <a:pt x="73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0" name="Google Shape;9800;p78"/>
            <p:cNvSpPr/>
            <p:nvPr/>
          </p:nvSpPr>
          <p:spPr>
            <a:xfrm>
              <a:off x="4109419" y="2242472"/>
              <a:ext cx="21261" cy="26703"/>
            </a:xfrm>
            <a:custGeom>
              <a:avLst/>
              <a:gdLst/>
              <a:ahLst/>
              <a:cxnLst/>
              <a:rect l="l" t="t" r="r" b="b"/>
              <a:pathLst>
                <a:path w="668" h="839" extrusionOk="0">
                  <a:moveTo>
                    <a:pt x="496" y="0"/>
                  </a:moveTo>
                  <a:cubicBezTo>
                    <a:pt x="441" y="0"/>
                    <a:pt x="391" y="27"/>
                    <a:pt x="358" y="76"/>
                  </a:cubicBezTo>
                  <a:lnTo>
                    <a:pt x="60" y="600"/>
                  </a:lnTo>
                  <a:cubicBezTo>
                    <a:pt x="1" y="707"/>
                    <a:pt x="72" y="838"/>
                    <a:pt x="191" y="838"/>
                  </a:cubicBezTo>
                  <a:cubicBezTo>
                    <a:pt x="251" y="838"/>
                    <a:pt x="298" y="815"/>
                    <a:pt x="334" y="767"/>
                  </a:cubicBezTo>
                  <a:lnTo>
                    <a:pt x="632" y="243"/>
                  </a:lnTo>
                  <a:cubicBezTo>
                    <a:pt x="667" y="172"/>
                    <a:pt x="643" y="64"/>
                    <a:pt x="572" y="17"/>
                  </a:cubicBezTo>
                  <a:cubicBezTo>
                    <a:pt x="546" y="6"/>
                    <a:pt x="520" y="0"/>
                    <a:pt x="49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1" name="Google Shape;9801;p78"/>
            <p:cNvSpPr/>
            <p:nvPr/>
          </p:nvSpPr>
          <p:spPr>
            <a:xfrm>
              <a:off x="4157924" y="2252466"/>
              <a:ext cx="10248" cy="29600"/>
            </a:xfrm>
            <a:custGeom>
              <a:avLst/>
              <a:gdLst/>
              <a:ahLst/>
              <a:cxnLst/>
              <a:rect l="l" t="t" r="r" b="b"/>
              <a:pathLst>
                <a:path w="322" h="930" extrusionOk="0">
                  <a:moveTo>
                    <a:pt x="155" y="0"/>
                  </a:moveTo>
                  <a:cubicBezTo>
                    <a:pt x="72" y="0"/>
                    <a:pt x="1" y="84"/>
                    <a:pt x="1" y="167"/>
                  </a:cubicBezTo>
                  <a:lnTo>
                    <a:pt x="1" y="762"/>
                  </a:lnTo>
                  <a:cubicBezTo>
                    <a:pt x="1" y="858"/>
                    <a:pt x="72" y="929"/>
                    <a:pt x="155" y="929"/>
                  </a:cubicBezTo>
                  <a:cubicBezTo>
                    <a:pt x="251" y="929"/>
                    <a:pt x="322" y="858"/>
                    <a:pt x="322" y="762"/>
                  </a:cubicBezTo>
                  <a:lnTo>
                    <a:pt x="322" y="167"/>
                  </a:lnTo>
                  <a:cubicBezTo>
                    <a:pt x="322" y="84"/>
                    <a:pt x="251" y="0"/>
                    <a:pt x="1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2" name="Google Shape;9802;p78"/>
            <p:cNvSpPr/>
            <p:nvPr/>
          </p:nvSpPr>
          <p:spPr>
            <a:xfrm>
              <a:off x="4194685" y="2242472"/>
              <a:ext cx="21261" cy="27022"/>
            </a:xfrm>
            <a:custGeom>
              <a:avLst/>
              <a:gdLst/>
              <a:ahLst/>
              <a:cxnLst/>
              <a:rect l="l" t="t" r="r" b="b"/>
              <a:pathLst>
                <a:path w="668" h="849" extrusionOk="0">
                  <a:moveTo>
                    <a:pt x="181" y="0"/>
                  </a:moveTo>
                  <a:cubicBezTo>
                    <a:pt x="155" y="0"/>
                    <a:pt x="130" y="6"/>
                    <a:pt x="108" y="17"/>
                  </a:cubicBezTo>
                  <a:cubicBezTo>
                    <a:pt x="36" y="64"/>
                    <a:pt x="0" y="172"/>
                    <a:pt x="48" y="243"/>
                  </a:cubicBezTo>
                  <a:lnTo>
                    <a:pt x="346" y="767"/>
                  </a:lnTo>
                  <a:cubicBezTo>
                    <a:pt x="378" y="816"/>
                    <a:pt x="428" y="848"/>
                    <a:pt x="487" y="848"/>
                  </a:cubicBezTo>
                  <a:cubicBezTo>
                    <a:pt x="513" y="848"/>
                    <a:pt x="542" y="841"/>
                    <a:pt x="572" y="826"/>
                  </a:cubicBezTo>
                  <a:cubicBezTo>
                    <a:pt x="643" y="779"/>
                    <a:pt x="667" y="672"/>
                    <a:pt x="631" y="600"/>
                  </a:cubicBezTo>
                  <a:lnTo>
                    <a:pt x="334" y="76"/>
                  </a:lnTo>
                  <a:cubicBezTo>
                    <a:pt x="301" y="27"/>
                    <a:pt x="240" y="0"/>
                    <a:pt x="18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3" name="Google Shape;9803;p78"/>
            <p:cNvSpPr/>
            <p:nvPr/>
          </p:nvSpPr>
          <p:spPr>
            <a:xfrm>
              <a:off x="4222343" y="2215387"/>
              <a:ext cx="27690" cy="19669"/>
            </a:xfrm>
            <a:custGeom>
              <a:avLst/>
              <a:gdLst/>
              <a:ahLst/>
              <a:cxnLst/>
              <a:rect l="l" t="t" r="r" b="b"/>
              <a:pathLst>
                <a:path w="870" h="618" extrusionOk="0">
                  <a:moveTo>
                    <a:pt x="176" y="1"/>
                  </a:moveTo>
                  <a:cubicBezTo>
                    <a:pt x="118" y="1"/>
                    <a:pt x="57" y="33"/>
                    <a:pt x="24" y="82"/>
                  </a:cubicBezTo>
                  <a:cubicBezTo>
                    <a:pt x="1" y="142"/>
                    <a:pt x="13" y="249"/>
                    <a:pt x="96" y="296"/>
                  </a:cubicBezTo>
                  <a:cubicBezTo>
                    <a:pt x="632" y="594"/>
                    <a:pt x="620" y="618"/>
                    <a:pt x="691" y="618"/>
                  </a:cubicBezTo>
                  <a:cubicBezTo>
                    <a:pt x="751" y="618"/>
                    <a:pt x="798" y="594"/>
                    <a:pt x="834" y="546"/>
                  </a:cubicBezTo>
                  <a:cubicBezTo>
                    <a:pt x="870" y="475"/>
                    <a:pt x="846" y="368"/>
                    <a:pt x="775" y="320"/>
                  </a:cubicBezTo>
                  <a:lnTo>
                    <a:pt x="251" y="22"/>
                  </a:lnTo>
                  <a:cubicBezTo>
                    <a:pt x="228" y="8"/>
                    <a:pt x="202" y="1"/>
                    <a:pt x="17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4" name="Google Shape;9804;p78"/>
            <p:cNvSpPr/>
            <p:nvPr/>
          </p:nvSpPr>
          <p:spPr>
            <a:xfrm>
              <a:off x="4232941" y="2177067"/>
              <a:ext cx="29600" cy="10630"/>
            </a:xfrm>
            <a:custGeom>
              <a:avLst/>
              <a:gdLst/>
              <a:ahLst/>
              <a:cxnLst/>
              <a:rect l="l" t="t" r="r" b="b"/>
              <a:pathLst>
                <a:path w="930" h="334" extrusionOk="0">
                  <a:moveTo>
                    <a:pt x="168" y="0"/>
                  </a:moveTo>
                  <a:cubicBezTo>
                    <a:pt x="72" y="0"/>
                    <a:pt x="1" y="83"/>
                    <a:pt x="1" y="167"/>
                  </a:cubicBezTo>
                  <a:cubicBezTo>
                    <a:pt x="1" y="262"/>
                    <a:pt x="72" y="334"/>
                    <a:pt x="168" y="334"/>
                  </a:cubicBezTo>
                  <a:lnTo>
                    <a:pt x="763" y="334"/>
                  </a:lnTo>
                  <a:cubicBezTo>
                    <a:pt x="858" y="334"/>
                    <a:pt x="930" y="262"/>
                    <a:pt x="930" y="167"/>
                  </a:cubicBezTo>
                  <a:cubicBezTo>
                    <a:pt x="930" y="83"/>
                    <a:pt x="858" y="0"/>
                    <a:pt x="7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5" name="Google Shape;9805;p78"/>
            <p:cNvSpPr/>
            <p:nvPr/>
          </p:nvSpPr>
          <p:spPr>
            <a:xfrm>
              <a:off x="4221579" y="2130694"/>
              <a:ext cx="28454" cy="19478"/>
            </a:xfrm>
            <a:custGeom>
              <a:avLst/>
              <a:gdLst/>
              <a:ahLst/>
              <a:cxnLst/>
              <a:rect l="l" t="t" r="r" b="b"/>
              <a:pathLst>
                <a:path w="894" h="612" extrusionOk="0">
                  <a:moveTo>
                    <a:pt x="706" y="0"/>
                  </a:moveTo>
                  <a:cubicBezTo>
                    <a:pt x="679" y="0"/>
                    <a:pt x="654" y="5"/>
                    <a:pt x="632" y="16"/>
                  </a:cubicBezTo>
                  <a:lnTo>
                    <a:pt x="108" y="314"/>
                  </a:lnTo>
                  <a:cubicBezTo>
                    <a:pt x="37" y="362"/>
                    <a:pt x="1" y="469"/>
                    <a:pt x="48" y="540"/>
                  </a:cubicBezTo>
                  <a:cubicBezTo>
                    <a:pt x="96" y="588"/>
                    <a:pt x="144" y="612"/>
                    <a:pt x="203" y="612"/>
                  </a:cubicBezTo>
                  <a:cubicBezTo>
                    <a:pt x="227" y="612"/>
                    <a:pt x="263" y="612"/>
                    <a:pt x="275" y="600"/>
                  </a:cubicBezTo>
                  <a:lnTo>
                    <a:pt x="799" y="302"/>
                  </a:lnTo>
                  <a:cubicBezTo>
                    <a:pt x="870" y="255"/>
                    <a:pt x="894" y="159"/>
                    <a:pt x="858" y="76"/>
                  </a:cubicBezTo>
                  <a:cubicBezTo>
                    <a:pt x="825" y="27"/>
                    <a:pt x="764" y="0"/>
                    <a:pt x="70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6" name="Google Shape;9806;p78"/>
            <p:cNvSpPr/>
            <p:nvPr/>
          </p:nvSpPr>
          <p:spPr>
            <a:xfrm>
              <a:off x="4194685" y="2095652"/>
              <a:ext cx="20879" cy="26862"/>
            </a:xfrm>
            <a:custGeom>
              <a:avLst/>
              <a:gdLst/>
              <a:ahLst/>
              <a:cxnLst/>
              <a:rect l="l" t="t" r="r" b="b"/>
              <a:pathLst>
                <a:path w="656" h="844" extrusionOk="0">
                  <a:moveTo>
                    <a:pt x="479" y="0"/>
                  </a:moveTo>
                  <a:cubicBezTo>
                    <a:pt x="428" y="0"/>
                    <a:pt x="378" y="33"/>
                    <a:pt x="346" y="82"/>
                  </a:cubicBezTo>
                  <a:lnTo>
                    <a:pt x="48" y="606"/>
                  </a:lnTo>
                  <a:cubicBezTo>
                    <a:pt x="0" y="677"/>
                    <a:pt x="36" y="784"/>
                    <a:pt x="108" y="820"/>
                  </a:cubicBezTo>
                  <a:cubicBezTo>
                    <a:pt x="131" y="844"/>
                    <a:pt x="167" y="844"/>
                    <a:pt x="179" y="844"/>
                  </a:cubicBezTo>
                  <a:cubicBezTo>
                    <a:pt x="239" y="844"/>
                    <a:pt x="286" y="808"/>
                    <a:pt x="310" y="760"/>
                  </a:cubicBezTo>
                  <a:lnTo>
                    <a:pt x="608" y="248"/>
                  </a:lnTo>
                  <a:cubicBezTo>
                    <a:pt x="655" y="165"/>
                    <a:pt x="631" y="70"/>
                    <a:pt x="548" y="22"/>
                  </a:cubicBezTo>
                  <a:cubicBezTo>
                    <a:pt x="526" y="7"/>
                    <a:pt x="502" y="0"/>
                    <a:pt x="4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07" name="Google Shape;9807;p78"/>
          <p:cNvGrpSpPr/>
          <p:nvPr/>
        </p:nvGrpSpPr>
        <p:grpSpPr>
          <a:xfrm>
            <a:off x="4721348" y="1779125"/>
            <a:ext cx="466888" cy="465912"/>
            <a:chOff x="3541011" y="1508594"/>
            <a:chExt cx="350166" cy="34943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08" name="Google Shape;9808;p78"/>
            <p:cNvSpPr/>
            <p:nvPr/>
          </p:nvSpPr>
          <p:spPr>
            <a:xfrm>
              <a:off x="3600879" y="1568270"/>
              <a:ext cx="230049" cy="289758"/>
            </a:xfrm>
            <a:custGeom>
              <a:avLst/>
              <a:gdLst/>
              <a:ahLst/>
              <a:cxnLst/>
              <a:rect l="l" t="t" r="r" b="b"/>
              <a:pathLst>
                <a:path w="7228" h="9104" extrusionOk="0">
                  <a:moveTo>
                    <a:pt x="3810" y="3781"/>
                  </a:moveTo>
                  <a:cubicBezTo>
                    <a:pt x="4001" y="3781"/>
                    <a:pt x="4156" y="3936"/>
                    <a:pt x="4156" y="4138"/>
                  </a:cubicBezTo>
                  <a:lnTo>
                    <a:pt x="4156" y="4472"/>
                  </a:lnTo>
                  <a:cubicBezTo>
                    <a:pt x="4144" y="4757"/>
                    <a:pt x="3906" y="4995"/>
                    <a:pt x="3632" y="4995"/>
                  </a:cubicBezTo>
                  <a:cubicBezTo>
                    <a:pt x="3334" y="4995"/>
                    <a:pt x="3108" y="4757"/>
                    <a:pt x="3108" y="4472"/>
                  </a:cubicBezTo>
                  <a:lnTo>
                    <a:pt x="3108" y="4138"/>
                  </a:lnTo>
                  <a:cubicBezTo>
                    <a:pt x="3108" y="3936"/>
                    <a:pt x="3275" y="3781"/>
                    <a:pt x="3465" y="3781"/>
                  </a:cubicBezTo>
                  <a:close/>
                  <a:moveTo>
                    <a:pt x="3787" y="5329"/>
                  </a:moveTo>
                  <a:lnTo>
                    <a:pt x="3787" y="5400"/>
                  </a:lnTo>
                  <a:cubicBezTo>
                    <a:pt x="3810" y="5460"/>
                    <a:pt x="3822" y="5519"/>
                    <a:pt x="3846" y="5567"/>
                  </a:cubicBezTo>
                  <a:lnTo>
                    <a:pt x="3632" y="5781"/>
                  </a:lnTo>
                  <a:lnTo>
                    <a:pt x="3596" y="5781"/>
                  </a:lnTo>
                  <a:lnTo>
                    <a:pt x="3370" y="5567"/>
                  </a:lnTo>
                  <a:cubicBezTo>
                    <a:pt x="3406" y="5519"/>
                    <a:pt x="3417" y="5460"/>
                    <a:pt x="3417" y="5400"/>
                  </a:cubicBezTo>
                  <a:lnTo>
                    <a:pt x="3417" y="5329"/>
                  </a:lnTo>
                  <a:close/>
                  <a:moveTo>
                    <a:pt x="3617" y="361"/>
                  </a:moveTo>
                  <a:cubicBezTo>
                    <a:pt x="4471" y="361"/>
                    <a:pt x="5286" y="670"/>
                    <a:pt x="5918" y="1257"/>
                  </a:cubicBezTo>
                  <a:cubicBezTo>
                    <a:pt x="6573" y="1888"/>
                    <a:pt x="6942" y="2733"/>
                    <a:pt x="6942" y="3638"/>
                  </a:cubicBezTo>
                  <a:cubicBezTo>
                    <a:pt x="6906" y="4281"/>
                    <a:pt x="6692" y="4936"/>
                    <a:pt x="6323" y="5484"/>
                  </a:cubicBezTo>
                  <a:cubicBezTo>
                    <a:pt x="5953" y="6019"/>
                    <a:pt x="5430" y="6436"/>
                    <a:pt x="4822" y="6674"/>
                  </a:cubicBezTo>
                  <a:cubicBezTo>
                    <a:pt x="4620" y="6758"/>
                    <a:pt x="4501" y="6948"/>
                    <a:pt x="4501" y="7139"/>
                  </a:cubicBezTo>
                  <a:lnTo>
                    <a:pt x="4501" y="7591"/>
                  </a:lnTo>
                  <a:cubicBezTo>
                    <a:pt x="4501" y="7662"/>
                    <a:pt x="4489" y="7722"/>
                    <a:pt x="4441" y="7781"/>
                  </a:cubicBezTo>
                  <a:lnTo>
                    <a:pt x="4287" y="8032"/>
                  </a:lnTo>
                  <a:cubicBezTo>
                    <a:pt x="4263" y="8043"/>
                    <a:pt x="4251" y="8079"/>
                    <a:pt x="4251" y="8091"/>
                  </a:cubicBezTo>
                  <a:lnTo>
                    <a:pt x="3025" y="8091"/>
                  </a:lnTo>
                  <a:cubicBezTo>
                    <a:pt x="3013" y="8079"/>
                    <a:pt x="3013" y="8043"/>
                    <a:pt x="3001" y="8032"/>
                  </a:cubicBezTo>
                  <a:lnTo>
                    <a:pt x="2834" y="7781"/>
                  </a:lnTo>
                  <a:cubicBezTo>
                    <a:pt x="2786" y="7722"/>
                    <a:pt x="2775" y="7651"/>
                    <a:pt x="2775" y="7591"/>
                  </a:cubicBezTo>
                  <a:lnTo>
                    <a:pt x="2775" y="6067"/>
                  </a:lnTo>
                  <a:cubicBezTo>
                    <a:pt x="2775" y="5996"/>
                    <a:pt x="2822" y="5936"/>
                    <a:pt x="2882" y="5900"/>
                  </a:cubicBezTo>
                  <a:lnTo>
                    <a:pt x="3167" y="5769"/>
                  </a:lnTo>
                  <a:lnTo>
                    <a:pt x="3417" y="6019"/>
                  </a:lnTo>
                  <a:cubicBezTo>
                    <a:pt x="3477" y="6079"/>
                    <a:pt x="3560" y="6127"/>
                    <a:pt x="3656" y="6127"/>
                  </a:cubicBezTo>
                  <a:cubicBezTo>
                    <a:pt x="3751" y="6127"/>
                    <a:pt x="3834" y="6103"/>
                    <a:pt x="3894" y="6019"/>
                  </a:cubicBezTo>
                  <a:lnTo>
                    <a:pt x="4144" y="5769"/>
                  </a:lnTo>
                  <a:lnTo>
                    <a:pt x="4429" y="5900"/>
                  </a:lnTo>
                  <a:cubicBezTo>
                    <a:pt x="4489" y="5936"/>
                    <a:pt x="4537" y="5996"/>
                    <a:pt x="4537" y="6067"/>
                  </a:cubicBezTo>
                  <a:lnTo>
                    <a:pt x="4537" y="6198"/>
                  </a:lnTo>
                  <a:cubicBezTo>
                    <a:pt x="4537" y="6293"/>
                    <a:pt x="4608" y="6365"/>
                    <a:pt x="4703" y="6365"/>
                  </a:cubicBezTo>
                  <a:cubicBezTo>
                    <a:pt x="4787" y="6365"/>
                    <a:pt x="4858" y="6293"/>
                    <a:pt x="4858" y="6198"/>
                  </a:cubicBezTo>
                  <a:lnTo>
                    <a:pt x="4858" y="6067"/>
                  </a:lnTo>
                  <a:cubicBezTo>
                    <a:pt x="4858" y="5877"/>
                    <a:pt x="4763" y="5698"/>
                    <a:pt x="4584" y="5626"/>
                  </a:cubicBezTo>
                  <a:lnTo>
                    <a:pt x="4179" y="5412"/>
                  </a:lnTo>
                  <a:lnTo>
                    <a:pt x="4179" y="5400"/>
                  </a:lnTo>
                  <a:lnTo>
                    <a:pt x="4179" y="5162"/>
                  </a:lnTo>
                  <a:cubicBezTo>
                    <a:pt x="4382" y="5007"/>
                    <a:pt x="4525" y="4757"/>
                    <a:pt x="4525" y="4472"/>
                  </a:cubicBezTo>
                  <a:lnTo>
                    <a:pt x="4525" y="4138"/>
                  </a:lnTo>
                  <a:cubicBezTo>
                    <a:pt x="4525" y="3757"/>
                    <a:pt x="4227" y="3448"/>
                    <a:pt x="3834" y="3448"/>
                  </a:cubicBezTo>
                  <a:lnTo>
                    <a:pt x="3489" y="3448"/>
                  </a:lnTo>
                  <a:cubicBezTo>
                    <a:pt x="3120" y="3448"/>
                    <a:pt x="2810" y="3745"/>
                    <a:pt x="2810" y="4138"/>
                  </a:cubicBezTo>
                  <a:lnTo>
                    <a:pt x="2810" y="4472"/>
                  </a:lnTo>
                  <a:cubicBezTo>
                    <a:pt x="2810" y="4757"/>
                    <a:pt x="2941" y="4995"/>
                    <a:pt x="3156" y="5162"/>
                  </a:cubicBezTo>
                  <a:lnTo>
                    <a:pt x="3156" y="5400"/>
                  </a:lnTo>
                  <a:lnTo>
                    <a:pt x="3156" y="5412"/>
                  </a:lnTo>
                  <a:lnTo>
                    <a:pt x="2751" y="5626"/>
                  </a:lnTo>
                  <a:cubicBezTo>
                    <a:pt x="2572" y="5710"/>
                    <a:pt x="2465" y="5877"/>
                    <a:pt x="2465" y="6067"/>
                  </a:cubicBezTo>
                  <a:lnTo>
                    <a:pt x="2465" y="6674"/>
                  </a:lnTo>
                  <a:cubicBezTo>
                    <a:pt x="1882" y="6460"/>
                    <a:pt x="1381" y="6055"/>
                    <a:pt x="1012" y="5567"/>
                  </a:cubicBezTo>
                  <a:cubicBezTo>
                    <a:pt x="572" y="4984"/>
                    <a:pt x="369" y="4281"/>
                    <a:pt x="381" y="3567"/>
                  </a:cubicBezTo>
                  <a:cubicBezTo>
                    <a:pt x="393" y="2745"/>
                    <a:pt x="727" y="1959"/>
                    <a:pt x="1310" y="1364"/>
                  </a:cubicBezTo>
                  <a:cubicBezTo>
                    <a:pt x="1882" y="769"/>
                    <a:pt x="2655" y="412"/>
                    <a:pt x="3477" y="364"/>
                  </a:cubicBezTo>
                  <a:cubicBezTo>
                    <a:pt x="3524" y="362"/>
                    <a:pt x="3571" y="361"/>
                    <a:pt x="3617" y="361"/>
                  </a:cubicBezTo>
                  <a:close/>
                  <a:moveTo>
                    <a:pt x="4144" y="8424"/>
                  </a:moveTo>
                  <a:lnTo>
                    <a:pt x="4144" y="8782"/>
                  </a:lnTo>
                  <a:lnTo>
                    <a:pt x="3108" y="8794"/>
                  </a:lnTo>
                  <a:cubicBezTo>
                    <a:pt x="3108" y="8794"/>
                    <a:pt x="3096" y="8794"/>
                    <a:pt x="3096" y="8782"/>
                  </a:cubicBezTo>
                  <a:lnTo>
                    <a:pt x="3096" y="8424"/>
                  </a:lnTo>
                  <a:close/>
                  <a:moveTo>
                    <a:pt x="3635" y="0"/>
                  </a:moveTo>
                  <a:cubicBezTo>
                    <a:pt x="3563" y="0"/>
                    <a:pt x="3490" y="2"/>
                    <a:pt x="3417" y="7"/>
                  </a:cubicBezTo>
                  <a:cubicBezTo>
                    <a:pt x="2513" y="54"/>
                    <a:pt x="1667" y="435"/>
                    <a:pt x="1024" y="1114"/>
                  </a:cubicBezTo>
                  <a:cubicBezTo>
                    <a:pt x="381" y="1769"/>
                    <a:pt x="24" y="2626"/>
                    <a:pt x="12" y="3531"/>
                  </a:cubicBezTo>
                  <a:cubicBezTo>
                    <a:pt x="0" y="4341"/>
                    <a:pt x="238" y="5103"/>
                    <a:pt x="691" y="5734"/>
                  </a:cubicBezTo>
                  <a:cubicBezTo>
                    <a:pt x="1131" y="6317"/>
                    <a:pt x="1739" y="6781"/>
                    <a:pt x="2405" y="7019"/>
                  </a:cubicBezTo>
                  <a:lnTo>
                    <a:pt x="2405" y="7603"/>
                  </a:lnTo>
                  <a:cubicBezTo>
                    <a:pt x="2405" y="7734"/>
                    <a:pt x="2453" y="7865"/>
                    <a:pt x="2524" y="7972"/>
                  </a:cubicBezTo>
                  <a:lnTo>
                    <a:pt x="2691" y="8222"/>
                  </a:lnTo>
                  <a:cubicBezTo>
                    <a:pt x="2739" y="8282"/>
                    <a:pt x="2751" y="8353"/>
                    <a:pt x="2751" y="8413"/>
                  </a:cubicBezTo>
                  <a:lnTo>
                    <a:pt x="2751" y="8770"/>
                  </a:lnTo>
                  <a:cubicBezTo>
                    <a:pt x="2751" y="8948"/>
                    <a:pt x="2894" y="9103"/>
                    <a:pt x="3072" y="9103"/>
                  </a:cubicBezTo>
                  <a:lnTo>
                    <a:pt x="4108" y="9103"/>
                  </a:lnTo>
                  <a:cubicBezTo>
                    <a:pt x="4287" y="9103"/>
                    <a:pt x="4429" y="8948"/>
                    <a:pt x="4429" y="8770"/>
                  </a:cubicBezTo>
                  <a:lnTo>
                    <a:pt x="4429" y="8413"/>
                  </a:lnTo>
                  <a:cubicBezTo>
                    <a:pt x="4429" y="8341"/>
                    <a:pt x="4441" y="8282"/>
                    <a:pt x="4489" y="8222"/>
                  </a:cubicBezTo>
                  <a:lnTo>
                    <a:pt x="4656" y="7972"/>
                  </a:lnTo>
                  <a:cubicBezTo>
                    <a:pt x="4727" y="7865"/>
                    <a:pt x="4775" y="7734"/>
                    <a:pt x="4775" y="7603"/>
                  </a:cubicBezTo>
                  <a:lnTo>
                    <a:pt x="4775" y="7150"/>
                  </a:lnTo>
                  <a:cubicBezTo>
                    <a:pt x="4775" y="7079"/>
                    <a:pt x="4822" y="7008"/>
                    <a:pt x="4894" y="6984"/>
                  </a:cubicBezTo>
                  <a:cubicBezTo>
                    <a:pt x="5561" y="6734"/>
                    <a:pt x="6132" y="6269"/>
                    <a:pt x="6549" y="5698"/>
                  </a:cubicBezTo>
                  <a:cubicBezTo>
                    <a:pt x="6966" y="5079"/>
                    <a:pt x="7180" y="4388"/>
                    <a:pt x="7180" y="3638"/>
                  </a:cubicBezTo>
                  <a:cubicBezTo>
                    <a:pt x="7227" y="2614"/>
                    <a:pt x="6823" y="1674"/>
                    <a:pt x="6096" y="995"/>
                  </a:cubicBezTo>
                  <a:cubicBezTo>
                    <a:pt x="5422" y="354"/>
                    <a:pt x="4564" y="0"/>
                    <a:pt x="363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09" name="Google Shape;9809;p78"/>
            <p:cNvSpPr/>
            <p:nvPr/>
          </p:nvSpPr>
          <p:spPr>
            <a:xfrm>
              <a:off x="3541011" y="1677980"/>
              <a:ext cx="48919" cy="10630"/>
            </a:xfrm>
            <a:custGeom>
              <a:avLst/>
              <a:gdLst/>
              <a:ahLst/>
              <a:cxnLst/>
              <a:rect l="l" t="t" r="r" b="b"/>
              <a:pathLst>
                <a:path w="1537" h="334" extrusionOk="0">
                  <a:moveTo>
                    <a:pt x="167" y="1"/>
                  </a:moveTo>
                  <a:cubicBezTo>
                    <a:pt x="72" y="1"/>
                    <a:pt x="0" y="72"/>
                    <a:pt x="0" y="167"/>
                  </a:cubicBezTo>
                  <a:cubicBezTo>
                    <a:pt x="0" y="251"/>
                    <a:pt x="72" y="334"/>
                    <a:pt x="167" y="334"/>
                  </a:cubicBezTo>
                  <a:lnTo>
                    <a:pt x="1369" y="334"/>
                  </a:lnTo>
                  <a:cubicBezTo>
                    <a:pt x="1465" y="334"/>
                    <a:pt x="1536" y="251"/>
                    <a:pt x="1536" y="167"/>
                  </a:cubicBezTo>
                  <a:cubicBezTo>
                    <a:pt x="1536" y="72"/>
                    <a:pt x="1465" y="1"/>
                    <a:pt x="136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0" name="Google Shape;9810;p78"/>
            <p:cNvSpPr/>
            <p:nvPr/>
          </p:nvSpPr>
          <p:spPr>
            <a:xfrm>
              <a:off x="3842259" y="1677980"/>
              <a:ext cx="48919" cy="10630"/>
            </a:xfrm>
            <a:custGeom>
              <a:avLst/>
              <a:gdLst/>
              <a:ahLst/>
              <a:cxnLst/>
              <a:rect l="l" t="t" r="r" b="b"/>
              <a:pathLst>
                <a:path w="1537" h="334" extrusionOk="0">
                  <a:moveTo>
                    <a:pt x="167" y="1"/>
                  </a:moveTo>
                  <a:cubicBezTo>
                    <a:pt x="72" y="1"/>
                    <a:pt x="1" y="72"/>
                    <a:pt x="1" y="167"/>
                  </a:cubicBezTo>
                  <a:cubicBezTo>
                    <a:pt x="1" y="251"/>
                    <a:pt x="72" y="334"/>
                    <a:pt x="167" y="334"/>
                  </a:cubicBezTo>
                  <a:lnTo>
                    <a:pt x="1370" y="334"/>
                  </a:lnTo>
                  <a:cubicBezTo>
                    <a:pt x="1465" y="334"/>
                    <a:pt x="1537" y="251"/>
                    <a:pt x="1537" y="167"/>
                  </a:cubicBezTo>
                  <a:cubicBezTo>
                    <a:pt x="1537" y="72"/>
                    <a:pt x="1465" y="1"/>
                    <a:pt x="137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1" name="Google Shape;9811;p78"/>
            <p:cNvSpPr/>
            <p:nvPr/>
          </p:nvSpPr>
          <p:spPr>
            <a:xfrm>
              <a:off x="3711161" y="1508594"/>
              <a:ext cx="10248" cy="48537"/>
            </a:xfrm>
            <a:custGeom>
              <a:avLst/>
              <a:gdLst/>
              <a:ahLst/>
              <a:cxnLst/>
              <a:rect l="l" t="t" r="r" b="b"/>
              <a:pathLst>
                <a:path w="322" h="1525" extrusionOk="0">
                  <a:moveTo>
                    <a:pt x="167" y="1"/>
                  </a:moveTo>
                  <a:cubicBezTo>
                    <a:pt x="72" y="1"/>
                    <a:pt x="0" y="72"/>
                    <a:pt x="0" y="155"/>
                  </a:cubicBezTo>
                  <a:lnTo>
                    <a:pt x="0" y="1370"/>
                  </a:lnTo>
                  <a:cubicBezTo>
                    <a:pt x="0" y="1453"/>
                    <a:pt x="72" y="1525"/>
                    <a:pt x="167" y="1525"/>
                  </a:cubicBezTo>
                  <a:cubicBezTo>
                    <a:pt x="250" y="1525"/>
                    <a:pt x="322" y="1453"/>
                    <a:pt x="322" y="1370"/>
                  </a:cubicBezTo>
                  <a:lnTo>
                    <a:pt x="322" y="155"/>
                  </a:lnTo>
                  <a:cubicBezTo>
                    <a:pt x="310" y="60"/>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2" name="Google Shape;9812;p78"/>
            <p:cNvSpPr/>
            <p:nvPr/>
          </p:nvSpPr>
          <p:spPr>
            <a:xfrm>
              <a:off x="3633470" y="1792018"/>
              <a:ext cx="22757" cy="29249"/>
            </a:xfrm>
            <a:custGeom>
              <a:avLst/>
              <a:gdLst/>
              <a:ahLst/>
              <a:cxnLst/>
              <a:rect l="l" t="t" r="r" b="b"/>
              <a:pathLst>
                <a:path w="715" h="919" extrusionOk="0">
                  <a:moveTo>
                    <a:pt x="525" y="1"/>
                  </a:moveTo>
                  <a:cubicBezTo>
                    <a:pt x="470" y="1"/>
                    <a:pt x="413" y="30"/>
                    <a:pt x="381" y="85"/>
                  </a:cubicBezTo>
                  <a:lnTo>
                    <a:pt x="48" y="680"/>
                  </a:lnTo>
                  <a:cubicBezTo>
                    <a:pt x="0" y="751"/>
                    <a:pt x="24" y="859"/>
                    <a:pt x="107" y="894"/>
                  </a:cubicBezTo>
                  <a:cubicBezTo>
                    <a:pt x="131" y="918"/>
                    <a:pt x="167" y="918"/>
                    <a:pt x="179" y="918"/>
                  </a:cubicBezTo>
                  <a:cubicBezTo>
                    <a:pt x="238" y="918"/>
                    <a:pt x="286" y="882"/>
                    <a:pt x="310" y="835"/>
                  </a:cubicBezTo>
                  <a:lnTo>
                    <a:pt x="655" y="240"/>
                  </a:lnTo>
                  <a:cubicBezTo>
                    <a:pt x="715" y="156"/>
                    <a:pt x="679" y="61"/>
                    <a:pt x="608" y="25"/>
                  </a:cubicBezTo>
                  <a:cubicBezTo>
                    <a:pt x="583" y="9"/>
                    <a:pt x="554" y="1"/>
                    <a:pt x="52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3" name="Google Shape;9813;p78"/>
            <p:cNvSpPr/>
            <p:nvPr/>
          </p:nvSpPr>
          <p:spPr>
            <a:xfrm>
              <a:off x="3775962" y="1545195"/>
              <a:ext cx="22757" cy="28995"/>
            </a:xfrm>
            <a:custGeom>
              <a:avLst/>
              <a:gdLst/>
              <a:ahLst/>
              <a:cxnLst/>
              <a:rect l="l" t="t" r="r" b="b"/>
              <a:pathLst>
                <a:path w="715" h="911" extrusionOk="0">
                  <a:moveTo>
                    <a:pt x="534" y="1"/>
                  </a:moveTo>
                  <a:cubicBezTo>
                    <a:pt x="476" y="1"/>
                    <a:pt x="418" y="28"/>
                    <a:pt x="393" y="77"/>
                  </a:cubicBezTo>
                  <a:lnTo>
                    <a:pt x="48" y="672"/>
                  </a:lnTo>
                  <a:cubicBezTo>
                    <a:pt x="0" y="744"/>
                    <a:pt x="36" y="851"/>
                    <a:pt x="107" y="898"/>
                  </a:cubicBezTo>
                  <a:cubicBezTo>
                    <a:pt x="131" y="910"/>
                    <a:pt x="167" y="910"/>
                    <a:pt x="179" y="910"/>
                  </a:cubicBezTo>
                  <a:cubicBezTo>
                    <a:pt x="238" y="910"/>
                    <a:pt x="286" y="887"/>
                    <a:pt x="310" y="839"/>
                  </a:cubicBezTo>
                  <a:lnTo>
                    <a:pt x="655" y="244"/>
                  </a:lnTo>
                  <a:cubicBezTo>
                    <a:pt x="714" y="172"/>
                    <a:pt x="691" y="65"/>
                    <a:pt x="607" y="17"/>
                  </a:cubicBezTo>
                  <a:cubicBezTo>
                    <a:pt x="585" y="6"/>
                    <a:pt x="560" y="1"/>
                    <a:pt x="53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4" name="Google Shape;9814;p78"/>
            <p:cNvSpPr/>
            <p:nvPr/>
          </p:nvSpPr>
          <p:spPr>
            <a:xfrm>
              <a:off x="3577390" y="1601498"/>
              <a:ext cx="31095" cy="21197"/>
            </a:xfrm>
            <a:custGeom>
              <a:avLst/>
              <a:gdLst/>
              <a:ahLst/>
              <a:cxnLst/>
              <a:rect l="l" t="t" r="r" b="b"/>
              <a:pathLst>
                <a:path w="977" h="666" extrusionOk="0">
                  <a:moveTo>
                    <a:pt x="199" y="1"/>
                  </a:moveTo>
                  <a:cubicBezTo>
                    <a:pt x="141" y="1"/>
                    <a:pt x="80" y="33"/>
                    <a:pt x="48" y="82"/>
                  </a:cubicBezTo>
                  <a:cubicBezTo>
                    <a:pt x="0" y="153"/>
                    <a:pt x="36" y="261"/>
                    <a:pt x="107" y="308"/>
                  </a:cubicBezTo>
                  <a:lnTo>
                    <a:pt x="703" y="642"/>
                  </a:lnTo>
                  <a:cubicBezTo>
                    <a:pt x="738" y="665"/>
                    <a:pt x="762" y="665"/>
                    <a:pt x="774" y="665"/>
                  </a:cubicBezTo>
                  <a:cubicBezTo>
                    <a:pt x="834" y="665"/>
                    <a:pt x="881" y="630"/>
                    <a:pt x="917" y="594"/>
                  </a:cubicBezTo>
                  <a:cubicBezTo>
                    <a:pt x="976" y="499"/>
                    <a:pt x="941" y="415"/>
                    <a:pt x="869" y="368"/>
                  </a:cubicBezTo>
                  <a:lnTo>
                    <a:pt x="274" y="22"/>
                  </a:lnTo>
                  <a:cubicBezTo>
                    <a:pt x="252" y="7"/>
                    <a:pt x="226" y="1"/>
                    <a:pt x="19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5" name="Google Shape;9815;p78"/>
            <p:cNvSpPr/>
            <p:nvPr/>
          </p:nvSpPr>
          <p:spPr>
            <a:xfrm>
              <a:off x="3823703" y="1743608"/>
              <a:ext cx="31095" cy="21197"/>
            </a:xfrm>
            <a:custGeom>
              <a:avLst/>
              <a:gdLst/>
              <a:ahLst/>
              <a:cxnLst/>
              <a:rect l="l" t="t" r="r" b="b"/>
              <a:pathLst>
                <a:path w="977" h="666" extrusionOk="0">
                  <a:moveTo>
                    <a:pt x="199" y="1"/>
                  </a:moveTo>
                  <a:cubicBezTo>
                    <a:pt x="141" y="1"/>
                    <a:pt x="81" y="33"/>
                    <a:pt x="48" y="82"/>
                  </a:cubicBezTo>
                  <a:cubicBezTo>
                    <a:pt x="0" y="153"/>
                    <a:pt x="36" y="260"/>
                    <a:pt x="107" y="308"/>
                  </a:cubicBezTo>
                  <a:lnTo>
                    <a:pt x="703" y="641"/>
                  </a:lnTo>
                  <a:cubicBezTo>
                    <a:pt x="738" y="665"/>
                    <a:pt x="762" y="665"/>
                    <a:pt x="774" y="665"/>
                  </a:cubicBezTo>
                  <a:cubicBezTo>
                    <a:pt x="834" y="665"/>
                    <a:pt x="881" y="629"/>
                    <a:pt x="917" y="594"/>
                  </a:cubicBezTo>
                  <a:cubicBezTo>
                    <a:pt x="977" y="510"/>
                    <a:pt x="953" y="415"/>
                    <a:pt x="869" y="368"/>
                  </a:cubicBezTo>
                  <a:lnTo>
                    <a:pt x="274" y="22"/>
                  </a:lnTo>
                  <a:cubicBezTo>
                    <a:pt x="252" y="7"/>
                    <a:pt x="226" y="1"/>
                    <a:pt x="19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6" name="Google Shape;9816;p78"/>
            <p:cNvSpPr/>
            <p:nvPr/>
          </p:nvSpPr>
          <p:spPr>
            <a:xfrm>
              <a:off x="3775962" y="1792018"/>
              <a:ext cx="22757" cy="29249"/>
            </a:xfrm>
            <a:custGeom>
              <a:avLst/>
              <a:gdLst/>
              <a:ahLst/>
              <a:cxnLst/>
              <a:rect l="l" t="t" r="r" b="b"/>
              <a:pathLst>
                <a:path w="715" h="919" extrusionOk="0">
                  <a:moveTo>
                    <a:pt x="190" y="1"/>
                  </a:moveTo>
                  <a:cubicBezTo>
                    <a:pt x="160" y="1"/>
                    <a:pt x="132" y="9"/>
                    <a:pt x="107" y="25"/>
                  </a:cubicBezTo>
                  <a:cubicBezTo>
                    <a:pt x="36" y="61"/>
                    <a:pt x="0" y="168"/>
                    <a:pt x="48" y="240"/>
                  </a:cubicBezTo>
                  <a:lnTo>
                    <a:pt x="393" y="835"/>
                  </a:lnTo>
                  <a:cubicBezTo>
                    <a:pt x="417" y="882"/>
                    <a:pt x="476" y="918"/>
                    <a:pt x="524" y="918"/>
                  </a:cubicBezTo>
                  <a:cubicBezTo>
                    <a:pt x="548" y="918"/>
                    <a:pt x="583" y="918"/>
                    <a:pt x="595" y="894"/>
                  </a:cubicBezTo>
                  <a:cubicBezTo>
                    <a:pt x="691" y="859"/>
                    <a:pt x="714" y="751"/>
                    <a:pt x="667" y="680"/>
                  </a:cubicBezTo>
                  <a:lnTo>
                    <a:pt x="333" y="85"/>
                  </a:lnTo>
                  <a:cubicBezTo>
                    <a:pt x="302" y="30"/>
                    <a:pt x="245" y="1"/>
                    <a:pt x="19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7" name="Google Shape;9817;p78"/>
            <p:cNvSpPr/>
            <p:nvPr/>
          </p:nvSpPr>
          <p:spPr>
            <a:xfrm>
              <a:off x="3633470" y="1545195"/>
              <a:ext cx="22757" cy="28995"/>
            </a:xfrm>
            <a:custGeom>
              <a:avLst/>
              <a:gdLst/>
              <a:ahLst/>
              <a:cxnLst/>
              <a:rect l="l" t="t" r="r" b="b"/>
              <a:pathLst>
                <a:path w="715" h="911" extrusionOk="0">
                  <a:moveTo>
                    <a:pt x="181" y="1"/>
                  </a:moveTo>
                  <a:cubicBezTo>
                    <a:pt x="155" y="1"/>
                    <a:pt x="130" y="6"/>
                    <a:pt x="107" y="17"/>
                  </a:cubicBezTo>
                  <a:cubicBezTo>
                    <a:pt x="24" y="65"/>
                    <a:pt x="0" y="172"/>
                    <a:pt x="48" y="244"/>
                  </a:cubicBezTo>
                  <a:lnTo>
                    <a:pt x="381" y="839"/>
                  </a:lnTo>
                  <a:cubicBezTo>
                    <a:pt x="417" y="887"/>
                    <a:pt x="477" y="910"/>
                    <a:pt x="524" y="910"/>
                  </a:cubicBezTo>
                  <a:cubicBezTo>
                    <a:pt x="548" y="910"/>
                    <a:pt x="584" y="910"/>
                    <a:pt x="596" y="898"/>
                  </a:cubicBezTo>
                  <a:cubicBezTo>
                    <a:pt x="679" y="851"/>
                    <a:pt x="715" y="744"/>
                    <a:pt x="667" y="672"/>
                  </a:cubicBezTo>
                  <a:lnTo>
                    <a:pt x="322" y="77"/>
                  </a:lnTo>
                  <a:cubicBezTo>
                    <a:pt x="297" y="28"/>
                    <a:pt x="238" y="1"/>
                    <a:pt x="1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8" name="Google Shape;9818;p78"/>
            <p:cNvSpPr/>
            <p:nvPr/>
          </p:nvSpPr>
          <p:spPr>
            <a:xfrm>
              <a:off x="3823703" y="1601498"/>
              <a:ext cx="31095" cy="21197"/>
            </a:xfrm>
            <a:custGeom>
              <a:avLst/>
              <a:gdLst/>
              <a:ahLst/>
              <a:cxnLst/>
              <a:rect l="l" t="t" r="r" b="b"/>
              <a:pathLst>
                <a:path w="977" h="666" extrusionOk="0">
                  <a:moveTo>
                    <a:pt x="778" y="1"/>
                  </a:moveTo>
                  <a:cubicBezTo>
                    <a:pt x="751" y="1"/>
                    <a:pt x="725" y="7"/>
                    <a:pt x="703" y="22"/>
                  </a:cubicBezTo>
                  <a:lnTo>
                    <a:pt x="107" y="368"/>
                  </a:lnTo>
                  <a:cubicBezTo>
                    <a:pt x="36" y="415"/>
                    <a:pt x="0" y="511"/>
                    <a:pt x="48" y="594"/>
                  </a:cubicBezTo>
                  <a:cubicBezTo>
                    <a:pt x="84" y="630"/>
                    <a:pt x="143" y="665"/>
                    <a:pt x="179" y="665"/>
                  </a:cubicBezTo>
                  <a:cubicBezTo>
                    <a:pt x="215" y="665"/>
                    <a:pt x="238" y="665"/>
                    <a:pt x="262" y="653"/>
                  </a:cubicBezTo>
                  <a:lnTo>
                    <a:pt x="857" y="308"/>
                  </a:lnTo>
                  <a:cubicBezTo>
                    <a:pt x="953" y="249"/>
                    <a:pt x="977" y="153"/>
                    <a:pt x="929" y="82"/>
                  </a:cubicBezTo>
                  <a:cubicBezTo>
                    <a:pt x="896" y="33"/>
                    <a:pt x="836" y="1"/>
                    <a:pt x="77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19" name="Google Shape;9819;p78"/>
            <p:cNvSpPr/>
            <p:nvPr/>
          </p:nvSpPr>
          <p:spPr>
            <a:xfrm>
              <a:off x="3577390" y="1743608"/>
              <a:ext cx="31095" cy="21197"/>
            </a:xfrm>
            <a:custGeom>
              <a:avLst/>
              <a:gdLst/>
              <a:ahLst/>
              <a:cxnLst/>
              <a:rect l="l" t="t" r="r" b="b"/>
              <a:pathLst>
                <a:path w="977" h="666" extrusionOk="0">
                  <a:moveTo>
                    <a:pt x="778" y="1"/>
                  </a:moveTo>
                  <a:cubicBezTo>
                    <a:pt x="751" y="1"/>
                    <a:pt x="725" y="7"/>
                    <a:pt x="703" y="22"/>
                  </a:cubicBezTo>
                  <a:lnTo>
                    <a:pt x="107" y="368"/>
                  </a:lnTo>
                  <a:cubicBezTo>
                    <a:pt x="36" y="415"/>
                    <a:pt x="0" y="510"/>
                    <a:pt x="48" y="594"/>
                  </a:cubicBezTo>
                  <a:cubicBezTo>
                    <a:pt x="84" y="629"/>
                    <a:pt x="143" y="665"/>
                    <a:pt x="179" y="665"/>
                  </a:cubicBezTo>
                  <a:cubicBezTo>
                    <a:pt x="214" y="665"/>
                    <a:pt x="238" y="665"/>
                    <a:pt x="262" y="653"/>
                  </a:cubicBezTo>
                  <a:lnTo>
                    <a:pt x="857" y="308"/>
                  </a:lnTo>
                  <a:cubicBezTo>
                    <a:pt x="941" y="260"/>
                    <a:pt x="976" y="153"/>
                    <a:pt x="929" y="82"/>
                  </a:cubicBezTo>
                  <a:cubicBezTo>
                    <a:pt x="896" y="33"/>
                    <a:pt x="835" y="1"/>
                    <a:pt x="77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20" name="Google Shape;9820;p78"/>
            <p:cNvSpPr/>
            <p:nvPr/>
          </p:nvSpPr>
          <p:spPr>
            <a:xfrm>
              <a:off x="3732358" y="1593032"/>
              <a:ext cx="71294" cy="62255"/>
            </a:xfrm>
            <a:custGeom>
              <a:avLst/>
              <a:gdLst/>
              <a:ahLst/>
              <a:cxnLst/>
              <a:rect l="l" t="t" r="r" b="b"/>
              <a:pathLst>
                <a:path w="2240" h="1956" extrusionOk="0">
                  <a:moveTo>
                    <a:pt x="186" y="1"/>
                  </a:moveTo>
                  <a:cubicBezTo>
                    <a:pt x="103" y="1"/>
                    <a:pt x="34" y="47"/>
                    <a:pt x="13" y="122"/>
                  </a:cubicBezTo>
                  <a:cubicBezTo>
                    <a:pt x="1" y="217"/>
                    <a:pt x="48" y="300"/>
                    <a:pt x="132" y="324"/>
                  </a:cubicBezTo>
                  <a:cubicBezTo>
                    <a:pt x="930" y="527"/>
                    <a:pt x="1584" y="1098"/>
                    <a:pt x="1894" y="1848"/>
                  </a:cubicBezTo>
                  <a:cubicBezTo>
                    <a:pt x="1918" y="1908"/>
                    <a:pt x="1977" y="1955"/>
                    <a:pt x="2037" y="1955"/>
                  </a:cubicBezTo>
                  <a:cubicBezTo>
                    <a:pt x="2061" y="1955"/>
                    <a:pt x="2084" y="1955"/>
                    <a:pt x="2096" y="1943"/>
                  </a:cubicBezTo>
                  <a:cubicBezTo>
                    <a:pt x="2192" y="1908"/>
                    <a:pt x="2239" y="1824"/>
                    <a:pt x="2192" y="1729"/>
                  </a:cubicBezTo>
                  <a:cubicBezTo>
                    <a:pt x="1846" y="884"/>
                    <a:pt x="1108" y="229"/>
                    <a:pt x="215" y="3"/>
                  </a:cubicBezTo>
                  <a:cubicBezTo>
                    <a:pt x="205" y="1"/>
                    <a:pt x="196" y="1"/>
                    <a:pt x="18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21" name="Google Shape;9821;p78"/>
          <p:cNvGrpSpPr/>
          <p:nvPr/>
        </p:nvGrpSpPr>
        <p:grpSpPr>
          <a:xfrm>
            <a:off x="4768836" y="2402095"/>
            <a:ext cx="379001" cy="468925"/>
            <a:chOff x="3576626" y="1975821"/>
            <a:chExt cx="284251" cy="35169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22" name="Google Shape;9822;p78"/>
            <p:cNvSpPr/>
            <p:nvPr/>
          </p:nvSpPr>
          <p:spPr>
            <a:xfrm>
              <a:off x="3576626" y="2145971"/>
              <a:ext cx="284251" cy="181544"/>
            </a:xfrm>
            <a:custGeom>
              <a:avLst/>
              <a:gdLst/>
              <a:ahLst/>
              <a:cxnLst/>
              <a:rect l="l" t="t" r="r" b="b"/>
              <a:pathLst>
                <a:path w="8931" h="5704" extrusionOk="0">
                  <a:moveTo>
                    <a:pt x="3001" y="346"/>
                  </a:moveTo>
                  <a:cubicBezTo>
                    <a:pt x="3096" y="346"/>
                    <a:pt x="3179" y="370"/>
                    <a:pt x="3263" y="453"/>
                  </a:cubicBezTo>
                  <a:cubicBezTo>
                    <a:pt x="3334" y="525"/>
                    <a:pt x="3358" y="608"/>
                    <a:pt x="3358" y="703"/>
                  </a:cubicBezTo>
                  <a:lnTo>
                    <a:pt x="3358" y="1132"/>
                  </a:lnTo>
                  <a:cubicBezTo>
                    <a:pt x="3358" y="1311"/>
                    <a:pt x="3263" y="1477"/>
                    <a:pt x="3096" y="1584"/>
                  </a:cubicBezTo>
                  <a:cubicBezTo>
                    <a:pt x="3048" y="1608"/>
                    <a:pt x="3025" y="1656"/>
                    <a:pt x="3025" y="1715"/>
                  </a:cubicBezTo>
                  <a:lnTo>
                    <a:pt x="3025" y="1894"/>
                  </a:lnTo>
                  <a:lnTo>
                    <a:pt x="2644" y="1894"/>
                  </a:lnTo>
                  <a:lnTo>
                    <a:pt x="2644" y="1715"/>
                  </a:lnTo>
                  <a:cubicBezTo>
                    <a:pt x="2644" y="1656"/>
                    <a:pt x="2620" y="1608"/>
                    <a:pt x="2572" y="1584"/>
                  </a:cubicBezTo>
                  <a:cubicBezTo>
                    <a:pt x="2405" y="1489"/>
                    <a:pt x="2310" y="1311"/>
                    <a:pt x="2310" y="1132"/>
                  </a:cubicBezTo>
                  <a:lnTo>
                    <a:pt x="2310" y="703"/>
                  </a:lnTo>
                  <a:cubicBezTo>
                    <a:pt x="2310" y="513"/>
                    <a:pt x="2465" y="346"/>
                    <a:pt x="2667" y="346"/>
                  </a:cubicBezTo>
                  <a:close/>
                  <a:moveTo>
                    <a:pt x="6096" y="346"/>
                  </a:moveTo>
                  <a:cubicBezTo>
                    <a:pt x="6192" y="346"/>
                    <a:pt x="6275" y="370"/>
                    <a:pt x="6358" y="453"/>
                  </a:cubicBezTo>
                  <a:cubicBezTo>
                    <a:pt x="6430" y="525"/>
                    <a:pt x="6454" y="608"/>
                    <a:pt x="6454" y="703"/>
                  </a:cubicBezTo>
                  <a:lnTo>
                    <a:pt x="6454" y="1132"/>
                  </a:lnTo>
                  <a:cubicBezTo>
                    <a:pt x="6454" y="1311"/>
                    <a:pt x="6370" y="1477"/>
                    <a:pt x="6192" y="1584"/>
                  </a:cubicBezTo>
                  <a:cubicBezTo>
                    <a:pt x="6144" y="1608"/>
                    <a:pt x="6120" y="1656"/>
                    <a:pt x="6120" y="1715"/>
                  </a:cubicBezTo>
                  <a:lnTo>
                    <a:pt x="6120" y="1894"/>
                  </a:lnTo>
                  <a:lnTo>
                    <a:pt x="5739" y="1894"/>
                  </a:lnTo>
                  <a:lnTo>
                    <a:pt x="5739" y="1715"/>
                  </a:lnTo>
                  <a:cubicBezTo>
                    <a:pt x="5739" y="1656"/>
                    <a:pt x="5715" y="1608"/>
                    <a:pt x="5668" y="1584"/>
                  </a:cubicBezTo>
                  <a:cubicBezTo>
                    <a:pt x="5501" y="1489"/>
                    <a:pt x="5406" y="1311"/>
                    <a:pt x="5406" y="1132"/>
                  </a:cubicBezTo>
                  <a:lnTo>
                    <a:pt x="5406" y="703"/>
                  </a:lnTo>
                  <a:cubicBezTo>
                    <a:pt x="5406" y="513"/>
                    <a:pt x="5561" y="346"/>
                    <a:pt x="5763" y="346"/>
                  </a:cubicBezTo>
                  <a:close/>
                  <a:moveTo>
                    <a:pt x="1453" y="2061"/>
                  </a:moveTo>
                  <a:cubicBezTo>
                    <a:pt x="1548" y="2061"/>
                    <a:pt x="1632" y="2084"/>
                    <a:pt x="1715" y="2156"/>
                  </a:cubicBezTo>
                  <a:cubicBezTo>
                    <a:pt x="1786" y="2239"/>
                    <a:pt x="1810" y="2323"/>
                    <a:pt x="1810" y="2418"/>
                  </a:cubicBezTo>
                  <a:lnTo>
                    <a:pt x="1810" y="2846"/>
                  </a:lnTo>
                  <a:cubicBezTo>
                    <a:pt x="1810" y="3037"/>
                    <a:pt x="1715" y="3204"/>
                    <a:pt x="1548" y="3287"/>
                  </a:cubicBezTo>
                  <a:cubicBezTo>
                    <a:pt x="1501" y="3323"/>
                    <a:pt x="1477" y="3370"/>
                    <a:pt x="1477" y="3430"/>
                  </a:cubicBezTo>
                  <a:lnTo>
                    <a:pt x="1477" y="3608"/>
                  </a:lnTo>
                  <a:lnTo>
                    <a:pt x="1096" y="3608"/>
                  </a:lnTo>
                  <a:lnTo>
                    <a:pt x="1096" y="3430"/>
                  </a:lnTo>
                  <a:cubicBezTo>
                    <a:pt x="1096" y="3370"/>
                    <a:pt x="1072" y="3323"/>
                    <a:pt x="1024" y="3287"/>
                  </a:cubicBezTo>
                  <a:cubicBezTo>
                    <a:pt x="858" y="3204"/>
                    <a:pt x="762" y="3025"/>
                    <a:pt x="762" y="2846"/>
                  </a:cubicBezTo>
                  <a:lnTo>
                    <a:pt x="762" y="2418"/>
                  </a:lnTo>
                  <a:cubicBezTo>
                    <a:pt x="762" y="2215"/>
                    <a:pt x="917" y="2061"/>
                    <a:pt x="1120" y="2061"/>
                  </a:cubicBezTo>
                  <a:close/>
                  <a:moveTo>
                    <a:pt x="4549" y="2061"/>
                  </a:moveTo>
                  <a:cubicBezTo>
                    <a:pt x="4644" y="2061"/>
                    <a:pt x="4727" y="2084"/>
                    <a:pt x="4810" y="2156"/>
                  </a:cubicBezTo>
                  <a:cubicBezTo>
                    <a:pt x="4882" y="2239"/>
                    <a:pt x="4906" y="2323"/>
                    <a:pt x="4906" y="2418"/>
                  </a:cubicBezTo>
                  <a:lnTo>
                    <a:pt x="4906" y="2846"/>
                  </a:lnTo>
                  <a:cubicBezTo>
                    <a:pt x="4906" y="3025"/>
                    <a:pt x="4810" y="3204"/>
                    <a:pt x="4644" y="3287"/>
                  </a:cubicBezTo>
                  <a:cubicBezTo>
                    <a:pt x="4596" y="3323"/>
                    <a:pt x="4572" y="3370"/>
                    <a:pt x="4572" y="3430"/>
                  </a:cubicBezTo>
                  <a:lnTo>
                    <a:pt x="4572" y="3608"/>
                  </a:lnTo>
                  <a:lnTo>
                    <a:pt x="4191" y="3608"/>
                  </a:lnTo>
                  <a:lnTo>
                    <a:pt x="4191" y="3430"/>
                  </a:lnTo>
                  <a:cubicBezTo>
                    <a:pt x="4191" y="3370"/>
                    <a:pt x="4168" y="3323"/>
                    <a:pt x="4120" y="3287"/>
                  </a:cubicBezTo>
                  <a:cubicBezTo>
                    <a:pt x="3953" y="3204"/>
                    <a:pt x="3858" y="3025"/>
                    <a:pt x="3858" y="2846"/>
                  </a:cubicBezTo>
                  <a:lnTo>
                    <a:pt x="3858" y="2418"/>
                  </a:lnTo>
                  <a:cubicBezTo>
                    <a:pt x="3858" y="2215"/>
                    <a:pt x="4013" y="2061"/>
                    <a:pt x="4215" y="2061"/>
                  </a:cubicBezTo>
                  <a:close/>
                  <a:moveTo>
                    <a:pt x="7668" y="2061"/>
                  </a:moveTo>
                  <a:cubicBezTo>
                    <a:pt x="7751" y="2061"/>
                    <a:pt x="7847" y="2084"/>
                    <a:pt x="7918" y="2156"/>
                  </a:cubicBezTo>
                  <a:cubicBezTo>
                    <a:pt x="7989" y="2239"/>
                    <a:pt x="8025" y="2323"/>
                    <a:pt x="8025" y="2418"/>
                  </a:cubicBezTo>
                  <a:lnTo>
                    <a:pt x="8025" y="2846"/>
                  </a:lnTo>
                  <a:cubicBezTo>
                    <a:pt x="8001" y="3025"/>
                    <a:pt x="7918" y="3204"/>
                    <a:pt x="7751" y="3287"/>
                  </a:cubicBezTo>
                  <a:cubicBezTo>
                    <a:pt x="7704" y="3323"/>
                    <a:pt x="7680" y="3370"/>
                    <a:pt x="7680" y="3430"/>
                  </a:cubicBezTo>
                  <a:lnTo>
                    <a:pt x="7680" y="3608"/>
                  </a:lnTo>
                  <a:lnTo>
                    <a:pt x="7311" y="3608"/>
                  </a:lnTo>
                  <a:lnTo>
                    <a:pt x="7311" y="3430"/>
                  </a:lnTo>
                  <a:cubicBezTo>
                    <a:pt x="7311" y="3370"/>
                    <a:pt x="7275" y="3323"/>
                    <a:pt x="7227" y="3287"/>
                  </a:cubicBezTo>
                  <a:cubicBezTo>
                    <a:pt x="7073" y="3204"/>
                    <a:pt x="6966" y="3025"/>
                    <a:pt x="6966" y="2846"/>
                  </a:cubicBezTo>
                  <a:lnTo>
                    <a:pt x="6966" y="2418"/>
                  </a:lnTo>
                  <a:cubicBezTo>
                    <a:pt x="6966" y="2215"/>
                    <a:pt x="7132" y="2061"/>
                    <a:pt x="7323" y="2061"/>
                  </a:cubicBezTo>
                  <a:close/>
                  <a:moveTo>
                    <a:pt x="5787" y="1"/>
                  </a:moveTo>
                  <a:cubicBezTo>
                    <a:pt x="5418" y="1"/>
                    <a:pt x="5120" y="310"/>
                    <a:pt x="5120" y="691"/>
                  </a:cubicBezTo>
                  <a:lnTo>
                    <a:pt x="5120" y="1120"/>
                  </a:lnTo>
                  <a:cubicBezTo>
                    <a:pt x="5120" y="1382"/>
                    <a:pt x="5251" y="1644"/>
                    <a:pt x="5465" y="1799"/>
                  </a:cubicBezTo>
                  <a:lnTo>
                    <a:pt x="5465" y="1953"/>
                  </a:lnTo>
                  <a:lnTo>
                    <a:pt x="5180" y="2073"/>
                  </a:lnTo>
                  <a:cubicBezTo>
                    <a:pt x="5144" y="2025"/>
                    <a:pt x="5120" y="1977"/>
                    <a:pt x="5072" y="1942"/>
                  </a:cubicBezTo>
                  <a:cubicBezTo>
                    <a:pt x="4941" y="1799"/>
                    <a:pt x="4775" y="1739"/>
                    <a:pt x="4596" y="1739"/>
                  </a:cubicBezTo>
                  <a:lnTo>
                    <a:pt x="4251" y="1739"/>
                  </a:lnTo>
                  <a:cubicBezTo>
                    <a:pt x="4001" y="1739"/>
                    <a:pt x="3798" y="1882"/>
                    <a:pt x="3679" y="2073"/>
                  </a:cubicBezTo>
                  <a:lnTo>
                    <a:pt x="3394" y="1953"/>
                  </a:lnTo>
                  <a:lnTo>
                    <a:pt x="3394" y="1799"/>
                  </a:lnTo>
                  <a:cubicBezTo>
                    <a:pt x="3596" y="1644"/>
                    <a:pt x="3739" y="1382"/>
                    <a:pt x="3739" y="1120"/>
                  </a:cubicBezTo>
                  <a:lnTo>
                    <a:pt x="3739" y="691"/>
                  </a:lnTo>
                  <a:cubicBezTo>
                    <a:pt x="3739" y="513"/>
                    <a:pt x="3656" y="334"/>
                    <a:pt x="3537" y="215"/>
                  </a:cubicBezTo>
                  <a:cubicBezTo>
                    <a:pt x="3406" y="72"/>
                    <a:pt x="3239" y="13"/>
                    <a:pt x="3060" y="13"/>
                  </a:cubicBezTo>
                  <a:lnTo>
                    <a:pt x="2727" y="13"/>
                  </a:lnTo>
                  <a:cubicBezTo>
                    <a:pt x="2346" y="13"/>
                    <a:pt x="2048" y="334"/>
                    <a:pt x="2048" y="703"/>
                  </a:cubicBezTo>
                  <a:lnTo>
                    <a:pt x="2048" y="1132"/>
                  </a:lnTo>
                  <a:cubicBezTo>
                    <a:pt x="2048" y="1406"/>
                    <a:pt x="2191" y="1656"/>
                    <a:pt x="2394" y="1822"/>
                  </a:cubicBezTo>
                  <a:lnTo>
                    <a:pt x="2394" y="1965"/>
                  </a:lnTo>
                  <a:lnTo>
                    <a:pt x="2108" y="2084"/>
                  </a:lnTo>
                  <a:cubicBezTo>
                    <a:pt x="2084" y="2037"/>
                    <a:pt x="2048" y="2001"/>
                    <a:pt x="2013" y="1953"/>
                  </a:cubicBezTo>
                  <a:cubicBezTo>
                    <a:pt x="1870" y="1822"/>
                    <a:pt x="1715" y="1763"/>
                    <a:pt x="1536" y="1763"/>
                  </a:cubicBezTo>
                  <a:lnTo>
                    <a:pt x="1191" y="1763"/>
                  </a:lnTo>
                  <a:cubicBezTo>
                    <a:pt x="822" y="1763"/>
                    <a:pt x="524" y="2073"/>
                    <a:pt x="524" y="2442"/>
                  </a:cubicBezTo>
                  <a:lnTo>
                    <a:pt x="524" y="2870"/>
                  </a:lnTo>
                  <a:cubicBezTo>
                    <a:pt x="524" y="3144"/>
                    <a:pt x="655" y="3394"/>
                    <a:pt x="858" y="3561"/>
                  </a:cubicBezTo>
                  <a:lnTo>
                    <a:pt x="858" y="3704"/>
                  </a:lnTo>
                  <a:lnTo>
                    <a:pt x="429" y="3882"/>
                  </a:lnTo>
                  <a:cubicBezTo>
                    <a:pt x="179" y="3989"/>
                    <a:pt x="0" y="4239"/>
                    <a:pt x="0" y="4513"/>
                  </a:cubicBezTo>
                  <a:lnTo>
                    <a:pt x="0" y="5537"/>
                  </a:lnTo>
                  <a:cubicBezTo>
                    <a:pt x="0" y="5632"/>
                    <a:pt x="72" y="5704"/>
                    <a:pt x="167" y="5704"/>
                  </a:cubicBezTo>
                  <a:cubicBezTo>
                    <a:pt x="250" y="5704"/>
                    <a:pt x="322" y="5632"/>
                    <a:pt x="322" y="5537"/>
                  </a:cubicBezTo>
                  <a:lnTo>
                    <a:pt x="322" y="4513"/>
                  </a:lnTo>
                  <a:cubicBezTo>
                    <a:pt x="322" y="4358"/>
                    <a:pt x="417" y="4228"/>
                    <a:pt x="548" y="4180"/>
                  </a:cubicBezTo>
                  <a:lnTo>
                    <a:pt x="1060" y="3977"/>
                  </a:lnTo>
                  <a:lnTo>
                    <a:pt x="1679" y="3977"/>
                  </a:lnTo>
                  <a:lnTo>
                    <a:pt x="2191" y="4180"/>
                  </a:lnTo>
                  <a:cubicBezTo>
                    <a:pt x="2322" y="4239"/>
                    <a:pt x="2405" y="4358"/>
                    <a:pt x="2405" y="4513"/>
                  </a:cubicBezTo>
                  <a:lnTo>
                    <a:pt x="2405" y="5537"/>
                  </a:lnTo>
                  <a:cubicBezTo>
                    <a:pt x="2405" y="5632"/>
                    <a:pt x="2489" y="5704"/>
                    <a:pt x="2572" y="5704"/>
                  </a:cubicBezTo>
                  <a:cubicBezTo>
                    <a:pt x="2667" y="5704"/>
                    <a:pt x="2739" y="5632"/>
                    <a:pt x="2739" y="5537"/>
                  </a:cubicBezTo>
                  <a:lnTo>
                    <a:pt x="2739" y="4513"/>
                  </a:lnTo>
                  <a:cubicBezTo>
                    <a:pt x="2739" y="4228"/>
                    <a:pt x="2572" y="3989"/>
                    <a:pt x="2310" y="3882"/>
                  </a:cubicBezTo>
                  <a:lnTo>
                    <a:pt x="1870" y="3704"/>
                  </a:lnTo>
                  <a:lnTo>
                    <a:pt x="1870" y="3561"/>
                  </a:lnTo>
                  <a:cubicBezTo>
                    <a:pt x="2084" y="3394"/>
                    <a:pt x="2215" y="3144"/>
                    <a:pt x="2215" y="2870"/>
                  </a:cubicBezTo>
                  <a:lnTo>
                    <a:pt x="2215" y="2442"/>
                  </a:lnTo>
                  <a:lnTo>
                    <a:pt x="2215" y="2418"/>
                  </a:lnTo>
                  <a:lnTo>
                    <a:pt x="2608" y="2263"/>
                  </a:lnTo>
                  <a:lnTo>
                    <a:pt x="3227" y="2263"/>
                  </a:lnTo>
                  <a:lnTo>
                    <a:pt x="3620" y="2418"/>
                  </a:lnTo>
                  <a:lnTo>
                    <a:pt x="3620" y="2442"/>
                  </a:lnTo>
                  <a:lnTo>
                    <a:pt x="3620" y="2870"/>
                  </a:lnTo>
                  <a:cubicBezTo>
                    <a:pt x="3620" y="3144"/>
                    <a:pt x="3751" y="3394"/>
                    <a:pt x="3953" y="3561"/>
                  </a:cubicBezTo>
                  <a:lnTo>
                    <a:pt x="3953" y="3704"/>
                  </a:lnTo>
                  <a:lnTo>
                    <a:pt x="3525" y="3882"/>
                  </a:lnTo>
                  <a:cubicBezTo>
                    <a:pt x="3275" y="3989"/>
                    <a:pt x="3096" y="4239"/>
                    <a:pt x="3096" y="4513"/>
                  </a:cubicBezTo>
                  <a:lnTo>
                    <a:pt x="3096" y="5537"/>
                  </a:lnTo>
                  <a:cubicBezTo>
                    <a:pt x="3096" y="5632"/>
                    <a:pt x="3167" y="5704"/>
                    <a:pt x="3263" y="5704"/>
                  </a:cubicBezTo>
                  <a:cubicBezTo>
                    <a:pt x="3346" y="5704"/>
                    <a:pt x="3417" y="5632"/>
                    <a:pt x="3417" y="5537"/>
                  </a:cubicBezTo>
                  <a:lnTo>
                    <a:pt x="3417" y="4513"/>
                  </a:lnTo>
                  <a:cubicBezTo>
                    <a:pt x="3417" y="4358"/>
                    <a:pt x="3513" y="4228"/>
                    <a:pt x="3644" y="4180"/>
                  </a:cubicBezTo>
                  <a:lnTo>
                    <a:pt x="4156" y="3977"/>
                  </a:lnTo>
                  <a:lnTo>
                    <a:pt x="4775" y="3977"/>
                  </a:lnTo>
                  <a:lnTo>
                    <a:pt x="5287" y="4180"/>
                  </a:lnTo>
                  <a:cubicBezTo>
                    <a:pt x="5418" y="4239"/>
                    <a:pt x="5501" y="4358"/>
                    <a:pt x="5501" y="4513"/>
                  </a:cubicBezTo>
                  <a:lnTo>
                    <a:pt x="5501" y="5537"/>
                  </a:lnTo>
                  <a:cubicBezTo>
                    <a:pt x="5501" y="5632"/>
                    <a:pt x="5584" y="5704"/>
                    <a:pt x="5668" y="5704"/>
                  </a:cubicBezTo>
                  <a:cubicBezTo>
                    <a:pt x="5763" y="5704"/>
                    <a:pt x="5834" y="5632"/>
                    <a:pt x="5834" y="5537"/>
                  </a:cubicBezTo>
                  <a:lnTo>
                    <a:pt x="5834" y="4513"/>
                  </a:lnTo>
                  <a:cubicBezTo>
                    <a:pt x="5834" y="4228"/>
                    <a:pt x="5668" y="3989"/>
                    <a:pt x="5406" y="3882"/>
                  </a:cubicBezTo>
                  <a:lnTo>
                    <a:pt x="4965" y="3704"/>
                  </a:lnTo>
                  <a:lnTo>
                    <a:pt x="4965" y="3561"/>
                  </a:lnTo>
                  <a:cubicBezTo>
                    <a:pt x="5180" y="3394"/>
                    <a:pt x="5311" y="3144"/>
                    <a:pt x="5311" y="2870"/>
                  </a:cubicBezTo>
                  <a:lnTo>
                    <a:pt x="5311" y="2442"/>
                  </a:lnTo>
                  <a:lnTo>
                    <a:pt x="5311" y="2418"/>
                  </a:lnTo>
                  <a:lnTo>
                    <a:pt x="5703" y="2263"/>
                  </a:lnTo>
                  <a:lnTo>
                    <a:pt x="6323" y="2263"/>
                  </a:lnTo>
                  <a:lnTo>
                    <a:pt x="6715" y="2418"/>
                  </a:lnTo>
                  <a:lnTo>
                    <a:pt x="6715" y="2442"/>
                  </a:lnTo>
                  <a:lnTo>
                    <a:pt x="6715" y="2870"/>
                  </a:lnTo>
                  <a:cubicBezTo>
                    <a:pt x="6715" y="3144"/>
                    <a:pt x="6846" y="3394"/>
                    <a:pt x="7049" y="3561"/>
                  </a:cubicBezTo>
                  <a:lnTo>
                    <a:pt x="7049" y="3704"/>
                  </a:lnTo>
                  <a:lnTo>
                    <a:pt x="6620" y="3882"/>
                  </a:lnTo>
                  <a:cubicBezTo>
                    <a:pt x="6370" y="3989"/>
                    <a:pt x="6192" y="4239"/>
                    <a:pt x="6192" y="4513"/>
                  </a:cubicBezTo>
                  <a:lnTo>
                    <a:pt x="6192" y="5537"/>
                  </a:lnTo>
                  <a:cubicBezTo>
                    <a:pt x="6192" y="5632"/>
                    <a:pt x="6263" y="5704"/>
                    <a:pt x="6358" y="5704"/>
                  </a:cubicBezTo>
                  <a:cubicBezTo>
                    <a:pt x="6442" y="5704"/>
                    <a:pt x="6513" y="5632"/>
                    <a:pt x="6513" y="5537"/>
                  </a:cubicBezTo>
                  <a:lnTo>
                    <a:pt x="6513" y="4513"/>
                  </a:lnTo>
                  <a:cubicBezTo>
                    <a:pt x="6513" y="4358"/>
                    <a:pt x="6608" y="4228"/>
                    <a:pt x="6739" y="4180"/>
                  </a:cubicBezTo>
                  <a:lnTo>
                    <a:pt x="7251" y="3977"/>
                  </a:lnTo>
                  <a:lnTo>
                    <a:pt x="7870" y="3977"/>
                  </a:lnTo>
                  <a:lnTo>
                    <a:pt x="8382" y="4180"/>
                  </a:lnTo>
                  <a:cubicBezTo>
                    <a:pt x="8513" y="4239"/>
                    <a:pt x="8597" y="4358"/>
                    <a:pt x="8597" y="4513"/>
                  </a:cubicBezTo>
                  <a:lnTo>
                    <a:pt x="8597" y="5537"/>
                  </a:lnTo>
                  <a:cubicBezTo>
                    <a:pt x="8597" y="5632"/>
                    <a:pt x="8680" y="5704"/>
                    <a:pt x="8763" y="5704"/>
                  </a:cubicBezTo>
                  <a:cubicBezTo>
                    <a:pt x="8859" y="5704"/>
                    <a:pt x="8930" y="5632"/>
                    <a:pt x="8930" y="5537"/>
                  </a:cubicBezTo>
                  <a:lnTo>
                    <a:pt x="8930" y="4513"/>
                  </a:lnTo>
                  <a:cubicBezTo>
                    <a:pt x="8859" y="4204"/>
                    <a:pt x="8680" y="3942"/>
                    <a:pt x="8418" y="3847"/>
                  </a:cubicBezTo>
                  <a:lnTo>
                    <a:pt x="7989" y="3668"/>
                  </a:lnTo>
                  <a:lnTo>
                    <a:pt x="7989" y="3513"/>
                  </a:lnTo>
                  <a:cubicBezTo>
                    <a:pt x="8204" y="3346"/>
                    <a:pt x="8335" y="3096"/>
                    <a:pt x="8335" y="2835"/>
                  </a:cubicBezTo>
                  <a:lnTo>
                    <a:pt x="8335" y="2394"/>
                  </a:lnTo>
                  <a:cubicBezTo>
                    <a:pt x="8335" y="2215"/>
                    <a:pt x="8263" y="2037"/>
                    <a:pt x="8144" y="1918"/>
                  </a:cubicBezTo>
                  <a:cubicBezTo>
                    <a:pt x="8001" y="1787"/>
                    <a:pt x="7847" y="1727"/>
                    <a:pt x="7668" y="1727"/>
                  </a:cubicBezTo>
                  <a:lnTo>
                    <a:pt x="7323" y="1727"/>
                  </a:lnTo>
                  <a:cubicBezTo>
                    <a:pt x="7073" y="1727"/>
                    <a:pt x="6858" y="1858"/>
                    <a:pt x="6739" y="2061"/>
                  </a:cubicBezTo>
                  <a:lnTo>
                    <a:pt x="6454" y="1942"/>
                  </a:lnTo>
                  <a:lnTo>
                    <a:pt x="6454" y="1787"/>
                  </a:lnTo>
                  <a:cubicBezTo>
                    <a:pt x="6668" y="1620"/>
                    <a:pt x="6799" y="1370"/>
                    <a:pt x="6799" y="1108"/>
                  </a:cubicBezTo>
                  <a:lnTo>
                    <a:pt x="6799" y="668"/>
                  </a:lnTo>
                  <a:cubicBezTo>
                    <a:pt x="6799" y="489"/>
                    <a:pt x="6727" y="310"/>
                    <a:pt x="6608" y="191"/>
                  </a:cubicBezTo>
                  <a:cubicBezTo>
                    <a:pt x="6477" y="60"/>
                    <a:pt x="6311" y="1"/>
                    <a:pt x="613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23" name="Google Shape;9823;p78"/>
            <p:cNvSpPr/>
            <p:nvPr/>
          </p:nvSpPr>
          <p:spPr>
            <a:xfrm>
              <a:off x="3656195" y="1975821"/>
              <a:ext cx="120149" cy="164134"/>
            </a:xfrm>
            <a:custGeom>
              <a:avLst/>
              <a:gdLst/>
              <a:ahLst/>
              <a:cxnLst/>
              <a:rect l="l" t="t" r="r" b="b"/>
              <a:pathLst>
                <a:path w="3775" h="5157" extrusionOk="0">
                  <a:moveTo>
                    <a:pt x="2049" y="334"/>
                  </a:moveTo>
                  <a:cubicBezTo>
                    <a:pt x="2239" y="334"/>
                    <a:pt x="2406" y="501"/>
                    <a:pt x="2406" y="691"/>
                  </a:cubicBezTo>
                  <a:lnTo>
                    <a:pt x="2406" y="1037"/>
                  </a:lnTo>
                  <a:cubicBezTo>
                    <a:pt x="2406" y="1334"/>
                    <a:pt x="2168" y="1549"/>
                    <a:pt x="1882" y="1549"/>
                  </a:cubicBezTo>
                  <a:cubicBezTo>
                    <a:pt x="1869" y="1550"/>
                    <a:pt x="1855" y="1550"/>
                    <a:pt x="1842" y="1550"/>
                  </a:cubicBezTo>
                  <a:cubicBezTo>
                    <a:pt x="1575" y="1550"/>
                    <a:pt x="1358" y="1321"/>
                    <a:pt x="1358" y="1037"/>
                  </a:cubicBezTo>
                  <a:lnTo>
                    <a:pt x="1358" y="691"/>
                  </a:lnTo>
                  <a:cubicBezTo>
                    <a:pt x="1358" y="501"/>
                    <a:pt x="1513" y="334"/>
                    <a:pt x="1715" y="334"/>
                  </a:cubicBezTo>
                  <a:close/>
                  <a:moveTo>
                    <a:pt x="2049" y="1870"/>
                  </a:moveTo>
                  <a:lnTo>
                    <a:pt x="2049" y="1965"/>
                  </a:lnTo>
                  <a:cubicBezTo>
                    <a:pt x="2072" y="2025"/>
                    <a:pt x="2084" y="2073"/>
                    <a:pt x="2108" y="2132"/>
                  </a:cubicBezTo>
                  <a:lnTo>
                    <a:pt x="1894" y="2358"/>
                  </a:lnTo>
                  <a:lnTo>
                    <a:pt x="1870" y="2358"/>
                  </a:lnTo>
                  <a:lnTo>
                    <a:pt x="1656" y="2132"/>
                  </a:lnTo>
                  <a:cubicBezTo>
                    <a:pt x="1679" y="2085"/>
                    <a:pt x="1691" y="2025"/>
                    <a:pt x="1691" y="1965"/>
                  </a:cubicBezTo>
                  <a:lnTo>
                    <a:pt x="1691" y="1870"/>
                  </a:lnTo>
                  <a:cubicBezTo>
                    <a:pt x="1751" y="1882"/>
                    <a:pt x="1810" y="1882"/>
                    <a:pt x="1870" y="1882"/>
                  </a:cubicBezTo>
                  <a:cubicBezTo>
                    <a:pt x="1929" y="1882"/>
                    <a:pt x="1989" y="1882"/>
                    <a:pt x="2049" y="1870"/>
                  </a:cubicBezTo>
                  <a:close/>
                  <a:moveTo>
                    <a:pt x="2382" y="2323"/>
                  </a:moveTo>
                  <a:lnTo>
                    <a:pt x="2668" y="2454"/>
                  </a:lnTo>
                  <a:cubicBezTo>
                    <a:pt x="2727" y="2489"/>
                    <a:pt x="2763" y="2549"/>
                    <a:pt x="2763" y="2620"/>
                  </a:cubicBezTo>
                  <a:lnTo>
                    <a:pt x="2763" y="2942"/>
                  </a:lnTo>
                  <a:lnTo>
                    <a:pt x="1025" y="2942"/>
                  </a:lnTo>
                  <a:lnTo>
                    <a:pt x="1025" y="2620"/>
                  </a:lnTo>
                  <a:lnTo>
                    <a:pt x="1013" y="2620"/>
                  </a:lnTo>
                  <a:cubicBezTo>
                    <a:pt x="1013" y="2549"/>
                    <a:pt x="1060" y="2489"/>
                    <a:pt x="1120" y="2454"/>
                  </a:cubicBezTo>
                  <a:lnTo>
                    <a:pt x="1394" y="2323"/>
                  </a:lnTo>
                  <a:lnTo>
                    <a:pt x="1656" y="2585"/>
                  </a:lnTo>
                  <a:cubicBezTo>
                    <a:pt x="1715" y="2632"/>
                    <a:pt x="1799" y="2680"/>
                    <a:pt x="1894" y="2680"/>
                  </a:cubicBezTo>
                  <a:cubicBezTo>
                    <a:pt x="1977" y="2680"/>
                    <a:pt x="2049" y="2656"/>
                    <a:pt x="2132" y="2585"/>
                  </a:cubicBezTo>
                  <a:lnTo>
                    <a:pt x="2382" y="2323"/>
                  </a:lnTo>
                  <a:close/>
                  <a:moveTo>
                    <a:pt x="3334" y="3263"/>
                  </a:moveTo>
                  <a:lnTo>
                    <a:pt x="3156" y="3632"/>
                  </a:lnTo>
                  <a:lnTo>
                    <a:pt x="596" y="3632"/>
                  </a:lnTo>
                  <a:lnTo>
                    <a:pt x="417" y="3263"/>
                  </a:lnTo>
                  <a:close/>
                  <a:moveTo>
                    <a:pt x="1715" y="1"/>
                  </a:moveTo>
                  <a:cubicBezTo>
                    <a:pt x="1334" y="1"/>
                    <a:pt x="1025" y="299"/>
                    <a:pt x="1025" y="691"/>
                  </a:cubicBezTo>
                  <a:lnTo>
                    <a:pt x="1025" y="1025"/>
                  </a:lnTo>
                  <a:cubicBezTo>
                    <a:pt x="1025" y="1311"/>
                    <a:pt x="1156" y="1549"/>
                    <a:pt x="1370" y="1715"/>
                  </a:cubicBezTo>
                  <a:lnTo>
                    <a:pt x="1370" y="1954"/>
                  </a:lnTo>
                  <a:lnTo>
                    <a:pt x="1370" y="1965"/>
                  </a:lnTo>
                  <a:lnTo>
                    <a:pt x="965" y="2180"/>
                  </a:lnTo>
                  <a:cubicBezTo>
                    <a:pt x="786" y="2263"/>
                    <a:pt x="679" y="2430"/>
                    <a:pt x="679" y="2620"/>
                  </a:cubicBezTo>
                  <a:lnTo>
                    <a:pt x="679" y="2942"/>
                  </a:lnTo>
                  <a:lnTo>
                    <a:pt x="155" y="2942"/>
                  </a:lnTo>
                  <a:cubicBezTo>
                    <a:pt x="96" y="2942"/>
                    <a:pt x="60" y="2966"/>
                    <a:pt x="24" y="3013"/>
                  </a:cubicBezTo>
                  <a:cubicBezTo>
                    <a:pt x="1" y="3061"/>
                    <a:pt x="1" y="3120"/>
                    <a:pt x="24" y="3180"/>
                  </a:cubicBezTo>
                  <a:lnTo>
                    <a:pt x="370" y="3859"/>
                  </a:lnTo>
                  <a:cubicBezTo>
                    <a:pt x="394" y="3918"/>
                    <a:pt x="453" y="3954"/>
                    <a:pt x="513" y="3954"/>
                  </a:cubicBezTo>
                  <a:lnTo>
                    <a:pt x="691" y="3954"/>
                  </a:lnTo>
                  <a:lnTo>
                    <a:pt x="691" y="4990"/>
                  </a:lnTo>
                  <a:cubicBezTo>
                    <a:pt x="691" y="5085"/>
                    <a:pt x="775" y="5156"/>
                    <a:pt x="858" y="5156"/>
                  </a:cubicBezTo>
                  <a:cubicBezTo>
                    <a:pt x="953" y="5156"/>
                    <a:pt x="1025" y="5085"/>
                    <a:pt x="1025" y="4990"/>
                  </a:cubicBezTo>
                  <a:lnTo>
                    <a:pt x="1025" y="3954"/>
                  </a:lnTo>
                  <a:lnTo>
                    <a:pt x="2763" y="3954"/>
                  </a:lnTo>
                  <a:lnTo>
                    <a:pt x="2763" y="4990"/>
                  </a:lnTo>
                  <a:cubicBezTo>
                    <a:pt x="2763" y="5085"/>
                    <a:pt x="2846" y="5156"/>
                    <a:pt x="2930" y="5156"/>
                  </a:cubicBezTo>
                  <a:cubicBezTo>
                    <a:pt x="3025" y="5156"/>
                    <a:pt x="3096" y="5085"/>
                    <a:pt x="3096" y="4990"/>
                  </a:cubicBezTo>
                  <a:lnTo>
                    <a:pt x="3096" y="3954"/>
                  </a:lnTo>
                  <a:lnTo>
                    <a:pt x="3275" y="3954"/>
                  </a:lnTo>
                  <a:cubicBezTo>
                    <a:pt x="3334" y="3954"/>
                    <a:pt x="3394" y="3918"/>
                    <a:pt x="3418" y="3859"/>
                  </a:cubicBezTo>
                  <a:lnTo>
                    <a:pt x="3763" y="3180"/>
                  </a:lnTo>
                  <a:cubicBezTo>
                    <a:pt x="3775" y="3132"/>
                    <a:pt x="3763" y="3073"/>
                    <a:pt x="3751" y="3013"/>
                  </a:cubicBezTo>
                  <a:cubicBezTo>
                    <a:pt x="3715" y="2966"/>
                    <a:pt x="3680" y="2942"/>
                    <a:pt x="3620" y="2942"/>
                  </a:cubicBezTo>
                  <a:lnTo>
                    <a:pt x="3084" y="2942"/>
                  </a:lnTo>
                  <a:lnTo>
                    <a:pt x="3084" y="2620"/>
                  </a:lnTo>
                  <a:cubicBezTo>
                    <a:pt x="3084" y="2430"/>
                    <a:pt x="2977" y="2251"/>
                    <a:pt x="2799" y="2180"/>
                  </a:cubicBezTo>
                  <a:lnTo>
                    <a:pt x="2394" y="1965"/>
                  </a:lnTo>
                  <a:lnTo>
                    <a:pt x="2394" y="1954"/>
                  </a:lnTo>
                  <a:lnTo>
                    <a:pt x="2394" y="1715"/>
                  </a:lnTo>
                  <a:cubicBezTo>
                    <a:pt x="2608" y="1561"/>
                    <a:pt x="2739" y="1311"/>
                    <a:pt x="2739" y="1025"/>
                  </a:cubicBezTo>
                  <a:lnTo>
                    <a:pt x="2739" y="691"/>
                  </a:lnTo>
                  <a:cubicBezTo>
                    <a:pt x="2739" y="310"/>
                    <a:pt x="2441" y="1"/>
                    <a:pt x="204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24" name="Google Shape;9824;p78"/>
            <p:cNvSpPr/>
            <p:nvPr/>
          </p:nvSpPr>
          <p:spPr>
            <a:xfrm>
              <a:off x="3700149" y="2113380"/>
              <a:ext cx="32241" cy="10280"/>
            </a:xfrm>
            <a:custGeom>
              <a:avLst/>
              <a:gdLst/>
              <a:ahLst/>
              <a:cxnLst/>
              <a:rect l="l" t="t" r="r" b="b"/>
              <a:pathLst>
                <a:path w="1013" h="323" extrusionOk="0">
                  <a:moveTo>
                    <a:pt x="167" y="1"/>
                  </a:moveTo>
                  <a:cubicBezTo>
                    <a:pt x="72" y="1"/>
                    <a:pt x="1" y="72"/>
                    <a:pt x="1" y="168"/>
                  </a:cubicBezTo>
                  <a:cubicBezTo>
                    <a:pt x="1" y="251"/>
                    <a:pt x="72" y="322"/>
                    <a:pt x="167" y="322"/>
                  </a:cubicBezTo>
                  <a:lnTo>
                    <a:pt x="846" y="322"/>
                  </a:lnTo>
                  <a:cubicBezTo>
                    <a:pt x="941" y="322"/>
                    <a:pt x="1013" y="251"/>
                    <a:pt x="1013" y="168"/>
                  </a:cubicBezTo>
                  <a:cubicBezTo>
                    <a:pt x="1013" y="72"/>
                    <a:pt x="941" y="1"/>
                    <a:pt x="84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25" name="Google Shape;9825;p78"/>
          <p:cNvGrpSpPr/>
          <p:nvPr/>
        </p:nvGrpSpPr>
        <p:grpSpPr>
          <a:xfrm>
            <a:off x="3629453" y="3621217"/>
            <a:ext cx="318360" cy="495788"/>
            <a:chOff x="2722090" y="2890162"/>
            <a:chExt cx="238770" cy="37184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26" name="Google Shape;9826;p78"/>
            <p:cNvSpPr/>
            <p:nvPr/>
          </p:nvSpPr>
          <p:spPr>
            <a:xfrm>
              <a:off x="2722090" y="2890162"/>
              <a:ext cx="238770" cy="371841"/>
            </a:xfrm>
            <a:custGeom>
              <a:avLst/>
              <a:gdLst/>
              <a:ahLst/>
              <a:cxnLst/>
              <a:rect l="l" t="t" r="r" b="b"/>
              <a:pathLst>
                <a:path w="7502" h="11683" extrusionOk="0">
                  <a:moveTo>
                    <a:pt x="3835" y="372"/>
                  </a:moveTo>
                  <a:lnTo>
                    <a:pt x="3966" y="419"/>
                  </a:lnTo>
                  <a:cubicBezTo>
                    <a:pt x="4132" y="491"/>
                    <a:pt x="4251" y="634"/>
                    <a:pt x="4347" y="848"/>
                  </a:cubicBezTo>
                  <a:cubicBezTo>
                    <a:pt x="4168" y="812"/>
                    <a:pt x="4001" y="788"/>
                    <a:pt x="3835" y="777"/>
                  </a:cubicBezTo>
                  <a:lnTo>
                    <a:pt x="3835" y="372"/>
                  </a:lnTo>
                  <a:close/>
                  <a:moveTo>
                    <a:pt x="6609" y="9135"/>
                  </a:moveTo>
                  <a:cubicBezTo>
                    <a:pt x="6716" y="9135"/>
                    <a:pt x="6799" y="9230"/>
                    <a:pt x="6799" y="9337"/>
                  </a:cubicBezTo>
                  <a:lnTo>
                    <a:pt x="6799" y="9528"/>
                  </a:lnTo>
                  <a:lnTo>
                    <a:pt x="6609" y="9528"/>
                  </a:lnTo>
                  <a:cubicBezTo>
                    <a:pt x="6513" y="9528"/>
                    <a:pt x="6442" y="9599"/>
                    <a:pt x="6442" y="9694"/>
                  </a:cubicBezTo>
                  <a:cubicBezTo>
                    <a:pt x="6442" y="9778"/>
                    <a:pt x="6513" y="9849"/>
                    <a:pt x="6609" y="9849"/>
                  </a:cubicBezTo>
                  <a:lnTo>
                    <a:pt x="6978" y="9849"/>
                  </a:lnTo>
                  <a:cubicBezTo>
                    <a:pt x="7085" y="9849"/>
                    <a:pt x="7168" y="9944"/>
                    <a:pt x="7168" y="10040"/>
                  </a:cubicBezTo>
                  <a:lnTo>
                    <a:pt x="7168" y="11147"/>
                  </a:lnTo>
                  <a:cubicBezTo>
                    <a:pt x="7156" y="11266"/>
                    <a:pt x="7073" y="11361"/>
                    <a:pt x="6966" y="11361"/>
                  </a:cubicBezTo>
                  <a:lnTo>
                    <a:pt x="1477" y="11361"/>
                  </a:lnTo>
                  <a:cubicBezTo>
                    <a:pt x="1370" y="11361"/>
                    <a:pt x="1275" y="11266"/>
                    <a:pt x="1275" y="11159"/>
                  </a:cubicBezTo>
                  <a:lnTo>
                    <a:pt x="1275" y="10063"/>
                  </a:lnTo>
                  <a:cubicBezTo>
                    <a:pt x="1275" y="9956"/>
                    <a:pt x="1370" y="9873"/>
                    <a:pt x="1477" y="9873"/>
                  </a:cubicBezTo>
                  <a:lnTo>
                    <a:pt x="5859" y="9873"/>
                  </a:lnTo>
                  <a:cubicBezTo>
                    <a:pt x="5954" y="9873"/>
                    <a:pt x="6025" y="9790"/>
                    <a:pt x="6025" y="9706"/>
                  </a:cubicBezTo>
                  <a:cubicBezTo>
                    <a:pt x="6025" y="9611"/>
                    <a:pt x="5954" y="9540"/>
                    <a:pt x="5859" y="9540"/>
                  </a:cubicBezTo>
                  <a:lnTo>
                    <a:pt x="1656" y="9540"/>
                  </a:lnTo>
                  <a:lnTo>
                    <a:pt x="1656" y="9337"/>
                  </a:lnTo>
                  <a:cubicBezTo>
                    <a:pt x="1656" y="9230"/>
                    <a:pt x="1739" y="9135"/>
                    <a:pt x="1846" y="9135"/>
                  </a:cubicBezTo>
                  <a:close/>
                  <a:moveTo>
                    <a:pt x="3739" y="1"/>
                  </a:moveTo>
                  <a:cubicBezTo>
                    <a:pt x="3703" y="1"/>
                    <a:pt x="3678" y="3"/>
                    <a:pt x="3668" y="3"/>
                  </a:cubicBezTo>
                  <a:cubicBezTo>
                    <a:pt x="3585" y="15"/>
                    <a:pt x="3513" y="74"/>
                    <a:pt x="3513" y="157"/>
                  </a:cubicBezTo>
                  <a:lnTo>
                    <a:pt x="3513" y="729"/>
                  </a:lnTo>
                  <a:cubicBezTo>
                    <a:pt x="3438" y="725"/>
                    <a:pt x="3373" y="724"/>
                    <a:pt x="3319" y="724"/>
                  </a:cubicBezTo>
                  <a:cubicBezTo>
                    <a:pt x="3210" y="724"/>
                    <a:pt x="3144" y="729"/>
                    <a:pt x="3120" y="729"/>
                  </a:cubicBezTo>
                  <a:cubicBezTo>
                    <a:pt x="3037" y="729"/>
                    <a:pt x="2954" y="812"/>
                    <a:pt x="2954" y="908"/>
                  </a:cubicBezTo>
                  <a:cubicBezTo>
                    <a:pt x="2954" y="991"/>
                    <a:pt x="3049" y="1074"/>
                    <a:pt x="3132" y="1074"/>
                  </a:cubicBezTo>
                  <a:cubicBezTo>
                    <a:pt x="3135" y="1074"/>
                    <a:pt x="3172" y="1073"/>
                    <a:pt x="3236" y="1073"/>
                  </a:cubicBezTo>
                  <a:cubicBezTo>
                    <a:pt x="3649" y="1073"/>
                    <a:pt x="5188" y="1135"/>
                    <a:pt x="6156" y="2062"/>
                  </a:cubicBezTo>
                  <a:cubicBezTo>
                    <a:pt x="6704" y="2586"/>
                    <a:pt x="6978" y="3301"/>
                    <a:pt x="6978" y="4194"/>
                  </a:cubicBezTo>
                  <a:cubicBezTo>
                    <a:pt x="6978" y="5158"/>
                    <a:pt x="6764" y="5753"/>
                    <a:pt x="6549" y="6408"/>
                  </a:cubicBezTo>
                  <a:cubicBezTo>
                    <a:pt x="6323" y="7063"/>
                    <a:pt x="6085" y="7742"/>
                    <a:pt x="6073" y="8778"/>
                  </a:cubicBezTo>
                  <a:lnTo>
                    <a:pt x="2120" y="8778"/>
                  </a:lnTo>
                  <a:cubicBezTo>
                    <a:pt x="2084" y="8694"/>
                    <a:pt x="2025" y="8492"/>
                    <a:pt x="2025" y="8218"/>
                  </a:cubicBezTo>
                  <a:cubicBezTo>
                    <a:pt x="2025" y="7766"/>
                    <a:pt x="2299" y="6730"/>
                    <a:pt x="4168" y="4860"/>
                  </a:cubicBezTo>
                  <a:cubicBezTo>
                    <a:pt x="4227" y="4801"/>
                    <a:pt x="4227" y="4729"/>
                    <a:pt x="4192" y="4658"/>
                  </a:cubicBezTo>
                  <a:cubicBezTo>
                    <a:pt x="4157" y="4606"/>
                    <a:pt x="4109" y="4573"/>
                    <a:pt x="4058" y="4573"/>
                  </a:cubicBezTo>
                  <a:cubicBezTo>
                    <a:pt x="4040" y="4573"/>
                    <a:pt x="4020" y="4577"/>
                    <a:pt x="4001" y="4587"/>
                  </a:cubicBezTo>
                  <a:cubicBezTo>
                    <a:pt x="4001" y="4587"/>
                    <a:pt x="3902" y="4611"/>
                    <a:pt x="3741" y="4611"/>
                  </a:cubicBezTo>
                  <a:cubicBezTo>
                    <a:pt x="3530" y="4611"/>
                    <a:pt x="3214" y="4569"/>
                    <a:pt x="2882" y="4372"/>
                  </a:cubicBezTo>
                  <a:cubicBezTo>
                    <a:pt x="2803" y="4328"/>
                    <a:pt x="2715" y="4306"/>
                    <a:pt x="2627" y="4306"/>
                  </a:cubicBezTo>
                  <a:cubicBezTo>
                    <a:pt x="2503" y="4306"/>
                    <a:pt x="2379" y="4348"/>
                    <a:pt x="2275" y="4432"/>
                  </a:cubicBezTo>
                  <a:cubicBezTo>
                    <a:pt x="2058" y="4611"/>
                    <a:pt x="1655" y="4842"/>
                    <a:pt x="1053" y="4842"/>
                  </a:cubicBezTo>
                  <a:cubicBezTo>
                    <a:pt x="895" y="4842"/>
                    <a:pt x="723" y="4826"/>
                    <a:pt x="537" y="4789"/>
                  </a:cubicBezTo>
                  <a:lnTo>
                    <a:pt x="382" y="4075"/>
                  </a:lnTo>
                  <a:lnTo>
                    <a:pt x="2156" y="2301"/>
                  </a:lnTo>
                  <a:cubicBezTo>
                    <a:pt x="2180" y="2277"/>
                    <a:pt x="2203" y="2229"/>
                    <a:pt x="2203" y="2193"/>
                  </a:cubicBezTo>
                  <a:lnTo>
                    <a:pt x="2203" y="1967"/>
                  </a:lnTo>
                  <a:cubicBezTo>
                    <a:pt x="2203" y="1860"/>
                    <a:pt x="2275" y="1789"/>
                    <a:pt x="2382" y="1777"/>
                  </a:cubicBezTo>
                  <a:cubicBezTo>
                    <a:pt x="2501" y="1764"/>
                    <a:pt x="2692" y="1750"/>
                    <a:pt x="2929" y="1750"/>
                  </a:cubicBezTo>
                  <a:cubicBezTo>
                    <a:pt x="3355" y="1750"/>
                    <a:pt x="3928" y="1796"/>
                    <a:pt x="4501" y="1979"/>
                  </a:cubicBezTo>
                  <a:cubicBezTo>
                    <a:pt x="4522" y="1987"/>
                    <a:pt x="4544" y="1991"/>
                    <a:pt x="4565" y="1991"/>
                  </a:cubicBezTo>
                  <a:cubicBezTo>
                    <a:pt x="4639" y="1991"/>
                    <a:pt x="4706" y="1943"/>
                    <a:pt x="4716" y="1860"/>
                  </a:cubicBezTo>
                  <a:cubicBezTo>
                    <a:pt x="4739" y="1777"/>
                    <a:pt x="4704" y="1670"/>
                    <a:pt x="4597" y="1658"/>
                  </a:cubicBezTo>
                  <a:cubicBezTo>
                    <a:pt x="3956" y="1457"/>
                    <a:pt x="3315" y="1408"/>
                    <a:pt x="2856" y="1408"/>
                  </a:cubicBezTo>
                  <a:cubicBezTo>
                    <a:pt x="2632" y="1408"/>
                    <a:pt x="2451" y="1420"/>
                    <a:pt x="2334" y="1431"/>
                  </a:cubicBezTo>
                  <a:cubicBezTo>
                    <a:pt x="2049" y="1455"/>
                    <a:pt x="1846" y="1681"/>
                    <a:pt x="1846" y="1967"/>
                  </a:cubicBezTo>
                  <a:lnTo>
                    <a:pt x="1846" y="2110"/>
                  </a:lnTo>
                  <a:lnTo>
                    <a:pt x="60" y="3896"/>
                  </a:lnTo>
                  <a:cubicBezTo>
                    <a:pt x="13" y="3944"/>
                    <a:pt x="1" y="4003"/>
                    <a:pt x="13" y="4051"/>
                  </a:cubicBezTo>
                  <a:lnTo>
                    <a:pt x="191" y="4956"/>
                  </a:lnTo>
                  <a:cubicBezTo>
                    <a:pt x="203" y="5015"/>
                    <a:pt x="251" y="5075"/>
                    <a:pt x="310" y="5087"/>
                  </a:cubicBezTo>
                  <a:cubicBezTo>
                    <a:pt x="569" y="5151"/>
                    <a:pt x="806" y="5178"/>
                    <a:pt x="1022" y="5178"/>
                  </a:cubicBezTo>
                  <a:cubicBezTo>
                    <a:pt x="1722" y="5178"/>
                    <a:pt x="2199" y="4897"/>
                    <a:pt x="2453" y="4706"/>
                  </a:cubicBezTo>
                  <a:cubicBezTo>
                    <a:pt x="2497" y="4669"/>
                    <a:pt x="2550" y="4655"/>
                    <a:pt x="2598" y="4655"/>
                  </a:cubicBezTo>
                  <a:cubicBezTo>
                    <a:pt x="2628" y="4655"/>
                    <a:pt x="2657" y="4661"/>
                    <a:pt x="2680" y="4670"/>
                  </a:cubicBezTo>
                  <a:cubicBezTo>
                    <a:pt x="3001" y="4872"/>
                    <a:pt x="3335" y="4932"/>
                    <a:pt x="3573" y="4944"/>
                  </a:cubicBezTo>
                  <a:cubicBezTo>
                    <a:pt x="1977" y="6611"/>
                    <a:pt x="1632" y="7635"/>
                    <a:pt x="1632" y="8218"/>
                  </a:cubicBezTo>
                  <a:cubicBezTo>
                    <a:pt x="1632" y="8456"/>
                    <a:pt x="1680" y="8647"/>
                    <a:pt x="1727" y="8778"/>
                  </a:cubicBezTo>
                  <a:cubicBezTo>
                    <a:pt x="1465" y="8825"/>
                    <a:pt x="1275" y="9051"/>
                    <a:pt x="1275" y="9313"/>
                  </a:cubicBezTo>
                  <a:lnTo>
                    <a:pt x="1275" y="9540"/>
                  </a:lnTo>
                  <a:cubicBezTo>
                    <a:pt x="1072" y="9611"/>
                    <a:pt x="906" y="9801"/>
                    <a:pt x="906" y="10040"/>
                  </a:cubicBezTo>
                  <a:lnTo>
                    <a:pt x="906" y="11147"/>
                  </a:lnTo>
                  <a:cubicBezTo>
                    <a:pt x="906" y="11445"/>
                    <a:pt x="1144" y="11683"/>
                    <a:pt x="1441" y="11683"/>
                  </a:cubicBezTo>
                  <a:lnTo>
                    <a:pt x="6930" y="11683"/>
                  </a:lnTo>
                  <a:cubicBezTo>
                    <a:pt x="7228" y="11683"/>
                    <a:pt x="7466" y="11445"/>
                    <a:pt x="7466" y="11147"/>
                  </a:cubicBezTo>
                  <a:lnTo>
                    <a:pt x="7466" y="10040"/>
                  </a:lnTo>
                  <a:cubicBezTo>
                    <a:pt x="7502" y="9825"/>
                    <a:pt x="7347" y="9611"/>
                    <a:pt x="7145" y="9551"/>
                  </a:cubicBezTo>
                  <a:lnTo>
                    <a:pt x="7145" y="9337"/>
                  </a:lnTo>
                  <a:cubicBezTo>
                    <a:pt x="7145" y="9039"/>
                    <a:pt x="6906" y="8801"/>
                    <a:pt x="6609" y="8801"/>
                  </a:cubicBezTo>
                  <a:lnTo>
                    <a:pt x="6418" y="8801"/>
                  </a:lnTo>
                  <a:cubicBezTo>
                    <a:pt x="6442" y="7801"/>
                    <a:pt x="6656" y="7158"/>
                    <a:pt x="6871" y="6527"/>
                  </a:cubicBezTo>
                  <a:cubicBezTo>
                    <a:pt x="7097" y="5896"/>
                    <a:pt x="7323" y="5229"/>
                    <a:pt x="7323" y="4206"/>
                  </a:cubicBezTo>
                  <a:cubicBezTo>
                    <a:pt x="7323" y="3229"/>
                    <a:pt x="7014" y="2420"/>
                    <a:pt x="6394" y="1824"/>
                  </a:cubicBezTo>
                  <a:cubicBezTo>
                    <a:pt x="5906" y="1372"/>
                    <a:pt x="5299" y="1098"/>
                    <a:pt x="4751" y="931"/>
                  </a:cubicBezTo>
                  <a:cubicBezTo>
                    <a:pt x="4632" y="431"/>
                    <a:pt x="4358" y="205"/>
                    <a:pt x="4156" y="98"/>
                  </a:cubicBezTo>
                  <a:cubicBezTo>
                    <a:pt x="3986" y="13"/>
                    <a:pt x="3828" y="1"/>
                    <a:pt x="373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27" name="Google Shape;9827;p78"/>
            <p:cNvSpPr/>
            <p:nvPr/>
          </p:nvSpPr>
          <p:spPr>
            <a:xfrm>
              <a:off x="2882023" y="2951111"/>
              <a:ext cx="21993" cy="16837"/>
            </a:xfrm>
            <a:custGeom>
              <a:avLst/>
              <a:gdLst/>
              <a:ahLst/>
              <a:cxnLst/>
              <a:rect l="l" t="t" r="r" b="b"/>
              <a:pathLst>
                <a:path w="691" h="529" extrusionOk="0">
                  <a:moveTo>
                    <a:pt x="202" y="0"/>
                  </a:moveTo>
                  <a:cubicBezTo>
                    <a:pt x="138" y="0"/>
                    <a:pt x="81" y="30"/>
                    <a:pt x="48" y="88"/>
                  </a:cubicBezTo>
                  <a:cubicBezTo>
                    <a:pt x="0" y="183"/>
                    <a:pt x="36" y="290"/>
                    <a:pt x="119" y="338"/>
                  </a:cubicBezTo>
                  <a:cubicBezTo>
                    <a:pt x="215" y="374"/>
                    <a:pt x="298" y="433"/>
                    <a:pt x="393" y="493"/>
                  </a:cubicBezTo>
                  <a:cubicBezTo>
                    <a:pt x="417" y="517"/>
                    <a:pt x="453" y="528"/>
                    <a:pt x="476" y="528"/>
                  </a:cubicBezTo>
                  <a:cubicBezTo>
                    <a:pt x="536" y="528"/>
                    <a:pt x="584" y="493"/>
                    <a:pt x="631" y="457"/>
                  </a:cubicBezTo>
                  <a:cubicBezTo>
                    <a:pt x="691" y="362"/>
                    <a:pt x="655" y="255"/>
                    <a:pt x="584" y="195"/>
                  </a:cubicBezTo>
                  <a:cubicBezTo>
                    <a:pt x="488" y="136"/>
                    <a:pt x="393" y="76"/>
                    <a:pt x="286" y="16"/>
                  </a:cubicBezTo>
                  <a:cubicBezTo>
                    <a:pt x="257" y="6"/>
                    <a:pt x="229" y="0"/>
                    <a:pt x="20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28" name="Google Shape;9828;p78"/>
            <p:cNvSpPr/>
            <p:nvPr/>
          </p:nvSpPr>
          <p:spPr>
            <a:xfrm>
              <a:off x="2804332" y="2960341"/>
              <a:ext cx="11012" cy="15946"/>
            </a:xfrm>
            <a:custGeom>
              <a:avLst/>
              <a:gdLst/>
              <a:ahLst/>
              <a:cxnLst/>
              <a:rect l="l" t="t" r="r" b="b"/>
              <a:pathLst>
                <a:path w="346" h="501" extrusionOk="0">
                  <a:moveTo>
                    <a:pt x="167" y="0"/>
                  </a:moveTo>
                  <a:cubicBezTo>
                    <a:pt x="84" y="0"/>
                    <a:pt x="0" y="72"/>
                    <a:pt x="0" y="167"/>
                  </a:cubicBezTo>
                  <a:lnTo>
                    <a:pt x="0" y="346"/>
                  </a:lnTo>
                  <a:cubicBezTo>
                    <a:pt x="0" y="429"/>
                    <a:pt x="84" y="500"/>
                    <a:pt x="167" y="500"/>
                  </a:cubicBezTo>
                  <a:cubicBezTo>
                    <a:pt x="262" y="500"/>
                    <a:pt x="334" y="429"/>
                    <a:pt x="334" y="346"/>
                  </a:cubicBezTo>
                  <a:lnTo>
                    <a:pt x="334" y="167"/>
                  </a:lnTo>
                  <a:cubicBezTo>
                    <a:pt x="346" y="72"/>
                    <a:pt x="274"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9829" name="Google Shape;9829;p78"/>
          <p:cNvSpPr/>
          <p:nvPr/>
        </p:nvSpPr>
        <p:spPr>
          <a:xfrm>
            <a:off x="7700870" y="2393523"/>
            <a:ext cx="481529" cy="481063"/>
          </a:xfrm>
          <a:custGeom>
            <a:avLst/>
            <a:gdLst/>
            <a:ahLst/>
            <a:cxnLst/>
            <a:rect l="l" t="t" r="r" b="b"/>
            <a:pathLst>
              <a:path w="11347" h="11336" extrusionOk="0">
                <a:moveTo>
                  <a:pt x="2948" y="2991"/>
                </a:moveTo>
                <a:cubicBezTo>
                  <a:pt x="2993" y="2991"/>
                  <a:pt x="3039" y="2994"/>
                  <a:pt x="3084" y="3001"/>
                </a:cubicBezTo>
                <a:cubicBezTo>
                  <a:pt x="3394" y="3060"/>
                  <a:pt x="3656" y="3334"/>
                  <a:pt x="3715" y="3644"/>
                </a:cubicBezTo>
                <a:cubicBezTo>
                  <a:pt x="3775" y="3941"/>
                  <a:pt x="3667" y="4227"/>
                  <a:pt x="3441" y="4418"/>
                </a:cubicBezTo>
                <a:cubicBezTo>
                  <a:pt x="3298" y="4549"/>
                  <a:pt x="3203" y="4739"/>
                  <a:pt x="3203" y="4954"/>
                </a:cubicBezTo>
                <a:lnTo>
                  <a:pt x="3203" y="5311"/>
                </a:lnTo>
                <a:cubicBezTo>
                  <a:pt x="3203" y="5596"/>
                  <a:pt x="3441" y="5835"/>
                  <a:pt x="3727" y="5835"/>
                </a:cubicBezTo>
                <a:lnTo>
                  <a:pt x="5513" y="5835"/>
                </a:lnTo>
                <a:lnTo>
                  <a:pt x="5513" y="7621"/>
                </a:lnTo>
                <a:cubicBezTo>
                  <a:pt x="5513" y="7716"/>
                  <a:pt x="5430" y="7811"/>
                  <a:pt x="5322" y="7811"/>
                </a:cubicBezTo>
                <a:lnTo>
                  <a:pt x="4965" y="7811"/>
                </a:lnTo>
                <a:cubicBezTo>
                  <a:pt x="4858" y="7811"/>
                  <a:pt x="4751" y="7763"/>
                  <a:pt x="4691" y="7692"/>
                </a:cubicBezTo>
                <a:cubicBezTo>
                  <a:pt x="4472" y="7433"/>
                  <a:pt x="4152" y="7282"/>
                  <a:pt x="3809" y="7282"/>
                </a:cubicBezTo>
                <a:cubicBezTo>
                  <a:pt x="3743" y="7282"/>
                  <a:pt x="3675" y="7287"/>
                  <a:pt x="3608" y="7299"/>
                </a:cubicBezTo>
                <a:cubicBezTo>
                  <a:pt x="3167" y="7394"/>
                  <a:pt x="2810" y="7740"/>
                  <a:pt x="2715" y="8180"/>
                </a:cubicBezTo>
                <a:cubicBezTo>
                  <a:pt x="2644" y="8525"/>
                  <a:pt x="2727" y="8883"/>
                  <a:pt x="2941" y="9144"/>
                </a:cubicBezTo>
                <a:cubicBezTo>
                  <a:pt x="3167" y="9418"/>
                  <a:pt x="3477" y="9561"/>
                  <a:pt x="3834" y="9561"/>
                </a:cubicBezTo>
                <a:cubicBezTo>
                  <a:pt x="4179" y="9561"/>
                  <a:pt x="4501" y="9418"/>
                  <a:pt x="4715" y="9144"/>
                </a:cubicBezTo>
                <a:cubicBezTo>
                  <a:pt x="4775" y="9073"/>
                  <a:pt x="4870" y="9025"/>
                  <a:pt x="4977" y="9025"/>
                </a:cubicBezTo>
                <a:lnTo>
                  <a:pt x="5334" y="9025"/>
                </a:lnTo>
                <a:cubicBezTo>
                  <a:pt x="5441" y="9025"/>
                  <a:pt x="5525" y="9121"/>
                  <a:pt x="5525" y="9228"/>
                </a:cubicBezTo>
                <a:lnTo>
                  <a:pt x="5525" y="11014"/>
                </a:lnTo>
                <a:lnTo>
                  <a:pt x="881" y="11014"/>
                </a:lnTo>
                <a:cubicBezTo>
                  <a:pt x="584" y="11014"/>
                  <a:pt x="334" y="10776"/>
                  <a:pt x="334" y="10466"/>
                </a:cubicBezTo>
                <a:lnTo>
                  <a:pt x="334" y="5835"/>
                </a:lnTo>
                <a:lnTo>
                  <a:pt x="2120" y="5835"/>
                </a:lnTo>
                <a:cubicBezTo>
                  <a:pt x="2405" y="5835"/>
                  <a:pt x="2644" y="5596"/>
                  <a:pt x="2644" y="5311"/>
                </a:cubicBezTo>
                <a:lnTo>
                  <a:pt x="2644" y="4954"/>
                </a:lnTo>
                <a:cubicBezTo>
                  <a:pt x="2644" y="4751"/>
                  <a:pt x="2548" y="4549"/>
                  <a:pt x="2405" y="4418"/>
                </a:cubicBezTo>
                <a:cubicBezTo>
                  <a:pt x="2215" y="4275"/>
                  <a:pt x="2108" y="4025"/>
                  <a:pt x="2108" y="3799"/>
                </a:cubicBezTo>
                <a:cubicBezTo>
                  <a:pt x="2108" y="3549"/>
                  <a:pt x="2215" y="3322"/>
                  <a:pt x="2405" y="3168"/>
                </a:cubicBezTo>
                <a:cubicBezTo>
                  <a:pt x="2560" y="3052"/>
                  <a:pt x="2753" y="2991"/>
                  <a:pt x="2948" y="2991"/>
                </a:cubicBezTo>
                <a:close/>
                <a:moveTo>
                  <a:pt x="10418" y="322"/>
                </a:moveTo>
                <a:cubicBezTo>
                  <a:pt x="10716" y="322"/>
                  <a:pt x="10978" y="560"/>
                  <a:pt x="10978" y="882"/>
                </a:cubicBezTo>
                <a:lnTo>
                  <a:pt x="10978" y="5501"/>
                </a:lnTo>
                <a:lnTo>
                  <a:pt x="10811" y="5501"/>
                </a:lnTo>
                <a:cubicBezTo>
                  <a:pt x="10728" y="5501"/>
                  <a:pt x="10645" y="5585"/>
                  <a:pt x="10645" y="5668"/>
                </a:cubicBezTo>
                <a:cubicBezTo>
                  <a:pt x="10645" y="5763"/>
                  <a:pt x="10728" y="5835"/>
                  <a:pt x="10811" y="5835"/>
                </a:cubicBezTo>
                <a:lnTo>
                  <a:pt x="11002" y="5835"/>
                </a:lnTo>
                <a:lnTo>
                  <a:pt x="11002" y="10466"/>
                </a:lnTo>
                <a:cubicBezTo>
                  <a:pt x="11002" y="10764"/>
                  <a:pt x="10764" y="11014"/>
                  <a:pt x="10454" y="11014"/>
                </a:cubicBezTo>
                <a:lnTo>
                  <a:pt x="5846" y="11014"/>
                </a:lnTo>
                <a:lnTo>
                  <a:pt x="5846" y="9228"/>
                </a:lnTo>
                <a:cubicBezTo>
                  <a:pt x="5846" y="8942"/>
                  <a:pt x="5608" y="8704"/>
                  <a:pt x="5322" y="8704"/>
                </a:cubicBezTo>
                <a:lnTo>
                  <a:pt x="4965" y="8704"/>
                </a:lnTo>
                <a:cubicBezTo>
                  <a:pt x="4751" y="8704"/>
                  <a:pt x="4560" y="8799"/>
                  <a:pt x="4429" y="8942"/>
                </a:cubicBezTo>
                <a:cubicBezTo>
                  <a:pt x="4275" y="9133"/>
                  <a:pt x="4037" y="9240"/>
                  <a:pt x="3798" y="9240"/>
                </a:cubicBezTo>
                <a:cubicBezTo>
                  <a:pt x="3560" y="9240"/>
                  <a:pt x="3322" y="9133"/>
                  <a:pt x="3179" y="8942"/>
                </a:cubicBezTo>
                <a:cubicBezTo>
                  <a:pt x="3025" y="8752"/>
                  <a:pt x="2965" y="8502"/>
                  <a:pt x="3013" y="8263"/>
                </a:cubicBezTo>
                <a:cubicBezTo>
                  <a:pt x="3072" y="7942"/>
                  <a:pt x="3346" y="7692"/>
                  <a:pt x="3656" y="7632"/>
                </a:cubicBezTo>
                <a:cubicBezTo>
                  <a:pt x="3710" y="7621"/>
                  <a:pt x="3764" y="7616"/>
                  <a:pt x="3818" y="7616"/>
                </a:cubicBezTo>
                <a:cubicBezTo>
                  <a:pt x="4055" y="7616"/>
                  <a:pt x="4274" y="7722"/>
                  <a:pt x="4429" y="7906"/>
                </a:cubicBezTo>
                <a:cubicBezTo>
                  <a:pt x="4560" y="8049"/>
                  <a:pt x="4751" y="8144"/>
                  <a:pt x="4953" y="8144"/>
                </a:cubicBezTo>
                <a:lnTo>
                  <a:pt x="5311" y="8144"/>
                </a:lnTo>
                <a:cubicBezTo>
                  <a:pt x="5584" y="8144"/>
                  <a:pt x="5822" y="7906"/>
                  <a:pt x="5822" y="7621"/>
                </a:cubicBezTo>
                <a:lnTo>
                  <a:pt x="5822" y="5835"/>
                </a:lnTo>
                <a:lnTo>
                  <a:pt x="7608" y="5835"/>
                </a:lnTo>
                <a:cubicBezTo>
                  <a:pt x="7716" y="5835"/>
                  <a:pt x="7811" y="5918"/>
                  <a:pt x="7811" y="6025"/>
                </a:cubicBezTo>
                <a:lnTo>
                  <a:pt x="7811" y="6382"/>
                </a:lnTo>
                <a:cubicBezTo>
                  <a:pt x="7811" y="6489"/>
                  <a:pt x="7763" y="6597"/>
                  <a:pt x="7692" y="6656"/>
                </a:cubicBezTo>
                <a:cubicBezTo>
                  <a:pt x="7370" y="6918"/>
                  <a:pt x="7227" y="7323"/>
                  <a:pt x="7299" y="7740"/>
                </a:cubicBezTo>
                <a:cubicBezTo>
                  <a:pt x="7394" y="8180"/>
                  <a:pt x="7727" y="8537"/>
                  <a:pt x="8180" y="8633"/>
                </a:cubicBezTo>
                <a:cubicBezTo>
                  <a:pt x="8251" y="8644"/>
                  <a:pt x="8347" y="8656"/>
                  <a:pt x="8418" y="8656"/>
                </a:cubicBezTo>
                <a:cubicBezTo>
                  <a:pt x="8680" y="8656"/>
                  <a:pt x="8942" y="8573"/>
                  <a:pt x="9132" y="8406"/>
                </a:cubicBezTo>
                <a:cubicBezTo>
                  <a:pt x="9394" y="8180"/>
                  <a:pt x="9549" y="7871"/>
                  <a:pt x="9549" y="7513"/>
                </a:cubicBezTo>
                <a:cubicBezTo>
                  <a:pt x="9549" y="7168"/>
                  <a:pt x="9394" y="6847"/>
                  <a:pt x="9132" y="6632"/>
                </a:cubicBezTo>
                <a:cubicBezTo>
                  <a:pt x="9061" y="6573"/>
                  <a:pt x="9013" y="6478"/>
                  <a:pt x="9013" y="6370"/>
                </a:cubicBezTo>
                <a:lnTo>
                  <a:pt x="9013" y="6013"/>
                </a:lnTo>
                <a:cubicBezTo>
                  <a:pt x="9013" y="5906"/>
                  <a:pt x="9097" y="5823"/>
                  <a:pt x="9204" y="5823"/>
                </a:cubicBezTo>
                <a:lnTo>
                  <a:pt x="10097" y="5823"/>
                </a:lnTo>
                <a:cubicBezTo>
                  <a:pt x="10192" y="5823"/>
                  <a:pt x="10264" y="5739"/>
                  <a:pt x="10264" y="5656"/>
                </a:cubicBezTo>
                <a:cubicBezTo>
                  <a:pt x="10264" y="5561"/>
                  <a:pt x="10192" y="5489"/>
                  <a:pt x="10097" y="5489"/>
                </a:cubicBezTo>
                <a:lnTo>
                  <a:pt x="9204" y="5489"/>
                </a:lnTo>
                <a:cubicBezTo>
                  <a:pt x="8918" y="5489"/>
                  <a:pt x="8680" y="5727"/>
                  <a:pt x="8680" y="6013"/>
                </a:cubicBezTo>
                <a:lnTo>
                  <a:pt x="8680" y="6370"/>
                </a:lnTo>
                <a:cubicBezTo>
                  <a:pt x="8680" y="6573"/>
                  <a:pt x="8775" y="6775"/>
                  <a:pt x="8918" y="6906"/>
                </a:cubicBezTo>
                <a:cubicBezTo>
                  <a:pt x="9121" y="7049"/>
                  <a:pt x="9216" y="7287"/>
                  <a:pt x="9216" y="7525"/>
                </a:cubicBezTo>
                <a:cubicBezTo>
                  <a:pt x="9216" y="7763"/>
                  <a:pt x="9121" y="8002"/>
                  <a:pt x="8918" y="8156"/>
                </a:cubicBezTo>
                <a:cubicBezTo>
                  <a:pt x="8764" y="8272"/>
                  <a:pt x="8570" y="8333"/>
                  <a:pt x="8376" y="8333"/>
                </a:cubicBezTo>
                <a:cubicBezTo>
                  <a:pt x="8330" y="8333"/>
                  <a:pt x="8285" y="8330"/>
                  <a:pt x="8239" y="8323"/>
                </a:cubicBezTo>
                <a:cubicBezTo>
                  <a:pt x="7930" y="8263"/>
                  <a:pt x="7668" y="7990"/>
                  <a:pt x="7608" y="7680"/>
                </a:cubicBezTo>
                <a:cubicBezTo>
                  <a:pt x="7549" y="7382"/>
                  <a:pt x="7656" y="7097"/>
                  <a:pt x="7882" y="6906"/>
                </a:cubicBezTo>
                <a:cubicBezTo>
                  <a:pt x="8025" y="6775"/>
                  <a:pt x="8120" y="6573"/>
                  <a:pt x="8120" y="6370"/>
                </a:cubicBezTo>
                <a:lnTo>
                  <a:pt x="8120" y="6013"/>
                </a:lnTo>
                <a:cubicBezTo>
                  <a:pt x="8120" y="5727"/>
                  <a:pt x="7882" y="5489"/>
                  <a:pt x="7597" y="5489"/>
                </a:cubicBezTo>
                <a:lnTo>
                  <a:pt x="5811" y="5489"/>
                </a:lnTo>
                <a:lnTo>
                  <a:pt x="5811" y="3703"/>
                </a:lnTo>
                <a:cubicBezTo>
                  <a:pt x="5811" y="3596"/>
                  <a:pt x="5894" y="3513"/>
                  <a:pt x="6001" y="3513"/>
                </a:cubicBezTo>
                <a:lnTo>
                  <a:pt x="6358" y="3513"/>
                </a:lnTo>
                <a:cubicBezTo>
                  <a:pt x="6465" y="3513"/>
                  <a:pt x="6573" y="3560"/>
                  <a:pt x="6632" y="3632"/>
                </a:cubicBezTo>
                <a:cubicBezTo>
                  <a:pt x="6847" y="3886"/>
                  <a:pt x="7157" y="4035"/>
                  <a:pt x="7492" y="4035"/>
                </a:cubicBezTo>
                <a:cubicBezTo>
                  <a:pt x="7565" y="4035"/>
                  <a:pt x="7640" y="4028"/>
                  <a:pt x="7716" y="4013"/>
                </a:cubicBezTo>
                <a:cubicBezTo>
                  <a:pt x="8156" y="3930"/>
                  <a:pt x="8525" y="3584"/>
                  <a:pt x="8609" y="3144"/>
                </a:cubicBezTo>
                <a:cubicBezTo>
                  <a:pt x="8680" y="2798"/>
                  <a:pt x="8597" y="2441"/>
                  <a:pt x="8382" y="2167"/>
                </a:cubicBezTo>
                <a:cubicBezTo>
                  <a:pt x="8156" y="1906"/>
                  <a:pt x="7847" y="1751"/>
                  <a:pt x="7489" y="1751"/>
                </a:cubicBezTo>
                <a:cubicBezTo>
                  <a:pt x="7156" y="1751"/>
                  <a:pt x="6823" y="1906"/>
                  <a:pt x="6608" y="2167"/>
                </a:cubicBezTo>
                <a:cubicBezTo>
                  <a:pt x="6549" y="2251"/>
                  <a:pt x="6454" y="2287"/>
                  <a:pt x="6346" y="2287"/>
                </a:cubicBezTo>
                <a:lnTo>
                  <a:pt x="5989" y="2287"/>
                </a:lnTo>
                <a:cubicBezTo>
                  <a:pt x="5882" y="2287"/>
                  <a:pt x="5799" y="2203"/>
                  <a:pt x="5799" y="2096"/>
                </a:cubicBezTo>
                <a:lnTo>
                  <a:pt x="5799" y="1203"/>
                </a:lnTo>
                <a:cubicBezTo>
                  <a:pt x="5799" y="1120"/>
                  <a:pt x="5715" y="1036"/>
                  <a:pt x="5632" y="1036"/>
                </a:cubicBezTo>
                <a:cubicBezTo>
                  <a:pt x="5549" y="1036"/>
                  <a:pt x="5465" y="1120"/>
                  <a:pt x="5465" y="1203"/>
                </a:cubicBezTo>
                <a:lnTo>
                  <a:pt x="5465" y="2096"/>
                </a:lnTo>
                <a:cubicBezTo>
                  <a:pt x="5465" y="2382"/>
                  <a:pt x="5703" y="2620"/>
                  <a:pt x="5989" y="2620"/>
                </a:cubicBezTo>
                <a:lnTo>
                  <a:pt x="6346" y="2620"/>
                </a:lnTo>
                <a:cubicBezTo>
                  <a:pt x="6561" y="2620"/>
                  <a:pt x="6751" y="2525"/>
                  <a:pt x="6882" y="2382"/>
                </a:cubicBezTo>
                <a:cubicBezTo>
                  <a:pt x="7037" y="2191"/>
                  <a:pt x="7263" y="2084"/>
                  <a:pt x="7513" y="2084"/>
                </a:cubicBezTo>
                <a:cubicBezTo>
                  <a:pt x="7751" y="2084"/>
                  <a:pt x="7989" y="2191"/>
                  <a:pt x="8132" y="2382"/>
                </a:cubicBezTo>
                <a:cubicBezTo>
                  <a:pt x="8287" y="2572"/>
                  <a:pt x="8347" y="2822"/>
                  <a:pt x="8299" y="3060"/>
                </a:cubicBezTo>
                <a:cubicBezTo>
                  <a:pt x="8239" y="3382"/>
                  <a:pt x="7966" y="3632"/>
                  <a:pt x="7656" y="3691"/>
                </a:cubicBezTo>
                <a:cubicBezTo>
                  <a:pt x="7601" y="3702"/>
                  <a:pt x="7547" y="3708"/>
                  <a:pt x="7494" y="3708"/>
                </a:cubicBezTo>
                <a:cubicBezTo>
                  <a:pt x="7257" y="3708"/>
                  <a:pt x="7038" y="3602"/>
                  <a:pt x="6882" y="3418"/>
                </a:cubicBezTo>
                <a:cubicBezTo>
                  <a:pt x="6751" y="3275"/>
                  <a:pt x="6561" y="3179"/>
                  <a:pt x="6346" y="3179"/>
                </a:cubicBezTo>
                <a:lnTo>
                  <a:pt x="5989" y="3179"/>
                </a:lnTo>
                <a:cubicBezTo>
                  <a:pt x="5703" y="3179"/>
                  <a:pt x="5465" y="3418"/>
                  <a:pt x="5465" y="3703"/>
                </a:cubicBezTo>
                <a:lnTo>
                  <a:pt x="5465" y="5489"/>
                </a:lnTo>
                <a:lnTo>
                  <a:pt x="3679" y="5489"/>
                </a:lnTo>
                <a:cubicBezTo>
                  <a:pt x="3584" y="5489"/>
                  <a:pt x="3489" y="5406"/>
                  <a:pt x="3489" y="5299"/>
                </a:cubicBezTo>
                <a:lnTo>
                  <a:pt x="3489" y="4942"/>
                </a:lnTo>
                <a:cubicBezTo>
                  <a:pt x="3489" y="4834"/>
                  <a:pt x="3536" y="4727"/>
                  <a:pt x="3608" y="4668"/>
                </a:cubicBezTo>
                <a:cubicBezTo>
                  <a:pt x="3917" y="4406"/>
                  <a:pt x="4072" y="4001"/>
                  <a:pt x="3989" y="3584"/>
                </a:cubicBezTo>
                <a:cubicBezTo>
                  <a:pt x="3906" y="3144"/>
                  <a:pt x="3560" y="2787"/>
                  <a:pt x="3120" y="2691"/>
                </a:cubicBezTo>
                <a:cubicBezTo>
                  <a:pt x="3039" y="2675"/>
                  <a:pt x="2957" y="2666"/>
                  <a:pt x="2876" y="2666"/>
                </a:cubicBezTo>
                <a:cubicBezTo>
                  <a:pt x="2611" y="2666"/>
                  <a:pt x="2353" y="2754"/>
                  <a:pt x="2143" y="2918"/>
                </a:cubicBezTo>
                <a:cubicBezTo>
                  <a:pt x="1882" y="3144"/>
                  <a:pt x="1727" y="3453"/>
                  <a:pt x="1727" y="3811"/>
                </a:cubicBezTo>
                <a:cubicBezTo>
                  <a:pt x="1727" y="4156"/>
                  <a:pt x="1882" y="4477"/>
                  <a:pt x="2143" y="4692"/>
                </a:cubicBezTo>
                <a:cubicBezTo>
                  <a:pt x="2227" y="4751"/>
                  <a:pt x="2263" y="4846"/>
                  <a:pt x="2263" y="4954"/>
                </a:cubicBezTo>
                <a:lnTo>
                  <a:pt x="2263" y="5311"/>
                </a:lnTo>
                <a:cubicBezTo>
                  <a:pt x="2263" y="5418"/>
                  <a:pt x="2179" y="5501"/>
                  <a:pt x="2072" y="5501"/>
                </a:cubicBezTo>
                <a:lnTo>
                  <a:pt x="286" y="5501"/>
                </a:lnTo>
                <a:lnTo>
                  <a:pt x="286" y="882"/>
                </a:lnTo>
                <a:cubicBezTo>
                  <a:pt x="286" y="584"/>
                  <a:pt x="524" y="322"/>
                  <a:pt x="834" y="322"/>
                </a:cubicBezTo>
                <a:lnTo>
                  <a:pt x="5465" y="322"/>
                </a:lnTo>
                <a:lnTo>
                  <a:pt x="5465" y="524"/>
                </a:lnTo>
                <a:cubicBezTo>
                  <a:pt x="5465" y="608"/>
                  <a:pt x="5537" y="679"/>
                  <a:pt x="5632" y="679"/>
                </a:cubicBezTo>
                <a:cubicBezTo>
                  <a:pt x="5715" y="679"/>
                  <a:pt x="5799" y="608"/>
                  <a:pt x="5799" y="524"/>
                </a:cubicBezTo>
                <a:lnTo>
                  <a:pt x="5799" y="322"/>
                </a:lnTo>
                <a:close/>
                <a:moveTo>
                  <a:pt x="881" y="1"/>
                </a:moveTo>
                <a:cubicBezTo>
                  <a:pt x="405" y="1"/>
                  <a:pt x="0" y="382"/>
                  <a:pt x="0" y="870"/>
                </a:cubicBezTo>
                <a:lnTo>
                  <a:pt x="0" y="10454"/>
                </a:lnTo>
                <a:cubicBezTo>
                  <a:pt x="0" y="10930"/>
                  <a:pt x="393" y="11335"/>
                  <a:pt x="881" y="11335"/>
                </a:cubicBezTo>
                <a:lnTo>
                  <a:pt x="10466" y="11335"/>
                </a:lnTo>
                <a:cubicBezTo>
                  <a:pt x="10942" y="11335"/>
                  <a:pt x="11347" y="10954"/>
                  <a:pt x="11347" y="10454"/>
                </a:cubicBezTo>
                <a:lnTo>
                  <a:pt x="11347" y="870"/>
                </a:lnTo>
                <a:cubicBezTo>
                  <a:pt x="11347" y="405"/>
                  <a:pt x="10942" y="1"/>
                  <a:pt x="10466"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9830" name="Google Shape;9830;p78"/>
          <p:cNvGrpSpPr/>
          <p:nvPr/>
        </p:nvGrpSpPr>
        <p:grpSpPr>
          <a:xfrm>
            <a:off x="8288490" y="2394542"/>
            <a:ext cx="481529" cy="481529"/>
            <a:chOff x="6216367" y="1970156"/>
            <a:chExt cx="361147" cy="36114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31" name="Google Shape;9831;p78"/>
            <p:cNvSpPr/>
            <p:nvPr/>
          </p:nvSpPr>
          <p:spPr>
            <a:xfrm>
              <a:off x="6247813" y="2069522"/>
              <a:ext cx="329701" cy="261781"/>
            </a:xfrm>
            <a:custGeom>
              <a:avLst/>
              <a:gdLst/>
              <a:ahLst/>
              <a:cxnLst/>
              <a:rect l="l" t="t" r="r" b="b"/>
              <a:pathLst>
                <a:path w="10359" h="8225" extrusionOk="0">
                  <a:moveTo>
                    <a:pt x="9663" y="0"/>
                  </a:moveTo>
                  <a:cubicBezTo>
                    <a:pt x="9637" y="0"/>
                    <a:pt x="9611" y="7"/>
                    <a:pt x="9585" y="22"/>
                  </a:cubicBezTo>
                  <a:cubicBezTo>
                    <a:pt x="9490" y="69"/>
                    <a:pt x="9466" y="153"/>
                    <a:pt x="9502" y="248"/>
                  </a:cubicBezTo>
                  <a:cubicBezTo>
                    <a:pt x="9847" y="962"/>
                    <a:pt x="10026" y="1736"/>
                    <a:pt x="10026" y="2534"/>
                  </a:cubicBezTo>
                  <a:cubicBezTo>
                    <a:pt x="10026" y="3963"/>
                    <a:pt x="9478" y="5308"/>
                    <a:pt x="8466" y="6320"/>
                  </a:cubicBezTo>
                  <a:cubicBezTo>
                    <a:pt x="7454" y="7332"/>
                    <a:pt x="6108" y="7880"/>
                    <a:pt x="4680" y="7880"/>
                  </a:cubicBezTo>
                  <a:cubicBezTo>
                    <a:pt x="3834" y="7880"/>
                    <a:pt x="3037" y="7689"/>
                    <a:pt x="2287" y="7308"/>
                  </a:cubicBezTo>
                  <a:cubicBezTo>
                    <a:pt x="1667" y="6999"/>
                    <a:pt x="1096" y="6558"/>
                    <a:pt x="632" y="6022"/>
                  </a:cubicBezTo>
                  <a:lnTo>
                    <a:pt x="632" y="6022"/>
                  </a:lnTo>
                  <a:lnTo>
                    <a:pt x="1286" y="6237"/>
                  </a:lnTo>
                  <a:cubicBezTo>
                    <a:pt x="1308" y="6245"/>
                    <a:pt x="1329" y="6249"/>
                    <a:pt x="1350" y="6249"/>
                  </a:cubicBezTo>
                  <a:cubicBezTo>
                    <a:pt x="1417" y="6249"/>
                    <a:pt x="1473" y="6206"/>
                    <a:pt x="1501" y="6141"/>
                  </a:cubicBezTo>
                  <a:cubicBezTo>
                    <a:pt x="1525" y="6046"/>
                    <a:pt x="1489" y="5963"/>
                    <a:pt x="1394" y="5927"/>
                  </a:cubicBezTo>
                  <a:lnTo>
                    <a:pt x="215" y="5546"/>
                  </a:lnTo>
                  <a:cubicBezTo>
                    <a:pt x="197" y="5539"/>
                    <a:pt x="180" y="5536"/>
                    <a:pt x="163" y="5536"/>
                  </a:cubicBezTo>
                  <a:cubicBezTo>
                    <a:pt x="122" y="5536"/>
                    <a:pt x="85" y="5553"/>
                    <a:pt x="60" y="5570"/>
                  </a:cubicBezTo>
                  <a:cubicBezTo>
                    <a:pt x="12" y="5606"/>
                    <a:pt x="1" y="5665"/>
                    <a:pt x="1" y="5725"/>
                  </a:cubicBezTo>
                  <a:lnTo>
                    <a:pt x="191" y="7094"/>
                  </a:lnTo>
                  <a:cubicBezTo>
                    <a:pt x="203" y="7177"/>
                    <a:pt x="274" y="7237"/>
                    <a:pt x="358" y="7237"/>
                  </a:cubicBezTo>
                  <a:lnTo>
                    <a:pt x="382" y="7237"/>
                  </a:lnTo>
                  <a:cubicBezTo>
                    <a:pt x="477" y="7225"/>
                    <a:pt x="536" y="7130"/>
                    <a:pt x="512" y="7046"/>
                  </a:cubicBezTo>
                  <a:lnTo>
                    <a:pt x="417" y="6272"/>
                  </a:lnTo>
                  <a:lnTo>
                    <a:pt x="417" y="6272"/>
                  </a:lnTo>
                  <a:cubicBezTo>
                    <a:pt x="893" y="6820"/>
                    <a:pt x="1489" y="7284"/>
                    <a:pt x="2120" y="7606"/>
                  </a:cubicBezTo>
                  <a:cubicBezTo>
                    <a:pt x="2918" y="8011"/>
                    <a:pt x="3775" y="8225"/>
                    <a:pt x="4680" y="8225"/>
                  </a:cubicBezTo>
                  <a:cubicBezTo>
                    <a:pt x="6204" y="8225"/>
                    <a:pt x="7621" y="7630"/>
                    <a:pt x="8692" y="6558"/>
                  </a:cubicBezTo>
                  <a:cubicBezTo>
                    <a:pt x="9764" y="5487"/>
                    <a:pt x="10359" y="4058"/>
                    <a:pt x="10359" y="2558"/>
                  </a:cubicBezTo>
                  <a:cubicBezTo>
                    <a:pt x="10359" y="1677"/>
                    <a:pt x="10157" y="855"/>
                    <a:pt x="9799" y="93"/>
                  </a:cubicBezTo>
                  <a:cubicBezTo>
                    <a:pt x="9775" y="35"/>
                    <a:pt x="9721" y="0"/>
                    <a:pt x="96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32" name="Google Shape;9832;p78"/>
            <p:cNvSpPr/>
            <p:nvPr/>
          </p:nvSpPr>
          <p:spPr>
            <a:xfrm>
              <a:off x="6216367" y="1970156"/>
              <a:ext cx="329701" cy="260731"/>
            </a:xfrm>
            <a:custGeom>
              <a:avLst/>
              <a:gdLst/>
              <a:ahLst/>
              <a:cxnLst/>
              <a:rect l="l" t="t" r="r" b="b"/>
              <a:pathLst>
                <a:path w="10359" h="8192" extrusionOk="0">
                  <a:moveTo>
                    <a:pt x="5668" y="0"/>
                  </a:moveTo>
                  <a:cubicBezTo>
                    <a:pt x="4156" y="0"/>
                    <a:pt x="2739" y="596"/>
                    <a:pt x="1667" y="1667"/>
                  </a:cubicBezTo>
                  <a:cubicBezTo>
                    <a:pt x="596" y="2739"/>
                    <a:pt x="0" y="4168"/>
                    <a:pt x="0" y="5680"/>
                  </a:cubicBezTo>
                  <a:cubicBezTo>
                    <a:pt x="0" y="6525"/>
                    <a:pt x="179" y="7346"/>
                    <a:pt x="548" y="8097"/>
                  </a:cubicBezTo>
                  <a:cubicBezTo>
                    <a:pt x="584" y="8156"/>
                    <a:pt x="643" y="8192"/>
                    <a:pt x="703" y="8192"/>
                  </a:cubicBezTo>
                  <a:cubicBezTo>
                    <a:pt x="727" y="8192"/>
                    <a:pt x="750" y="8192"/>
                    <a:pt x="774" y="8180"/>
                  </a:cubicBezTo>
                  <a:cubicBezTo>
                    <a:pt x="858" y="8132"/>
                    <a:pt x="893" y="8037"/>
                    <a:pt x="846" y="7954"/>
                  </a:cubicBezTo>
                  <a:cubicBezTo>
                    <a:pt x="512" y="7239"/>
                    <a:pt x="334" y="6465"/>
                    <a:pt x="334" y="5656"/>
                  </a:cubicBezTo>
                  <a:cubicBezTo>
                    <a:pt x="334" y="4227"/>
                    <a:pt x="881" y="2894"/>
                    <a:pt x="1893" y="1882"/>
                  </a:cubicBezTo>
                  <a:cubicBezTo>
                    <a:pt x="2905" y="869"/>
                    <a:pt x="4239" y="322"/>
                    <a:pt x="5668" y="322"/>
                  </a:cubicBezTo>
                  <a:cubicBezTo>
                    <a:pt x="7239" y="322"/>
                    <a:pt x="8704" y="989"/>
                    <a:pt x="9716" y="2179"/>
                  </a:cubicBezTo>
                  <a:lnTo>
                    <a:pt x="9061" y="1953"/>
                  </a:lnTo>
                  <a:cubicBezTo>
                    <a:pt x="9044" y="1948"/>
                    <a:pt x="9027" y="1946"/>
                    <a:pt x="9010" y="1946"/>
                  </a:cubicBezTo>
                  <a:cubicBezTo>
                    <a:pt x="8942" y="1946"/>
                    <a:pt x="8878" y="1984"/>
                    <a:pt x="8859" y="2060"/>
                  </a:cubicBezTo>
                  <a:cubicBezTo>
                    <a:pt x="8823" y="2143"/>
                    <a:pt x="8870" y="2239"/>
                    <a:pt x="8966" y="2263"/>
                  </a:cubicBezTo>
                  <a:lnTo>
                    <a:pt x="10133" y="2655"/>
                  </a:lnTo>
                  <a:cubicBezTo>
                    <a:pt x="10156" y="2655"/>
                    <a:pt x="10168" y="2667"/>
                    <a:pt x="10192" y="2667"/>
                  </a:cubicBezTo>
                  <a:cubicBezTo>
                    <a:pt x="10240" y="2667"/>
                    <a:pt x="10275" y="2655"/>
                    <a:pt x="10299" y="2620"/>
                  </a:cubicBezTo>
                  <a:cubicBezTo>
                    <a:pt x="10347" y="2596"/>
                    <a:pt x="10359" y="2536"/>
                    <a:pt x="10359" y="2477"/>
                  </a:cubicBezTo>
                  <a:lnTo>
                    <a:pt x="10168" y="1108"/>
                  </a:lnTo>
                  <a:cubicBezTo>
                    <a:pt x="10158" y="1027"/>
                    <a:pt x="10088" y="971"/>
                    <a:pt x="10016" y="971"/>
                  </a:cubicBezTo>
                  <a:cubicBezTo>
                    <a:pt x="10003" y="971"/>
                    <a:pt x="9990" y="973"/>
                    <a:pt x="9978" y="977"/>
                  </a:cubicBezTo>
                  <a:cubicBezTo>
                    <a:pt x="9882" y="989"/>
                    <a:pt x="9823" y="1072"/>
                    <a:pt x="9835" y="1167"/>
                  </a:cubicBezTo>
                  <a:lnTo>
                    <a:pt x="9942" y="1941"/>
                  </a:lnTo>
                  <a:cubicBezTo>
                    <a:pt x="8870" y="703"/>
                    <a:pt x="7323" y="0"/>
                    <a:pt x="56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33" name="Google Shape;9833;p78"/>
            <p:cNvSpPr/>
            <p:nvPr/>
          </p:nvSpPr>
          <p:spPr>
            <a:xfrm>
              <a:off x="6351252" y="2064875"/>
              <a:ext cx="17855" cy="28072"/>
            </a:xfrm>
            <a:custGeom>
              <a:avLst/>
              <a:gdLst/>
              <a:ahLst/>
              <a:cxnLst/>
              <a:rect l="l" t="t" r="r" b="b"/>
              <a:pathLst>
                <a:path w="561" h="882" extrusionOk="0">
                  <a:moveTo>
                    <a:pt x="358" y="1"/>
                  </a:moveTo>
                  <a:cubicBezTo>
                    <a:pt x="275" y="1"/>
                    <a:pt x="203" y="84"/>
                    <a:pt x="203" y="168"/>
                  </a:cubicBezTo>
                  <a:lnTo>
                    <a:pt x="203" y="477"/>
                  </a:lnTo>
                  <a:lnTo>
                    <a:pt x="84" y="596"/>
                  </a:lnTo>
                  <a:cubicBezTo>
                    <a:pt x="25" y="656"/>
                    <a:pt x="1" y="763"/>
                    <a:pt x="84" y="834"/>
                  </a:cubicBezTo>
                  <a:cubicBezTo>
                    <a:pt x="108" y="870"/>
                    <a:pt x="156" y="882"/>
                    <a:pt x="203" y="882"/>
                  </a:cubicBezTo>
                  <a:cubicBezTo>
                    <a:pt x="239" y="882"/>
                    <a:pt x="287" y="870"/>
                    <a:pt x="322" y="834"/>
                  </a:cubicBezTo>
                  <a:lnTo>
                    <a:pt x="501" y="680"/>
                  </a:lnTo>
                  <a:cubicBezTo>
                    <a:pt x="525" y="644"/>
                    <a:pt x="561" y="596"/>
                    <a:pt x="537" y="560"/>
                  </a:cubicBezTo>
                  <a:lnTo>
                    <a:pt x="525" y="168"/>
                  </a:lnTo>
                  <a:cubicBezTo>
                    <a:pt x="525" y="84"/>
                    <a:pt x="453" y="1"/>
                    <a:pt x="35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34" name="Google Shape;9834;p78"/>
            <p:cNvSpPr/>
            <p:nvPr/>
          </p:nvSpPr>
          <p:spPr>
            <a:xfrm>
              <a:off x="6260321" y="2016688"/>
              <a:ext cx="272857" cy="269929"/>
            </a:xfrm>
            <a:custGeom>
              <a:avLst/>
              <a:gdLst/>
              <a:ahLst/>
              <a:cxnLst/>
              <a:rect l="l" t="t" r="r" b="b"/>
              <a:pathLst>
                <a:path w="8573" h="8481" extrusionOk="0">
                  <a:moveTo>
                    <a:pt x="2822" y="3182"/>
                  </a:moveTo>
                  <a:lnTo>
                    <a:pt x="3037" y="3217"/>
                  </a:lnTo>
                  <a:lnTo>
                    <a:pt x="3144" y="3217"/>
                  </a:lnTo>
                  <a:lnTo>
                    <a:pt x="2965" y="3598"/>
                  </a:lnTo>
                  <a:lnTo>
                    <a:pt x="2679" y="3527"/>
                  </a:lnTo>
                  <a:lnTo>
                    <a:pt x="2822" y="3182"/>
                  </a:lnTo>
                  <a:close/>
                  <a:moveTo>
                    <a:pt x="3918" y="3110"/>
                  </a:moveTo>
                  <a:lnTo>
                    <a:pt x="4251" y="3515"/>
                  </a:lnTo>
                  <a:lnTo>
                    <a:pt x="4203" y="3634"/>
                  </a:lnTo>
                  <a:cubicBezTo>
                    <a:pt x="4168" y="3718"/>
                    <a:pt x="4215" y="3813"/>
                    <a:pt x="4310" y="3837"/>
                  </a:cubicBezTo>
                  <a:cubicBezTo>
                    <a:pt x="4322" y="3837"/>
                    <a:pt x="4334" y="3860"/>
                    <a:pt x="4370" y="3860"/>
                  </a:cubicBezTo>
                  <a:cubicBezTo>
                    <a:pt x="4441" y="3860"/>
                    <a:pt x="4501" y="3813"/>
                    <a:pt x="4525" y="3741"/>
                  </a:cubicBezTo>
                  <a:lnTo>
                    <a:pt x="4572" y="3622"/>
                  </a:lnTo>
                  <a:cubicBezTo>
                    <a:pt x="4608" y="3515"/>
                    <a:pt x="4584" y="3408"/>
                    <a:pt x="4513" y="3325"/>
                  </a:cubicBezTo>
                  <a:lnTo>
                    <a:pt x="4430" y="3217"/>
                  </a:lnTo>
                  <a:lnTo>
                    <a:pt x="4727" y="3444"/>
                  </a:lnTo>
                  <a:cubicBezTo>
                    <a:pt x="4749" y="3458"/>
                    <a:pt x="4780" y="3469"/>
                    <a:pt x="4815" y="3469"/>
                  </a:cubicBezTo>
                  <a:cubicBezTo>
                    <a:pt x="4836" y="3469"/>
                    <a:pt x="4859" y="3465"/>
                    <a:pt x="4882" y="3456"/>
                  </a:cubicBezTo>
                  <a:lnTo>
                    <a:pt x="5096" y="3360"/>
                  </a:lnTo>
                  <a:lnTo>
                    <a:pt x="5227" y="3515"/>
                  </a:lnTo>
                  <a:cubicBezTo>
                    <a:pt x="5263" y="3563"/>
                    <a:pt x="5323" y="3575"/>
                    <a:pt x="5358" y="3575"/>
                  </a:cubicBezTo>
                  <a:lnTo>
                    <a:pt x="5775" y="3539"/>
                  </a:lnTo>
                  <a:lnTo>
                    <a:pt x="5799" y="3622"/>
                  </a:lnTo>
                  <a:cubicBezTo>
                    <a:pt x="5811" y="3658"/>
                    <a:pt x="5775" y="3694"/>
                    <a:pt x="5775" y="3706"/>
                  </a:cubicBezTo>
                  <a:cubicBezTo>
                    <a:pt x="5763" y="3718"/>
                    <a:pt x="5739" y="3753"/>
                    <a:pt x="5692" y="3753"/>
                  </a:cubicBezTo>
                  <a:lnTo>
                    <a:pt x="4977" y="3813"/>
                  </a:lnTo>
                  <a:cubicBezTo>
                    <a:pt x="4882" y="3813"/>
                    <a:pt x="4811" y="3872"/>
                    <a:pt x="4751" y="3944"/>
                  </a:cubicBezTo>
                  <a:cubicBezTo>
                    <a:pt x="4727" y="4003"/>
                    <a:pt x="4691" y="4063"/>
                    <a:pt x="4703" y="4122"/>
                  </a:cubicBezTo>
                  <a:lnTo>
                    <a:pt x="4227" y="3956"/>
                  </a:lnTo>
                  <a:cubicBezTo>
                    <a:pt x="4215" y="3956"/>
                    <a:pt x="4215" y="3944"/>
                    <a:pt x="4203" y="3932"/>
                  </a:cubicBezTo>
                  <a:cubicBezTo>
                    <a:pt x="4168" y="3753"/>
                    <a:pt x="4025" y="3610"/>
                    <a:pt x="3846" y="3610"/>
                  </a:cubicBezTo>
                  <a:lnTo>
                    <a:pt x="3834" y="3610"/>
                  </a:lnTo>
                  <a:lnTo>
                    <a:pt x="3322" y="3634"/>
                  </a:lnTo>
                  <a:lnTo>
                    <a:pt x="3477" y="3289"/>
                  </a:lnTo>
                  <a:cubicBezTo>
                    <a:pt x="3489" y="3265"/>
                    <a:pt x="3513" y="3229"/>
                    <a:pt x="3548" y="3229"/>
                  </a:cubicBezTo>
                  <a:lnTo>
                    <a:pt x="3918" y="3110"/>
                  </a:lnTo>
                  <a:close/>
                  <a:moveTo>
                    <a:pt x="7775" y="3646"/>
                  </a:moveTo>
                  <a:cubicBezTo>
                    <a:pt x="7787" y="3646"/>
                    <a:pt x="7835" y="3646"/>
                    <a:pt x="7859" y="3682"/>
                  </a:cubicBezTo>
                  <a:lnTo>
                    <a:pt x="8204" y="4003"/>
                  </a:lnTo>
                  <a:lnTo>
                    <a:pt x="8204" y="4349"/>
                  </a:lnTo>
                  <a:cubicBezTo>
                    <a:pt x="8156" y="5325"/>
                    <a:pt x="7763" y="6254"/>
                    <a:pt x="7061" y="6956"/>
                  </a:cubicBezTo>
                  <a:cubicBezTo>
                    <a:pt x="6954" y="7051"/>
                    <a:pt x="6835" y="7158"/>
                    <a:pt x="6716" y="7254"/>
                  </a:cubicBezTo>
                  <a:cubicBezTo>
                    <a:pt x="6775" y="7158"/>
                    <a:pt x="6835" y="7075"/>
                    <a:pt x="6870" y="6968"/>
                  </a:cubicBezTo>
                  <a:lnTo>
                    <a:pt x="7620" y="5194"/>
                  </a:lnTo>
                  <a:cubicBezTo>
                    <a:pt x="7656" y="5134"/>
                    <a:pt x="7644" y="5075"/>
                    <a:pt x="7609" y="5027"/>
                  </a:cubicBezTo>
                  <a:cubicBezTo>
                    <a:pt x="7585" y="4992"/>
                    <a:pt x="7525" y="4956"/>
                    <a:pt x="7466" y="4956"/>
                  </a:cubicBezTo>
                  <a:lnTo>
                    <a:pt x="7382" y="4956"/>
                  </a:lnTo>
                  <a:lnTo>
                    <a:pt x="7799" y="4134"/>
                  </a:lnTo>
                  <a:cubicBezTo>
                    <a:pt x="7882" y="4003"/>
                    <a:pt x="7835" y="3837"/>
                    <a:pt x="7704" y="3753"/>
                  </a:cubicBezTo>
                  <a:lnTo>
                    <a:pt x="7668" y="3718"/>
                  </a:lnTo>
                  <a:lnTo>
                    <a:pt x="7680" y="3706"/>
                  </a:lnTo>
                  <a:cubicBezTo>
                    <a:pt x="7716" y="3658"/>
                    <a:pt x="7739" y="3658"/>
                    <a:pt x="7775" y="3646"/>
                  </a:cubicBezTo>
                  <a:close/>
                  <a:moveTo>
                    <a:pt x="4257" y="0"/>
                  </a:moveTo>
                  <a:cubicBezTo>
                    <a:pt x="4208" y="0"/>
                    <a:pt x="4158" y="1"/>
                    <a:pt x="4108" y="3"/>
                  </a:cubicBezTo>
                  <a:cubicBezTo>
                    <a:pt x="3037" y="50"/>
                    <a:pt x="2048" y="491"/>
                    <a:pt x="1286" y="1241"/>
                  </a:cubicBezTo>
                  <a:cubicBezTo>
                    <a:pt x="524" y="1991"/>
                    <a:pt x="96" y="2991"/>
                    <a:pt x="48" y="4063"/>
                  </a:cubicBezTo>
                  <a:cubicBezTo>
                    <a:pt x="0" y="5122"/>
                    <a:pt x="358" y="6158"/>
                    <a:pt x="1048" y="6968"/>
                  </a:cubicBezTo>
                  <a:cubicBezTo>
                    <a:pt x="1072" y="7016"/>
                    <a:pt x="1120" y="7027"/>
                    <a:pt x="1179" y="7027"/>
                  </a:cubicBezTo>
                  <a:cubicBezTo>
                    <a:pt x="1227" y="7027"/>
                    <a:pt x="1251" y="7016"/>
                    <a:pt x="1286" y="6980"/>
                  </a:cubicBezTo>
                  <a:cubicBezTo>
                    <a:pt x="1358" y="6920"/>
                    <a:pt x="1358" y="6813"/>
                    <a:pt x="1298" y="6742"/>
                  </a:cubicBezTo>
                  <a:cubicBezTo>
                    <a:pt x="679" y="6004"/>
                    <a:pt x="346" y="5051"/>
                    <a:pt x="393" y="4063"/>
                  </a:cubicBezTo>
                  <a:cubicBezTo>
                    <a:pt x="441" y="3087"/>
                    <a:pt x="834" y="2158"/>
                    <a:pt x="1536" y="1455"/>
                  </a:cubicBezTo>
                  <a:cubicBezTo>
                    <a:pt x="2239" y="765"/>
                    <a:pt x="3156" y="360"/>
                    <a:pt x="4144" y="312"/>
                  </a:cubicBezTo>
                  <a:cubicBezTo>
                    <a:pt x="4200" y="309"/>
                    <a:pt x="4256" y="308"/>
                    <a:pt x="4312" y="308"/>
                  </a:cubicBezTo>
                  <a:cubicBezTo>
                    <a:pt x="4478" y="308"/>
                    <a:pt x="4641" y="321"/>
                    <a:pt x="4811" y="348"/>
                  </a:cubicBezTo>
                  <a:lnTo>
                    <a:pt x="5037" y="622"/>
                  </a:lnTo>
                  <a:lnTo>
                    <a:pt x="4942" y="848"/>
                  </a:lnTo>
                  <a:lnTo>
                    <a:pt x="4811" y="610"/>
                  </a:lnTo>
                  <a:cubicBezTo>
                    <a:pt x="4787" y="550"/>
                    <a:pt x="4727" y="527"/>
                    <a:pt x="4668" y="527"/>
                  </a:cubicBezTo>
                  <a:lnTo>
                    <a:pt x="4132" y="527"/>
                  </a:lnTo>
                  <a:cubicBezTo>
                    <a:pt x="4072" y="527"/>
                    <a:pt x="4013" y="550"/>
                    <a:pt x="3977" y="610"/>
                  </a:cubicBezTo>
                  <a:lnTo>
                    <a:pt x="3608" y="1324"/>
                  </a:lnTo>
                  <a:cubicBezTo>
                    <a:pt x="3560" y="1432"/>
                    <a:pt x="3560" y="1539"/>
                    <a:pt x="3608" y="1634"/>
                  </a:cubicBezTo>
                  <a:cubicBezTo>
                    <a:pt x="3668" y="1729"/>
                    <a:pt x="3751" y="1801"/>
                    <a:pt x="3858" y="1801"/>
                  </a:cubicBezTo>
                  <a:lnTo>
                    <a:pt x="4156" y="1836"/>
                  </a:lnTo>
                  <a:cubicBezTo>
                    <a:pt x="4215" y="1836"/>
                    <a:pt x="4275" y="1813"/>
                    <a:pt x="4310" y="1753"/>
                  </a:cubicBezTo>
                  <a:lnTo>
                    <a:pt x="4430" y="1598"/>
                  </a:lnTo>
                  <a:lnTo>
                    <a:pt x="4489" y="1670"/>
                  </a:lnTo>
                  <a:lnTo>
                    <a:pt x="4441" y="1955"/>
                  </a:lnTo>
                  <a:lnTo>
                    <a:pt x="3929" y="2027"/>
                  </a:lnTo>
                  <a:cubicBezTo>
                    <a:pt x="3906" y="2027"/>
                    <a:pt x="3894" y="2039"/>
                    <a:pt x="3858" y="2051"/>
                  </a:cubicBezTo>
                  <a:lnTo>
                    <a:pt x="3203" y="2527"/>
                  </a:lnTo>
                  <a:cubicBezTo>
                    <a:pt x="3179" y="2563"/>
                    <a:pt x="3144" y="2586"/>
                    <a:pt x="3144" y="2622"/>
                  </a:cubicBezTo>
                  <a:lnTo>
                    <a:pt x="3072" y="2920"/>
                  </a:lnTo>
                  <a:lnTo>
                    <a:pt x="2846" y="2884"/>
                  </a:lnTo>
                  <a:cubicBezTo>
                    <a:pt x="2836" y="2883"/>
                    <a:pt x="2826" y="2883"/>
                    <a:pt x="2816" y="2883"/>
                  </a:cubicBezTo>
                  <a:cubicBezTo>
                    <a:pt x="2686" y="2883"/>
                    <a:pt x="2580" y="2954"/>
                    <a:pt x="2525" y="3087"/>
                  </a:cubicBezTo>
                  <a:lnTo>
                    <a:pt x="2382" y="3456"/>
                  </a:lnTo>
                  <a:cubicBezTo>
                    <a:pt x="2358" y="3527"/>
                    <a:pt x="2358" y="3622"/>
                    <a:pt x="2405" y="3694"/>
                  </a:cubicBezTo>
                  <a:cubicBezTo>
                    <a:pt x="2441" y="3765"/>
                    <a:pt x="2501" y="3825"/>
                    <a:pt x="2596" y="3860"/>
                  </a:cubicBezTo>
                  <a:cubicBezTo>
                    <a:pt x="2441" y="3932"/>
                    <a:pt x="2322" y="4075"/>
                    <a:pt x="2322" y="4241"/>
                  </a:cubicBezTo>
                  <a:lnTo>
                    <a:pt x="2322" y="4313"/>
                  </a:lnTo>
                  <a:lnTo>
                    <a:pt x="1870" y="4849"/>
                  </a:lnTo>
                  <a:cubicBezTo>
                    <a:pt x="1786" y="4932"/>
                    <a:pt x="1763" y="5051"/>
                    <a:pt x="1763" y="5146"/>
                  </a:cubicBezTo>
                  <a:lnTo>
                    <a:pt x="1763" y="5777"/>
                  </a:lnTo>
                  <a:cubicBezTo>
                    <a:pt x="1763" y="5944"/>
                    <a:pt x="1822" y="6087"/>
                    <a:pt x="1941" y="6194"/>
                  </a:cubicBezTo>
                  <a:lnTo>
                    <a:pt x="2382" y="6623"/>
                  </a:lnTo>
                  <a:cubicBezTo>
                    <a:pt x="2489" y="6718"/>
                    <a:pt x="2608" y="6777"/>
                    <a:pt x="2739" y="6789"/>
                  </a:cubicBezTo>
                  <a:lnTo>
                    <a:pt x="4049" y="6908"/>
                  </a:lnTo>
                  <a:lnTo>
                    <a:pt x="4049" y="6956"/>
                  </a:lnTo>
                  <a:cubicBezTo>
                    <a:pt x="4037" y="7111"/>
                    <a:pt x="4096" y="7266"/>
                    <a:pt x="4227" y="7373"/>
                  </a:cubicBezTo>
                  <a:lnTo>
                    <a:pt x="4465" y="7551"/>
                  </a:lnTo>
                  <a:lnTo>
                    <a:pt x="4453" y="7587"/>
                  </a:lnTo>
                  <a:cubicBezTo>
                    <a:pt x="4394" y="7766"/>
                    <a:pt x="4453" y="7944"/>
                    <a:pt x="4584" y="8063"/>
                  </a:cubicBezTo>
                  <a:lnTo>
                    <a:pt x="4668" y="8123"/>
                  </a:lnTo>
                  <a:cubicBezTo>
                    <a:pt x="4608" y="8123"/>
                    <a:pt x="4561" y="8147"/>
                    <a:pt x="4501" y="8147"/>
                  </a:cubicBezTo>
                  <a:cubicBezTo>
                    <a:pt x="4451" y="8148"/>
                    <a:pt x="4402" y="8149"/>
                    <a:pt x="4353" y="8149"/>
                  </a:cubicBezTo>
                  <a:cubicBezTo>
                    <a:pt x="3418" y="8149"/>
                    <a:pt x="2523" y="7829"/>
                    <a:pt x="1822" y="7230"/>
                  </a:cubicBezTo>
                  <a:cubicBezTo>
                    <a:pt x="1793" y="7206"/>
                    <a:pt x="1759" y="7195"/>
                    <a:pt x="1724" y="7195"/>
                  </a:cubicBezTo>
                  <a:cubicBezTo>
                    <a:pt x="1672" y="7195"/>
                    <a:pt x="1619" y="7218"/>
                    <a:pt x="1584" y="7254"/>
                  </a:cubicBezTo>
                  <a:cubicBezTo>
                    <a:pt x="1524" y="7325"/>
                    <a:pt x="1536" y="7432"/>
                    <a:pt x="1596" y="7492"/>
                  </a:cubicBezTo>
                  <a:cubicBezTo>
                    <a:pt x="2358" y="8123"/>
                    <a:pt x="3322" y="8480"/>
                    <a:pt x="4322" y="8480"/>
                  </a:cubicBezTo>
                  <a:lnTo>
                    <a:pt x="4501" y="8480"/>
                  </a:lnTo>
                  <a:cubicBezTo>
                    <a:pt x="5573" y="8444"/>
                    <a:pt x="6573" y="7992"/>
                    <a:pt x="7323" y="7254"/>
                  </a:cubicBezTo>
                  <a:cubicBezTo>
                    <a:pt x="8085" y="6492"/>
                    <a:pt x="8513" y="5492"/>
                    <a:pt x="8561" y="4420"/>
                  </a:cubicBezTo>
                  <a:cubicBezTo>
                    <a:pt x="8573" y="3289"/>
                    <a:pt x="8216" y="2265"/>
                    <a:pt x="7537" y="1455"/>
                  </a:cubicBezTo>
                  <a:cubicBezTo>
                    <a:pt x="7506" y="1418"/>
                    <a:pt x="7462" y="1400"/>
                    <a:pt x="7417" y="1400"/>
                  </a:cubicBezTo>
                  <a:cubicBezTo>
                    <a:pt x="7375" y="1400"/>
                    <a:pt x="7333" y="1415"/>
                    <a:pt x="7299" y="1443"/>
                  </a:cubicBezTo>
                  <a:cubicBezTo>
                    <a:pt x="7228" y="1503"/>
                    <a:pt x="7228" y="1610"/>
                    <a:pt x="7287" y="1682"/>
                  </a:cubicBezTo>
                  <a:cubicBezTo>
                    <a:pt x="7728" y="2217"/>
                    <a:pt x="8025" y="2860"/>
                    <a:pt x="8144" y="3539"/>
                  </a:cubicBezTo>
                  <a:lnTo>
                    <a:pt x="8097" y="3503"/>
                  </a:lnTo>
                  <a:cubicBezTo>
                    <a:pt x="8018" y="3424"/>
                    <a:pt x="7923" y="3378"/>
                    <a:pt x="7804" y="3378"/>
                  </a:cubicBezTo>
                  <a:cubicBezTo>
                    <a:pt x="7780" y="3378"/>
                    <a:pt x="7754" y="3380"/>
                    <a:pt x="7728" y="3384"/>
                  </a:cubicBezTo>
                  <a:cubicBezTo>
                    <a:pt x="7597" y="3396"/>
                    <a:pt x="7478" y="3468"/>
                    <a:pt x="7406" y="3587"/>
                  </a:cubicBezTo>
                  <a:lnTo>
                    <a:pt x="7370" y="3634"/>
                  </a:lnTo>
                  <a:cubicBezTo>
                    <a:pt x="7299" y="3634"/>
                    <a:pt x="7228" y="3658"/>
                    <a:pt x="7168" y="3718"/>
                  </a:cubicBezTo>
                  <a:lnTo>
                    <a:pt x="6942" y="3468"/>
                  </a:lnTo>
                  <a:cubicBezTo>
                    <a:pt x="6911" y="3430"/>
                    <a:pt x="6866" y="3412"/>
                    <a:pt x="6821" y="3412"/>
                  </a:cubicBezTo>
                  <a:cubicBezTo>
                    <a:pt x="6780" y="3412"/>
                    <a:pt x="6738" y="3427"/>
                    <a:pt x="6704" y="3456"/>
                  </a:cubicBezTo>
                  <a:cubicBezTo>
                    <a:pt x="6632" y="3515"/>
                    <a:pt x="6632" y="3622"/>
                    <a:pt x="6692" y="3694"/>
                  </a:cubicBezTo>
                  <a:lnTo>
                    <a:pt x="7013" y="4099"/>
                  </a:lnTo>
                  <a:cubicBezTo>
                    <a:pt x="7049" y="4122"/>
                    <a:pt x="7085" y="4146"/>
                    <a:pt x="7132" y="4146"/>
                  </a:cubicBezTo>
                  <a:cubicBezTo>
                    <a:pt x="7180" y="4146"/>
                    <a:pt x="7228" y="4134"/>
                    <a:pt x="7251" y="4110"/>
                  </a:cubicBezTo>
                  <a:lnTo>
                    <a:pt x="7358" y="4003"/>
                  </a:lnTo>
                  <a:lnTo>
                    <a:pt x="7489" y="4099"/>
                  </a:lnTo>
                  <a:lnTo>
                    <a:pt x="7001" y="5075"/>
                  </a:lnTo>
                  <a:lnTo>
                    <a:pt x="6966" y="5075"/>
                  </a:lnTo>
                  <a:cubicBezTo>
                    <a:pt x="6930" y="5075"/>
                    <a:pt x="6894" y="5063"/>
                    <a:pt x="6870" y="5027"/>
                  </a:cubicBezTo>
                  <a:lnTo>
                    <a:pt x="6215" y="4230"/>
                  </a:lnTo>
                  <a:cubicBezTo>
                    <a:pt x="6181" y="4188"/>
                    <a:pt x="6129" y="4170"/>
                    <a:pt x="6079" y="4170"/>
                  </a:cubicBezTo>
                  <a:cubicBezTo>
                    <a:pt x="6043" y="4170"/>
                    <a:pt x="6007" y="4179"/>
                    <a:pt x="5977" y="4194"/>
                  </a:cubicBezTo>
                  <a:cubicBezTo>
                    <a:pt x="5894" y="4253"/>
                    <a:pt x="5894" y="4360"/>
                    <a:pt x="5942" y="4432"/>
                  </a:cubicBezTo>
                  <a:lnTo>
                    <a:pt x="6596" y="5242"/>
                  </a:lnTo>
                  <a:cubicBezTo>
                    <a:pt x="6684" y="5351"/>
                    <a:pt x="6811" y="5410"/>
                    <a:pt x="6932" y="5410"/>
                  </a:cubicBezTo>
                  <a:cubicBezTo>
                    <a:pt x="6944" y="5410"/>
                    <a:pt x="6955" y="5409"/>
                    <a:pt x="6966" y="5408"/>
                  </a:cubicBezTo>
                  <a:lnTo>
                    <a:pt x="7180" y="5384"/>
                  </a:lnTo>
                  <a:lnTo>
                    <a:pt x="6525" y="6908"/>
                  </a:lnTo>
                  <a:cubicBezTo>
                    <a:pt x="6477" y="7016"/>
                    <a:pt x="6418" y="7111"/>
                    <a:pt x="6335" y="7206"/>
                  </a:cubicBezTo>
                  <a:lnTo>
                    <a:pt x="5811" y="7825"/>
                  </a:lnTo>
                  <a:cubicBezTo>
                    <a:pt x="5537" y="7944"/>
                    <a:pt x="5275" y="8028"/>
                    <a:pt x="4989" y="8087"/>
                  </a:cubicBezTo>
                  <a:lnTo>
                    <a:pt x="4703" y="7825"/>
                  </a:lnTo>
                  <a:cubicBezTo>
                    <a:pt x="4680" y="7801"/>
                    <a:pt x="4668" y="7754"/>
                    <a:pt x="4680" y="7706"/>
                  </a:cubicBezTo>
                  <a:lnTo>
                    <a:pt x="4727" y="7551"/>
                  </a:lnTo>
                  <a:cubicBezTo>
                    <a:pt x="4739" y="7468"/>
                    <a:pt x="4727" y="7408"/>
                    <a:pt x="4668" y="7373"/>
                  </a:cubicBezTo>
                  <a:lnTo>
                    <a:pt x="4334" y="7123"/>
                  </a:lnTo>
                  <a:cubicBezTo>
                    <a:pt x="4310" y="7099"/>
                    <a:pt x="4287" y="7075"/>
                    <a:pt x="4287" y="7027"/>
                  </a:cubicBezTo>
                  <a:lnTo>
                    <a:pt x="4322" y="6813"/>
                  </a:lnTo>
                  <a:cubicBezTo>
                    <a:pt x="4322" y="6777"/>
                    <a:pt x="4322" y="6730"/>
                    <a:pt x="4287" y="6694"/>
                  </a:cubicBezTo>
                  <a:cubicBezTo>
                    <a:pt x="4263" y="6670"/>
                    <a:pt x="4215" y="6635"/>
                    <a:pt x="4168" y="6635"/>
                  </a:cubicBezTo>
                  <a:lnTo>
                    <a:pt x="2679" y="6504"/>
                  </a:lnTo>
                  <a:cubicBezTo>
                    <a:pt x="2620" y="6504"/>
                    <a:pt x="2560" y="6480"/>
                    <a:pt x="2536" y="6432"/>
                  </a:cubicBezTo>
                  <a:lnTo>
                    <a:pt x="2084" y="6004"/>
                  </a:lnTo>
                  <a:cubicBezTo>
                    <a:pt x="2048" y="5956"/>
                    <a:pt x="2013" y="5884"/>
                    <a:pt x="2013" y="5825"/>
                  </a:cubicBezTo>
                  <a:lnTo>
                    <a:pt x="2013" y="5194"/>
                  </a:lnTo>
                  <a:cubicBezTo>
                    <a:pt x="2013" y="5170"/>
                    <a:pt x="2024" y="5134"/>
                    <a:pt x="2048" y="5122"/>
                  </a:cubicBezTo>
                  <a:lnTo>
                    <a:pt x="2548" y="4539"/>
                  </a:lnTo>
                  <a:cubicBezTo>
                    <a:pt x="2584" y="4515"/>
                    <a:pt x="2596" y="4480"/>
                    <a:pt x="2596" y="4432"/>
                  </a:cubicBezTo>
                  <a:lnTo>
                    <a:pt x="2596" y="4301"/>
                  </a:lnTo>
                  <a:cubicBezTo>
                    <a:pt x="2596" y="4253"/>
                    <a:pt x="2620" y="4218"/>
                    <a:pt x="2667" y="4194"/>
                  </a:cubicBezTo>
                  <a:lnTo>
                    <a:pt x="3072" y="4015"/>
                  </a:lnTo>
                  <a:lnTo>
                    <a:pt x="3810" y="4003"/>
                  </a:lnTo>
                  <a:cubicBezTo>
                    <a:pt x="3834" y="4003"/>
                    <a:pt x="3846" y="4015"/>
                    <a:pt x="3846" y="4039"/>
                  </a:cubicBezTo>
                  <a:cubicBezTo>
                    <a:pt x="3858" y="4170"/>
                    <a:pt x="3965" y="4289"/>
                    <a:pt x="4096" y="4313"/>
                  </a:cubicBezTo>
                  <a:lnTo>
                    <a:pt x="4632" y="4491"/>
                  </a:lnTo>
                  <a:cubicBezTo>
                    <a:pt x="4668" y="4503"/>
                    <a:pt x="4705" y="4510"/>
                    <a:pt x="4741" y="4510"/>
                  </a:cubicBezTo>
                  <a:cubicBezTo>
                    <a:pt x="4813" y="4510"/>
                    <a:pt x="4882" y="4484"/>
                    <a:pt x="4930" y="4420"/>
                  </a:cubicBezTo>
                  <a:cubicBezTo>
                    <a:pt x="5001" y="4360"/>
                    <a:pt x="5037" y="4253"/>
                    <a:pt x="5025" y="4170"/>
                  </a:cubicBezTo>
                  <a:lnTo>
                    <a:pt x="5692" y="4110"/>
                  </a:lnTo>
                  <a:cubicBezTo>
                    <a:pt x="5823" y="4099"/>
                    <a:pt x="5930" y="4039"/>
                    <a:pt x="6013" y="3932"/>
                  </a:cubicBezTo>
                  <a:cubicBezTo>
                    <a:pt x="6096" y="3825"/>
                    <a:pt x="6120" y="3694"/>
                    <a:pt x="6096" y="3575"/>
                  </a:cubicBezTo>
                  <a:lnTo>
                    <a:pt x="6073" y="3479"/>
                  </a:lnTo>
                  <a:cubicBezTo>
                    <a:pt x="6050" y="3344"/>
                    <a:pt x="5931" y="3240"/>
                    <a:pt x="5776" y="3240"/>
                  </a:cubicBezTo>
                  <a:cubicBezTo>
                    <a:pt x="5768" y="3240"/>
                    <a:pt x="5760" y="3241"/>
                    <a:pt x="5751" y="3241"/>
                  </a:cubicBezTo>
                  <a:lnTo>
                    <a:pt x="5406" y="3277"/>
                  </a:lnTo>
                  <a:lnTo>
                    <a:pt x="5346" y="3217"/>
                  </a:lnTo>
                  <a:lnTo>
                    <a:pt x="5811" y="2753"/>
                  </a:lnTo>
                  <a:cubicBezTo>
                    <a:pt x="5870" y="2694"/>
                    <a:pt x="5870" y="2586"/>
                    <a:pt x="5811" y="2515"/>
                  </a:cubicBezTo>
                  <a:cubicBezTo>
                    <a:pt x="5781" y="2485"/>
                    <a:pt x="5739" y="2470"/>
                    <a:pt x="5696" y="2470"/>
                  </a:cubicBezTo>
                  <a:cubicBezTo>
                    <a:pt x="5653" y="2470"/>
                    <a:pt x="5608" y="2485"/>
                    <a:pt x="5573" y="2515"/>
                  </a:cubicBezTo>
                  <a:lnTo>
                    <a:pt x="5001" y="3063"/>
                  </a:lnTo>
                  <a:lnTo>
                    <a:pt x="4811" y="3146"/>
                  </a:lnTo>
                  <a:lnTo>
                    <a:pt x="4287" y="2741"/>
                  </a:lnTo>
                  <a:cubicBezTo>
                    <a:pt x="4260" y="2714"/>
                    <a:pt x="4220" y="2701"/>
                    <a:pt x="4181" y="2701"/>
                  </a:cubicBezTo>
                  <a:cubicBezTo>
                    <a:pt x="4168" y="2701"/>
                    <a:pt x="4156" y="2703"/>
                    <a:pt x="4144" y="2706"/>
                  </a:cubicBezTo>
                  <a:lnTo>
                    <a:pt x="3418" y="2944"/>
                  </a:lnTo>
                  <a:cubicBezTo>
                    <a:pt x="3394" y="2944"/>
                    <a:pt x="3370" y="2967"/>
                    <a:pt x="3358" y="2979"/>
                  </a:cubicBezTo>
                  <a:lnTo>
                    <a:pt x="3394" y="2753"/>
                  </a:lnTo>
                  <a:lnTo>
                    <a:pt x="3977" y="2336"/>
                  </a:lnTo>
                  <a:lnTo>
                    <a:pt x="4572" y="2253"/>
                  </a:lnTo>
                  <a:cubicBezTo>
                    <a:pt x="4644" y="2229"/>
                    <a:pt x="4703" y="2170"/>
                    <a:pt x="4703" y="2110"/>
                  </a:cubicBezTo>
                  <a:lnTo>
                    <a:pt x="4787" y="1634"/>
                  </a:lnTo>
                  <a:cubicBezTo>
                    <a:pt x="4787" y="1598"/>
                    <a:pt x="4787" y="1551"/>
                    <a:pt x="4751" y="1515"/>
                  </a:cubicBezTo>
                  <a:lnTo>
                    <a:pt x="4513" y="1205"/>
                  </a:lnTo>
                  <a:cubicBezTo>
                    <a:pt x="4489" y="1158"/>
                    <a:pt x="4430" y="1146"/>
                    <a:pt x="4382" y="1146"/>
                  </a:cubicBezTo>
                  <a:cubicBezTo>
                    <a:pt x="4322" y="1146"/>
                    <a:pt x="4275" y="1182"/>
                    <a:pt x="4251" y="1217"/>
                  </a:cubicBezTo>
                  <a:lnTo>
                    <a:pt x="4072" y="1491"/>
                  </a:lnTo>
                  <a:lnTo>
                    <a:pt x="3870" y="1479"/>
                  </a:lnTo>
                  <a:lnTo>
                    <a:pt x="4203" y="860"/>
                  </a:lnTo>
                  <a:lnTo>
                    <a:pt x="4525" y="860"/>
                  </a:lnTo>
                  <a:lnTo>
                    <a:pt x="4787" y="1324"/>
                  </a:lnTo>
                  <a:cubicBezTo>
                    <a:pt x="4811" y="1384"/>
                    <a:pt x="4870" y="1420"/>
                    <a:pt x="4930" y="1420"/>
                  </a:cubicBezTo>
                  <a:cubicBezTo>
                    <a:pt x="4989" y="1420"/>
                    <a:pt x="5049" y="1372"/>
                    <a:pt x="5084" y="1312"/>
                  </a:cubicBezTo>
                  <a:lnTo>
                    <a:pt x="5323" y="765"/>
                  </a:lnTo>
                  <a:cubicBezTo>
                    <a:pt x="5358" y="658"/>
                    <a:pt x="5346" y="550"/>
                    <a:pt x="5287" y="467"/>
                  </a:cubicBezTo>
                  <a:lnTo>
                    <a:pt x="5287" y="467"/>
                  </a:lnTo>
                  <a:cubicBezTo>
                    <a:pt x="5834" y="610"/>
                    <a:pt x="6346" y="884"/>
                    <a:pt x="6787" y="1253"/>
                  </a:cubicBezTo>
                  <a:cubicBezTo>
                    <a:pt x="6825" y="1280"/>
                    <a:pt x="6864" y="1292"/>
                    <a:pt x="6903" y="1292"/>
                  </a:cubicBezTo>
                  <a:cubicBezTo>
                    <a:pt x="6949" y="1292"/>
                    <a:pt x="6992" y="1274"/>
                    <a:pt x="7025" y="1241"/>
                  </a:cubicBezTo>
                  <a:cubicBezTo>
                    <a:pt x="7085" y="1158"/>
                    <a:pt x="7073" y="1062"/>
                    <a:pt x="7013" y="1003"/>
                  </a:cubicBezTo>
                  <a:cubicBezTo>
                    <a:pt x="6253" y="345"/>
                    <a:pt x="5266" y="0"/>
                    <a:pt x="425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35" name="Google Shape;9835;p78"/>
          <p:cNvGrpSpPr/>
          <p:nvPr/>
        </p:nvGrpSpPr>
        <p:grpSpPr>
          <a:xfrm>
            <a:off x="1719081" y="3669297"/>
            <a:ext cx="544208" cy="399711"/>
            <a:chOff x="1289311" y="2926222"/>
            <a:chExt cx="408156" cy="29978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36" name="Google Shape;9836;p78"/>
            <p:cNvSpPr/>
            <p:nvPr/>
          </p:nvSpPr>
          <p:spPr>
            <a:xfrm>
              <a:off x="1334029" y="2952385"/>
              <a:ext cx="318339" cy="216395"/>
            </a:xfrm>
            <a:custGeom>
              <a:avLst/>
              <a:gdLst/>
              <a:ahLst/>
              <a:cxnLst/>
              <a:rect l="l" t="t" r="r" b="b"/>
              <a:pathLst>
                <a:path w="10002" h="6799" extrusionOk="0">
                  <a:moveTo>
                    <a:pt x="3203" y="1369"/>
                  </a:moveTo>
                  <a:cubicBezTo>
                    <a:pt x="3429" y="1369"/>
                    <a:pt x="3620" y="1548"/>
                    <a:pt x="3620" y="1786"/>
                  </a:cubicBezTo>
                  <a:lnTo>
                    <a:pt x="3620" y="2179"/>
                  </a:lnTo>
                  <a:cubicBezTo>
                    <a:pt x="3620" y="2524"/>
                    <a:pt x="3334" y="2798"/>
                    <a:pt x="3012" y="2798"/>
                  </a:cubicBezTo>
                  <a:cubicBezTo>
                    <a:pt x="2679" y="2798"/>
                    <a:pt x="2381" y="2524"/>
                    <a:pt x="2381" y="2179"/>
                  </a:cubicBezTo>
                  <a:lnTo>
                    <a:pt x="2381" y="1786"/>
                  </a:lnTo>
                  <a:cubicBezTo>
                    <a:pt x="2381" y="1560"/>
                    <a:pt x="2560" y="1369"/>
                    <a:pt x="2798" y="1369"/>
                  </a:cubicBezTo>
                  <a:close/>
                  <a:moveTo>
                    <a:pt x="8013" y="1191"/>
                  </a:moveTo>
                  <a:cubicBezTo>
                    <a:pt x="8132" y="1191"/>
                    <a:pt x="8215" y="1274"/>
                    <a:pt x="8215" y="1393"/>
                  </a:cubicBezTo>
                  <a:lnTo>
                    <a:pt x="8215" y="1989"/>
                  </a:lnTo>
                  <a:cubicBezTo>
                    <a:pt x="8215" y="2060"/>
                    <a:pt x="8168" y="2131"/>
                    <a:pt x="8108" y="2167"/>
                  </a:cubicBezTo>
                  <a:cubicBezTo>
                    <a:pt x="8061" y="2203"/>
                    <a:pt x="8025" y="2262"/>
                    <a:pt x="8025" y="2334"/>
                  </a:cubicBezTo>
                  <a:lnTo>
                    <a:pt x="8025" y="2632"/>
                  </a:lnTo>
                  <a:cubicBezTo>
                    <a:pt x="8025" y="2715"/>
                    <a:pt x="8085" y="2798"/>
                    <a:pt x="8168" y="2810"/>
                  </a:cubicBezTo>
                  <a:lnTo>
                    <a:pt x="8680" y="2929"/>
                  </a:lnTo>
                  <a:cubicBezTo>
                    <a:pt x="8763" y="2953"/>
                    <a:pt x="8847" y="3036"/>
                    <a:pt x="8847" y="3132"/>
                  </a:cubicBezTo>
                  <a:lnTo>
                    <a:pt x="8847" y="3191"/>
                  </a:lnTo>
                  <a:lnTo>
                    <a:pt x="6799" y="3191"/>
                  </a:lnTo>
                  <a:lnTo>
                    <a:pt x="6799" y="3132"/>
                  </a:lnTo>
                  <a:cubicBezTo>
                    <a:pt x="6799" y="3024"/>
                    <a:pt x="6858" y="2953"/>
                    <a:pt x="6965" y="2929"/>
                  </a:cubicBezTo>
                  <a:lnTo>
                    <a:pt x="7477" y="2810"/>
                  </a:lnTo>
                  <a:cubicBezTo>
                    <a:pt x="7561" y="2798"/>
                    <a:pt x="7620" y="2715"/>
                    <a:pt x="7620" y="2632"/>
                  </a:cubicBezTo>
                  <a:lnTo>
                    <a:pt x="7620" y="2334"/>
                  </a:lnTo>
                  <a:cubicBezTo>
                    <a:pt x="7596" y="2274"/>
                    <a:pt x="7561" y="2215"/>
                    <a:pt x="7501" y="2167"/>
                  </a:cubicBezTo>
                  <a:cubicBezTo>
                    <a:pt x="7430" y="2120"/>
                    <a:pt x="7406" y="2060"/>
                    <a:pt x="7406" y="1989"/>
                  </a:cubicBezTo>
                  <a:lnTo>
                    <a:pt x="7406" y="1393"/>
                  </a:lnTo>
                  <a:cubicBezTo>
                    <a:pt x="7406" y="1274"/>
                    <a:pt x="7489" y="1191"/>
                    <a:pt x="7608" y="1191"/>
                  </a:cubicBezTo>
                  <a:close/>
                  <a:moveTo>
                    <a:pt x="9620" y="369"/>
                  </a:moveTo>
                  <a:lnTo>
                    <a:pt x="9620" y="3191"/>
                  </a:lnTo>
                  <a:lnTo>
                    <a:pt x="9192" y="3191"/>
                  </a:lnTo>
                  <a:lnTo>
                    <a:pt x="9192" y="3132"/>
                  </a:lnTo>
                  <a:cubicBezTo>
                    <a:pt x="9192" y="2870"/>
                    <a:pt x="9013" y="2632"/>
                    <a:pt x="8739" y="2572"/>
                  </a:cubicBezTo>
                  <a:lnTo>
                    <a:pt x="8382" y="2477"/>
                  </a:lnTo>
                  <a:lnTo>
                    <a:pt x="8382" y="2417"/>
                  </a:lnTo>
                  <a:cubicBezTo>
                    <a:pt x="8501" y="2322"/>
                    <a:pt x="8573" y="2155"/>
                    <a:pt x="8573" y="1977"/>
                  </a:cubicBezTo>
                  <a:lnTo>
                    <a:pt x="8573" y="1381"/>
                  </a:lnTo>
                  <a:cubicBezTo>
                    <a:pt x="8573" y="1048"/>
                    <a:pt x="8311" y="786"/>
                    <a:pt x="7977" y="786"/>
                  </a:cubicBezTo>
                  <a:lnTo>
                    <a:pt x="7584" y="786"/>
                  </a:lnTo>
                  <a:cubicBezTo>
                    <a:pt x="7251" y="786"/>
                    <a:pt x="6989" y="1048"/>
                    <a:pt x="6989" y="1381"/>
                  </a:cubicBezTo>
                  <a:lnTo>
                    <a:pt x="6989" y="1977"/>
                  </a:lnTo>
                  <a:cubicBezTo>
                    <a:pt x="6989" y="2143"/>
                    <a:pt x="7061" y="2298"/>
                    <a:pt x="7180" y="2417"/>
                  </a:cubicBezTo>
                  <a:lnTo>
                    <a:pt x="7180" y="2477"/>
                  </a:lnTo>
                  <a:lnTo>
                    <a:pt x="6822" y="2572"/>
                  </a:lnTo>
                  <a:cubicBezTo>
                    <a:pt x="6549" y="2632"/>
                    <a:pt x="6370" y="2870"/>
                    <a:pt x="6370" y="3132"/>
                  </a:cubicBezTo>
                  <a:lnTo>
                    <a:pt x="6370" y="3191"/>
                  </a:lnTo>
                  <a:lnTo>
                    <a:pt x="5941" y="3191"/>
                  </a:lnTo>
                  <a:lnTo>
                    <a:pt x="5941" y="369"/>
                  </a:lnTo>
                  <a:close/>
                  <a:moveTo>
                    <a:pt x="3227" y="3179"/>
                  </a:moveTo>
                  <a:lnTo>
                    <a:pt x="3227" y="3274"/>
                  </a:lnTo>
                  <a:cubicBezTo>
                    <a:pt x="3203" y="3346"/>
                    <a:pt x="3239" y="3405"/>
                    <a:pt x="3262" y="3465"/>
                  </a:cubicBezTo>
                  <a:lnTo>
                    <a:pt x="3012" y="3715"/>
                  </a:lnTo>
                  <a:lnTo>
                    <a:pt x="3001" y="3715"/>
                  </a:lnTo>
                  <a:lnTo>
                    <a:pt x="2739" y="3465"/>
                  </a:lnTo>
                  <a:cubicBezTo>
                    <a:pt x="2774" y="3405"/>
                    <a:pt x="2798" y="3346"/>
                    <a:pt x="2798" y="3274"/>
                  </a:cubicBezTo>
                  <a:lnTo>
                    <a:pt x="2798" y="3179"/>
                  </a:lnTo>
                  <a:close/>
                  <a:moveTo>
                    <a:pt x="3572" y="3667"/>
                  </a:moveTo>
                  <a:lnTo>
                    <a:pt x="3953" y="3822"/>
                  </a:lnTo>
                  <a:cubicBezTo>
                    <a:pt x="4108" y="3882"/>
                    <a:pt x="4215" y="4048"/>
                    <a:pt x="4215" y="4203"/>
                  </a:cubicBezTo>
                  <a:lnTo>
                    <a:pt x="4215" y="5394"/>
                  </a:lnTo>
                  <a:cubicBezTo>
                    <a:pt x="4215" y="5513"/>
                    <a:pt x="4132" y="5608"/>
                    <a:pt x="4013" y="5608"/>
                  </a:cubicBezTo>
                  <a:lnTo>
                    <a:pt x="3191" y="5608"/>
                  </a:lnTo>
                  <a:lnTo>
                    <a:pt x="3191" y="5382"/>
                  </a:lnTo>
                  <a:lnTo>
                    <a:pt x="3608" y="5382"/>
                  </a:lnTo>
                  <a:cubicBezTo>
                    <a:pt x="3715" y="5382"/>
                    <a:pt x="3798" y="5299"/>
                    <a:pt x="3798" y="5191"/>
                  </a:cubicBezTo>
                  <a:lnTo>
                    <a:pt x="3798" y="4596"/>
                  </a:lnTo>
                  <a:cubicBezTo>
                    <a:pt x="3798" y="4489"/>
                    <a:pt x="3715" y="4406"/>
                    <a:pt x="3608" y="4406"/>
                  </a:cubicBezTo>
                  <a:cubicBezTo>
                    <a:pt x="3501" y="4406"/>
                    <a:pt x="3417" y="4489"/>
                    <a:pt x="3417" y="4596"/>
                  </a:cubicBezTo>
                  <a:lnTo>
                    <a:pt x="3417" y="5013"/>
                  </a:lnTo>
                  <a:lnTo>
                    <a:pt x="2584" y="5013"/>
                  </a:lnTo>
                  <a:lnTo>
                    <a:pt x="2584" y="4596"/>
                  </a:lnTo>
                  <a:cubicBezTo>
                    <a:pt x="2584" y="4489"/>
                    <a:pt x="2489" y="4406"/>
                    <a:pt x="2381" y="4406"/>
                  </a:cubicBezTo>
                  <a:cubicBezTo>
                    <a:pt x="2286" y="4406"/>
                    <a:pt x="2191" y="4489"/>
                    <a:pt x="2191" y="4596"/>
                  </a:cubicBezTo>
                  <a:lnTo>
                    <a:pt x="2191" y="5191"/>
                  </a:lnTo>
                  <a:cubicBezTo>
                    <a:pt x="2191" y="5299"/>
                    <a:pt x="2286" y="5382"/>
                    <a:pt x="2381" y="5382"/>
                  </a:cubicBezTo>
                  <a:lnTo>
                    <a:pt x="2798" y="5382"/>
                  </a:lnTo>
                  <a:lnTo>
                    <a:pt x="2798" y="5608"/>
                  </a:lnTo>
                  <a:lnTo>
                    <a:pt x="1989" y="5608"/>
                  </a:lnTo>
                  <a:cubicBezTo>
                    <a:pt x="1869" y="5608"/>
                    <a:pt x="1774" y="5513"/>
                    <a:pt x="1774" y="5394"/>
                  </a:cubicBezTo>
                  <a:lnTo>
                    <a:pt x="1774" y="4203"/>
                  </a:lnTo>
                  <a:cubicBezTo>
                    <a:pt x="1774" y="4048"/>
                    <a:pt x="1881" y="3882"/>
                    <a:pt x="2048" y="3822"/>
                  </a:cubicBezTo>
                  <a:lnTo>
                    <a:pt x="2417" y="3667"/>
                  </a:lnTo>
                  <a:lnTo>
                    <a:pt x="2727" y="3989"/>
                  </a:lnTo>
                  <a:cubicBezTo>
                    <a:pt x="2798" y="4060"/>
                    <a:pt x="2905" y="4108"/>
                    <a:pt x="3001" y="4108"/>
                  </a:cubicBezTo>
                  <a:cubicBezTo>
                    <a:pt x="3096" y="4108"/>
                    <a:pt x="3191" y="4060"/>
                    <a:pt x="3262" y="3989"/>
                  </a:cubicBezTo>
                  <a:lnTo>
                    <a:pt x="3572" y="3667"/>
                  </a:lnTo>
                  <a:close/>
                  <a:moveTo>
                    <a:pt x="5632" y="5596"/>
                  </a:moveTo>
                  <a:lnTo>
                    <a:pt x="5632" y="6406"/>
                  </a:lnTo>
                  <a:lnTo>
                    <a:pt x="381" y="6406"/>
                  </a:lnTo>
                  <a:lnTo>
                    <a:pt x="381" y="5596"/>
                  </a:lnTo>
                  <a:lnTo>
                    <a:pt x="1429" y="5596"/>
                  </a:lnTo>
                  <a:cubicBezTo>
                    <a:pt x="1512" y="5834"/>
                    <a:pt x="1727" y="5989"/>
                    <a:pt x="2000" y="5989"/>
                  </a:cubicBezTo>
                  <a:lnTo>
                    <a:pt x="4013" y="5989"/>
                  </a:lnTo>
                  <a:cubicBezTo>
                    <a:pt x="4263" y="5989"/>
                    <a:pt x="4489" y="5834"/>
                    <a:pt x="4572" y="5596"/>
                  </a:cubicBezTo>
                  <a:close/>
                  <a:moveTo>
                    <a:pt x="8025" y="4406"/>
                  </a:moveTo>
                  <a:cubicBezTo>
                    <a:pt x="8144" y="4406"/>
                    <a:pt x="8227" y="4489"/>
                    <a:pt x="8227" y="4608"/>
                  </a:cubicBezTo>
                  <a:lnTo>
                    <a:pt x="8227" y="5203"/>
                  </a:lnTo>
                  <a:cubicBezTo>
                    <a:pt x="8227" y="5275"/>
                    <a:pt x="8192" y="5358"/>
                    <a:pt x="8132" y="5382"/>
                  </a:cubicBezTo>
                  <a:cubicBezTo>
                    <a:pt x="8073" y="5418"/>
                    <a:pt x="8037" y="5477"/>
                    <a:pt x="8037" y="5549"/>
                  </a:cubicBezTo>
                  <a:lnTo>
                    <a:pt x="8037" y="5846"/>
                  </a:lnTo>
                  <a:cubicBezTo>
                    <a:pt x="8037" y="5930"/>
                    <a:pt x="8096" y="6013"/>
                    <a:pt x="8192" y="6025"/>
                  </a:cubicBezTo>
                  <a:lnTo>
                    <a:pt x="8692" y="6144"/>
                  </a:lnTo>
                  <a:cubicBezTo>
                    <a:pt x="8787" y="6168"/>
                    <a:pt x="8858" y="6251"/>
                    <a:pt x="8858" y="6346"/>
                  </a:cubicBezTo>
                  <a:lnTo>
                    <a:pt x="8858" y="6406"/>
                  </a:lnTo>
                  <a:lnTo>
                    <a:pt x="6787" y="6406"/>
                  </a:lnTo>
                  <a:lnTo>
                    <a:pt x="6787" y="6346"/>
                  </a:lnTo>
                  <a:cubicBezTo>
                    <a:pt x="6787" y="6251"/>
                    <a:pt x="6846" y="6168"/>
                    <a:pt x="6953" y="6144"/>
                  </a:cubicBezTo>
                  <a:lnTo>
                    <a:pt x="7465" y="6025"/>
                  </a:lnTo>
                  <a:cubicBezTo>
                    <a:pt x="7549" y="6013"/>
                    <a:pt x="7608" y="5930"/>
                    <a:pt x="7608" y="5846"/>
                  </a:cubicBezTo>
                  <a:lnTo>
                    <a:pt x="7608" y="5549"/>
                  </a:lnTo>
                  <a:cubicBezTo>
                    <a:pt x="7608" y="5489"/>
                    <a:pt x="7584" y="5418"/>
                    <a:pt x="7513" y="5382"/>
                  </a:cubicBezTo>
                  <a:cubicBezTo>
                    <a:pt x="7442" y="5334"/>
                    <a:pt x="7418" y="5275"/>
                    <a:pt x="7418" y="5203"/>
                  </a:cubicBezTo>
                  <a:lnTo>
                    <a:pt x="7418" y="4608"/>
                  </a:lnTo>
                  <a:cubicBezTo>
                    <a:pt x="7418" y="4489"/>
                    <a:pt x="7501" y="4406"/>
                    <a:pt x="7620" y="4406"/>
                  </a:cubicBezTo>
                  <a:close/>
                  <a:moveTo>
                    <a:pt x="9585" y="3584"/>
                  </a:moveTo>
                  <a:lnTo>
                    <a:pt x="9585" y="6406"/>
                  </a:lnTo>
                  <a:lnTo>
                    <a:pt x="9204" y="6406"/>
                  </a:lnTo>
                  <a:lnTo>
                    <a:pt x="9204" y="6346"/>
                  </a:lnTo>
                  <a:cubicBezTo>
                    <a:pt x="9204" y="6084"/>
                    <a:pt x="9025" y="5846"/>
                    <a:pt x="8751" y="5787"/>
                  </a:cubicBezTo>
                  <a:lnTo>
                    <a:pt x="8394" y="5691"/>
                  </a:lnTo>
                  <a:lnTo>
                    <a:pt x="8394" y="5632"/>
                  </a:lnTo>
                  <a:cubicBezTo>
                    <a:pt x="8513" y="5537"/>
                    <a:pt x="8596" y="5370"/>
                    <a:pt x="8596" y="5191"/>
                  </a:cubicBezTo>
                  <a:lnTo>
                    <a:pt x="8596" y="4596"/>
                  </a:lnTo>
                  <a:cubicBezTo>
                    <a:pt x="8596" y="4263"/>
                    <a:pt x="8323" y="4001"/>
                    <a:pt x="8001" y="4001"/>
                  </a:cubicBezTo>
                  <a:lnTo>
                    <a:pt x="7596" y="4001"/>
                  </a:lnTo>
                  <a:cubicBezTo>
                    <a:pt x="7263" y="4001"/>
                    <a:pt x="7001" y="4263"/>
                    <a:pt x="7001" y="4596"/>
                  </a:cubicBezTo>
                  <a:lnTo>
                    <a:pt x="7001" y="5191"/>
                  </a:lnTo>
                  <a:cubicBezTo>
                    <a:pt x="7001" y="5358"/>
                    <a:pt x="7072" y="5513"/>
                    <a:pt x="7192" y="5632"/>
                  </a:cubicBezTo>
                  <a:lnTo>
                    <a:pt x="7192" y="5691"/>
                  </a:lnTo>
                  <a:lnTo>
                    <a:pt x="6834" y="5787"/>
                  </a:lnTo>
                  <a:cubicBezTo>
                    <a:pt x="6572" y="5846"/>
                    <a:pt x="6394" y="6084"/>
                    <a:pt x="6394" y="6346"/>
                  </a:cubicBezTo>
                  <a:lnTo>
                    <a:pt x="6394" y="6406"/>
                  </a:lnTo>
                  <a:lnTo>
                    <a:pt x="5953" y="6406"/>
                  </a:lnTo>
                  <a:lnTo>
                    <a:pt x="5953" y="3584"/>
                  </a:lnTo>
                  <a:close/>
                  <a:moveTo>
                    <a:pt x="203" y="0"/>
                  </a:moveTo>
                  <a:cubicBezTo>
                    <a:pt x="95" y="0"/>
                    <a:pt x="0" y="84"/>
                    <a:pt x="0" y="191"/>
                  </a:cubicBezTo>
                  <a:lnTo>
                    <a:pt x="0" y="6596"/>
                  </a:lnTo>
                  <a:cubicBezTo>
                    <a:pt x="0" y="6703"/>
                    <a:pt x="95" y="6799"/>
                    <a:pt x="203" y="6799"/>
                  </a:cubicBezTo>
                  <a:lnTo>
                    <a:pt x="9811" y="6799"/>
                  </a:lnTo>
                  <a:cubicBezTo>
                    <a:pt x="9918" y="6799"/>
                    <a:pt x="10001" y="6703"/>
                    <a:pt x="10001" y="6596"/>
                  </a:cubicBezTo>
                  <a:lnTo>
                    <a:pt x="10001" y="191"/>
                  </a:lnTo>
                  <a:cubicBezTo>
                    <a:pt x="10001" y="84"/>
                    <a:pt x="9918" y="0"/>
                    <a:pt x="9811" y="0"/>
                  </a:cubicBezTo>
                  <a:lnTo>
                    <a:pt x="1584" y="0"/>
                  </a:lnTo>
                  <a:cubicBezTo>
                    <a:pt x="1477" y="0"/>
                    <a:pt x="1381" y="84"/>
                    <a:pt x="1381" y="191"/>
                  </a:cubicBezTo>
                  <a:cubicBezTo>
                    <a:pt x="1381" y="286"/>
                    <a:pt x="1477" y="381"/>
                    <a:pt x="1584" y="381"/>
                  </a:cubicBezTo>
                  <a:lnTo>
                    <a:pt x="5596" y="381"/>
                  </a:lnTo>
                  <a:lnTo>
                    <a:pt x="5596" y="5215"/>
                  </a:lnTo>
                  <a:lnTo>
                    <a:pt x="4572" y="5215"/>
                  </a:lnTo>
                  <a:lnTo>
                    <a:pt x="4572" y="4203"/>
                  </a:lnTo>
                  <a:cubicBezTo>
                    <a:pt x="4572" y="3882"/>
                    <a:pt x="4370" y="3584"/>
                    <a:pt x="4072" y="3477"/>
                  </a:cubicBezTo>
                  <a:lnTo>
                    <a:pt x="3572" y="3286"/>
                  </a:lnTo>
                  <a:lnTo>
                    <a:pt x="3572" y="3274"/>
                  </a:lnTo>
                  <a:lnTo>
                    <a:pt x="3572" y="2989"/>
                  </a:lnTo>
                  <a:cubicBezTo>
                    <a:pt x="3810" y="2810"/>
                    <a:pt x="3977" y="2512"/>
                    <a:pt x="3977" y="2203"/>
                  </a:cubicBezTo>
                  <a:lnTo>
                    <a:pt x="3977" y="1798"/>
                  </a:lnTo>
                  <a:cubicBezTo>
                    <a:pt x="3977" y="1369"/>
                    <a:pt x="3620" y="1012"/>
                    <a:pt x="3191" y="1012"/>
                  </a:cubicBezTo>
                  <a:lnTo>
                    <a:pt x="2786" y="1012"/>
                  </a:lnTo>
                  <a:cubicBezTo>
                    <a:pt x="2358" y="1012"/>
                    <a:pt x="2000" y="1369"/>
                    <a:pt x="2000" y="1798"/>
                  </a:cubicBezTo>
                  <a:lnTo>
                    <a:pt x="2000" y="2203"/>
                  </a:lnTo>
                  <a:cubicBezTo>
                    <a:pt x="2000" y="2524"/>
                    <a:pt x="2167" y="2810"/>
                    <a:pt x="2405" y="2989"/>
                  </a:cubicBezTo>
                  <a:lnTo>
                    <a:pt x="2405" y="3274"/>
                  </a:lnTo>
                  <a:lnTo>
                    <a:pt x="2405" y="3286"/>
                  </a:lnTo>
                  <a:lnTo>
                    <a:pt x="1905" y="3477"/>
                  </a:lnTo>
                  <a:cubicBezTo>
                    <a:pt x="1608" y="3596"/>
                    <a:pt x="1405" y="3894"/>
                    <a:pt x="1405" y="4203"/>
                  </a:cubicBezTo>
                  <a:lnTo>
                    <a:pt x="1405" y="5215"/>
                  </a:lnTo>
                  <a:lnTo>
                    <a:pt x="381" y="5215"/>
                  </a:lnTo>
                  <a:lnTo>
                    <a:pt x="381" y="381"/>
                  </a:lnTo>
                  <a:lnTo>
                    <a:pt x="798" y="381"/>
                  </a:lnTo>
                  <a:cubicBezTo>
                    <a:pt x="893" y="381"/>
                    <a:pt x="988" y="286"/>
                    <a:pt x="988" y="191"/>
                  </a:cubicBezTo>
                  <a:cubicBezTo>
                    <a:pt x="988" y="84"/>
                    <a:pt x="893" y="0"/>
                    <a:pt x="79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37" name="Google Shape;9837;p78"/>
            <p:cNvSpPr/>
            <p:nvPr/>
          </p:nvSpPr>
          <p:spPr>
            <a:xfrm>
              <a:off x="1289311" y="2926222"/>
              <a:ext cx="408156" cy="299783"/>
            </a:xfrm>
            <a:custGeom>
              <a:avLst/>
              <a:gdLst/>
              <a:ahLst/>
              <a:cxnLst/>
              <a:rect l="l" t="t" r="r" b="b"/>
              <a:pathLst>
                <a:path w="12824" h="9419" extrusionOk="0">
                  <a:moveTo>
                    <a:pt x="11621" y="382"/>
                  </a:moveTo>
                  <a:cubicBezTo>
                    <a:pt x="11740" y="382"/>
                    <a:pt x="11823" y="477"/>
                    <a:pt x="11823" y="596"/>
                  </a:cubicBezTo>
                  <a:lnTo>
                    <a:pt x="11823" y="8037"/>
                  </a:lnTo>
                  <a:lnTo>
                    <a:pt x="11406" y="8037"/>
                  </a:lnTo>
                  <a:cubicBezTo>
                    <a:pt x="11299" y="8037"/>
                    <a:pt x="11216" y="8121"/>
                    <a:pt x="11216" y="8228"/>
                  </a:cubicBezTo>
                  <a:cubicBezTo>
                    <a:pt x="11216" y="8335"/>
                    <a:pt x="11299" y="8418"/>
                    <a:pt x="11406" y="8418"/>
                  </a:cubicBezTo>
                  <a:lnTo>
                    <a:pt x="12407" y="8418"/>
                  </a:lnTo>
                  <a:cubicBezTo>
                    <a:pt x="12407" y="8418"/>
                    <a:pt x="12418" y="8418"/>
                    <a:pt x="12418" y="8442"/>
                  </a:cubicBezTo>
                  <a:lnTo>
                    <a:pt x="12418" y="8835"/>
                  </a:lnTo>
                  <a:cubicBezTo>
                    <a:pt x="12442" y="8942"/>
                    <a:pt x="12347" y="9049"/>
                    <a:pt x="12228" y="9049"/>
                  </a:cubicBezTo>
                  <a:lnTo>
                    <a:pt x="596" y="9049"/>
                  </a:lnTo>
                  <a:cubicBezTo>
                    <a:pt x="476" y="9049"/>
                    <a:pt x="381" y="8954"/>
                    <a:pt x="381" y="8835"/>
                  </a:cubicBezTo>
                  <a:lnTo>
                    <a:pt x="381" y="8442"/>
                  </a:lnTo>
                  <a:cubicBezTo>
                    <a:pt x="381" y="8442"/>
                    <a:pt x="381" y="8418"/>
                    <a:pt x="393" y="8418"/>
                  </a:cubicBezTo>
                  <a:lnTo>
                    <a:pt x="10621" y="8418"/>
                  </a:lnTo>
                  <a:cubicBezTo>
                    <a:pt x="10728" y="8418"/>
                    <a:pt x="10811" y="8335"/>
                    <a:pt x="10811" y="8228"/>
                  </a:cubicBezTo>
                  <a:cubicBezTo>
                    <a:pt x="10811" y="8121"/>
                    <a:pt x="10728" y="8037"/>
                    <a:pt x="10621" y="8037"/>
                  </a:cubicBezTo>
                  <a:lnTo>
                    <a:pt x="977" y="8037"/>
                  </a:lnTo>
                  <a:lnTo>
                    <a:pt x="977" y="596"/>
                  </a:lnTo>
                  <a:cubicBezTo>
                    <a:pt x="977" y="477"/>
                    <a:pt x="1072" y="382"/>
                    <a:pt x="1179" y="382"/>
                  </a:cubicBezTo>
                  <a:close/>
                  <a:moveTo>
                    <a:pt x="1191" y="1"/>
                  </a:moveTo>
                  <a:cubicBezTo>
                    <a:pt x="857" y="1"/>
                    <a:pt x="596" y="263"/>
                    <a:pt x="596" y="596"/>
                  </a:cubicBezTo>
                  <a:lnTo>
                    <a:pt x="596" y="8037"/>
                  </a:lnTo>
                  <a:lnTo>
                    <a:pt x="381" y="8037"/>
                  </a:lnTo>
                  <a:cubicBezTo>
                    <a:pt x="179" y="8037"/>
                    <a:pt x="0" y="8216"/>
                    <a:pt x="0" y="8418"/>
                  </a:cubicBezTo>
                  <a:lnTo>
                    <a:pt x="0" y="8823"/>
                  </a:lnTo>
                  <a:cubicBezTo>
                    <a:pt x="0" y="9157"/>
                    <a:pt x="262" y="9419"/>
                    <a:pt x="596" y="9419"/>
                  </a:cubicBezTo>
                  <a:lnTo>
                    <a:pt x="12228" y="9419"/>
                  </a:lnTo>
                  <a:cubicBezTo>
                    <a:pt x="12561" y="9419"/>
                    <a:pt x="12823" y="9157"/>
                    <a:pt x="12823" y="8823"/>
                  </a:cubicBezTo>
                  <a:lnTo>
                    <a:pt x="12823" y="8418"/>
                  </a:lnTo>
                  <a:cubicBezTo>
                    <a:pt x="12811" y="8216"/>
                    <a:pt x="12645" y="8037"/>
                    <a:pt x="12418" y="8037"/>
                  </a:cubicBezTo>
                  <a:lnTo>
                    <a:pt x="12216" y="8037"/>
                  </a:lnTo>
                  <a:lnTo>
                    <a:pt x="12216" y="596"/>
                  </a:lnTo>
                  <a:cubicBezTo>
                    <a:pt x="12216" y="263"/>
                    <a:pt x="11942" y="1"/>
                    <a:pt x="1162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38" name="Google Shape;9838;p78"/>
          <p:cNvGrpSpPr/>
          <p:nvPr/>
        </p:nvGrpSpPr>
        <p:grpSpPr>
          <a:xfrm>
            <a:off x="10637954" y="2393523"/>
            <a:ext cx="481529" cy="481063"/>
            <a:chOff x="7978465" y="1969392"/>
            <a:chExt cx="361147" cy="36079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39" name="Google Shape;9839;p78"/>
            <p:cNvSpPr/>
            <p:nvPr/>
          </p:nvSpPr>
          <p:spPr>
            <a:xfrm>
              <a:off x="8136871" y="2285821"/>
              <a:ext cx="44368" cy="44368"/>
            </a:xfrm>
            <a:custGeom>
              <a:avLst/>
              <a:gdLst/>
              <a:ahLst/>
              <a:cxnLst/>
              <a:rect l="l" t="t" r="r" b="b"/>
              <a:pathLst>
                <a:path w="1394" h="1394" extrusionOk="0">
                  <a:moveTo>
                    <a:pt x="691" y="322"/>
                  </a:moveTo>
                  <a:cubicBezTo>
                    <a:pt x="905" y="322"/>
                    <a:pt x="1072" y="488"/>
                    <a:pt x="1072" y="703"/>
                  </a:cubicBezTo>
                  <a:cubicBezTo>
                    <a:pt x="1072" y="905"/>
                    <a:pt x="893" y="1072"/>
                    <a:pt x="691" y="1072"/>
                  </a:cubicBezTo>
                  <a:cubicBezTo>
                    <a:pt x="488" y="1072"/>
                    <a:pt x="322" y="905"/>
                    <a:pt x="322" y="703"/>
                  </a:cubicBezTo>
                  <a:cubicBezTo>
                    <a:pt x="322" y="488"/>
                    <a:pt x="488" y="322"/>
                    <a:pt x="691" y="322"/>
                  </a:cubicBezTo>
                  <a:close/>
                  <a:moveTo>
                    <a:pt x="691" y="0"/>
                  </a:moveTo>
                  <a:cubicBezTo>
                    <a:pt x="310" y="0"/>
                    <a:pt x="0" y="310"/>
                    <a:pt x="0" y="703"/>
                  </a:cubicBezTo>
                  <a:cubicBezTo>
                    <a:pt x="0" y="1084"/>
                    <a:pt x="310" y="1393"/>
                    <a:pt x="691" y="1393"/>
                  </a:cubicBezTo>
                  <a:cubicBezTo>
                    <a:pt x="1084" y="1393"/>
                    <a:pt x="1393" y="1084"/>
                    <a:pt x="1393" y="703"/>
                  </a:cubicBezTo>
                  <a:cubicBezTo>
                    <a:pt x="1393" y="310"/>
                    <a:pt x="1084" y="0"/>
                    <a:pt x="69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0" name="Google Shape;9840;p78"/>
            <p:cNvSpPr/>
            <p:nvPr/>
          </p:nvSpPr>
          <p:spPr>
            <a:xfrm>
              <a:off x="8210010" y="2121719"/>
              <a:ext cx="56112" cy="56112"/>
            </a:xfrm>
            <a:custGeom>
              <a:avLst/>
              <a:gdLst/>
              <a:ahLst/>
              <a:cxnLst/>
              <a:rect l="l" t="t" r="r" b="b"/>
              <a:pathLst>
                <a:path w="1763" h="1763" extrusionOk="0">
                  <a:moveTo>
                    <a:pt x="881" y="334"/>
                  </a:moveTo>
                  <a:cubicBezTo>
                    <a:pt x="1191" y="334"/>
                    <a:pt x="1429" y="572"/>
                    <a:pt x="1429" y="882"/>
                  </a:cubicBezTo>
                  <a:cubicBezTo>
                    <a:pt x="1417" y="1180"/>
                    <a:pt x="1179" y="1430"/>
                    <a:pt x="881" y="1430"/>
                  </a:cubicBezTo>
                  <a:cubicBezTo>
                    <a:pt x="583" y="1430"/>
                    <a:pt x="333" y="1191"/>
                    <a:pt x="333" y="882"/>
                  </a:cubicBezTo>
                  <a:cubicBezTo>
                    <a:pt x="333" y="584"/>
                    <a:pt x="572" y="334"/>
                    <a:pt x="881" y="334"/>
                  </a:cubicBezTo>
                  <a:close/>
                  <a:moveTo>
                    <a:pt x="881" y="1"/>
                  </a:moveTo>
                  <a:cubicBezTo>
                    <a:pt x="405" y="1"/>
                    <a:pt x="0" y="394"/>
                    <a:pt x="0" y="882"/>
                  </a:cubicBezTo>
                  <a:cubicBezTo>
                    <a:pt x="0" y="1358"/>
                    <a:pt x="393" y="1763"/>
                    <a:pt x="881" y="1763"/>
                  </a:cubicBezTo>
                  <a:cubicBezTo>
                    <a:pt x="1357" y="1763"/>
                    <a:pt x="1762" y="1370"/>
                    <a:pt x="1762" y="882"/>
                  </a:cubicBezTo>
                  <a:cubicBezTo>
                    <a:pt x="1762" y="406"/>
                    <a:pt x="1357" y="1"/>
                    <a:pt x="8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1" name="Google Shape;9841;p78"/>
            <p:cNvSpPr/>
            <p:nvPr/>
          </p:nvSpPr>
          <p:spPr>
            <a:xfrm>
              <a:off x="8051987" y="2121719"/>
              <a:ext cx="55730" cy="56112"/>
            </a:xfrm>
            <a:custGeom>
              <a:avLst/>
              <a:gdLst/>
              <a:ahLst/>
              <a:cxnLst/>
              <a:rect l="l" t="t" r="r" b="b"/>
              <a:pathLst>
                <a:path w="1751" h="1763" extrusionOk="0">
                  <a:moveTo>
                    <a:pt x="881" y="334"/>
                  </a:moveTo>
                  <a:cubicBezTo>
                    <a:pt x="1179" y="334"/>
                    <a:pt x="1429" y="572"/>
                    <a:pt x="1429" y="882"/>
                  </a:cubicBezTo>
                  <a:cubicBezTo>
                    <a:pt x="1417" y="1180"/>
                    <a:pt x="1179" y="1430"/>
                    <a:pt x="881" y="1430"/>
                  </a:cubicBezTo>
                  <a:cubicBezTo>
                    <a:pt x="584" y="1430"/>
                    <a:pt x="322" y="1191"/>
                    <a:pt x="322" y="882"/>
                  </a:cubicBezTo>
                  <a:cubicBezTo>
                    <a:pt x="322" y="572"/>
                    <a:pt x="560" y="334"/>
                    <a:pt x="881" y="334"/>
                  </a:cubicBezTo>
                  <a:close/>
                  <a:moveTo>
                    <a:pt x="881" y="1"/>
                  </a:moveTo>
                  <a:cubicBezTo>
                    <a:pt x="405" y="1"/>
                    <a:pt x="0" y="394"/>
                    <a:pt x="0" y="882"/>
                  </a:cubicBezTo>
                  <a:cubicBezTo>
                    <a:pt x="0" y="1358"/>
                    <a:pt x="381" y="1763"/>
                    <a:pt x="881" y="1763"/>
                  </a:cubicBezTo>
                  <a:cubicBezTo>
                    <a:pt x="1357" y="1763"/>
                    <a:pt x="1750" y="1370"/>
                    <a:pt x="1750" y="882"/>
                  </a:cubicBezTo>
                  <a:cubicBezTo>
                    <a:pt x="1750" y="406"/>
                    <a:pt x="1357" y="1"/>
                    <a:pt x="8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2" name="Google Shape;9842;p78"/>
            <p:cNvSpPr/>
            <p:nvPr/>
          </p:nvSpPr>
          <p:spPr>
            <a:xfrm>
              <a:off x="7978465" y="2285821"/>
              <a:ext cx="44749" cy="44368"/>
            </a:xfrm>
            <a:custGeom>
              <a:avLst/>
              <a:gdLst/>
              <a:ahLst/>
              <a:cxnLst/>
              <a:rect l="l" t="t" r="r" b="b"/>
              <a:pathLst>
                <a:path w="1406" h="1394" extrusionOk="0">
                  <a:moveTo>
                    <a:pt x="703" y="322"/>
                  </a:moveTo>
                  <a:cubicBezTo>
                    <a:pt x="905" y="322"/>
                    <a:pt x="1072" y="488"/>
                    <a:pt x="1072" y="703"/>
                  </a:cubicBezTo>
                  <a:cubicBezTo>
                    <a:pt x="1072" y="905"/>
                    <a:pt x="893" y="1072"/>
                    <a:pt x="703" y="1072"/>
                  </a:cubicBezTo>
                  <a:cubicBezTo>
                    <a:pt x="489" y="1072"/>
                    <a:pt x="334" y="905"/>
                    <a:pt x="334" y="703"/>
                  </a:cubicBezTo>
                  <a:cubicBezTo>
                    <a:pt x="334" y="488"/>
                    <a:pt x="489" y="322"/>
                    <a:pt x="703" y="322"/>
                  </a:cubicBezTo>
                  <a:close/>
                  <a:moveTo>
                    <a:pt x="703" y="0"/>
                  </a:moveTo>
                  <a:cubicBezTo>
                    <a:pt x="310" y="0"/>
                    <a:pt x="0" y="310"/>
                    <a:pt x="0" y="703"/>
                  </a:cubicBezTo>
                  <a:cubicBezTo>
                    <a:pt x="0" y="1084"/>
                    <a:pt x="310" y="1393"/>
                    <a:pt x="703" y="1393"/>
                  </a:cubicBezTo>
                  <a:cubicBezTo>
                    <a:pt x="1084" y="1393"/>
                    <a:pt x="1405" y="1084"/>
                    <a:pt x="1405" y="703"/>
                  </a:cubicBezTo>
                  <a:cubicBezTo>
                    <a:pt x="1405" y="310"/>
                    <a:pt x="1084" y="0"/>
                    <a:pt x="7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3" name="Google Shape;9843;p78"/>
            <p:cNvSpPr/>
            <p:nvPr/>
          </p:nvSpPr>
          <p:spPr>
            <a:xfrm>
              <a:off x="8294894" y="2285821"/>
              <a:ext cx="44718" cy="44368"/>
            </a:xfrm>
            <a:custGeom>
              <a:avLst/>
              <a:gdLst/>
              <a:ahLst/>
              <a:cxnLst/>
              <a:rect l="l" t="t" r="r" b="b"/>
              <a:pathLst>
                <a:path w="1405" h="1394" extrusionOk="0">
                  <a:moveTo>
                    <a:pt x="703" y="322"/>
                  </a:moveTo>
                  <a:cubicBezTo>
                    <a:pt x="905" y="322"/>
                    <a:pt x="1072" y="488"/>
                    <a:pt x="1072" y="703"/>
                  </a:cubicBezTo>
                  <a:cubicBezTo>
                    <a:pt x="1072" y="905"/>
                    <a:pt x="893" y="1072"/>
                    <a:pt x="703" y="1072"/>
                  </a:cubicBezTo>
                  <a:cubicBezTo>
                    <a:pt x="488" y="1072"/>
                    <a:pt x="333" y="905"/>
                    <a:pt x="333" y="703"/>
                  </a:cubicBezTo>
                  <a:cubicBezTo>
                    <a:pt x="333" y="488"/>
                    <a:pt x="488" y="322"/>
                    <a:pt x="703" y="322"/>
                  </a:cubicBezTo>
                  <a:close/>
                  <a:moveTo>
                    <a:pt x="703" y="0"/>
                  </a:moveTo>
                  <a:cubicBezTo>
                    <a:pt x="310" y="0"/>
                    <a:pt x="0" y="310"/>
                    <a:pt x="0" y="703"/>
                  </a:cubicBezTo>
                  <a:cubicBezTo>
                    <a:pt x="0" y="1084"/>
                    <a:pt x="310" y="1393"/>
                    <a:pt x="703" y="1393"/>
                  </a:cubicBezTo>
                  <a:cubicBezTo>
                    <a:pt x="1084" y="1393"/>
                    <a:pt x="1405" y="1084"/>
                    <a:pt x="1405" y="703"/>
                  </a:cubicBezTo>
                  <a:cubicBezTo>
                    <a:pt x="1405" y="310"/>
                    <a:pt x="1084" y="0"/>
                    <a:pt x="7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4" name="Google Shape;9844;p78"/>
            <p:cNvSpPr/>
            <p:nvPr/>
          </p:nvSpPr>
          <p:spPr>
            <a:xfrm>
              <a:off x="8119811" y="1969392"/>
              <a:ext cx="78455" cy="78487"/>
            </a:xfrm>
            <a:custGeom>
              <a:avLst/>
              <a:gdLst/>
              <a:ahLst/>
              <a:cxnLst/>
              <a:rect l="l" t="t" r="r" b="b"/>
              <a:pathLst>
                <a:path w="2465" h="2466" extrusionOk="0">
                  <a:moveTo>
                    <a:pt x="1227" y="346"/>
                  </a:moveTo>
                  <a:cubicBezTo>
                    <a:pt x="1727" y="346"/>
                    <a:pt x="2120" y="739"/>
                    <a:pt x="2120" y="1239"/>
                  </a:cubicBezTo>
                  <a:cubicBezTo>
                    <a:pt x="2120" y="1727"/>
                    <a:pt x="1727" y="2132"/>
                    <a:pt x="1227" y="2132"/>
                  </a:cubicBezTo>
                  <a:cubicBezTo>
                    <a:pt x="739" y="2132"/>
                    <a:pt x="334" y="1727"/>
                    <a:pt x="334" y="1239"/>
                  </a:cubicBezTo>
                  <a:cubicBezTo>
                    <a:pt x="334" y="739"/>
                    <a:pt x="739" y="346"/>
                    <a:pt x="1227" y="346"/>
                  </a:cubicBezTo>
                  <a:close/>
                  <a:moveTo>
                    <a:pt x="1227" y="1"/>
                  </a:moveTo>
                  <a:cubicBezTo>
                    <a:pt x="548" y="1"/>
                    <a:pt x="0" y="548"/>
                    <a:pt x="0" y="1239"/>
                  </a:cubicBezTo>
                  <a:cubicBezTo>
                    <a:pt x="0" y="1917"/>
                    <a:pt x="548" y="2465"/>
                    <a:pt x="1227" y="2465"/>
                  </a:cubicBezTo>
                  <a:cubicBezTo>
                    <a:pt x="1917" y="2465"/>
                    <a:pt x="2465" y="1917"/>
                    <a:pt x="2465" y="1239"/>
                  </a:cubicBezTo>
                  <a:cubicBezTo>
                    <a:pt x="2465" y="548"/>
                    <a:pt x="1905" y="1"/>
                    <a:pt x="122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5" name="Google Shape;9845;p78"/>
            <p:cNvSpPr/>
            <p:nvPr/>
          </p:nvSpPr>
          <p:spPr>
            <a:xfrm>
              <a:off x="8012202" y="2189575"/>
              <a:ext cx="134917" cy="89690"/>
            </a:xfrm>
            <a:custGeom>
              <a:avLst/>
              <a:gdLst/>
              <a:ahLst/>
              <a:cxnLst/>
              <a:rect l="l" t="t" r="r" b="b"/>
              <a:pathLst>
                <a:path w="4239" h="2818" extrusionOk="0">
                  <a:moveTo>
                    <a:pt x="2107" y="0"/>
                  </a:moveTo>
                  <a:cubicBezTo>
                    <a:pt x="2024" y="0"/>
                    <a:pt x="1953" y="71"/>
                    <a:pt x="1953" y="167"/>
                  </a:cubicBezTo>
                  <a:lnTo>
                    <a:pt x="1953" y="1417"/>
                  </a:lnTo>
                  <a:lnTo>
                    <a:pt x="1072" y="1417"/>
                  </a:lnTo>
                  <a:cubicBezTo>
                    <a:pt x="822" y="1417"/>
                    <a:pt x="583" y="1560"/>
                    <a:pt x="464" y="1786"/>
                  </a:cubicBezTo>
                  <a:lnTo>
                    <a:pt x="48" y="2560"/>
                  </a:lnTo>
                  <a:cubicBezTo>
                    <a:pt x="0" y="2631"/>
                    <a:pt x="24" y="2738"/>
                    <a:pt x="119" y="2786"/>
                  </a:cubicBezTo>
                  <a:cubicBezTo>
                    <a:pt x="143" y="2798"/>
                    <a:pt x="167" y="2798"/>
                    <a:pt x="191" y="2798"/>
                  </a:cubicBezTo>
                  <a:cubicBezTo>
                    <a:pt x="250" y="2798"/>
                    <a:pt x="310" y="2774"/>
                    <a:pt x="345" y="2715"/>
                  </a:cubicBezTo>
                  <a:lnTo>
                    <a:pt x="762" y="1941"/>
                  </a:lnTo>
                  <a:cubicBezTo>
                    <a:pt x="822" y="1822"/>
                    <a:pt x="953" y="1738"/>
                    <a:pt x="1083" y="1738"/>
                  </a:cubicBezTo>
                  <a:lnTo>
                    <a:pt x="3167" y="1738"/>
                  </a:lnTo>
                  <a:cubicBezTo>
                    <a:pt x="3298" y="1738"/>
                    <a:pt x="3417" y="1822"/>
                    <a:pt x="3500" y="1941"/>
                  </a:cubicBezTo>
                  <a:lnTo>
                    <a:pt x="3917" y="2727"/>
                  </a:lnTo>
                  <a:cubicBezTo>
                    <a:pt x="3943" y="2778"/>
                    <a:pt x="4006" y="2817"/>
                    <a:pt x="4066" y="2817"/>
                  </a:cubicBezTo>
                  <a:cubicBezTo>
                    <a:pt x="4089" y="2817"/>
                    <a:pt x="4112" y="2811"/>
                    <a:pt x="4131" y="2798"/>
                  </a:cubicBezTo>
                  <a:cubicBezTo>
                    <a:pt x="4215" y="2774"/>
                    <a:pt x="4239" y="2667"/>
                    <a:pt x="4191" y="2572"/>
                  </a:cubicBezTo>
                  <a:lnTo>
                    <a:pt x="3774" y="1786"/>
                  </a:lnTo>
                  <a:cubicBezTo>
                    <a:pt x="3655" y="1560"/>
                    <a:pt x="3417" y="1417"/>
                    <a:pt x="3155" y="1417"/>
                  </a:cubicBezTo>
                  <a:lnTo>
                    <a:pt x="2274" y="1417"/>
                  </a:lnTo>
                  <a:lnTo>
                    <a:pt x="2274" y="167"/>
                  </a:lnTo>
                  <a:cubicBezTo>
                    <a:pt x="2274" y="71"/>
                    <a:pt x="2203" y="0"/>
                    <a:pt x="210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6" name="Google Shape;9846;p78"/>
            <p:cNvSpPr/>
            <p:nvPr/>
          </p:nvSpPr>
          <p:spPr>
            <a:xfrm>
              <a:off x="8099346" y="2059973"/>
              <a:ext cx="119385" cy="56016"/>
            </a:xfrm>
            <a:custGeom>
              <a:avLst/>
              <a:gdLst/>
              <a:ahLst/>
              <a:cxnLst/>
              <a:rect l="l" t="t" r="r" b="b"/>
              <a:pathLst>
                <a:path w="3751" h="1760" extrusionOk="0">
                  <a:moveTo>
                    <a:pt x="1870" y="0"/>
                  </a:moveTo>
                  <a:cubicBezTo>
                    <a:pt x="1786" y="0"/>
                    <a:pt x="1715" y="72"/>
                    <a:pt x="1715" y="155"/>
                  </a:cubicBezTo>
                  <a:lnTo>
                    <a:pt x="1715" y="714"/>
                  </a:lnTo>
                  <a:lnTo>
                    <a:pt x="774" y="714"/>
                  </a:lnTo>
                  <a:cubicBezTo>
                    <a:pt x="584" y="714"/>
                    <a:pt x="405" y="810"/>
                    <a:pt x="310" y="988"/>
                  </a:cubicBezTo>
                  <a:lnTo>
                    <a:pt x="48" y="1512"/>
                  </a:lnTo>
                  <a:cubicBezTo>
                    <a:pt x="0" y="1584"/>
                    <a:pt x="24" y="1691"/>
                    <a:pt x="120" y="1738"/>
                  </a:cubicBezTo>
                  <a:cubicBezTo>
                    <a:pt x="141" y="1753"/>
                    <a:pt x="167" y="1760"/>
                    <a:pt x="192" y="1760"/>
                  </a:cubicBezTo>
                  <a:cubicBezTo>
                    <a:pt x="251" y="1760"/>
                    <a:pt x="313" y="1725"/>
                    <a:pt x="346" y="1667"/>
                  </a:cubicBezTo>
                  <a:lnTo>
                    <a:pt x="608" y="1143"/>
                  </a:lnTo>
                  <a:cubicBezTo>
                    <a:pt x="643" y="1084"/>
                    <a:pt x="715" y="1036"/>
                    <a:pt x="774" y="1036"/>
                  </a:cubicBezTo>
                  <a:lnTo>
                    <a:pt x="2977" y="1036"/>
                  </a:lnTo>
                  <a:cubicBezTo>
                    <a:pt x="3048" y="1036"/>
                    <a:pt x="3108" y="1084"/>
                    <a:pt x="3144" y="1143"/>
                  </a:cubicBezTo>
                  <a:lnTo>
                    <a:pt x="3406" y="1667"/>
                  </a:lnTo>
                  <a:cubicBezTo>
                    <a:pt x="3441" y="1727"/>
                    <a:pt x="3501" y="1750"/>
                    <a:pt x="3560" y="1750"/>
                  </a:cubicBezTo>
                  <a:cubicBezTo>
                    <a:pt x="3584" y="1750"/>
                    <a:pt x="3620" y="1750"/>
                    <a:pt x="3632" y="1738"/>
                  </a:cubicBezTo>
                  <a:cubicBezTo>
                    <a:pt x="3715" y="1691"/>
                    <a:pt x="3751" y="1584"/>
                    <a:pt x="3703" y="1512"/>
                  </a:cubicBezTo>
                  <a:lnTo>
                    <a:pt x="3441" y="988"/>
                  </a:lnTo>
                  <a:cubicBezTo>
                    <a:pt x="3346" y="810"/>
                    <a:pt x="3168" y="714"/>
                    <a:pt x="2977" y="714"/>
                  </a:cubicBezTo>
                  <a:lnTo>
                    <a:pt x="2036" y="714"/>
                  </a:lnTo>
                  <a:lnTo>
                    <a:pt x="2036" y="155"/>
                  </a:lnTo>
                  <a:cubicBezTo>
                    <a:pt x="2036" y="72"/>
                    <a:pt x="1965" y="0"/>
                    <a:pt x="187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47" name="Google Shape;9847;p78"/>
            <p:cNvSpPr/>
            <p:nvPr/>
          </p:nvSpPr>
          <p:spPr>
            <a:xfrm>
              <a:off x="8170194" y="2189925"/>
              <a:ext cx="135331" cy="89849"/>
            </a:xfrm>
            <a:custGeom>
              <a:avLst/>
              <a:gdLst/>
              <a:ahLst/>
              <a:cxnLst/>
              <a:rect l="l" t="t" r="r" b="b"/>
              <a:pathLst>
                <a:path w="4252" h="2823" extrusionOk="0">
                  <a:moveTo>
                    <a:pt x="2132" y="1"/>
                  </a:moveTo>
                  <a:cubicBezTo>
                    <a:pt x="2049" y="1"/>
                    <a:pt x="1965" y="84"/>
                    <a:pt x="1965" y="168"/>
                  </a:cubicBezTo>
                  <a:lnTo>
                    <a:pt x="1965" y="1418"/>
                  </a:lnTo>
                  <a:lnTo>
                    <a:pt x="1096" y="1418"/>
                  </a:lnTo>
                  <a:cubicBezTo>
                    <a:pt x="834" y="1418"/>
                    <a:pt x="596" y="1573"/>
                    <a:pt x="465" y="1787"/>
                  </a:cubicBezTo>
                  <a:lnTo>
                    <a:pt x="49" y="2585"/>
                  </a:lnTo>
                  <a:cubicBezTo>
                    <a:pt x="1" y="2656"/>
                    <a:pt x="37" y="2763"/>
                    <a:pt x="120" y="2799"/>
                  </a:cubicBezTo>
                  <a:cubicBezTo>
                    <a:pt x="148" y="2815"/>
                    <a:pt x="177" y="2823"/>
                    <a:pt x="205" y="2823"/>
                  </a:cubicBezTo>
                  <a:cubicBezTo>
                    <a:pt x="262" y="2823"/>
                    <a:pt x="314" y="2791"/>
                    <a:pt x="346" y="2727"/>
                  </a:cubicBezTo>
                  <a:lnTo>
                    <a:pt x="763" y="1942"/>
                  </a:lnTo>
                  <a:cubicBezTo>
                    <a:pt x="822" y="1823"/>
                    <a:pt x="953" y="1751"/>
                    <a:pt x="1096" y="1751"/>
                  </a:cubicBezTo>
                  <a:lnTo>
                    <a:pt x="3180" y="1751"/>
                  </a:lnTo>
                  <a:cubicBezTo>
                    <a:pt x="3311" y="1751"/>
                    <a:pt x="3430" y="1823"/>
                    <a:pt x="3501" y="1942"/>
                  </a:cubicBezTo>
                  <a:lnTo>
                    <a:pt x="3918" y="2716"/>
                  </a:lnTo>
                  <a:cubicBezTo>
                    <a:pt x="3954" y="2775"/>
                    <a:pt x="4013" y="2799"/>
                    <a:pt x="4073" y="2799"/>
                  </a:cubicBezTo>
                  <a:cubicBezTo>
                    <a:pt x="4097" y="2799"/>
                    <a:pt x="4132" y="2799"/>
                    <a:pt x="4144" y="2787"/>
                  </a:cubicBezTo>
                  <a:cubicBezTo>
                    <a:pt x="4216" y="2763"/>
                    <a:pt x="4251" y="2656"/>
                    <a:pt x="4204" y="2561"/>
                  </a:cubicBezTo>
                  <a:lnTo>
                    <a:pt x="3787" y="1787"/>
                  </a:lnTo>
                  <a:cubicBezTo>
                    <a:pt x="3668" y="1573"/>
                    <a:pt x="3430" y="1418"/>
                    <a:pt x="3180" y="1418"/>
                  </a:cubicBezTo>
                  <a:lnTo>
                    <a:pt x="2299" y="1418"/>
                  </a:lnTo>
                  <a:lnTo>
                    <a:pt x="2299" y="168"/>
                  </a:lnTo>
                  <a:cubicBezTo>
                    <a:pt x="2299" y="84"/>
                    <a:pt x="2227" y="1"/>
                    <a:pt x="213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9848" name="Google Shape;9848;p78"/>
          <p:cNvSpPr/>
          <p:nvPr/>
        </p:nvSpPr>
        <p:spPr>
          <a:xfrm>
            <a:off x="2941810" y="3621810"/>
            <a:ext cx="496212" cy="496212"/>
          </a:xfrm>
          <a:custGeom>
            <a:avLst/>
            <a:gdLst/>
            <a:ahLst/>
            <a:cxnLst/>
            <a:rect l="l" t="t" r="r" b="b"/>
            <a:pathLst>
              <a:path w="11693" h="11693" extrusionOk="0">
                <a:moveTo>
                  <a:pt x="10252" y="584"/>
                </a:moveTo>
                <a:lnTo>
                  <a:pt x="10252" y="1263"/>
                </a:lnTo>
                <a:cubicBezTo>
                  <a:pt x="10252" y="1358"/>
                  <a:pt x="10323" y="1429"/>
                  <a:pt x="10406" y="1429"/>
                </a:cubicBezTo>
                <a:lnTo>
                  <a:pt x="11097" y="1429"/>
                </a:lnTo>
                <a:lnTo>
                  <a:pt x="9609" y="2918"/>
                </a:lnTo>
                <a:lnTo>
                  <a:pt x="9001" y="2918"/>
                </a:lnTo>
                <a:lnTo>
                  <a:pt x="9978" y="1941"/>
                </a:lnTo>
                <a:cubicBezTo>
                  <a:pt x="10037" y="1882"/>
                  <a:pt x="10037" y="1751"/>
                  <a:pt x="9978" y="1691"/>
                </a:cubicBezTo>
                <a:cubicBezTo>
                  <a:pt x="9948" y="1667"/>
                  <a:pt x="9903" y="1656"/>
                  <a:pt x="9859" y="1656"/>
                </a:cubicBezTo>
                <a:cubicBezTo>
                  <a:pt x="9814" y="1656"/>
                  <a:pt x="9769" y="1667"/>
                  <a:pt x="9740" y="1691"/>
                </a:cubicBezTo>
                <a:lnTo>
                  <a:pt x="8763" y="2679"/>
                </a:lnTo>
                <a:lnTo>
                  <a:pt x="8763" y="2072"/>
                </a:lnTo>
                <a:lnTo>
                  <a:pt x="10252" y="584"/>
                </a:lnTo>
                <a:close/>
                <a:moveTo>
                  <a:pt x="4739" y="2537"/>
                </a:moveTo>
                <a:cubicBezTo>
                  <a:pt x="5894" y="2537"/>
                  <a:pt x="6942" y="2977"/>
                  <a:pt x="7739" y="3703"/>
                </a:cubicBezTo>
                <a:lnTo>
                  <a:pt x="4620" y="6811"/>
                </a:lnTo>
                <a:cubicBezTo>
                  <a:pt x="4560" y="6870"/>
                  <a:pt x="4560" y="7001"/>
                  <a:pt x="4620" y="7049"/>
                </a:cubicBezTo>
                <a:cubicBezTo>
                  <a:pt x="4656" y="7085"/>
                  <a:pt x="4703" y="7097"/>
                  <a:pt x="4739" y="7097"/>
                </a:cubicBezTo>
                <a:cubicBezTo>
                  <a:pt x="4787" y="7097"/>
                  <a:pt x="4834" y="7085"/>
                  <a:pt x="4858" y="7049"/>
                </a:cubicBezTo>
                <a:lnTo>
                  <a:pt x="5632" y="6275"/>
                </a:lnTo>
                <a:cubicBezTo>
                  <a:pt x="5775" y="6478"/>
                  <a:pt x="5846" y="6692"/>
                  <a:pt x="5846" y="6930"/>
                </a:cubicBezTo>
                <a:cubicBezTo>
                  <a:pt x="5846" y="7549"/>
                  <a:pt x="5358" y="8037"/>
                  <a:pt x="4739" y="8037"/>
                </a:cubicBezTo>
                <a:cubicBezTo>
                  <a:pt x="4132" y="8037"/>
                  <a:pt x="3644" y="7549"/>
                  <a:pt x="3644" y="6930"/>
                </a:cubicBezTo>
                <a:cubicBezTo>
                  <a:pt x="3644" y="6323"/>
                  <a:pt x="4132" y="5835"/>
                  <a:pt x="4739" y="5835"/>
                </a:cubicBezTo>
                <a:cubicBezTo>
                  <a:pt x="4822" y="5835"/>
                  <a:pt x="4882" y="5835"/>
                  <a:pt x="4953" y="5847"/>
                </a:cubicBezTo>
                <a:cubicBezTo>
                  <a:pt x="4962" y="5848"/>
                  <a:pt x="4970" y="5848"/>
                  <a:pt x="4979" y="5848"/>
                </a:cubicBezTo>
                <a:cubicBezTo>
                  <a:pt x="5055" y="5848"/>
                  <a:pt x="5133" y="5801"/>
                  <a:pt x="5144" y="5716"/>
                </a:cubicBezTo>
                <a:cubicBezTo>
                  <a:pt x="5156" y="5620"/>
                  <a:pt x="5096" y="5537"/>
                  <a:pt x="5013" y="5525"/>
                </a:cubicBezTo>
                <a:cubicBezTo>
                  <a:pt x="4918" y="5513"/>
                  <a:pt x="4834" y="5489"/>
                  <a:pt x="4739" y="5489"/>
                </a:cubicBezTo>
                <a:cubicBezTo>
                  <a:pt x="3941" y="5489"/>
                  <a:pt x="3298" y="6144"/>
                  <a:pt x="3298" y="6942"/>
                </a:cubicBezTo>
                <a:cubicBezTo>
                  <a:pt x="3298" y="7740"/>
                  <a:pt x="3953" y="8383"/>
                  <a:pt x="4739" y="8383"/>
                </a:cubicBezTo>
                <a:cubicBezTo>
                  <a:pt x="5549" y="8383"/>
                  <a:pt x="6192" y="7728"/>
                  <a:pt x="6192" y="6942"/>
                </a:cubicBezTo>
                <a:cubicBezTo>
                  <a:pt x="6192" y="6609"/>
                  <a:pt x="6084" y="6299"/>
                  <a:pt x="5870" y="6049"/>
                </a:cubicBezTo>
                <a:lnTo>
                  <a:pt x="6406" y="5513"/>
                </a:lnTo>
                <a:cubicBezTo>
                  <a:pt x="6751" y="5906"/>
                  <a:pt x="6942" y="6418"/>
                  <a:pt x="6942" y="6942"/>
                </a:cubicBezTo>
                <a:cubicBezTo>
                  <a:pt x="6942" y="8156"/>
                  <a:pt x="5965" y="9133"/>
                  <a:pt x="4739" y="9133"/>
                </a:cubicBezTo>
                <a:cubicBezTo>
                  <a:pt x="3525" y="9133"/>
                  <a:pt x="2536" y="8156"/>
                  <a:pt x="2536" y="6942"/>
                </a:cubicBezTo>
                <a:cubicBezTo>
                  <a:pt x="2536" y="5716"/>
                  <a:pt x="3525" y="4739"/>
                  <a:pt x="4739" y="4739"/>
                </a:cubicBezTo>
                <a:cubicBezTo>
                  <a:pt x="5120" y="4739"/>
                  <a:pt x="5477" y="4823"/>
                  <a:pt x="5787" y="5001"/>
                </a:cubicBezTo>
                <a:cubicBezTo>
                  <a:pt x="5812" y="5016"/>
                  <a:pt x="5840" y="5022"/>
                  <a:pt x="5868" y="5022"/>
                </a:cubicBezTo>
                <a:cubicBezTo>
                  <a:pt x="5930" y="5022"/>
                  <a:pt x="5992" y="4988"/>
                  <a:pt x="6025" y="4930"/>
                </a:cubicBezTo>
                <a:cubicBezTo>
                  <a:pt x="6073" y="4834"/>
                  <a:pt x="6037" y="4739"/>
                  <a:pt x="5953" y="4692"/>
                </a:cubicBezTo>
                <a:cubicBezTo>
                  <a:pt x="5572" y="4501"/>
                  <a:pt x="5156" y="4370"/>
                  <a:pt x="4739" y="4370"/>
                </a:cubicBezTo>
                <a:cubicBezTo>
                  <a:pt x="3346" y="4370"/>
                  <a:pt x="2203" y="5525"/>
                  <a:pt x="2203" y="6918"/>
                </a:cubicBezTo>
                <a:cubicBezTo>
                  <a:pt x="2203" y="8323"/>
                  <a:pt x="3346" y="9466"/>
                  <a:pt x="4739" y="9466"/>
                </a:cubicBezTo>
                <a:cubicBezTo>
                  <a:pt x="6144" y="9466"/>
                  <a:pt x="7287" y="8323"/>
                  <a:pt x="7287" y="6918"/>
                </a:cubicBezTo>
                <a:cubicBezTo>
                  <a:pt x="7287" y="6299"/>
                  <a:pt x="7061" y="5716"/>
                  <a:pt x="6668" y="5239"/>
                </a:cubicBezTo>
                <a:lnTo>
                  <a:pt x="7204" y="4704"/>
                </a:lnTo>
                <a:cubicBezTo>
                  <a:pt x="7751" y="5311"/>
                  <a:pt x="8049" y="6085"/>
                  <a:pt x="8049" y="6918"/>
                </a:cubicBezTo>
                <a:cubicBezTo>
                  <a:pt x="8049" y="8740"/>
                  <a:pt x="6561" y="10228"/>
                  <a:pt x="4739" y="10228"/>
                </a:cubicBezTo>
                <a:cubicBezTo>
                  <a:pt x="2929" y="10228"/>
                  <a:pt x="1441" y="8740"/>
                  <a:pt x="1441" y="6918"/>
                </a:cubicBezTo>
                <a:cubicBezTo>
                  <a:pt x="1441" y="5108"/>
                  <a:pt x="2929" y="3620"/>
                  <a:pt x="4739" y="3620"/>
                </a:cubicBezTo>
                <a:cubicBezTo>
                  <a:pt x="5382" y="3620"/>
                  <a:pt x="5989" y="3799"/>
                  <a:pt x="6525" y="4132"/>
                </a:cubicBezTo>
                <a:cubicBezTo>
                  <a:pt x="6558" y="4151"/>
                  <a:pt x="6594" y="4161"/>
                  <a:pt x="6628" y="4161"/>
                </a:cubicBezTo>
                <a:cubicBezTo>
                  <a:pt x="6679" y="4161"/>
                  <a:pt x="6727" y="4139"/>
                  <a:pt x="6763" y="4096"/>
                </a:cubicBezTo>
                <a:cubicBezTo>
                  <a:pt x="6811" y="4025"/>
                  <a:pt x="6799" y="3918"/>
                  <a:pt x="6727" y="3858"/>
                </a:cubicBezTo>
                <a:cubicBezTo>
                  <a:pt x="6144" y="3477"/>
                  <a:pt x="5453" y="3275"/>
                  <a:pt x="4763" y="3275"/>
                </a:cubicBezTo>
                <a:cubicBezTo>
                  <a:pt x="2751" y="3275"/>
                  <a:pt x="1108" y="4918"/>
                  <a:pt x="1108" y="6918"/>
                </a:cubicBezTo>
                <a:cubicBezTo>
                  <a:pt x="1108" y="8930"/>
                  <a:pt x="2751" y="10573"/>
                  <a:pt x="4763" y="10573"/>
                </a:cubicBezTo>
                <a:cubicBezTo>
                  <a:pt x="6763" y="10573"/>
                  <a:pt x="8406" y="8930"/>
                  <a:pt x="8406" y="6918"/>
                </a:cubicBezTo>
                <a:cubicBezTo>
                  <a:pt x="8406" y="6013"/>
                  <a:pt x="8061" y="5132"/>
                  <a:pt x="7454" y="4465"/>
                </a:cubicBezTo>
                <a:lnTo>
                  <a:pt x="7989" y="3930"/>
                </a:lnTo>
                <a:cubicBezTo>
                  <a:pt x="8704" y="4739"/>
                  <a:pt x="9144" y="5775"/>
                  <a:pt x="9144" y="6942"/>
                </a:cubicBezTo>
                <a:cubicBezTo>
                  <a:pt x="9144" y="9359"/>
                  <a:pt x="7168" y="11347"/>
                  <a:pt x="4739" y="11347"/>
                </a:cubicBezTo>
                <a:cubicBezTo>
                  <a:pt x="2322" y="11347"/>
                  <a:pt x="334" y="9359"/>
                  <a:pt x="334" y="6942"/>
                </a:cubicBezTo>
                <a:cubicBezTo>
                  <a:pt x="334" y="4513"/>
                  <a:pt x="2322" y="2537"/>
                  <a:pt x="4739" y="2537"/>
                </a:cubicBezTo>
                <a:close/>
                <a:moveTo>
                  <a:pt x="10403" y="1"/>
                </a:moveTo>
                <a:cubicBezTo>
                  <a:pt x="10360" y="1"/>
                  <a:pt x="10315" y="16"/>
                  <a:pt x="10275" y="48"/>
                </a:cubicBezTo>
                <a:lnTo>
                  <a:pt x="8466" y="1882"/>
                </a:lnTo>
                <a:cubicBezTo>
                  <a:pt x="8430" y="1906"/>
                  <a:pt x="8418" y="1953"/>
                  <a:pt x="8418" y="1989"/>
                </a:cubicBezTo>
                <a:lnTo>
                  <a:pt x="8418" y="3025"/>
                </a:lnTo>
                <a:lnTo>
                  <a:pt x="7978" y="3465"/>
                </a:lnTo>
                <a:cubicBezTo>
                  <a:pt x="7120" y="2679"/>
                  <a:pt x="5989" y="2203"/>
                  <a:pt x="4739" y="2203"/>
                </a:cubicBezTo>
                <a:cubicBezTo>
                  <a:pt x="2120" y="2203"/>
                  <a:pt x="0" y="4334"/>
                  <a:pt x="0" y="6954"/>
                </a:cubicBezTo>
                <a:cubicBezTo>
                  <a:pt x="0" y="9573"/>
                  <a:pt x="2120" y="11692"/>
                  <a:pt x="4739" y="11692"/>
                </a:cubicBezTo>
                <a:cubicBezTo>
                  <a:pt x="7358" y="11692"/>
                  <a:pt x="9490" y="9573"/>
                  <a:pt x="9490" y="6954"/>
                </a:cubicBezTo>
                <a:cubicBezTo>
                  <a:pt x="9490" y="5704"/>
                  <a:pt x="9013" y="4573"/>
                  <a:pt x="8228" y="3715"/>
                </a:cubicBezTo>
                <a:lnTo>
                  <a:pt x="8668" y="3275"/>
                </a:lnTo>
                <a:lnTo>
                  <a:pt x="9704" y="3275"/>
                </a:lnTo>
                <a:cubicBezTo>
                  <a:pt x="9740" y="3275"/>
                  <a:pt x="9787" y="3263"/>
                  <a:pt x="9823" y="3227"/>
                </a:cubicBezTo>
                <a:lnTo>
                  <a:pt x="11645" y="1394"/>
                </a:lnTo>
                <a:cubicBezTo>
                  <a:pt x="11680" y="1346"/>
                  <a:pt x="11692" y="1263"/>
                  <a:pt x="11668" y="1203"/>
                </a:cubicBezTo>
                <a:cubicBezTo>
                  <a:pt x="11633" y="1144"/>
                  <a:pt x="11573" y="1096"/>
                  <a:pt x="11502" y="1096"/>
                </a:cubicBezTo>
                <a:lnTo>
                  <a:pt x="10573" y="1096"/>
                </a:lnTo>
                <a:lnTo>
                  <a:pt x="10573" y="179"/>
                </a:lnTo>
                <a:cubicBezTo>
                  <a:pt x="10573" y="108"/>
                  <a:pt x="10537" y="48"/>
                  <a:pt x="10466" y="12"/>
                </a:cubicBezTo>
                <a:cubicBezTo>
                  <a:pt x="10446" y="5"/>
                  <a:pt x="10425" y="1"/>
                  <a:pt x="10403"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9849" name="Google Shape;9849;p78"/>
          <p:cNvGrpSpPr/>
          <p:nvPr/>
        </p:nvGrpSpPr>
        <p:grpSpPr>
          <a:xfrm>
            <a:off x="1139015" y="3646084"/>
            <a:ext cx="503299" cy="447664"/>
            <a:chOff x="854261" y="2908813"/>
            <a:chExt cx="377474" cy="3357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50" name="Google Shape;9850;p78"/>
            <p:cNvSpPr/>
            <p:nvPr/>
          </p:nvSpPr>
          <p:spPr>
            <a:xfrm>
              <a:off x="896337" y="3079695"/>
              <a:ext cx="47391" cy="17091"/>
            </a:xfrm>
            <a:custGeom>
              <a:avLst/>
              <a:gdLst/>
              <a:ahLst/>
              <a:cxnLst/>
              <a:rect l="l" t="t" r="r" b="b"/>
              <a:pathLst>
                <a:path w="1489" h="537" extrusionOk="0">
                  <a:moveTo>
                    <a:pt x="179" y="1"/>
                  </a:moveTo>
                  <a:cubicBezTo>
                    <a:pt x="96" y="1"/>
                    <a:pt x="0" y="72"/>
                    <a:pt x="0" y="179"/>
                  </a:cubicBezTo>
                  <a:cubicBezTo>
                    <a:pt x="0" y="263"/>
                    <a:pt x="84" y="358"/>
                    <a:pt x="179" y="358"/>
                  </a:cubicBezTo>
                  <a:cubicBezTo>
                    <a:pt x="381" y="358"/>
                    <a:pt x="941" y="382"/>
                    <a:pt x="1227" y="525"/>
                  </a:cubicBezTo>
                  <a:cubicBezTo>
                    <a:pt x="1251" y="537"/>
                    <a:pt x="1274" y="537"/>
                    <a:pt x="1298" y="537"/>
                  </a:cubicBezTo>
                  <a:cubicBezTo>
                    <a:pt x="1358" y="537"/>
                    <a:pt x="1417" y="501"/>
                    <a:pt x="1453" y="441"/>
                  </a:cubicBezTo>
                  <a:cubicBezTo>
                    <a:pt x="1489" y="358"/>
                    <a:pt x="1465" y="251"/>
                    <a:pt x="1370" y="203"/>
                  </a:cubicBezTo>
                  <a:cubicBezTo>
                    <a:pt x="977" y="1"/>
                    <a:pt x="215" y="1"/>
                    <a:pt x="1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51" name="Google Shape;9851;p78"/>
            <p:cNvSpPr/>
            <p:nvPr/>
          </p:nvSpPr>
          <p:spPr>
            <a:xfrm>
              <a:off x="878514" y="3191855"/>
              <a:ext cx="11426" cy="52706"/>
            </a:xfrm>
            <a:custGeom>
              <a:avLst/>
              <a:gdLst/>
              <a:ahLst/>
              <a:cxnLst/>
              <a:rect l="l" t="t" r="r" b="b"/>
              <a:pathLst>
                <a:path w="359" h="1656" extrusionOk="0">
                  <a:moveTo>
                    <a:pt x="179" y="1"/>
                  </a:moveTo>
                  <a:cubicBezTo>
                    <a:pt x="84" y="1"/>
                    <a:pt x="1" y="72"/>
                    <a:pt x="1" y="180"/>
                  </a:cubicBezTo>
                  <a:lnTo>
                    <a:pt x="1" y="1477"/>
                  </a:lnTo>
                  <a:cubicBezTo>
                    <a:pt x="1" y="1561"/>
                    <a:pt x="72" y="1656"/>
                    <a:pt x="179" y="1656"/>
                  </a:cubicBezTo>
                  <a:cubicBezTo>
                    <a:pt x="287" y="1656"/>
                    <a:pt x="358" y="1585"/>
                    <a:pt x="358" y="1477"/>
                  </a:cubicBezTo>
                  <a:lnTo>
                    <a:pt x="358" y="180"/>
                  </a:lnTo>
                  <a:cubicBezTo>
                    <a:pt x="358" y="72"/>
                    <a:pt x="287" y="1"/>
                    <a:pt x="1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52" name="Google Shape;9852;p78"/>
            <p:cNvSpPr/>
            <p:nvPr/>
          </p:nvSpPr>
          <p:spPr>
            <a:xfrm>
              <a:off x="854261" y="3050159"/>
              <a:ext cx="219451" cy="194052"/>
            </a:xfrm>
            <a:custGeom>
              <a:avLst/>
              <a:gdLst/>
              <a:ahLst/>
              <a:cxnLst/>
              <a:rect l="l" t="t" r="r" b="b"/>
              <a:pathLst>
                <a:path w="6895" h="6097" extrusionOk="0">
                  <a:moveTo>
                    <a:pt x="6406" y="679"/>
                  </a:moveTo>
                  <a:lnTo>
                    <a:pt x="6466" y="929"/>
                  </a:lnTo>
                  <a:cubicBezTo>
                    <a:pt x="6490" y="1000"/>
                    <a:pt x="6478" y="1072"/>
                    <a:pt x="6418" y="1119"/>
                  </a:cubicBezTo>
                  <a:lnTo>
                    <a:pt x="6311" y="1226"/>
                  </a:lnTo>
                  <a:lnTo>
                    <a:pt x="6073" y="988"/>
                  </a:lnTo>
                  <a:lnTo>
                    <a:pt x="6406" y="679"/>
                  </a:lnTo>
                  <a:close/>
                  <a:moveTo>
                    <a:pt x="3192" y="345"/>
                  </a:moveTo>
                  <a:lnTo>
                    <a:pt x="3192" y="1060"/>
                  </a:lnTo>
                  <a:cubicBezTo>
                    <a:pt x="3192" y="1179"/>
                    <a:pt x="3156" y="1298"/>
                    <a:pt x="3108" y="1405"/>
                  </a:cubicBezTo>
                  <a:lnTo>
                    <a:pt x="3025" y="1584"/>
                  </a:lnTo>
                  <a:cubicBezTo>
                    <a:pt x="3013" y="1607"/>
                    <a:pt x="3013" y="1619"/>
                    <a:pt x="3013" y="1655"/>
                  </a:cubicBezTo>
                  <a:lnTo>
                    <a:pt x="3013" y="2024"/>
                  </a:lnTo>
                  <a:cubicBezTo>
                    <a:pt x="2989" y="2286"/>
                    <a:pt x="2894" y="2524"/>
                    <a:pt x="2715" y="2703"/>
                  </a:cubicBezTo>
                  <a:cubicBezTo>
                    <a:pt x="2537" y="2881"/>
                    <a:pt x="2275" y="2965"/>
                    <a:pt x="2025" y="2965"/>
                  </a:cubicBezTo>
                  <a:cubicBezTo>
                    <a:pt x="1525" y="2953"/>
                    <a:pt x="1120" y="2500"/>
                    <a:pt x="1120" y="1988"/>
                  </a:cubicBezTo>
                  <a:lnTo>
                    <a:pt x="1120" y="1655"/>
                  </a:lnTo>
                  <a:cubicBezTo>
                    <a:pt x="1120" y="1619"/>
                    <a:pt x="1120" y="1596"/>
                    <a:pt x="1108" y="1584"/>
                  </a:cubicBezTo>
                  <a:lnTo>
                    <a:pt x="1001" y="1369"/>
                  </a:lnTo>
                  <a:cubicBezTo>
                    <a:pt x="953" y="1298"/>
                    <a:pt x="941" y="1203"/>
                    <a:pt x="941" y="1119"/>
                  </a:cubicBezTo>
                  <a:lnTo>
                    <a:pt x="941" y="1107"/>
                  </a:lnTo>
                  <a:cubicBezTo>
                    <a:pt x="941" y="691"/>
                    <a:pt x="1287" y="345"/>
                    <a:pt x="1703" y="345"/>
                  </a:cubicBezTo>
                  <a:close/>
                  <a:moveTo>
                    <a:pt x="2442" y="3227"/>
                  </a:moveTo>
                  <a:cubicBezTo>
                    <a:pt x="2454" y="3298"/>
                    <a:pt x="2477" y="3334"/>
                    <a:pt x="2489" y="3381"/>
                  </a:cubicBezTo>
                  <a:lnTo>
                    <a:pt x="2323" y="3548"/>
                  </a:lnTo>
                  <a:cubicBezTo>
                    <a:pt x="2251" y="3620"/>
                    <a:pt x="2156" y="3655"/>
                    <a:pt x="2059" y="3655"/>
                  </a:cubicBezTo>
                  <a:cubicBezTo>
                    <a:pt x="1962" y="3655"/>
                    <a:pt x="1864" y="3620"/>
                    <a:pt x="1787" y="3548"/>
                  </a:cubicBezTo>
                  <a:lnTo>
                    <a:pt x="1644" y="3393"/>
                  </a:lnTo>
                  <a:cubicBezTo>
                    <a:pt x="1656" y="3358"/>
                    <a:pt x="1668" y="3286"/>
                    <a:pt x="1668" y="3227"/>
                  </a:cubicBezTo>
                  <a:cubicBezTo>
                    <a:pt x="1775" y="3262"/>
                    <a:pt x="1894" y="3286"/>
                    <a:pt x="2013" y="3286"/>
                  </a:cubicBezTo>
                  <a:lnTo>
                    <a:pt x="2061" y="3286"/>
                  </a:lnTo>
                  <a:cubicBezTo>
                    <a:pt x="2192" y="3286"/>
                    <a:pt x="2323" y="3274"/>
                    <a:pt x="2442" y="3227"/>
                  </a:cubicBezTo>
                  <a:close/>
                  <a:moveTo>
                    <a:pt x="1680" y="0"/>
                  </a:moveTo>
                  <a:cubicBezTo>
                    <a:pt x="1072" y="0"/>
                    <a:pt x="584" y="500"/>
                    <a:pt x="584" y="1107"/>
                  </a:cubicBezTo>
                  <a:lnTo>
                    <a:pt x="584" y="1119"/>
                  </a:lnTo>
                  <a:cubicBezTo>
                    <a:pt x="584" y="1250"/>
                    <a:pt x="608" y="1405"/>
                    <a:pt x="668" y="1524"/>
                  </a:cubicBezTo>
                  <a:lnTo>
                    <a:pt x="763" y="1703"/>
                  </a:lnTo>
                  <a:lnTo>
                    <a:pt x="763" y="1988"/>
                  </a:lnTo>
                  <a:cubicBezTo>
                    <a:pt x="763" y="2429"/>
                    <a:pt x="977" y="2834"/>
                    <a:pt x="1311" y="3072"/>
                  </a:cubicBezTo>
                  <a:lnTo>
                    <a:pt x="1311" y="3215"/>
                  </a:lnTo>
                  <a:cubicBezTo>
                    <a:pt x="1311" y="3310"/>
                    <a:pt x="1251" y="3381"/>
                    <a:pt x="1156" y="3417"/>
                  </a:cubicBezTo>
                  <a:lnTo>
                    <a:pt x="537" y="3596"/>
                  </a:lnTo>
                  <a:cubicBezTo>
                    <a:pt x="227" y="3679"/>
                    <a:pt x="1" y="3965"/>
                    <a:pt x="1" y="4286"/>
                  </a:cubicBezTo>
                  <a:lnTo>
                    <a:pt x="1" y="5917"/>
                  </a:lnTo>
                  <a:cubicBezTo>
                    <a:pt x="1" y="6001"/>
                    <a:pt x="72" y="6096"/>
                    <a:pt x="179" y="6096"/>
                  </a:cubicBezTo>
                  <a:cubicBezTo>
                    <a:pt x="287" y="6096"/>
                    <a:pt x="358" y="6013"/>
                    <a:pt x="358" y="5917"/>
                  </a:cubicBezTo>
                  <a:lnTo>
                    <a:pt x="358" y="4310"/>
                  </a:lnTo>
                  <a:cubicBezTo>
                    <a:pt x="358" y="4143"/>
                    <a:pt x="477" y="3977"/>
                    <a:pt x="644" y="3929"/>
                  </a:cubicBezTo>
                  <a:lnTo>
                    <a:pt x="1263" y="3751"/>
                  </a:lnTo>
                  <a:cubicBezTo>
                    <a:pt x="1322" y="3739"/>
                    <a:pt x="1370" y="3715"/>
                    <a:pt x="1418" y="3679"/>
                  </a:cubicBezTo>
                  <a:lnTo>
                    <a:pt x="1513" y="3786"/>
                  </a:lnTo>
                  <a:cubicBezTo>
                    <a:pt x="1668" y="3929"/>
                    <a:pt x="1846" y="3989"/>
                    <a:pt x="2037" y="3989"/>
                  </a:cubicBezTo>
                  <a:cubicBezTo>
                    <a:pt x="2227" y="3989"/>
                    <a:pt x="2406" y="3917"/>
                    <a:pt x="2561" y="3786"/>
                  </a:cubicBezTo>
                  <a:lnTo>
                    <a:pt x="2727" y="3620"/>
                  </a:lnTo>
                  <a:cubicBezTo>
                    <a:pt x="2799" y="3655"/>
                    <a:pt x="2870" y="3679"/>
                    <a:pt x="2966" y="3679"/>
                  </a:cubicBezTo>
                  <a:lnTo>
                    <a:pt x="3001" y="3679"/>
                  </a:lnTo>
                  <a:cubicBezTo>
                    <a:pt x="3144" y="3679"/>
                    <a:pt x="3275" y="3620"/>
                    <a:pt x="3382" y="3524"/>
                  </a:cubicBezTo>
                  <a:lnTo>
                    <a:pt x="5823" y="1226"/>
                  </a:lnTo>
                  <a:lnTo>
                    <a:pt x="6061" y="1465"/>
                  </a:lnTo>
                  <a:lnTo>
                    <a:pt x="3239" y="4274"/>
                  </a:lnTo>
                  <a:cubicBezTo>
                    <a:pt x="3061" y="4453"/>
                    <a:pt x="2977" y="4679"/>
                    <a:pt x="2977" y="4917"/>
                  </a:cubicBezTo>
                  <a:lnTo>
                    <a:pt x="2977" y="5906"/>
                  </a:lnTo>
                  <a:cubicBezTo>
                    <a:pt x="2977" y="6001"/>
                    <a:pt x="3049" y="6096"/>
                    <a:pt x="3156" y="6096"/>
                  </a:cubicBezTo>
                  <a:cubicBezTo>
                    <a:pt x="3239" y="6096"/>
                    <a:pt x="3335" y="6013"/>
                    <a:pt x="3335" y="5906"/>
                  </a:cubicBezTo>
                  <a:lnTo>
                    <a:pt x="3335" y="4917"/>
                  </a:lnTo>
                  <a:cubicBezTo>
                    <a:pt x="3335" y="4763"/>
                    <a:pt x="3394" y="4620"/>
                    <a:pt x="3501" y="4513"/>
                  </a:cubicBezTo>
                  <a:lnTo>
                    <a:pt x="6656" y="1357"/>
                  </a:lnTo>
                  <a:cubicBezTo>
                    <a:pt x="6787" y="1226"/>
                    <a:pt x="6847" y="1024"/>
                    <a:pt x="6799" y="834"/>
                  </a:cubicBezTo>
                  <a:lnTo>
                    <a:pt x="6704" y="405"/>
                  </a:lnTo>
                  <a:lnTo>
                    <a:pt x="6823" y="298"/>
                  </a:lnTo>
                  <a:cubicBezTo>
                    <a:pt x="6895" y="238"/>
                    <a:pt x="6895" y="119"/>
                    <a:pt x="6823" y="60"/>
                  </a:cubicBezTo>
                  <a:cubicBezTo>
                    <a:pt x="6793" y="24"/>
                    <a:pt x="6749" y="6"/>
                    <a:pt x="6704" y="6"/>
                  </a:cubicBezTo>
                  <a:cubicBezTo>
                    <a:pt x="6659" y="6"/>
                    <a:pt x="6615" y="24"/>
                    <a:pt x="6585" y="60"/>
                  </a:cubicBezTo>
                  <a:lnTo>
                    <a:pt x="3156" y="3274"/>
                  </a:lnTo>
                  <a:cubicBezTo>
                    <a:pt x="3132" y="3310"/>
                    <a:pt x="3073" y="3334"/>
                    <a:pt x="3025" y="3334"/>
                  </a:cubicBezTo>
                  <a:lnTo>
                    <a:pt x="2977" y="3334"/>
                  </a:lnTo>
                  <a:cubicBezTo>
                    <a:pt x="2870" y="3334"/>
                    <a:pt x="2787" y="3250"/>
                    <a:pt x="2787" y="3143"/>
                  </a:cubicBezTo>
                  <a:lnTo>
                    <a:pt x="2787" y="3084"/>
                  </a:lnTo>
                  <a:cubicBezTo>
                    <a:pt x="2846" y="3036"/>
                    <a:pt x="2906" y="3000"/>
                    <a:pt x="2942" y="2953"/>
                  </a:cubicBezTo>
                  <a:cubicBezTo>
                    <a:pt x="3204" y="2715"/>
                    <a:pt x="3335" y="2381"/>
                    <a:pt x="3335" y="2024"/>
                  </a:cubicBezTo>
                  <a:lnTo>
                    <a:pt x="3335" y="1703"/>
                  </a:lnTo>
                  <a:lnTo>
                    <a:pt x="3406" y="1572"/>
                  </a:lnTo>
                  <a:cubicBezTo>
                    <a:pt x="3477" y="1417"/>
                    <a:pt x="3525" y="1238"/>
                    <a:pt x="3525" y="1072"/>
                  </a:cubicBezTo>
                  <a:lnTo>
                    <a:pt x="3525" y="179"/>
                  </a:lnTo>
                  <a:cubicBezTo>
                    <a:pt x="3525" y="95"/>
                    <a:pt x="3454" y="0"/>
                    <a:pt x="334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53" name="Google Shape;9853;p78"/>
            <p:cNvSpPr/>
            <p:nvPr/>
          </p:nvSpPr>
          <p:spPr>
            <a:xfrm>
              <a:off x="1008115" y="2908813"/>
              <a:ext cx="223620" cy="188355"/>
            </a:xfrm>
            <a:custGeom>
              <a:avLst/>
              <a:gdLst/>
              <a:ahLst/>
              <a:cxnLst/>
              <a:rect l="l" t="t" r="r" b="b"/>
              <a:pathLst>
                <a:path w="7026" h="5918" extrusionOk="0">
                  <a:moveTo>
                    <a:pt x="560" y="0"/>
                  </a:moveTo>
                  <a:cubicBezTo>
                    <a:pt x="263" y="0"/>
                    <a:pt x="1" y="238"/>
                    <a:pt x="1" y="548"/>
                  </a:cubicBezTo>
                  <a:lnTo>
                    <a:pt x="1" y="5251"/>
                  </a:lnTo>
                  <a:cubicBezTo>
                    <a:pt x="1" y="5334"/>
                    <a:pt x="84" y="5429"/>
                    <a:pt x="179" y="5429"/>
                  </a:cubicBezTo>
                  <a:cubicBezTo>
                    <a:pt x="287" y="5429"/>
                    <a:pt x="358" y="5358"/>
                    <a:pt x="358" y="5251"/>
                  </a:cubicBezTo>
                  <a:lnTo>
                    <a:pt x="358" y="548"/>
                  </a:lnTo>
                  <a:cubicBezTo>
                    <a:pt x="358" y="441"/>
                    <a:pt x="453" y="357"/>
                    <a:pt x="560" y="357"/>
                  </a:cubicBezTo>
                  <a:lnTo>
                    <a:pt x="6478" y="357"/>
                  </a:lnTo>
                  <a:cubicBezTo>
                    <a:pt x="6585" y="357"/>
                    <a:pt x="6668" y="441"/>
                    <a:pt x="6668" y="548"/>
                  </a:cubicBezTo>
                  <a:lnTo>
                    <a:pt x="6668" y="5370"/>
                  </a:lnTo>
                  <a:cubicBezTo>
                    <a:pt x="6668" y="5477"/>
                    <a:pt x="6585" y="5560"/>
                    <a:pt x="6478" y="5560"/>
                  </a:cubicBezTo>
                  <a:lnTo>
                    <a:pt x="2525" y="5560"/>
                  </a:lnTo>
                  <a:cubicBezTo>
                    <a:pt x="2430" y="5560"/>
                    <a:pt x="2346" y="5632"/>
                    <a:pt x="2346" y="5739"/>
                  </a:cubicBezTo>
                  <a:cubicBezTo>
                    <a:pt x="2346" y="5846"/>
                    <a:pt x="2418" y="5917"/>
                    <a:pt x="2525" y="5917"/>
                  </a:cubicBezTo>
                  <a:lnTo>
                    <a:pt x="6478" y="5917"/>
                  </a:lnTo>
                  <a:cubicBezTo>
                    <a:pt x="6775" y="5917"/>
                    <a:pt x="7025" y="5679"/>
                    <a:pt x="7025" y="5370"/>
                  </a:cubicBezTo>
                  <a:lnTo>
                    <a:pt x="7025" y="548"/>
                  </a:lnTo>
                  <a:cubicBezTo>
                    <a:pt x="7025" y="226"/>
                    <a:pt x="6787" y="0"/>
                    <a:pt x="649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54" name="Google Shape;9854;p78"/>
            <p:cNvSpPr/>
            <p:nvPr/>
          </p:nvSpPr>
          <p:spPr>
            <a:xfrm>
              <a:off x="1037301" y="2944046"/>
              <a:ext cx="165248" cy="105763"/>
            </a:xfrm>
            <a:custGeom>
              <a:avLst/>
              <a:gdLst/>
              <a:ahLst/>
              <a:cxnLst/>
              <a:rect l="l" t="t" r="r" b="b"/>
              <a:pathLst>
                <a:path w="5192" h="3323" extrusionOk="0">
                  <a:moveTo>
                    <a:pt x="4084" y="0"/>
                  </a:moveTo>
                  <a:cubicBezTo>
                    <a:pt x="4001" y="0"/>
                    <a:pt x="3906" y="84"/>
                    <a:pt x="3906" y="179"/>
                  </a:cubicBezTo>
                  <a:cubicBezTo>
                    <a:pt x="3906" y="286"/>
                    <a:pt x="3989" y="358"/>
                    <a:pt x="4084" y="358"/>
                  </a:cubicBezTo>
                  <a:lnTo>
                    <a:pt x="4596" y="358"/>
                  </a:lnTo>
                  <a:lnTo>
                    <a:pt x="2691" y="2263"/>
                  </a:lnTo>
                  <a:lnTo>
                    <a:pt x="1882" y="1465"/>
                  </a:lnTo>
                  <a:cubicBezTo>
                    <a:pt x="1846" y="1429"/>
                    <a:pt x="1801" y="1411"/>
                    <a:pt x="1758" y="1411"/>
                  </a:cubicBezTo>
                  <a:cubicBezTo>
                    <a:pt x="1715" y="1411"/>
                    <a:pt x="1673" y="1429"/>
                    <a:pt x="1644" y="1465"/>
                  </a:cubicBezTo>
                  <a:lnTo>
                    <a:pt x="72" y="3036"/>
                  </a:lnTo>
                  <a:cubicBezTo>
                    <a:pt x="1" y="3120"/>
                    <a:pt x="1" y="3215"/>
                    <a:pt x="72" y="3275"/>
                  </a:cubicBezTo>
                  <a:cubicBezTo>
                    <a:pt x="96" y="3310"/>
                    <a:pt x="143" y="3322"/>
                    <a:pt x="191" y="3322"/>
                  </a:cubicBezTo>
                  <a:cubicBezTo>
                    <a:pt x="239" y="3322"/>
                    <a:pt x="274" y="3310"/>
                    <a:pt x="310" y="3275"/>
                  </a:cubicBezTo>
                  <a:lnTo>
                    <a:pt x="1763" y="1822"/>
                  </a:lnTo>
                  <a:lnTo>
                    <a:pt x="2572" y="2620"/>
                  </a:lnTo>
                  <a:cubicBezTo>
                    <a:pt x="2608" y="2661"/>
                    <a:pt x="2653" y="2682"/>
                    <a:pt x="2696" y="2682"/>
                  </a:cubicBezTo>
                  <a:cubicBezTo>
                    <a:pt x="2739" y="2682"/>
                    <a:pt x="2781" y="2661"/>
                    <a:pt x="2810" y="2620"/>
                  </a:cubicBezTo>
                  <a:lnTo>
                    <a:pt x="4835" y="596"/>
                  </a:lnTo>
                  <a:lnTo>
                    <a:pt x="4835" y="1108"/>
                  </a:lnTo>
                  <a:cubicBezTo>
                    <a:pt x="4835" y="1191"/>
                    <a:pt x="4906" y="1286"/>
                    <a:pt x="5013" y="1286"/>
                  </a:cubicBezTo>
                  <a:cubicBezTo>
                    <a:pt x="5120" y="1286"/>
                    <a:pt x="5192" y="1215"/>
                    <a:pt x="5192" y="1108"/>
                  </a:cubicBezTo>
                  <a:lnTo>
                    <a:pt x="5192" y="179"/>
                  </a:lnTo>
                  <a:cubicBezTo>
                    <a:pt x="5192" y="84"/>
                    <a:pt x="5120" y="0"/>
                    <a:pt x="501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55" name="Google Shape;9855;p78"/>
          <p:cNvGrpSpPr/>
          <p:nvPr/>
        </p:nvGrpSpPr>
        <p:grpSpPr>
          <a:xfrm>
            <a:off x="2332971" y="3627369"/>
            <a:ext cx="515903" cy="484584"/>
            <a:chOff x="1749728" y="2894777"/>
            <a:chExt cx="386927" cy="36343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56" name="Google Shape;9856;p78"/>
            <p:cNvSpPr/>
            <p:nvPr/>
          </p:nvSpPr>
          <p:spPr>
            <a:xfrm>
              <a:off x="1809595" y="3025333"/>
              <a:ext cx="97424" cy="32432"/>
            </a:xfrm>
            <a:custGeom>
              <a:avLst/>
              <a:gdLst/>
              <a:ahLst/>
              <a:cxnLst/>
              <a:rect l="l" t="t" r="r" b="b"/>
              <a:pathLst>
                <a:path w="3061" h="1019" extrusionOk="0">
                  <a:moveTo>
                    <a:pt x="1208" y="0"/>
                  </a:moveTo>
                  <a:cubicBezTo>
                    <a:pt x="852" y="0"/>
                    <a:pt x="531" y="35"/>
                    <a:pt x="322" y="66"/>
                  </a:cubicBezTo>
                  <a:cubicBezTo>
                    <a:pt x="143" y="101"/>
                    <a:pt x="1" y="244"/>
                    <a:pt x="1" y="423"/>
                  </a:cubicBezTo>
                  <a:lnTo>
                    <a:pt x="1" y="840"/>
                  </a:lnTo>
                  <a:cubicBezTo>
                    <a:pt x="1" y="947"/>
                    <a:pt x="84" y="1018"/>
                    <a:pt x="179" y="1018"/>
                  </a:cubicBezTo>
                  <a:cubicBezTo>
                    <a:pt x="286" y="1018"/>
                    <a:pt x="358" y="947"/>
                    <a:pt x="358" y="840"/>
                  </a:cubicBezTo>
                  <a:lnTo>
                    <a:pt x="358" y="423"/>
                  </a:lnTo>
                  <a:cubicBezTo>
                    <a:pt x="358" y="423"/>
                    <a:pt x="358" y="411"/>
                    <a:pt x="382" y="411"/>
                  </a:cubicBezTo>
                  <a:cubicBezTo>
                    <a:pt x="549" y="383"/>
                    <a:pt x="870" y="340"/>
                    <a:pt x="1231" y="340"/>
                  </a:cubicBezTo>
                  <a:cubicBezTo>
                    <a:pt x="1330" y="340"/>
                    <a:pt x="1433" y="344"/>
                    <a:pt x="1536" y="351"/>
                  </a:cubicBezTo>
                  <a:cubicBezTo>
                    <a:pt x="2084" y="387"/>
                    <a:pt x="2489" y="530"/>
                    <a:pt x="2727" y="768"/>
                  </a:cubicBezTo>
                  <a:cubicBezTo>
                    <a:pt x="2763" y="804"/>
                    <a:pt x="2807" y="822"/>
                    <a:pt x="2852" y="822"/>
                  </a:cubicBezTo>
                  <a:cubicBezTo>
                    <a:pt x="2897" y="822"/>
                    <a:pt x="2941" y="804"/>
                    <a:pt x="2977" y="768"/>
                  </a:cubicBezTo>
                  <a:cubicBezTo>
                    <a:pt x="3060" y="709"/>
                    <a:pt x="3060" y="590"/>
                    <a:pt x="2977" y="530"/>
                  </a:cubicBezTo>
                  <a:cubicBezTo>
                    <a:pt x="2554" y="107"/>
                    <a:pt x="1828" y="0"/>
                    <a:pt x="120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57" name="Google Shape;9857;p78"/>
            <p:cNvSpPr/>
            <p:nvPr/>
          </p:nvSpPr>
          <p:spPr>
            <a:xfrm>
              <a:off x="1749728" y="2974346"/>
              <a:ext cx="216777" cy="283869"/>
            </a:xfrm>
            <a:custGeom>
              <a:avLst/>
              <a:gdLst/>
              <a:ahLst/>
              <a:cxnLst/>
              <a:rect l="l" t="t" r="r" b="b"/>
              <a:pathLst>
                <a:path w="6811" h="8919" extrusionOk="0">
                  <a:moveTo>
                    <a:pt x="5311" y="334"/>
                  </a:moveTo>
                  <a:lnTo>
                    <a:pt x="5311" y="2061"/>
                  </a:lnTo>
                  <a:cubicBezTo>
                    <a:pt x="5311" y="2311"/>
                    <a:pt x="5251" y="2561"/>
                    <a:pt x="5132" y="2799"/>
                  </a:cubicBezTo>
                  <a:cubicBezTo>
                    <a:pt x="5120" y="2835"/>
                    <a:pt x="5120" y="2846"/>
                    <a:pt x="5120" y="2882"/>
                  </a:cubicBezTo>
                  <a:lnTo>
                    <a:pt x="5120" y="3382"/>
                  </a:lnTo>
                  <a:cubicBezTo>
                    <a:pt x="5120" y="3858"/>
                    <a:pt x="4918" y="4311"/>
                    <a:pt x="4560" y="4644"/>
                  </a:cubicBezTo>
                  <a:cubicBezTo>
                    <a:pt x="4227" y="4955"/>
                    <a:pt x="3811" y="5111"/>
                    <a:pt x="3369" y="5111"/>
                  </a:cubicBezTo>
                  <a:cubicBezTo>
                    <a:pt x="3338" y="5111"/>
                    <a:pt x="3306" y="5110"/>
                    <a:pt x="3275" y="5109"/>
                  </a:cubicBezTo>
                  <a:cubicBezTo>
                    <a:pt x="2382" y="5061"/>
                    <a:pt x="1679" y="4275"/>
                    <a:pt x="1679" y="3323"/>
                  </a:cubicBezTo>
                  <a:lnTo>
                    <a:pt x="1679" y="2882"/>
                  </a:lnTo>
                  <a:cubicBezTo>
                    <a:pt x="1679" y="2846"/>
                    <a:pt x="1679" y="2823"/>
                    <a:pt x="1667" y="2799"/>
                  </a:cubicBezTo>
                  <a:cubicBezTo>
                    <a:pt x="1548" y="2561"/>
                    <a:pt x="1489" y="2311"/>
                    <a:pt x="1489" y="2061"/>
                  </a:cubicBezTo>
                  <a:lnTo>
                    <a:pt x="1489" y="1668"/>
                  </a:lnTo>
                  <a:cubicBezTo>
                    <a:pt x="1489" y="930"/>
                    <a:pt x="2096" y="334"/>
                    <a:pt x="2822" y="334"/>
                  </a:cubicBezTo>
                  <a:close/>
                  <a:moveTo>
                    <a:pt x="4358" y="5240"/>
                  </a:moveTo>
                  <a:lnTo>
                    <a:pt x="4358" y="5573"/>
                  </a:lnTo>
                  <a:lnTo>
                    <a:pt x="3406" y="6228"/>
                  </a:lnTo>
                  <a:lnTo>
                    <a:pt x="2441" y="5573"/>
                  </a:lnTo>
                  <a:lnTo>
                    <a:pt x="2441" y="5240"/>
                  </a:lnTo>
                  <a:cubicBezTo>
                    <a:pt x="2691" y="5371"/>
                    <a:pt x="2977" y="5466"/>
                    <a:pt x="3251" y="5478"/>
                  </a:cubicBezTo>
                  <a:lnTo>
                    <a:pt x="3394" y="5478"/>
                  </a:lnTo>
                  <a:cubicBezTo>
                    <a:pt x="3727" y="5478"/>
                    <a:pt x="4060" y="5406"/>
                    <a:pt x="4358" y="5240"/>
                  </a:cubicBezTo>
                  <a:close/>
                  <a:moveTo>
                    <a:pt x="2286" y="5883"/>
                  </a:moveTo>
                  <a:lnTo>
                    <a:pt x="3120" y="6466"/>
                  </a:lnTo>
                  <a:lnTo>
                    <a:pt x="2679" y="6906"/>
                  </a:lnTo>
                  <a:lnTo>
                    <a:pt x="2655" y="6906"/>
                  </a:lnTo>
                  <a:lnTo>
                    <a:pt x="2108" y="6073"/>
                  </a:lnTo>
                  <a:lnTo>
                    <a:pt x="2286" y="5883"/>
                  </a:lnTo>
                  <a:close/>
                  <a:moveTo>
                    <a:pt x="4525" y="5883"/>
                  </a:moveTo>
                  <a:lnTo>
                    <a:pt x="4703" y="6073"/>
                  </a:lnTo>
                  <a:lnTo>
                    <a:pt x="4144" y="6906"/>
                  </a:lnTo>
                  <a:lnTo>
                    <a:pt x="4132" y="6906"/>
                  </a:lnTo>
                  <a:lnTo>
                    <a:pt x="3691" y="6466"/>
                  </a:lnTo>
                  <a:lnTo>
                    <a:pt x="4525" y="5883"/>
                  </a:lnTo>
                  <a:close/>
                  <a:moveTo>
                    <a:pt x="2834" y="1"/>
                  </a:moveTo>
                  <a:cubicBezTo>
                    <a:pt x="1905" y="1"/>
                    <a:pt x="1143" y="763"/>
                    <a:pt x="1143" y="1703"/>
                  </a:cubicBezTo>
                  <a:lnTo>
                    <a:pt x="1143" y="2084"/>
                  </a:lnTo>
                  <a:cubicBezTo>
                    <a:pt x="1143" y="2382"/>
                    <a:pt x="1203" y="2680"/>
                    <a:pt x="1334" y="2954"/>
                  </a:cubicBezTo>
                  <a:lnTo>
                    <a:pt x="1334" y="3358"/>
                  </a:lnTo>
                  <a:cubicBezTo>
                    <a:pt x="1334" y="4025"/>
                    <a:pt x="1631" y="4620"/>
                    <a:pt x="2096" y="5025"/>
                  </a:cubicBezTo>
                  <a:lnTo>
                    <a:pt x="2096" y="5621"/>
                  </a:lnTo>
                  <a:lnTo>
                    <a:pt x="1762" y="5954"/>
                  </a:lnTo>
                  <a:cubicBezTo>
                    <a:pt x="1739" y="6002"/>
                    <a:pt x="1703" y="6049"/>
                    <a:pt x="1727" y="6097"/>
                  </a:cubicBezTo>
                  <a:lnTo>
                    <a:pt x="619" y="6490"/>
                  </a:lnTo>
                  <a:cubicBezTo>
                    <a:pt x="250" y="6633"/>
                    <a:pt x="0" y="6990"/>
                    <a:pt x="0" y="7371"/>
                  </a:cubicBezTo>
                  <a:lnTo>
                    <a:pt x="0" y="8740"/>
                  </a:lnTo>
                  <a:cubicBezTo>
                    <a:pt x="0" y="8847"/>
                    <a:pt x="72" y="8919"/>
                    <a:pt x="179" y="8919"/>
                  </a:cubicBezTo>
                  <a:cubicBezTo>
                    <a:pt x="274" y="8919"/>
                    <a:pt x="358" y="8847"/>
                    <a:pt x="358" y="8740"/>
                  </a:cubicBezTo>
                  <a:lnTo>
                    <a:pt x="358" y="7371"/>
                  </a:lnTo>
                  <a:cubicBezTo>
                    <a:pt x="358" y="7133"/>
                    <a:pt x="500" y="6906"/>
                    <a:pt x="739" y="6823"/>
                  </a:cubicBezTo>
                  <a:lnTo>
                    <a:pt x="1905" y="6406"/>
                  </a:lnTo>
                  <a:lnTo>
                    <a:pt x="2382" y="7121"/>
                  </a:lnTo>
                  <a:cubicBezTo>
                    <a:pt x="2441" y="7204"/>
                    <a:pt x="2536" y="7264"/>
                    <a:pt x="2644" y="7287"/>
                  </a:cubicBezTo>
                  <a:lnTo>
                    <a:pt x="2679" y="7287"/>
                  </a:lnTo>
                  <a:cubicBezTo>
                    <a:pt x="2774" y="7287"/>
                    <a:pt x="2870" y="7240"/>
                    <a:pt x="2929" y="7180"/>
                  </a:cubicBezTo>
                  <a:lnTo>
                    <a:pt x="3227" y="6883"/>
                  </a:lnTo>
                  <a:lnTo>
                    <a:pt x="3227" y="8740"/>
                  </a:lnTo>
                  <a:cubicBezTo>
                    <a:pt x="3227" y="8847"/>
                    <a:pt x="3298" y="8919"/>
                    <a:pt x="3406" y="8919"/>
                  </a:cubicBezTo>
                  <a:cubicBezTo>
                    <a:pt x="3513" y="8919"/>
                    <a:pt x="3584" y="8847"/>
                    <a:pt x="3584" y="8740"/>
                  </a:cubicBezTo>
                  <a:lnTo>
                    <a:pt x="3584" y="6883"/>
                  </a:lnTo>
                  <a:lnTo>
                    <a:pt x="3882" y="7180"/>
                  </a:lnTo>
                  <a:cubicBezTo>
                    <a:pt x="3953" y="7252"/>
                    <a:pt x="4048" y="7287"/>
                    <a:pt x="4132" y="7287"/>
                  </a:cubicBezTo>
                  <a:lnTo>
                    <a:pt x="4168" y="7287"/>
                  </a:lnTo>
                  <a:cubicBezTo>
                    <a:pt x="4263" y="7264"/>
                    <a:pt x="4370" y="7204"/>
                    <a:pt x="4429" y="7121"/>
                  </a:cubicBezTo>
                  <a:lnTo>
                    <a:pt x="4906" y="6406"/>
                  </a:lnTo>
                  <a:lnTo>
                    <a:pt x="6073" y="6823"/>
                  </a:lnTo>
                  <a:cubicBezTo>
                    <a:pt x="6287" y="6906"/>
                    <a:pt x="6454" y="7121"/>
                    <a:pt x="6454" y="7371"/>
                  </a:cubicBezTo>
                  <a:lnTo>
                    <a:pt x="6454" y="8740"/>
                  </a:lnTo>
                  <a:cubicBezTo>
                    <a:pt x="6454" y="8847"/>
                    <a:pt x="6525" y="8919"/>
                    <a:pt x="6632" y="8919"/>
                  </a:cubicBezTo>
                  <a:cubicBezTo>
                    <a:pt x="6739" y="8919"/>
                    <a:pt x="6811" y="8847"/>
                    <a:pt x="6811" y="8740"/>
                  </a:cubicBezTo>
                  <a:lnTo>
                    <a:pt x="6811" y="7371"/>
                  </a:lnTo>
                  <a:cubicBezTo>
                    <a:pt x="6811" y="6954"/>
                    <a:pt x="6573" y="6609"/>
                    <a:pt x="6203" y="6478"/>
                  </a:cubicBezTo>
                  <a:lnTo>
                    <a:pt x="5096" y="6073"/>
                  </a:lnTo>
                  <a:cubicBezTo>
                    <a:pt x="5096" y="6037"/>
                    <a:pt x="5084" y="5966"/>
                    <a:pt x="5060" y="5942"/>
                  </a:cubicBezTo>
                  <a:lnTo>
                    <a:pt x="4727" y="5597"/>
                  </a:lnTo>
                  <a:lnTo>
                    <a:pt x="4727" y="5025"/>
                  </a:lnTo>
                  <a:cubicBezTo>
                    <a:pt x="4763" y="4990"/>
                    <a:pt x="4799" y="4966"/>
                    <a:pt x="4834" y="4930"/>
                  </a:cubicBezTo>
                  <a:cubicBezTo>
                    <a:pt x="5251" y="4549"/>
                    <a:pt x="5489" y="3978"/>
                    <a:pt x="5489" y="3418"/>
                  </a:cubicBezTo>
                  <a:lnTo>
                    <a:pt x="5489" y="2954"/>
                  </a:lnTo>
                  <a:cubicBezTo>
                    <a:pt x="5608" y="2680"/>
                    <a:pt x="5680" y="2382"/>
                    <a:pt x="5680" y="2084"/>
                  </a:cubicBezTo>
                  <a:lnTo>
                    <a:pt x="5680" y="179"/>
                  </a:lnTo>
                  <a:cubicBezTo>
                    <a:pt x="5680" y="84"/>
                    <a:pt x="5608" y="1"/>
                    <a:pt x="550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58" name="Google Shape;9858;p78"/>
            <p:cNvSpPr/>
            <p:nvPr/>
          </p:nvSpPr>
          <p:spPr>
            <a:xfrm>
              <a:off x="1785725" y="3222186"/>
              <a:ext cx="11394" cy="35647"/>
            </a:xfrm>
            <a:custGeom>
              <a:avLst/>
              <a:gdLst/>
              <a:ahLst/>
              <a:cxnLst/>
              <a:rect l="l" t="t" r="r" b="b"/>
              <a:pathLst>
                <a:path w="358" h="1120" extrusionOk="0">
                  <a:moveTo>
                    <a:pt x="179" y="0"/>
                  </a:moveTo>
                  <a:cubicBezTo>
                    <a:pt x="72" y="0"/>
                    <a:pt x="0" y="72"/>
                    <a:pt x="0" y="179"/>
                  </a:cubicBezTo>
                  <a:lnTo>
                    <a:pt x="0" y="941"/>
                  </a:lnTo>
                  <a:cubicBezTo>
                    <a:pt x="0" y="1048"/>
                    <a:pt x="72" y="1120"/>
                    <a:pt x="179" y="1120"/>
                  </a:cubicBezTo>
                  <a:cubicBezTo>
                    <a:pt x="274" y="1120"/>
                    <a:pt x="358" y="1048"/>
                    <a:pt x="358" y="941"/>
                  </a:cubicBezTo>
                  <a:lnTo>
                    <a:pt x="358" y="179"/>
                  </a:lnTo>
                  <a:cubicBezTo>
                    <a:pt x="358" y="72"/>
                    <a:pt x="274" y="0"/>
                    <a:pt x="1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59" name="Google Shape;9859;p78"/>
            <p:cNvSpPr/>
            <p:nvPr/>
          </p:nvSpPr>
          <p:spPr>
            <a:xfrm>
              <a:off x="1919114" y="3222186"/>
              <a:ext cx="11394" cy="35647"/>
            </a:xfrm>
            <a:custGeom>
              <a:avLst/>
              <a:gdLst/>
              <a:ahLst/>
              <a:cxnLst/>
              <a:rect l="l" t="t" r="r" b="b"/>
              <a:pathLst>
                <a:path w="358" h="1120" extrusionOk="0">
                  <a:moveTo>
                    <a:pt x="179" y="0"/>
                  </a:moveTo>
                  <a:cubicBezTo>
                    <a:pt x="72" y="0"/>
                    <a:pt x="0" y="72"/>
                    <a:pt x="0" y="179"/>
                  </a:cubicBezTo>
                  <a:lnTo>
                    <a:pt x="0" y="941"/>
                  </a:lnTo>
                  <a:cubicBezTo>
                    <a:pt x="0" y="1048"/>
                    <a:pt x="72" y="1120"/>
                    <a:pt x="179" y="1120"/>
                  </a:cubicBezTo>
                  <a:cubicBezTo>
                    <a:pt x="286" y="1120"/>
                    <a:pt x="358" y="1048"/>
                    <a:pt x="358" y="941"/>
                  </a:cubicBezTo>
                  <a:lnTo>
                    <a:pt x="358" y="179"/>
                  </a:lnTo>
                  <a:cubicBezTo>
                    <a:pt x="358" y="72"/>
                    <a:pt x="274" y="0"/>
                    <a:pt x="1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0" name="Google Shape;9860;p78"/>
            <p:cNvSpPr/>
            <p:nvPr/>
          </p:nvSpPr>
          <p:spPr>
            <a:xfrm>
              <a:off x="1956257" y="2931156"/>
              <a:ext cx="180398" cy="188737"/>
            </a:xfrm>
            <a:custGeom>
              <a:avLst/>
              <a:gdLst/>
              <a:ahLst/>
              <a:cxnLst/>
              <a:rect l="l" t="t" r="r" b="b"/>
              <a:pathLst>
                <a:path w="5668" h="5930" extrusionOk="0">
                  <a:moveTo>
                    <a:pt x="738" y="1"/>
                  </a:moveTo>
                  <a:cubicBezTo>
                    <a:pt x="322" y="1"/>
                    <a:pt x="0" y="346"/>
                    <a:pt x="0" y="751"/>
                  </a:cubicBezTo>
                  <a:lnTo>
                    <a:pt x="0" y="3799"/>
                  </a:lnTo>
                  <a:cubicBezTo>
                    <a:pt x="0" y="4215"/>
                    <a:pt x="334" y="4549"/>
                    <a:pt x="738" y="4549"/>
                  </a:cubicBezTo>
                  <a:lnTo>
                    <a:pt x="1084" y="4549"/>
                  </a:lnTo>
                  <a:lnTo>
                    <a:pt x="810" y="5585"/>
                  </a:lnTo>
                  <a:cubicBezTo>
                    <a:pt x="786" y="5704"/>
                    <a:pt x="834" y="5811"/>
                    <a:pt x="929" y="5882"/>
                  </a:cubicBezTo>
                  <a:cubicBezTo>
                    <a:pt x="977" y="5918"/>
                    <a:pt x="1036" y="5930"/>
                    <a:pt x="1084" y="5930"/>
                  </a:cubicBezTo>
                  <a:cubicBezTo>
                    <a:pt x="1143" y="5930"/>
                    <a:pt x="1203" y="5918"/>
                    <a:pt x="1250" y="5870"/>
                  </a:cubicBezTo>
                  <a:lnTo>
                    <a:pt x="3072" y="4525"/>
                  </a:lnTo>
                  <a:lnTo>
                    <a:pt x="4918" y="4525"/>
                  </a:lnTo>
                  <a:cubicBezTo>
                    <a:pt x="5334" y="4525"/>
                    <a:pt x="5668" y="4192"/>
                    <a:pt x="5668" y="3787"/>
                  </a:cubicBezTo>
                  <a:lnTo>
                    <a:pt x="5668" y="751"/>
                  </a:lnTo>
                  <a:cubicBezTo>
                    <a:pt x="5656" y="334"/>
                    <a:pt x="5322" y="12"/>
                    <a:pt x="4906" y="12"/>
                  </a:cubicBezTo>
                  <a:lnTo>
                    <a:pt x="3953" y="12"/>
                  </a:lnTo>
                  <a:cubicBezTo>
                    <a:pt x="3846" y="12"/>
                    <a:pt x="3775" y="84"/>
                    <a:pt x="3775" y="191"/>
                  </a:cubicBezTo>
                  <a:cubicBezTo>
                    <a:pt x="3775" y="286"/>
                    <a:pt x="3846" y="370"/>
                    <a:pt x="3953" y="370"/>
                  </a:cubicBezTo>
                  <a:lnTo>
                    <a:pt x="4906" y="370"/>
                  </a:lnTo>
                  <a:cubicBezTo>
                    <a:pt x="5132" y="370"/>
                    <a:pt x="5299" y="548"/>
                    <a:pt x="5299" y="751"/>
                  </a:cubicBezTo>
                  <a:lnTo>
                    <a:pt x="5299" y="3799"/>
                  </a:lnTo>
                  <a:cubicBezTo>
                    <a:pt x="5299" y="4025"/>
                    <a:pt x="5120" y="4192"/>
                    <a:pt x="4906" y="4192"/>
                  </a:cubicBezTo>
                  <a:lnTo>
                    <a:pt x="3001" y="4192"/>
                  </a:lnTo>
                  <a:cubicBezTo>
                    <a:pt x="2953" y="4192"/>
                    <a:pt x="2929" y="4203"/>
                    <a:pt x="2893" y="4215"/>
                  </a:cubicBezTo>
                  <a:lnTo>
                    <a:pt x="1203" y="5454"/>
                  </a:lnTo>
                  <a:lnTo>
                    <a:pt x="1203" y="5454"/>
                  </a:lnTo>
                  <a:lnTo>
                    <a:pt x="1465" y="4418"/>
                  </a:lnTo>
                  <a:cubicBezTo>
                    <a:pt x="1489" y="4358"/>
                    <a:pt x="1465" y="4311"/>
                    <a:pt x="1441" y="4263"/>
                  </a:cubicBezTo>
                  <a:cubicBezTo>
                    <a:pt x="1405" y="4215"/>
                    <a:pt x="1346" y="4192"/>
                    <a:pt x="1310" y="4192"/>
                  </a:cubicBezTo>
                  <a:lnTo>
                    <a:pt x="738" y="4192"/>
                  </a:lnTo>
                  <a:cubicBezTo>
                    <a:pt x="512" y="4192"/>
                    <a:pt x="357" y="4013"/>
                    <a:pt x="357" y="3799"/>
                  </a:cubicBezTo>
                  <a:lnTo>
                    <a:pt x="357" y="751"/>
                  </a:lnTo>
                  <a:cubicBezTo>
                    <a:pt x="357" y="524"/>
                    <a:pt x="536" y="370"/>
                    <a:pt x="738" y="370"/>
                  </a:cubicBezTo>
                  <a:lnTo>
                    <a:pt x="1691" y="370"/>
                  </a:lnTo>
                  <a:cubicBezTo>
                    <a:pt x="1798" y="370"/>
                    <a:pt x="1870" y="286"/>
                    <a:pt x="1870" y="179"/>
                  </a:cubicBezTo>
                  <a:cubicBezTo>
                    <a:pt x="1870" y="84"/>
                    <a:pt x="1798" y="1"/>
                    <a:pt x="16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1" name="Google Shape;9861;p78"/>
            <p:cNvSpPr/>
            <p:nvPr/>
          </p:nvSpPr>
          <p:spPr>
            <a:xfrm>
              <a:off x="2027487" y="2894777"/>
              <a:ext cx="36029" cy="108786"/>
            </a:xfrm>
            <a:custGeom>
              <a:avLst/>
              <a:gdLst/>
              <a:ahLst/>
              <a:cxnLst/>
              <a:rect l="l" t="t" r="r" b="b"/>
              <a:pathLst>
                <a:path w="1132" h="3418" extrusionOk="0">
                  <a:moveTo>
                    <a:pt x="775" y="358"/>
                  </a:moveTo>
                  <a:lnTo>
                    <a:pt x="596" y="3049"/>
                  </a:lnTo>
                  <a:lnTo>
                    <a:pt x="560" y="3049"/>
                  </a:lnTo>
                  <a:lnTo>
                    <a:pt x="394" y="358"/>
                  </a:lnTo>
                  <a:close/>
                  <a:moveTo>
                    <a:pt x="179" y="1"/>
                  </a:moveTo>
                  <a:cubicBezTo>
                    <a:pt x="143" y="1"/>
                    <a:pt x="96" y="24"/>
                    <a:pt x="48" y="60"/>
                  </a:cubicBezTo>
                  <a:cubicBezTo>
                    <a:pt x="24" y="96"/>
                    <a:pt x="1" y="155"/>
                    <a:pt x="1" y="203"/>
                  </a:cubicBezTo>
                  <a:lnTo>
                    <a:pt x="203" y="3251"/>
                  </a:lnTo>
                  <a:cubicBezTo>
                    <a:pt x="203" y="3334"/>
                    <a:pt x="286" y="3418"/>
                    <a:pt x="382" y="3418"/>
                  </a:cubicBezTo>
                  <a:lnTo>
                    <a:pt x="763" y="3418"/>
                  </a:lnTo>
                  <a:cubicBezTo>
                    <a:pt x="858" y="3418"/>
                    <a:pt x="941" y="3334"/>
                    <a:pt x="941" y="3251"/>
                  </a:cubicBezTo>
                  <a:lnTo>
                    <a:pt x="1132" y="203"/>
                  </a:lnTo>
                  <a:cubicBezTo>
                    <a:pt x="1132" y="155"/>
                    <a:pt x="1120" y="96"/>
                    <a:pt x="1072" y="60"/>
                  </a:cubicBezTo>
                  <a:cubicBezTo>
                    <a:pt x="1048" y="36"/>
                    <a:pt x="1001" y="1"/>
                    <a:pt x="94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2" name="Google Shape;9862;p78"/>
            <p:cNvSpPr/>
            <p:nvPr/>
          </p:nvSpPr>
          <p:spPr>
            <a:xfrm>
              <a:off x="2027487" y="3009992"/>
              <a:ext cx="36029" cy="36029"/>
            </a:xfrm>
            <a:custGeom>
              <a:avLst/>
              <a:gdLst/>
              <a:ahLst/>
              <a:cxnLst/>
              <a:rect l="l" t="t" r="r" b="b"/>
              <a:pathLst>
                <a:path w="1132" h="1132" extrusionOk="0">
                  <a:moveTo>
                    <a:pt x="572" y="345"/>
                  </a:moveTo>
                  <a:cubicBezTo>
                    <a:pt x="691" y="345"/>
                    <a:pt x="775" y="429"/>
                    <a:pt x="775" y="548"/>
                  </a:cubicBezTo>
                  <a:cubicBezTo>
                    <a:pt x="775" y="667"/>
                    <a:pt x="691" y="762"/>
                    <a:pt x="572" y="762"/>
                  </a:cubicBezTo>
                  <a:cubicBezTo>
                    <a:pt x="453" y="762"/>
                    <a:pt x="358" y="667"/>
                    <a:pt x="358" y="548"/>
                  </a:cubicBezTo>
                  <a:cubicBezTo>
                    <a:pt x="358" y="429"/>
                    <a:pt x="453" y="345"/>
                    <a:pt x="572" y="345"/>
                  </a:cubicBezTo>
                  <a:close/>
                  <a:moveTo>
                    <a:pt x="572" y="0"/>
                  </a:moveTo>
                  <a:cubicBezTo>
                    <a:pt x="263" y="0"/>
                    <a:pt x="1" y="250"/>
                    <a:pt x="1" y="572"/>
                  </a:cubicBezTo>
                  <a:cubicBezTo>
                    <a:pt x="1" y="881"/>
                    <a:pt x="263" y="1131"/>
                    <a:pt x="572" y="1131"/>
                  </a:cubicBezTo>
                  <a:cubicBezTo>
                    <a:pt x="882" y="1131"/>
                    <a:pt x="1132" y="881"/>
                    <a:pt x="1132" y="572"/>
                  </a:cubicBezTo>
                  <a:cubicBezTo>
                    <a:pt x="1132" y="250"/>
                    <a:pt x="882" y="0"/>
                    <a:pt x="57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63" name="Google Shape;9863;p78"/>
          <p:cNvGrpSpPr/>
          <p:nvPr/>
        </p:nvGrpSpPr>
        <p:grpSpPr>
          <a:xfrm>
            <a:off x="9465217" y="2393523"/>
            <a:ext cx="479535" cy="482080"/>
            <a:chOff x="7098912" y="1969392"/>
            <a:chExt cx="359651" cy="36156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64" name="Google Shape;9864;p78"/>
            <p:cNvSpPr/>
            <p:nvPr/>
          </p:nvSpPr>
          <p:spPr>
            <a:xfrm>
              <a:off x="7098912" y="2127607"/>
              <a:ext cx="134567" cy="202582"/>
            </a:xfrm>
            <a:custGeom>
              <a:avLst/>
              <a:gdLst/>
              <a:ahLst/>
              <a:cxnLst/>
              <a:rect l="l" t="t" r="r" b="b"/>
              <a:pathLst>
                <a:path w="4228" h="6365" extrusionOk="0">
                  <a:moveTo>
                    <a:pt x="2108" y="331"/>
                  </a:moveTo>
                  <a:cubicBezTo>
                    <a:pt x="2153" y="331"/>
                    <a:pt x="2198" y="334"/>
                    <a:pt x="2239" y="340"/>
                  </a:cubicBezTo>
                  <a:cubicBezTo>
                    <a:pt x="2978" y="399"/>
                    <a:pt x="3537" y="1042"/>
                    <a:pt x="3537" y="1780"/>
                  </a:cubicBezTo>
                  <a:cubicBezTo>
                    <a:pt x="3537" y="2483"/>
                    <a:pt x="3704" y="3138"/>
                    <a:pt x="3847" y="3483"/>
                  </a:cubicBezTo>
                  <a:lnTo>
                    <a:pt x="3847" y="3495"/>
                  </a:lnTo>
                  <a:cubicBezTo>
                    <a:pt x="3656" y="3602"/>
                    <a:pt x="3335" y="3793"/>
                    <a:pt x="2787" y="3912"/>
                  </a:cubicBezTo>
                  <a:lnTo>
                    <a:pt x="2787" y="3864"/>
                  </a:lnTo>
                  <a:lnTo>
                    <a:pt x="2787" y="3531"/>
                  </a:lnTo>
                  <a:cubicBezTo>
                    <a:pt x="3001" y="3412"/>
                    <a:pt x="3180" y="3233"/>
                    <a:pt x="3299" y="3007"/>
                  </a:cubicBezTo>
                  <a:cubicBezTo>
                    <a:pt x="3537" y="2590"/>
                    <a:pt x="3454" y="2066"/>
                    <a:pt x="3108" y="1745"/>
                  </a:cubicBezTo>
                  <a:cubicBezTo>
                    <a:pt x="2870" y="1518"/>
                    <a:pt x="2430" y="1245"/>
                    <a:pt x="1727" y="1245"/>
                  </a:cubicBezTo>
                  <a:cubicBezTo>
                    <a:pt x="1680" y="1245"/>
                    <a:pt x="1632" y="1268"/>
                    <a:pt x="1608" y="1292"/>
                  </a:cubicBezTo>
                  <a:lnTo>
                    <a:pt x="1251" y="1649"/>
                  </a:lnTo>
                  <a:cubicBezTo>
                    <a:pt x="1192" y="1709"/>
                    <a:pt x="1192" y="1816"/>
                    <a:pt x="1251" y="1888"/>
                  </a:cubicBezTo>
                  <a:cubicBezTo>
                    <a:pt x="1281" y="1917"/>
                    <a:pt x="1323" y="1932"/>
                    <a:pt x="1366" y="1932"/>
                  </a:cubicBezTo>
                  <a:cubicBezTo>
                    <a:pt x="1409" y="1932"/>
                    <a:pt x="1454" y="1917"/>
                    <a:pt x="1489" y="1888"/>
                  </a:cubicBezTo>
                  <a:lnTo>
                    <a:pt x="1799" y="1578"/>
                  </a:lnTo>
                  <a:cubicBezTo>
                    <a:pt x="2239" y="1590"/>
                    <a:pt x="2608" y="1721"/>
                    <a:pt x="2882" y="1983"/>
                  </a:cubicBezTo>
                  <a:cubicBezTo>
                    <a:pt x="3120" y="2185"/>
                    <a:pt x="3180" y="2542"/>
                    <a:pt x="3025" y="2828"/>
                  </a:cubicBezTo>
                  <a:cubicBezTo>
                    <a:pt x="2823" y="3173"/>
                    <a:pt x="2466" y="3376"/>
                    <a:pt x="2085" y="3376"/>
                  </a:cubicBezTo>
                  <a:cubicBezTo>
                    <a:pt x="1489" y="3376"/>
                    <a:pt x="1013" y="2900"/>
                    <a:pt x="1013" y="2304"/>
                  </a:cubicBezTo>
                  <a:cubicBezTo>
                    <a:pt x="1013" y="2209"/>
                    <a:pt x="942" y="2138"/>
                    <a:pt x="846" y="2138"/>
                  </a:cubicBezTo>
                  <a:cubicBezTo>
                    <a:pt x="763" y="2138"/>
                    <a:pt x="680" y="2209"/>
                    <a:pt x="680" y="2304"/>
                  </a:cubicBezTo>
                  <a:cubicBezTo>
                    <a:pt x="680" y="2828"/>
                    <a:pt x="965" y="3292"/>
                    <a:pt x="1394" y="3519"/>
                  </a:cubicBezTo>
                  <a:lnTo>
                    <a:pt x="1394" y="3852"/>
                  </a:lnTo>
                  <a:lnTo>
                    <a:pt x="1394" y="3900"/>
                  </a:lnTo>
                  <a:cubicBezTo>
                    <a:pt x="834" y="3781"/>
                    <a:pt x="501" y="3602"/>
                    <a:pt x="370" y="3495"/>
                  </a:cubicBezTo>
                  <a:cubicBezTo>
                    <a:pt x="370" y="3495"/>
                    <a:pt x="358" y="3495"/>
                    <a:pt x="370" y="3483"/>
                  </a:cubicBezTo>
                  <a:cubicBezTo>
                    <a:pt x="525" y="3138"/>
                    <a:pt x="680" y="2483"/>
                    <a:pt x="680" y="1780"/>
                  </a:cubicBezTo>
                  <a:cubicBezTo>
                    <a:pt x="680" y="1042"/>
                    <a:pt x="1251" y="399"/>
                    <a:pt x="1977" y="340"/>
                  </a:cubicBezTo>
                  <a:cubicBezTo>
                    <a:pt x="2019" y="334"/>
                    <a:pt x="2064" y="331"/>
                    <a:pt x="2108" y="331"/>
                  </a:cubicBezTo>
                  <a:close/>
                  <a:moveTo>
                    <a:pt x="2442" y="3662"/>
                  </a:moveTo>
                  <a:lnTo>
                    <a:pt x="2442" y="3852"/>
                  </a:lnTo>
                  <a:cubicBezTo>
                    <a:pt x="2442" y="4043"/>
                    <a:pt x="2549" y="4221"/>
                    <a:pt x="2727" y="4316"/>
                  </a:cubicBezTo>
                  <a:lnTo>
                    <a:pt x="2823" y="4376"/>
                  </a:lnTo>
                  <a:cubicBezTo>
                    <a:pt x="2680" y="4626"/>
                    <a:pt x="2382" y="4793"/>
                    <a:pt x="2073" y="4793"/>
                  </a:cubicBezTo>
                  <a:cubicBezTo>
                    <a:pt x="1751" y="4793"/>
                    <a:pt x="1477" y="4626"/>
                    <a:pt x="1311" y="4376"/>
                  </a:cubicBezTo>
                  <a:lnTo>
                    <a:pt x="1418" y="4316"/>
                  </a:lnTo>
                  <a:cubicBezTo>
                    <a:pt x="1596" y="4221"/>
                    <a:pt x="1692" y="4043"/>
                    <a:pt x="1692" y="3852"/>
                  </a:cubicBezTo>
                  <a:lnTo>
                    <a:pt x="1692" y="3662"/>
                  </a:lnTo>
                  <a:cubicBezTo>
                    <a:pt x="1811" y="3685"/>
                    <a:pt x="1930" y="3709"/>
                    <a:pt x="2073" y="3709"/>
                  </a:cubicBezTo>
                  <a:cubicBezTo>
                    <a:pt x="2192" y="3709"/>
                    <a:pt x="2323" y="3685"/>
                    <a:pt x="2442" y="3662"/>
                  </a:cubicBezTo>
                  <a:close/>
                  <a:moveTo>
                    <a:pt x="2096" y="0"/>
                  </a:moveTo>
                  <a:cubicBezTo>
                    <a:pt x="2040" y="0"/>
                    <a:pt x="1983" y="6"/>
                    <a:pt x="1930" y="18"/>
                  </a:cubicBezTo>
                  <a:cubicBezTo>
                    <a:pt x="1037" y="102"/>
                    <a:pt x="334" y="875"/>
                    <a:pt x="334" y="1780"/>
                  </a:cubicBezTo>
                  <a:cubicBezTo>
                    <a:pt x="334" y="2435"/>
                    <a:pt x="180" y="3042"/>
                    <a:pt x="60" y="3364"/>
                  </a:cubicBezTo>
                  <a:cubicBezTo>
                    <a:pt x="1" y="3507"/>
                    <a:pt x="37" y="3673"/>
                    <a:pt x="180" y="3781"/>
                  </a:cubicBezTo>
                  <a:cubicBezTo>
                    <a:pt x="311" y="3888"/>
                    <a:pt x="596" y="4043"/>
                    <a:pt x="1037" y="4162"/>
                  </a:cubicBezTo>
                  <a:lnTo>
                    <a:pt x="382" y="4495"/>
                  </a:lnTo>
                  <a:cubicBezTo>
                    <a:pt x="144" y="4614"/>
                    <a:pt x="1" y="4852"/>
                    <a:pt x="1" y="5114"/>
                  </a:cubicBezTo>
                  <a:lnTo>
                    <a:pt x="1" y="6209"/>
                  </a:lnTo>
                  <a:cubicBezTo>
                    <a:pt x="1" y="6293"/>
                    <a:pt x="72" y="6364"/>
                    <a:pt x="156" y="6364"/>
                  </a:cubicBezTo>
                  <a:cubicBezTo>
                    <a:pt x="251" y="6364"/>
                    <a:pt x="322" y="6293"/>
                    <a:pt x="322" y="6209"/>
                  </a:cubicBezTo>
                  <a:lnTo>
                    <a:pt x="322" y="5114"/>
                  </a:lnTo>
                  <a:cubicBezTo>
                    <a:pt x="322" y="4983"/>
                    <a:pt x="394" y="4852"/>
                    <a:pt x="537" y="4793"/>
                  </a:cubicBezTo>
                  <a:lnTo>
                    <a:pt x="1049" y="4519"/>
                  </a:lnTo>
                  <a:cubicBezTo>
                    <a:pt x="1275" y="4900"/>
                    <a:pt x="1680" y="5138"/>
                    <a:pt x="2108" y="5138"/>
                  </a:cubicBezTo>
                  <a:cubicBezTo>
                    <a:pt x="2561" y="5138"/>
                    <a:pt x="2942" y="4900"/>
                    <a:pt x="3168" y="4519"/>
                  </a:cubicBezTo>
                  <a:lnTo>
                    <a:pt x="3692" y="4793"/>
                  </a:lnTo>
                  <a:cubicBezTo>
                    <a:pt x="3811" y="4852"/>
                    <a:pt x="3894" y="4983"/>
                    <a:pt x="3894" y="5114"/>
                  </a:cubicBezTo>
                  <a:lnTo>
                    <a:pt x="3894" y="6209"/>
                  </a:lnTo>
                  <a:cubicBezTo>
                    <a:pt x="3894" y="6293"/>
                    <a:pt x="3966" y="6364"/>
                    <a:pt x="4061" y="6364"/>
                  </a:cubicBezTo>
                  <a:cubicBezTo>
                    <a:pt x="4144" y="6364"/>
                    <a:pt x="4228" y="6293"/>
                    <a:pt x="4228" y="6209"/>
                  </a:cubicBezTo>
                  <a:lnTo>
                    <a:pt x="4228" y="5114"/>
                  </a:lnTo>
                  <a:cubicBezTo>
                    <a:pt x="4192" y="4852"/>
                    <a:pt x="4049" y="4614"/>
                    <a:pt x="3811" y="4495"/>
                  </a:cubicBezTo>
                  <a:lnTo>
                    <a:pt x="3156" y="4162"/>
                  </a:lnTo>
                  <a:cubicBezTo>
                    <a:pt x="3597" y="4043"/>
                    <a:pt x="3870" y="3888"/>
                    <a:pt x="4013" y="3781"/>
                  </a:cubicBezTo>
                  <a:cubicBezTo>
                    <a:pt x="4156" y="3685"/>
                    <a:pt x="4192" y="3507"/>
                    <a:pt x="4132" y="3364"/>
                  </a:cubicBezTo>
                  <a:cubicBezTo>
                    <a:pt x="4001" y="3042"/>
                    <a:pt x="3847" y="2435"/>
                    <a:pt x="3847" y="1780"/>
                  </a:cubicBezTo>
                  <a:cubicBezTo>
                    <a:pt x="3847" y="875"/>
                    <a:pt x="3156" y="90"/>
                    <a:pt x="2263" y="18"/>
                  </a:cubicBezTo>
                  <a:cubicBezTo>
                    <a:pt x="2210" y="6"/>
                    <a:pt x="2153" y="0"/>
                    <a:pt x="209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5" name="Google Shape;9865;p78"/>
            <p:cNvSpPr/>
            <p:nvPr/>
          </p:nvSpPr>
          <p:spPr>
            <a:xfrm>
              <a:off x="7120141" y="2297184"/>
              <a:ext cx="10662" cy="33005"/>
            </a:xfrm>
            <a:custGeom>
              <a:avLst/>
              <a:gdLst/>
              <a:ahLst/>
              <a:cxnLst/>
              <a:rect l="l" t="t" r="r" b="b"/>
              <a:pathLst>
                <a:path w="335" h="1037" extrusionOk="0">
                  <a:moveTo>
                    <a:pt x="167" y="0"/>
                  </a:moveTo>
                  <a:cubicBezTo>
                    <a:pt x="72" y="0"/>
                    <a:pt x="1" y="72"/>
                    <a:pt x="1" y="167"/>
                  </a:cubicBezTo>
                  <a:lnTo>
                    <a:pt x="1" y="881"/>
                  </a:lnTo>
                  <a:cubicBezTo>
                    <a:pt x="1" y="965"/>
                    <a:pt x="72" y="1036"/>
                    <a:pt x="167" y="1036"/>
                  </a:cubicBezTo>
                  <a:cubicBezTo>
                    <a:pt x="251" y="1036"/>
                    <a:pt x="334" y="965"/>
                    <a:pt x="334" y="881"/>
                  </a:cubicBezTo>
                  <a:lnTo>
                    <a:pt x="334" y="167"/>
                  </a:lnTo>
                  <a:cubicBezTo>
                    <a:pt x="334" y="72"/>
                    <a:pt x="251"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6" name="Google Shape;9866;p78"/>
            <p:cNvSpPr/>
            <p:nvPr/>
          </p:nvSpPr>
          <p:spPr>
            <a:xfrm>
              <a:off x="7199360" y="2297184"/>
              <a:ext cx="10248" cy="33005"/>
            </a:xfrm>
            <a:custGeom>
              <a:avLst/>
              <a:gdLst/>
              <a:ahLst/>
              <a:cxnLst/>
              <a:rect l="l" t="t" r="r" b="b"/>
              <a:pathLst>
                <a:path w="322" h="1037" extrusionOk="0">
                  <a:moveTo>
                    <a:pt x="167" y="0"/>
                  </a:moveTo>
                  <a:cubicBezTo>
                    <a:pt x="72" y="0"/>
                    <a:pt x="0" y="72"/>
                    <a:pt x="0" y="167"/>
                  </a:cubicBezTo>
                  <a:lnTo>
                    <a:pt x="0" y="881"/>
                  </a:lnTo>
                  <a:cubicBezTo>
                    <a:pt x="0" y="965"/>
                    <a:pt x="72" y="1036"/>
                    <a:pt x="167" y="1036"/>
                  </a:cubicBezTo>
                  <a:cubicBezTo>
                    <a:pt x="250" y="1036"/>
                    <a:pt x="322" y="965"/>
                    <a:pt x="322" y="881"/>
                  </a:cubicBezTo>
                  <a:lnTo>
                    <a:pt x="322" y="167"/>
                  </a:lnTo>
                  <a:cubicBezTo>
                    <a:pt x="322" y="72"/>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7" name="Google Shape;9867;p78"/>
            <p:cNvSpPr/>
            <p:nvPr/>
          </p:nvSpPr>
          <p:spPr>
            <a:xfrm>
              <a:off x="7357001" y="2165704"/>
              <a:ext cx="56876" cy="17823"/>
            </a:xfrm>
            <a:custGeom>
              <a:avLst/>
              <a:gdLst/>
              <a:ahLst/>
              <a:cxnLst/>
              <a:rect l="l" t="t" r="r" b="b"/>
              <a:pathLst>
                <a:path w="1787" h="560" extrusionOk="0">
                  <a:moveTo>
                    <a:pt x="630" y="0"/>
                  </a:moveTo>
                  <a:cubicBezTo>
                    <a:pt x="478" y="0"/>
                    <a:pt x="311" y="14"/>
                    <a:pt x="131" y="48"/>
                  </a:cubicBezTo>
                  <a:cubicBezTo>
                    <a:pt x="60" y="71"/>
                    <a:pt x="0" y="143"/>
                    <a:pt x="0" y="214"/>
                  </a:cubicBezTo>
                  <a:lnTo>
                    <a:pt x="0" y="393"/>
                  </a:lnTo>
                  <a:cubicBezTo>
                    <a:pt x="0" y="488"/>
                    <a:pt x="72" y="560"/>
                    <a:pt x="167" y="560"/>
                  </a:cubicBezTo>
                  <a:cubicBezTo>
                    <a:pt x="250" y="560"/>
                    <a:pt x="322" y="488"/>
                    <a:pt x="322" y="393"/>
                  </a:cubicBezTo>
                  <a:lnTo>
                    <a:pt x="322" y="345"/>
                  </a:lnTo>
                  <a:cubicBezTo>
                    <a:pt x="436" y="334"/>
                    <a:pt x="543" y="328"/>
                    <a:pt x="642" y="328"/>
                  </a:cubicBezTo>
                  <a:cubicBezTo>
                    <a:pt x="851" y="328"/>
                    <a:pt x="1022" y="352"/>
                    <a:pt x="1143" y="393"/>
                  </a:cubicBezTo>
                  <a:cubicBezTo>
                    <a:pt x="1369" y="452"/>
                    <a:pt x="1488" y="524"/>
                    <a:pt x="1488" y="524"/>
                  </a:cubicBezTo>
                  <a:cubicBezTo>
                    <a:pt x="1512" y="548"/>
                    <a:pt x="1548" y="560"/>
                    <a:pt x="1572" y="560"/>
                  </a:cubicBezTo>
                  <a:cubicBezTo>
                    <a:pt x="1631" y="560"/>
                    <a:pt x="1679" y="524"/>
                    <a:pt x="1715" y="488"/>
                  </a:cubicBezTo>
                  <a:cubicBezTo>
                    <a:pt x="1786" y="405"/>
                    <a:pt x="1762" y="310"/>
                    <a:pt x="1679" y="262"/>
                  </a:cubicBezTo>
                  <a:cubicBezTo>
                    <a:pt x="1660" y="252"/>
                    <a:pt x="1280" y="0"/>
                    <a:pt x="63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8" name="Google Shape;9868;p78"/>
            <p:cNvSpPr/>
            <p:nvPr/>
          </p:nvSpPr>
          <p:spPr>
            <a:xfrm>
              <a:off x="7312666" y="2133113"/>
              <a:ext cx="145897" cy="197840"/>
            </a:xfrm>
            <a:custGeom>
              <a:avLst/>
              <a:gdLst/>
              <a:ahLst/>
              <a:cxnLst/>
              <a:rect l="l" t="t" r="r" b="b"/>
              <a:pathLst>
                <a:path w="4584" h="6216" extrusionOk="0">
                  <a:moveTo>
                    <a:pt x="3536" y="345"/>
                  </a:moveTo>
                  <a:lnTo>
                    <a:pt x="3536" y="1167"/>
                  </a:lnTo>
                  <a:cubicBezTo>
                    <a:pt x="3536" y="1298"/>
                    <a:pt x="3512" y="1453"/>
                    <a:pt x="3453" y="1572"/>
                  </a:cubicBezTo>
                  <a:lnTo>
                    <a:pt x="3393" y="1703"/>
                  </a:lnTo>
                  <a:cubicBezTo>
                    <a:pt x="3370" y="1726"/>
                    <a:pt x="3370" y="1750"/>
                    <a:pt x="3370" y="1774"/>
                  </a:cubicBezTo>
                  <a:lnTo>
                    <a:pt x="3370" y="2131"/>
                  </a:lnTo>
                  <a:cubicBezTo>
                    <a:pt x="3358" y="2417"/>
                    <a:pt x="3239" y="2703"/>
                    <a:pt x="3036" y="2905"/>
                  </a:cubicBezTo>
                  <a:cubicBezTo>
                    <a:pt x="2834" y="3108"/>
                    <a:pt x="2568" y="3204"/>
                    <a:pt x="2288" y="3204"/>
                  </a:cubicBezTo>
                  <a:cubicBezTo>
                    <a:pt x="2271" y="3204"/>
                    <a:pt x="2255" y="3203"/>
                    <a:pt x="2238" y="3203"/>
                  </a:cubicBezTo>
                  <a:cubicBezTo>
                    <a:pt x="1667" y="3191"/>
                    <a:pt x="1203" y="2679"/>
                    <a:pt x="1203" y="2072"/>
                  </a:cubicBezTo>
                  <a:lnTo>
                    <a:pt x="1203" y="1774"/>
                  </a:lnTo>
                  <a:cubicBezTo>
                    <a:pt x="1203" y="1750"/>
                    <a:pt x="1203" y="1726"/>
                    <a:pt x="1191" y="1703"/>
                  </a:cubicBezTo>
                  <a:lnTo>
                    <a:pt x="1131" y="1572"/>
                  </a:lnTo>
                  <a:cubicBezTo>
                    <a:pt x="1072" y="1453"/>
                    <a:pt x="1036" y="1298"/>
                    <a:pt x="1036" y="1167"/>
                  </a:cubicBezTo>
                  <a:cubicBezTo>
                    <a:pt x="1036" y="702"/>
                    <a:pt x="1405" y="345"/>
                    <a:pt x="1857" y="345"/>
                  </a:cubicBezTo>
                  <a:close/>
                  <a:moveTo>
                    <a:pt x="1726" y="3417"/>
                  </a:moveTo>
                  <a:cubicBezTo>
                    <a:pt x="1869" y="3489"/>
                    <a:pt x="2048" y="3512"/>
                    <a:pt x="2227" y="3536"/>
                  </a:cubicBezTo>
                  <a:lnTo>
                    <a:pt x="2274" y="3536"/>
                  </a:lnTo>
                  <a:cubicBezTo>
                    <a:pt x="2465" y="3536"/>
                    <a:pt x="2643" y="3489"/>
                    <a:pt x="2822" y="3429"/>
                  </a:cubicBezTo>
                  <a:lnTo>
                    <a:pt x="2822" y="3655"/>
                  </a:lnTo>
                  <a:cubicBezTo>
                    <a:pt x="2822" y="3691"/>
                    <a:pt x="2834" y="3750"/>
                    <a:pt x="2834" y="3798"/>
                  </a:cubicBezTo>
                  <a:lnTo>
                    <a:pt x="2274" y="4227"/>
                  </a:lnTo>
                  <a:lnTo>
                    <a:pt x="1703" y="3798"/>
                  </a:lnTo>
                  <a:cubicBezTo>
                    <a:pt x="1726" y="3750"/>
                    <a:pt x="1726" y="3715"/>
                    <a:pt x="1726" y="3655"/>
                  </a:cubicBezTo>
                  <a:lnTo>
                    <a:pt x="1726" y="3417"/>
                  </a:lnTo>
                  <a:close/>
                  <a:moveTo>
                    <a:pt x="1857" y="0"/>
                  </a:moveTo>
                  <a:cubicBezTo>
                    <a:pt x="1215" y="0"/>
                    <a:pt x="691" y="524"/>
                    <a:pt x="691" y="1167"/>
                  </a:cubicBezTo>
                  <a:cubicBezTo>
                    <a:pt x="691" y="1357"/>
                    <a:pt x="738" y="1548"/>
                    <a:pt x="834" y="1715"/>
                  </a:cubicBezTo>
                  <a:lnTo>
                    <a:pt x="869" y="1810"/>
                  </a:lnTo>
                  <a:lnTo>
                    <a:pt x="869" y="2072"/>
                  </a:lnTo>
                  <a:cubicBezTo>
                    <a:pt x="869" y="2536"/>
                    <a:pt x="1084" y="2941"/>
                    <a:pt x="1405" y="3215"/>
                  </a:cubicBezTo>
                  <a:lnTo>
                    <a:pt x="1405" y="3667"/>
                  </a:lnTo>
                  <a:cubicBezTo>
                    <a:pt x="1405" y="3739"/>
                    <a:pt x="1369" y="3810"/>
                    <a:pt x="1286" y="3846"/>
                  </a:cubicBezTo>
                  <a:lnTo>
                    <a:pt x="441" y="4155"/>
                  </a:lnTo>
                  <a:cubicBezTo>
                    <a:pt x="179" y="4262"/>
                    <a:pt x="0" y="4512"/>
                    <a:pt x="0" y="4810"/>
                  </a:cubicBezTo>
                  <a:lnTo>
                    <a:pt x="0" y="6048"/>
                  </a:lnTo>
                  <a:cubicBezTo>
                    <a:pt x="0" y="6132"/>
                    <a:pt x="72" y="6215"/>
                    <a:pt x="155" y="6215"/>
                  </a:cubicBezTo>
                  <a:cubicBezTo>
                    <a:pt x="250" y="6215"/>
                    <a:pt x="322" y="6132"/>
                    <a:pt x="322" y="6048"/>
                  </a:cubicBezTo>
                  <a:lnTo>
                    <a:pt x="322" y="4810"/>
                  </a:lnTo>
                  <a:cubicBezTo>
                    <a:pt x="322" y="4655"/>
                    <a:pt x="417" y="4524"/>
                    <a:pt x="560" y="4465"/>
                  </a:cubicBezTo>
                  <a:lnTo>
                    <a:pt x="1405" y="4155"/>
                  </a:lnTo>
                  <a:cubicBezTo>
                    <a:pt x="1453" y="4143"/>
                    <a:pt x="1500" y="4108"/>
                    <a:pt x="1524" y="4084"/>
                  </a:cubicBezTo>
                  <a:lnTo>
                    <a:pt x="2119" y="4524"/>
                  </a:lnTo>
                  <a:lnTo>
                    <a:pt x="2119" y="6036"/>
                  </a:lnTo>
                  <a:cubicBezTo>
                    <a:pt x="2119" y="6120"/>
                    <a:pt x="2203" y="6191"/>
                    <a:pt x="2286" y="6191"/>
                  </a:cubicBezTo>
                  <a:cubicBezTo>
                    <a:pt x="2369" y="6191"/>
                    <a:pt x="2453" y="6120"/>
                    <a:pt x="2453" y="6036"/>
                  </a:cubicBezTo>
                  <a:lnTo>
                    <a:pt x="2453" y="4512"/>
                  </a:lnTo>
                  <a:lnTo>
                    <a:pt x="3048" y="4072"/>
                  </a:lnTo>
                  <a:cubicBezTo>
                    <a:pt x="3084" y="4096"/>
                    <a:pt x="3120" y="4108"/>
                    <a:pt x="3167" y="4143"/>
                  </a:cubicBezTo>
                  <a:lnTo>
                    <a:pt x="4012" y="4453"/>
                  </a:lnTo>
                  <a:cubicBezTo>
                    <a:pt x="4155" y="4512"/>
                    <a:pt x="4251" y="4643"/>
                    <a:pt x="4251" y="4798"/>
                  </a:cubicBezTo>
                  <a:lnTo>
                    <a:pt x="4251" y="6036"/>
                  </a:lnTo>
                  <a:cubicBezTo>
                    <a:pt x="4251" y="6120"/>
                    <a:pt x="4322" y="6191"/>
                    <a:pt x="4417" y="6191"/>
                  </a:cubicBezTo>
                  <a:cubicBezTo>
                    <a:pt x="4501" y="6191"/>
                    <a:pt x="4572" y="6120"/>
                    <a:pt x="4572" y="6036"/>
                  </a:cubicBezTo>
                  <a:lnTo>
                    <a:pt x="4572" y="4798"/>
                  </a:lnTo>
                  <a:cubicBezTo>
                    <a:pt x="4584" y="4512"/>
                    <a:pt x="4382" y="4251"/>
                    <a:pt x="4120" y="4143"/>
                  </a:cubicBezTo>
                  <a:lnTo>
                    <a:pt x="3274" y="3834"/>
                  </a:lnTo>
                  <a:cubicBezTo>
                    <a:pt x="3191" y="3798"/>
                    <a:pt x="3155" y="3727"/>
                    <a:pt x="3155" y="3655"/>
                  </a:cubicBezTo>
                  <a:lnTo>
                    <a:pt x="3155" y="3215"/>
                  </a:lnTo>
                  <a:cubicBezTo>
                    <a:pt x="3179" y="3191"/>
                    <a:pt x="3227" y="3155"/>
                    <a:pt x="3250" y="3131"/>
                  </a:cubicBezTo>
                  <a:cubicBezTo>
                    <a:pt x="3536" y="2858"/>
                    <a:pt x="3691" y="2500"/>
                    <a:pt x="3691" y="2119"/>
                  </a:cubicBezTo>
                  <a:lnTo>
                    <a:pt x="3691" y="1810"/>
                  </a:lnTo>
                  <a:lnTo>
                    <a:pt x="3727" y="1715"/>
                  </a:lnTo>
                  <a:cubicBezTo>
                    <a:pt x="3822" y="1548"/>
                    <a:pt x="3870" y="1357"/>
                    <a:pt x="3870" y="1167"/>
                  </a:cubicBezTo>
                  <a:lnTo>
                    <a:pt x="3870" y="167"/>
                  </a:lnTo>
                  <a:cubicBezTo>
                    <a:pt x="3870" y="71"/>
                    <a:pt x="3786" y="0"/>
                    <a:pt x="37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69" name="Google Shape;9869;p78"/>
            <p:cNvSpPr/>
            <p:nvPr/>
          </p:nvSpPr>
          <p:spPr>
            <a:xfrm>
              <a:off x="7340324" y="2291486"/>
              <a:ext cx="10630" cy="38702"/>
            </a:xfrm>
            <a:custGeom>
              <a:avLst/>
              <a:gdLst/>
              <a:ahLst/>
              <a:cxnLst/>
              <a:rect l="l" t="t" r="r" b="b"/>
              <a:pathLst>
                <a:path w="334" h="1216" extrusionOk="0">
                  <a:moveTo>
                    <a:pt x="167" y="1"/>
                  </a:moveTo>
                  <a:cubicBezTo>
                    <a:pt x="84" y="1"/>
                    <a:pt x="0" y="72"/>
                    <a:pt x="0" y="167"/>
                  </a:cubicBezTo>
                  <a:lnTo>
                    <a:pt x="0" y="1060"/>
                  </a:lnTo>
                  <a:cubicBezTo>
                    <a:pt x="0" y="1144"/>
                    <a:pt x="84" y="1215"/>
                    <a:pt x="167" y="1215"/>
                  </a:cubicBezTo>
                  <a:cubicBezTo>
                    <a:pt x="262" y="1215"/>
                    <a:pt x="334" y="1144"/>
                    <a:pt x="334" y="1060"/>
                  </a:cubicBezTo>
                  <a:lnTo>
                    <a:pt x="334" y="167"/>
                  </a:lnTo>
                  <a:cubicBezTo>
                    <a:pt x="334" y="72"/>
                    <a:pt x="262"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70" name="Google Shape;9870;p78"/>
            <p:cNvSpPr/>
            <p:nvPr/>
          </p:nvSpPr>
          <p:spPr>
            <a:xfrm>
              <a:off x="7419511" y="2291486"/>
              <a:ext cx="10630" cy="38702"/>
            </a:xfrm>
            <a:custGeom>
              <a:avLst/>
              <a:gdLst/>
              <a:ahLst/>
              <a:cxnLst/>
              <a:rect l="l" t="t" r="r" b="b"/>
              <a:pathLst>
                <a:path w="334" h="1216" extrusionOk="0">
                  <a:moveTo>
                    <a:pt x="167" y="1"/>
                  </a:moveTo>
                  <a:cubicBezTo>
                    <a:pt x="72" y="1"/>
                    <a:pt x="1" y="72"/>
                    <a:pt x="1" y="167"/>
                  </a:cubicBezTo>
                  <a:lnTo>
                    <a:pt x="1" y="1060"/>
                  </a:lnTo>
                  <a:cubicBezTo>
                    <a:pt x="1" y="1144"/>
                    <a:pt x="72" y="1215"/>
                    <a:pt x="167" y="1215"/>
                  </a:cubicBezTo>
                  <a:cubicBezTo>
                    <a:pt x="251" y="1215"/>
                    <a:pt x="334" y="1144"/>
                    <a:pt x="334" y="1060"/>
                  </a:cubicBezTo>
                  <a:lnTo>
                    <a:pt x="334" y="167"/>
                  </a:lnTo>
                  <a:cubicBezTo>
                    <a:pt x="334" y="72"/>
                    <a:pt x="251"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71" name="Google Shape;9871;p78"/>
            <p:cNvSpPr/>
            <p:nvPr/>
          </p:nvSpPr>
          <p:spPr>
            <a:xfrm>
              <a:off x="7153878" y="1969392"/>
              <a:ext cx="225498" cy="188355"/>
            </a:xfrm>
            <a:custGeom>
              <a:avLst/>
              <a:gdLst/>
              <a:ahLst/>
              <a:cxnLst/>
              <a:rect l="l" t="t" r="r" b="b"/>
              <a:pathLst>
                <a:path w="7085" h="5918" extrusionOk="0">
                  <a:moveTo>
                    <a:pt x="2441" y="4227"/>
                  </a:moveTo>
                  <a:lnTo>
                    <a:pt x="2346" y="4608"/>
                  </a:lnTo>
                  <a:lnTo>
                    <a:pt x="2132" y="4608"/>
                  </a:lnTo>
                  <a:cubicBezTo>
                    <a:pt x="1917" y="4608"/>
                    <a:pt x="1751" y="4442"/>
                    <a:pt x="1751" y="4239"/>
                  </a:cubicBezTo>
                  <a:lnTo>
                    <a:pt x="1751" y="4227"/>
                  </a:lnTo>
                  <a:close/>
                  <a:moveTo>
                    <a:pt x="5668" y="310"/>
                  </a:moveTo>
                  <a:cubicBezTo>
                    <a:pt x="5882" y="310"/>
                    <a:pt x="6037" y="477"/>
                    <a:pt x="6037" y="679"/>
                  </a:cubicBezTo>
                  <a:lnTo>
                    <a:pt x="6037" y="3525"/>
                  </a:lnTo>
                  <a:cubicBezTo>
                    <a:pt x="6037" y="3739"/>
                    <a:pt x="5882" y="3894"/>
                    <a:pt x="5668" y="3894"/>
                  </a:cubicBezTo>
                  <a:lnTo>
                    <a:pt x="4251" y="3894"/>
                  </a:lnTo>
                  <a:cubicBezTo>
                    <a:pt x="4227" y="3894"/>
                    <a:pt x="4179" y="3918"/>
                    <a:pt x="4156" y="3930"/>
                  </a:cubicBezTo>
                  <a:lnTo>
                    <a:pt x="2572" y="5084"/>
                  </a:lnTo>
                  <a:lnTo>
                    <a:pt x="2810" y="4108"/>
                  </a:lnTo>
                  <a:cubicBezTo>
                    <a:pt x="2822" y="4061"/>
                    <a:pt x="2810" y="4001"/>
                    <a:pt x="2786" y="3953"/>
                  </a:cubicBezTo>
                  <a:cubicBezTo>
                    <a:pt x="2751" y="3918"/>
                    <a:pt x="2703" y="3894"/>
                    <a:pt x="2644" y="3894"/>
                  </a:cubicBezTo>
                  <a:lnTo>
                    <a:pt x="703" y="3894"/>
                  </a:lnTo>
                  <a:cubicBezTo>
                    <a:pt x="489" y="3894"/>
                    <a:pt x="322" y="3739"/>
                    <a:pt x="322" y="3525"/>
                  </a:cubicBezTo>
                  <a:lnTo>
                    <a:pt x="322" y="679"/>
                  </a:lnTo>
                  <a:cubicBezTo>
                    <a:pt x="322" y="477"/>
                    <a:pt x="489" y="310"/>
                    <a:pt x="703" y="310"/>
                  </a:cubicBezTo>
                  <a:close/>
                  <a:moveTo>
                    <a:pt x="6382" y="1036"/>
                  </a:moveTo>
                  <a:cubicBezTo>
                    <a:pt x="6585" y="1036"/>
                    <a:pt x="6751" y="1203"/>
                    <a:pt x="6751" y="1417"/>
                  </a:cubicBezTo>
                  <a:lnTo>
                    <a:pt x="6751" y="4251"/>
                  </a:lnTo>
                  <a:lnTo>
                    <a:pt x="6739" y="4251"/>
                  </a:lnTo>
                  <a:cubicBezTo>
                    <a:pt x="6739" y="4465"/>
                    <a:pt x="6573" y="4632"/>
                    <a:pt x="6370" y="4632"/>
                  </a:cubicBezTo>
                  <a:lnTo>
                    <a:pt x="4953" y="4632"/>
                  </a:lnTo>
                  <a:cubicBezTo>
                    <a:pt x="4906" y="4632"/>
                    <a:pt x="4870" y="4644"/>
                    <a:pt x="4822" y="4692"/>
                  </a:cubicBezTo>
                  <a:cubicBezTo>
                    <a:pt x="4787" y="4727"/>
                    <a:pt x="4775" y="4775"/>
                    <a:pt x="4787" y="4823"/>
                  </a:cubicBezTo>
                  <a:lnTo>
                    <a:pt x="4906" y="5501"/>
                  </a:lnTo>
                  <a:lnTo>
                    <a:pt x="3691" y="4692"/>
                  </a:lnTo>
                  <a:lnTo>
                    <a:pt x="4299" y="4239"/>
                  </a:lnTo>
                  <a:lnTo>
                    <a:pt x="5668" y="4239"/>
                  </a:lnTo>
                  <a:cubicBezTo>
                    <a:pt x="6049" y="4239"/>
                    <a:pt x="6370" y="3930"/>
                    <a:pt x="6370" y="3537"/>
                  </a:cubicBezTo>
                  <a:lnTo>
                    <a:pt x="6370" y="1036"/>
                  </a:lnTo>
                  <a:close/>
                  <a:moveTo>
                    <a:pt x="703" y="1"/>
                  </a:moveTo>
                  <a:cubicBezTo>
                    <a:pt x="310" y="1"/>
                    <a:pt x="0" y="310"/>
                    <a:pt x="0" y="703"/>
                  </a:cubicBezTo>
                  <a:lnTo>
                    <a:pt x="0" y="3537"/>
                  </a:lnTo>
                  <a:cubicBezTo>
                    <a:pt x="0" y="3930"/>
                    <a:pt x="310" y="4239"/>
                    <a:pt x="703" y="4239"/>
                  </a:cubicBezTo>
                  <a:lnTo>
                    <a:pt x="1405" y="4239"/>
                  </a:lnTo>
                  <a:lnTo>
                    <a:pt x="1405" y="4251"/>
                  </a:lnTo>
                  <a:cubicBezTo>
                    <a:pt x="1405" y="4644"/>
                    <a:pt x="1727" y="4954"/>
                    <a:pt x="2108" y="4954"/>
                  </a:cubicBezTo>
                  <a:lnTo>
                    <a:pt x="2263" y="4954"/>
                  </a:lnTo>
                  <a:lnTo>
                    <a:pt x="2203" y="5227"/>
                  </a:lnTo>
                  <a:cubicBezTo>
                    <a:pt x="2167" y="5323"/>
                    <a:pt x="2215" y="5430"/>
                    <a:pt x="2298" y="5489"/>
                  </a:cubicBezTo>
                  <a:cubicBezTo>
                    <a:pt x="2346" y="5525"/>
                    <a:pt x="2394" y="5537"/>
                    <a:pt x="2453" y="5537"/>
                  </a:cubicBezTo>
                  <a:cubicBezTo>
                    <a:pt x="2513" y="5537"/>
                    <a:pt x="2560" y="5525"/>
                    <a:pt x="2596" y="5489"/>
                  </a:cubicBezTo>
                  <a:lnTo>
                    <a:pt x="3334" y="4954"/>
                  </a:lnTo>
                  <a:lnTo>
                    <a:pt x="3489" y="4954"/>
                  </a:lnTo>
                  <a:lnTo>
                    <a:pt x="4882" y="5882"/>
                  </a:lnTo>
                  <a:cubicBezTo>
                    <a:pt x="4918" y="5906"/>
                    <a:pt x="4965" y="5918"/>
                    <a:pt x="5013" y="5918"/>
                  </a:cubicBezTo>
                  <a:cubicBezTo>
                    <a:pt x="5061" y="5918"/>
                    <a:pt x="5096" y="5906"/>
                    <a:pt x="5144" y="5882"/>
                  </a:cubicBezTo>
                  <a:cubicBezTo>
                    <a:pt x="5239" y="5823"/>
                    <a:pt x="5287" y="5727"/>
                    <a:pt x="5263" y="5620"/>
                  </a:cubicBezTo>
                  <a:lnTo>
                    <a:pt x="5168" y="4954"/>
                  </a:lnTo>
                  <a:lnTo>
                    <a:pt x="6382" y="4954"/>
                  </a:lnTo>
                  <a:cubicBezTo>
                    <a:pt x="6763" y="4954"/>
                    <a:pt x="7085" y="4644"/>
                    <a:pt x="7085" y="4251"/>
                  </a:cubicBezTo>
                  <a:lnTo>
                    <a:pt x="7085" y="1417"/>
                  </a:lnTo>
                  <a:cubicBezTo>
                    <a:pt x="7085" y="1024"/>
                    <a:pt x="6775" y="715"/>
                    <a:pt x="6382" y="715"/>
                  </a:cubicBezTo>
                  <a:cubicBezTo>
                    <a:pt x="6370" y="310"/>
                    <a:pt x="6061" y="1"/>
                    <a:pt x="566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72" name="Google Shape;9872;p78"/>
            <p:cNvSpPr/>
            <p:nvPr/>
          </p:nvSpPr>
          <p:spPr>
            <a:xfrm>
              <a:off x="7193663" y="2003511"/>
              <a:ext cx="27308" cy="10248"/>
            </a:xfrm>
            <a:custGeom>
              <a:avLst/>
              <a:gdLst/>
              <a:ahLst/>
              <a:cxnLst/>
              <a:rect l="l" t="t" r="r" b="b"/>
              <a:pathLst>
                <a:path w="858" h="322" extrusionOk="0">
                  <a:moveTo>
                    <a:pt x="167" y="0"/>
                  </a:moveTo>
                  <a:cubicBezTo>
                    <a:pt x="72" y="0"/>
                    <a:pt x="1" y="72"/>
                    <a:pt x="1" y="167"/>
                  </a:cubicBezTo>
                  <a:cubicBezTo>
                    <a:pt x="1" y="250"/>
                    <a:pt x="72" y="322"/>
                    <a:pt x="167" y="322"/>
                  </a:cubicBezTo>
                  <a:lnTo>
                    <a:pt x="703" y="322"/>
                  </a:lnTo>
                  <a:cubicBezTo>
                    <a:pt x="786" y="322"/>
                    <a:pt x="858" y="250"/>
                    <a:pt x="858" y="167"/>
                  </a:cubicBezTo>
                  <a:cubicBezTo>
                    <a:pt x="858" y="72"/>
                    <a:pt x="786" y="0"/>
                    <a:pt x="7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73" name="Google Shape;9873;p78"/>
            <p:cNvSpPr/>
            <p:nvPr/>
          </p:nvSpPr>
          <p:spPr>
            <a:xfrm>
              <a:off x="7233065" y="2003511"/>
              <a:ext cx="83802" cy="10248"/>
            </a:xfrm>
            <a:custGeom>
              <a:avLst/>
              <a:gdLst/>
              <a:ahLst/>
              <a:cxnLst/>
              <a:rect l="l" t="t" r="r" b="b"/>
              <a:pathLst>
                <a:path w="2633" h="322" extrusionOk="0">
                  <a:moveTo>
                    <a:pt x="156" y="0"/>
                  </a:moveTo>
                  <a:cubicBezTo>
                    <a:pt x="72" y="0"/>
                    <a:pt x="1" y="72"/>
                    <a:pt x="1" y="167"/>
                  </a:cubicBezTo>
                  <a:cubicBezTo>
                    <a:pt x="1" y="250"/>
                    <a:pt x="72" y="322"/>
                    <a:pt x="156" y="322"/>
                  </a:cubicBezTo>
                  <a:lnTo>
                    <a:pt x="2465" y="322"/>
                  </a:lnTo>
                  <a:cubicBezTo>
                    <a:pt x="2561" y="322"/>
                    <a:pt x="2632" y="250"/>
                    <a:pt x="2632" y="167"/>
                  </a:cubicBezTo>
                  <a:cubicBezTo>
                    <a:pt x="2632" y="72"/>
                    <a:pt x="2573" y="0"/>
                    <a:pt x="246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74" name="Google Shape;9874;p78"/>
            <p:cNvSpPr/>
            <p:nvPr/>
          </p:nvSpPr>
          <p:spPr>
            <a:xfrm>
              <a:off x="7193281" y="2031933"/>
              <a:ext cx="123936" cy="10248"/>
            </a:xfrm>
            <a:custGeom>
              <a:avLst/>
              <a:gdLst/>
              <a:ahLst/>
              <a:cxnLst/>
              <a:rect l="l" t="t" r="r" b="b"/>
              <a:pathLst>
                <a:path w="3894" h="322" extrusionOk="0">
                  <a:moveTo>
                    <a:pt x="155" y="0"/>
                  </a:moveTo>
                  <a:cubicBezTo>
                    <a:pt x="72" y="0"/>
                    <a:pt x="1" y="71"/>
                    <a:pt x="1" y="167"/>
                  </a:cubicBezTo>
                  <a:cubicBezTo>
                    <a:pt x="1" y="250"/>
                    <a:pt x="72" y="322"/>
                    <a:pt x="155" y="322"/>
                  </a:cubicBezTo>
                  <a:lnTo>
                    <a:pt x="3715" y="322"/>
                  </a:lnTo>
                  <a:cubicBezTo>
                    <a:pt x="3811" y="322"/>
                    <a:pt x="3882" y="250"/>
                    <a:pt x="3882" y="167"/>
                  </a:cubicBezTo>
                  <a:cubicBezTo>
                    <a:pt x="3894" y="71"/>
                    <a:pt x="3823" y="0"/>
                    <a:pt x="371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75" name="Google Shape;9875;p78"/>
            <p:cNvSpPr/>
            <p:nvPr/>
          </p:nvSpPr>
          <p:spPr>
            <a:xfrm>
              <a:off x="7193663" y="2059973"/>
              <a:ext cx="83770" cy="10248"/>
            </a:xfrm>
            <a:custGeom>
              <a:avLst/>
              <a:gdLst/>
              <a:ahLst/>
              <a:cxnLst/>
              <a:rect l="l" t="t" r="r" b="b"/>
              <a:pathLst>
                <a:path w="2632" h="322" extrusionOk="0">
                  <a:moveTo>
                    <a:pt x="167" y="0"/>
                  </a:moveTo>
                  <a:cubicBezTo>
                    <a:pt x="72" y="0"/>
                    <a:pt x="1" y="72"/>
                    <a:pt x="1" y="155"/>
                  </a:cubicBezTo>
                  <a:cubicBezTo>
                    <a:pt x="1" y="250"/>
                    <a:pt x="72" y="322"/>
                    <a:pt x="167" y="322"/>
                  </a:cubicBezTo>
                  <a:lnTo>
                    <a:pt x="2465" y="322"/>
                  </a:lnTo>
                  <a:cubicBezTo>
                    <a:pt x="2560" y="322"/>
                    <a:pt x="2632" y="250"/>
                    <a:pt x="2632" y="155"/>
                  </a:cubicBezTo>
                  <a:cubicBezTo>
                    <a:pt x="2632" y="72"/>
                    <a:pt x="2560" y="0"/>
                    <a:pt x="246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76" name="Google Shape;9876;p78"/>
            <p:cNvSpPr/>
            <p:nvPr/>
          </p:nvSpPr>
          <p:spPr>
            <a:xfrm>
              <a:off x="7289145" y="2059973"/>
              <a:ext cx="27722" cy="10248"/>
            </a:xfrm>
            <a:custGeom>
              <a:avLst/>
              <a:gdLst/>
              <a:ahLst/>
              <a:cxnLst/>
              <a:rect l="l" t="t" r="r" b="b"/>
              <a:pathLst>
                <a:path w="871" h="322" extrusionOk="0">
                  <a:moveTo>
                    <a:pt x="168" y="0"/>
                  </a:moveTo>
                  <a:cubicBezTo>
                    <a:pt x="84" y="0"/>
                    <a:pt x="1" y="72"/>
                    <a:pt x="1" y="155"/>
                  </a:cubicBezTo>
                  <a:cubicBezTo>
                    <a:pt x="1" y="250"/>
                    <a:pt x="84" y="322"/>
                    <a:pt x="168" y="322"/>
                  </a:cubicBezTo>
                  <a:lnTo>
                    <a:pt x="703" y="322"/>
                  </a:lnTo>
                  <a:cubicBezTo>
                    <a:pt x="799" y="322"/>
                    <a:pt x="870" y="250"/>
                    <a:pt x="870" y="155"/>
                  </a:cubicBezTo>
                  <a:cubicBezTo>
                    <a:pt x="870" y="72"/>
                    <a:pt x="811" y="0"/>
                    <a:pt x="7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9877" name="Google Shape;9877;p78"/>
          <p:cNvSpPr/>
          <p:nvPr/>
        </p:nvSpPr>
        <p:spPr>
          <a:xfrm>
            <a:off x="4125623" y="3627879"/>
            <a:ext cx="525536" cy="482039"/>
          </a:xfrm>
          <a:custGeom>
            <a:avLst/>
            <a:gdLst/>
            <a:ahLst/>
            <a:cxnLst/>
            <a:rect l="l" t="t" r="r" b="b"/>
            <a:pathLst>
              <a:path w="12384" h="11359" extrusionOk="0">
                <a:moveTo>
                  <a:pt x="2775" y="1024"/>
                </a:moveTo>
                <a:cubicBezTo>
                  <a:pt x="3346" y="1024"/>
                  <a:pt x="3811" y="1501"/>
                  <a:pt x="3811" y="2060"/>
                </a:cubicBezTo>
                <a:cubicBezTo>
                  <a:pt x="3811" y="2298"/>
                  <a:pt x="3727" y="2536"/>
                  <a:pt x="3573" y="2727"/>
                </a:cubicBezTo>
                <a:cubicBezTo>
                  <a:pt x="3525" y="2786"/>
                  <a:pt x="3513" y="2870"/>
                  <a:pt x="3549" y="2941"/>
                </a:cubicBezTo>
                <a:cubicBezTo>
                  <a:pt x="3573" y="3013"/>
                  <a:pt x="3644" y="3060"/>
                  <a:pt x="3727" y="3060"/>
                </a:cubicBezTo>
                <a:lnTo>
                  <a:pt x="4096" y="3060"/>
                </a:lnTo>
                <a:cubicBezTo>
                  <a:pt x="4120" y="3060"/>
                  <a:pt x="4156" y="3084"/>
                  <a:pt x="4156" y="3120"/>
                </a:cubicBezTo>
                <a:lnTo>
                  <a:pt x="4156" y="3370"/>
                </a:lnTo>
                <a:cubicBezTo>
                  <a:pt x="4156" y="3406"/>
                  <a:pt x="4120" y="3429"/>
                  <a:pt x="4096" y="3429"/>
                </a:cubicBezTo>
                <a:lnTo>
                  <a:pt x="1846" y="3429"/>
                </a:lnTo>
                <a:lnTo>
                  <a:pt x="1453" y="3418"/>
                </a:lnTo>
                <a:cubicBezTo>
                  <a:pt x="1418" y="3418"/>
                  <a:pt x="1394" y="3382"/>
                  <a:pt x="1394" y="3358"/>
                </a:cubicBezTo>
                <a:lnTo>
                  <a:pt x="1394" y="3096"/>
                </a:lnTo>
                <a:cubicBezTo>
                  <a:pt x="1394" y="3072"/>
                  <a:pt x="1418" y="3037"/>
                  <a:pt x="1453" y="3037"/>
                </a:cubicBezTo>
                <a:lnTo>
                  <a:pt x="3132" y="3037"/>
                </a:lnTo>
                <a:cubicBezTo>
                  <a:pt x="3239" y="3037"/>
                  <a:pt x="3323" y="2953"/>
                  <a:pt x="3323" y="2846"/>
                </a:cubicBezTo>
                <a:cubicBezTo>
                  <a:pt x="3323" y="2739"/>
                  <a:pt x="3227" y="2656"/>
                  <a:pt x="3132" y="2656"/>
                </a:cubicBezTo>
                <a:lnTo>
                  <a:pt x="1906" y="2656"/>
                </a:lnTo>
                <a:cubicBezTo>
                  <a:pt x="1787" y="2477"/>
                  <a:pt x="1727" y="2275"/>
                  <a:pt x="1727" y="2060"/>
                </a:cubicBezTo>
                <a:cubicBezTo>
                  <a:pt x="1727" y="1477"/>
                  <a:pt x="2203" y="1024"/>
                  <a:pt x="2775" y="1024"/>
                </a:cubicBezTo>
                <a:close/>
                <a:moveTo>
                  <a:pt x="9597" y="1024"/>
                </a:moveTo>
                <a:cubicBezTo>
                  <a:pt x="10169" y="1024"/>
                  <a:pt x="10645" y="1501"/>
                  <a:pt x="10645" y="2060"/>
                </a:cubicBezTo>
                <a:cubicBezTo>
                  <a:pt x="10645" y="2298"/>
                  <a:pt x="10550" y="2536"/>
                  <a:pt x="10407" y="2727"/>
                </a:cubicBezTo>
                <a:cubicBezTo>
                  <a:pt x="10359" y="2786"/>
                  <a:pt x="10347" y="2870"/>
                  <a:pt x="10371" y="2941"/>
                </a:cubicBezTo>
                <a:cubicBezTo>
                  <a:pt x="10407" y="3013"/>
                  <a:pt x="10478" y="3060"/>
                  <a:pt x="10550" y="3060"/>
                </a:cubicBezTo>
                <a:lnTo>
                  <a:pt x="10931" y="3060"/>
                </a:lnTo>
                <a:cubicBezTo>
                  <a:pt x="10954" y="3060"/>
                  <a:pt x="10990" y="3084"/>
                  <a:pt x="10990" y="3120"/>
                </a:cubicBezTo>
                <a:lnTo>
                  <a:pt x="10990" y="3370"/>
                </a:lnTo>
                <a:cubicBezTo>
                  <a:pt x="10990" y="3406"/>
                  <a:pt x="10954" y="3429"/>
                  <a:pt x="10931" y="3429"/>
                </a:cubicBezTo>
                <a:lnTo>
                  <a:pt x="8276" y="3429"/>
                </a:lnTo>
                <a:lnTo>
                  <a:pt x="8276" y="3418"/>
                </a:lnTo>
                <a:cubicBezTo>
                  <a:pt x="8252" y="3418"/>
                  <a:pt x="8216" y="3382"/>
                  <a:pt x="8216" y="3358"/>
                </a:cubicBezTo>
                <a:lnTo>
                  <a:pt x="8216" y="3096"/>
                </a:lnTo>
                <a:cubicBezTo>
                  <a:pt x="8216" y="3072"/>
                  <a:pt x="8252" y="3037"/>
                  <a:pt x="8276" y="3037"/>
                </a:cubicBezTo>
                <a:lnTo>
                  <a:pt x="9954" y="3037"/>
                </a:lnTo>
                <a:cubicBezTo>
                  <a:pt x="10061" y="3037"/>
                  <a:pt x="10157" y="2953"/>
                  <a:pt x="10157" y="2846"/>
                </a:cubicBezTo>
                <a:cubicBezTo>
                  <a:pt x="10157" y="2739"/>
                  <a:pt x="10061" y="2656"/>
                  <a:pt x="9954" y="2656"/>
                </a:cubicBezTo>
                <a:lnTo>
                  <a:pt x="8740" y="2656"/>
                </a:lnTo>
                <a:cubicBezTo>
                  <a:pt x="8621" y="2477"/>
                  <a:pt x="8561" y="2275"/>
                  <a:pt x="8561" y="2060"/>
                </a:cubicBezTo>
                <a:cubicBezTo>
                  <a:pt x="8561" y="1477"/>
                  <a:pt x="9038" y="1024"/>
                  <a:pt x="9597" y="1024"/>
                </a:cubicBezTo>
                <a:close/>
                <a:moveTo>
                  <a:pt x="6192" y="2691"/>
                </a:moveTo>
                <a:cubicBezTo>
                  <a:pt x="6763" y="2691"/>
                  <a:pt x="7240" y="3167"/>
                  <a:pt x="7240" y="3727"/>
                </a:cubicBezTo>
                <a:cubicBezTo>
                  <a:pt x="7240" y="3965"/>
                  <a:pt x="7144" y="4203"/>
                  <a:pt x="7002" y="4394"/>
                </a:cubicBezTo>
                <a:cubicBezTo>
                  <a:pt x="6954" y="4453"/>
                  <a:pt x="6942" y="4537"/>
                  <a:pt x="6966" y="4608"/>
                </a:cubicBezTo>
                <a:cubicBezTo>
                  <a:pt x="7002" y="4680"/>
                  <a:pt x="7073" y="4727"/>
                  <a:pt x="7144" y="4727"/>
                </a:cubicBezTo>
                <a:lnTo>
                  <a:pt x="7514" y="4727"/>
                </a:lnTo>
                <a:cubicBezTo>
                  <a:pt x="7549" y="4727"/>
                  <a:pt x="7573" y="4751"/>
                  <a:pt x="7573" y="4787"/>
                </a:cubicBezTo>
                <a:lnTo>
                  <a:pt x="7573" y="5037"/>
                </a:lnTo>
                <a:cubicBezTo>
                  <a:pt x="7573" y="5072"/>
                  <a:pt x="7549" y="5096"/>
                  <a:pt x="7514" y="5096"/>
                </a:cubicBezTo>
                <a:lnTo>
                  <a:pt x="4870" y="5096"/>
                </a:lnTo>
                <a:lnTo>
                  <a:pt x="4870" y="5084"/>
                </a:lnTo>
                <a:cubicBezTo>
                  <a:pt x="4847" y="5084"/>
                  <a:pt x="4811" y="5049"/>
                  <a:pt x="4811" y="5025"/>
                </a:cubicBezTo>
                <a:lnTo>
                  <a:pt x="4811" y="4775"/>
                </a:lnTo>
                <a:cubicBezTo>
                  <a:pt x="4811" y="4739"/>
                  <a:pt x="4847" y="4715"/>
                  <a:pt x="4870" y="4715"/>
                </a:cubicBezTo>
                <a:lnTo>
                  <a:pt x="6549" y="4715"/>
                </a:lnTo>
                <a:cubicBezTo>
                  <a:pt x="6656" y="4715"/>
                  <a:pt x="6740" y="4620"/>
                  <a:pt x="6740" y="4513"/>
                </a:cubicBezTo>
                <a:cubicBezTo>
                  <a:pt x="6740" y="4418"/>
                  <a:pt x="6656" y="4322"/>
                  <a:pt x="6549" y="4322"/>
                </a:cubicBezTo>
                <a:lnTo>
                  <a:pt x="5335" y="4322"/>
                </a:lnTo>
                <a:cubicBezTo>
                  <a:pt x="5216" y="4144"/>
                  <a:pt x="5156" y="3941"/>
                  <a:pt x="5156" y="3727"/>
                </a:cubicBezTo>
                <a:cubicBezTo>
                  <a:pt x="5156" y="3144"/>
                  <a:pt x="5632" y="2691"/>
                  <a:pt x="6192" y="2691"/>
                </a:cubicBezTo>
                <a:close/>
                <a:moveTo>
                  <a:pt x="3477" y="3799"/>
                </a:moveTo>
                <a:cubicBezTo>
                  <a:pt x="3442" y="4203"/>
                  <a:pt x="3442" y="5072"/>
                  <a:pt x="3870" y="6335"/>
                </a:cubicBezTo>
                <a:lnTo>
                  <a:pt x="1703" y="6335"/>
                </a:lnTo>
                <a:cubicBezTo>
                  <a:pt x="2132" y="5072"/>
                  <a:pt x="2132" y="4203"/>
                  <a:pt x="2108" y="3799"/>
                </a:cubicBezTo>
                <a:close/>
                <a:moveTo>
                  <a:pt x="10288" y="3799"/>
                </a:moveTo>
                <a:cubicBezTo>
                  <a:pt x="10264" y="4203"/>
                  <a:pt x="10264" y="5072"/>
                  <a:pt x="10693" y="6335"/>
                </a:cubicBezTo>
                <a:lnTo>
                  <a:pt x="8514" y="6335"/>
                </a:lnTo>
                <a:cubicBezTo>
                  <a:pt x="8954" y="5072"/>
                  <a:pt x="8966" y="4203"/>
                  <a:pt x="8918" y="3799"/>
                </a:cubicBezTo>
                <a:close/>
                <a:moveTo>
                  <a:pt x="4037" y="6739"/>
                </a:moveTo>
                <a:lnTo>
                  <a:pt x="4096" y="7097"/>
                </a:lnTo>
                <a:lnTo>
                  <a:pt x="1489" y="7097"/>
                </a:lnTo>
                <a:lnTo>
                  <a:pt x="1549" y="6739"/>
                </a:lnTo>
                <a:close/>
                <a:moveTo>
                  <a:pt x="10859" y="6739"/>
                </a:moveTo>
                <a:lnTo>
                  <a:pt x="10919" y="7097"/>
                </a:lnTo>
                <a:lnTo>
                  <a:pt x="8311" y="7097"/>
                </a:lnTo>
                <a:lnTo>
                  <a:pt x="8371" y="6739"/>
                </a:lnTo>
                <a:close/>
                <a:moveTo>
                  <a:pt x="6883" y="5465"/>
                </a:moveTo>
                <a:cubicBezTo>
                  <a:pt x="6847" y="5870"/>
                  <a:pt x="6847" y="6739"/>
                  <a:pt x="7287" y="8001"/>
                </a:cubicBezTo>
                <a:lnTo>
                  <a:pt x="5108" y="8001"/>
                </a:lnTo>
                <a:cubicBezTo>
                  <a:pt x="5537" y="6751"/>
                  <a:pt x="5537" y="5870"/>
                  <a:pt x="5513" y="5465"/>
                </a:cubicBezTo>
                <a:close/>
                <a:moveTo>
                  <a:pt x="4513" y="7478"/>
                </a:moveTo>
                <a:lnTo>
                  <a:pt x="4668" y="8049"/>
                </a:lnTo>
                <a:lnTo>
                  <a:pt x="4668" y="8061"/>
                </a:lnTo>
                <a:cubicBezTo>
                  <a:pt x="4632" y="8085"/>
                  <a:pt x="4608" y="8132"/>
                  <a:pt x="4608" y="8180"/>
                </a:cubicBezTo>
                <a:lnTo>
                  <a:pt x="4525" y="8561"/>
                </a:lnTo>
                <a:lnTo>
                  <a:pt x="775" y="8561"/>
                </a:lnTo>
                <a:lnTo>
                  <a:pt x="1072" y="7478"/>
                </a:lnTo>
                <a:close/>
                <a:moveTo>
                  <a:pt x="11335" y="7478"/>
                </a:moveTo>
                <a:lnTo>
                  <a:pt x="11633" y="8561"/>
                </a:lnTo>
                <a:lnTo>
                  <a:pt x="7883" y="8561"/>
                </a:lnTo>
                <a:lnTo>
                  <a:pt x="7799" y="8180"/>
                </a:lnTo>
                <a:cubicBezTo>
                  <a:pt x="7787" y="8120"/>
                  <a:pt x="7764" y="8085"/>
                  <a:pt x="7740" y="8049"/>
                </a:cubicBezTo>
                <a:lnTo>
                  <a:pt x="7895" y="7478"/>
                </a:lnTo>
                <a:close/>
                <a:moveTo>
                  <a:pt x="7442" y="8394"/>
                </a:moveTo>
                <a:lnTo>
                  <a:pt x="7502" y="8752"/>
                </a:lnTo>
                <a:lnTo>
                  <a:pt x="4906" y="8752"/>
                </a:lnTo>
                <a:lnTo>
                  <a:pt x="4966" y="8394"/>
                </a:lnTo>
                <a:close/>
                <a:moveTo>
                  <a:pt x="4132" y="8954"/>
                </a:moveTo>
                <a:lnTo>
                  <a:pt x="4037" y="9311"/>
                </a:lnTo>
                <a:lnTo>
                  <a:pt x="406" y="9311"/>
                </a:lnTo>
                <a:lnTo>
                  <a:pt x="406" y="8954"/>
                </a:lnTo>
                <a:close/>
                <a:moveTo>
                  <a:pt x="12002" y="8954"/>
                </a:moveTo>
                <a:lnTo>
                  <a:pt x="12002" y="9311"/>
                </a:lnTo>
                <a:lnTo>
                  <a:pt x="8371" y="9311"/>
                </a:lnTo>
                <a:lnTo>
                  <a:pt x="8276" y="8954"/>
                </a:lnTo>
                <a:close/>
                <a:moveTo>
                  <a:pt x="7906" y="9144"/>
                </a:moveTo>
                <a:lnTo>
                  <a:pt x="8204" y="10228"/>
                </a:lnTo>
                <a:lnTo>
                  <a:pt x="4192" y="10228"/>
                </a:lnTo>
                <a:lnTo>
                  <a:pt x="4489" y="9144"/>
                </a:lnTo>
                <a:close/>
                <a:moveTo>
                  <a:pt x="8573" y="10621"/>
                </a:moveTo>
                <a:lnTo>
                  <a:pt x="8573" y="10978"/>
                </a:lnTo>
                <a:lnTo>
                  <a:pt x="3799" y="10978"/>
                </a:lnTo>
                <a:lnTo>
                  <a:pt x="3799" y="10621"/>
                </a:lnTo>
                <a:close/>
                <a:moveTo>
                  <a:pt x="9621" y="0"/>
                </a:moveTo>
                <a:cubicBezTo>
                  <a:pt x="9514" y="0"/>
                  <a:pt x="9430" y="96"/>
                  <a:pt x="9430" y="203"/>
                </a:cubicBezTo>
                <a:lnTo>
                  <a:pt x="9430" y="596"/>
                </a:lnTo>
                <a:cubicBezTo>
                  <a:pt x="8728" y="691"/>
                  <a:pt x="8180" y="1298"/>
                  <a:pt x="8180" y="2024"/>
                </a:cubicBezTo>
                <a:cubicBezTo>
                  <a:pt x="8180" y="2239"/>
                  <a:pt x="8216" y="2441"/>
                  <a:pt x="8311" y="2620"/>
                </a:cubicBezTo>
                <a:lnTo>
                  <a:pt x="8299" y="2620"/>
                </a:lnTo>
                <a:cubicBezTo>
                  <a:pt x="8037" y="2620"/>
                  <a:pt x="7835" y="2834"/>
                  <a:pt x="7835" y="3084"/>
                </a:cubicBezTo>
                <a:lnTo>
                  <a:pt x="7835" y="3334"/>
                </a:lnTo>
                <a:cubicBezTo>
                  <a:pt x="7835" y="3596"/>
                  <a:pt x="8037" y="3799"/>
                  <a:pt x="8299" y="3799"/>
                </a:cubicBezTo>
                <a:lnTo>
                  <a:pt x="8549" y="3799"/>
                </a:lnTo>
                <a:cubicBezTo>
                  <a:pt x="8573" y="4144"/>
                  <a:pt x="8597" y="5037"/>
                  <a:pt x="8121" y="6358"/>
                </a:cubicBezTo>
                <a:cubicBezTo>
                  <a:pt x="8073" y="6394"/>
                  <a:pt x="8037" y="6442"/>
                  <a:pt x="8026" y="6501"/>
                </a:cubicBezTo>
                <a:lnTo>
                  <a:pt x="7918" y="7073"/>
                </a:lnTo>
                <a:lnTo>
                  <a:pt x="7764" y="7073"/>
                </a:lnTo>
                <a:cubicBezTo>
                  <a:pt x="7668" y="7073"/>
                  <a:pt x="7597" y="7132"/>
                  <a:pt x="7561" y="7228"/>
                </a:cubicBezTo>
                <a:lnTo>
                  <a:pt x="7525" y="7394"/>
                </a:lnTo>
                <a:cubicBezTo>
                  <a:pt x="7252" y="6418"/>
                  <a:pt x="7264" y="5751"/>
                  <a:pt x="7299" y="5465"/>
                </a:cubicBezTo>
                <a:lnTo>
                  <a:pt x="7549" y="5465"/>
                </a:lnTo>
                <a:cubicBezTo>
                  <a:pt x="7799" y="5465"/>
                  <a:pt x="8014" y="5263"/>
                  <a:pt x="8014" y="5013"/>
                </a:cubicBezTo>
                <a:lnTo>
                  <a:pt x="8014" y="4751"/>
                </a:lnTo>
                <a:cubicBezTo>
                  <a:pt x="8014" y="4501"/>
                  <a:pt x="7799" y="4287"/>
                  <a:pt x="7549" y="4287"/>
                </a:cubicBezTo>
                <a:lnTo>
                  <a:pt x="7537" y="4287"/>
                </a:lnTo>
                <a:cubicBezTo>
                  <a:pt x="7621" y="4108"/>
                  <a:pt x="7668" y="3906"/>
                  <a:pt x="7668" y="3691"/>
                </a:cubicBezTo>
                <a:cubicBezTo>
                  <a:pt x="7668" y="2965"/>
                  <a:pt x="7121" y="2358"/>
                  <a:pt x="6418" y="2263"/>
                </a:cubicBezTo>
                <a:lnTo>
                  <a:pt x="6418" y="1882"/>
                </a:lnTo>
                <a:cubicBezTo>
                  <a:pt x="6418" y="1774"/>
                  <a:pt x="6335" y="1691"/>
                  <a:pt x="6228" y="1691"/>
                </a:cubicBezTo>
                <a:cubicBezTo>
                  <a:pt x="6121" y="1691"/>
                  <a:pt x="6037" y="1774"/>
                  <a:pt x="6037" y="1882"/>
                </a:cubicBezTo>
                <a:lnTo>
                  <a:pt x="6037" y="2286"/>
                </a:lnTo>
                <a:cubicBezTo>
                  <a:pt x="5335" y="2370"/>
                  <a:pt x="4787" y="2989"/>
                  <a:pt x="4787" y="3715"/>
                </a:cubicBezTo>
                <a:cubicBezTo>
                  <a:pt x="4787" y="3918"/>
                  <a:pt x="4823" y="4132"/>
                  <a:pt x="4918" y="4310"/>
                </a:cubicBezTo>
                <a:lnTo>
                  <a:pt x="4906" y="4310"/>
                </a:lnTo>
                <a:cubicBezTo>
                  <a:pt x="4644" y="4310"/>
                  <a:pt x="4442" y="4513"/>
                  <a:pt x="4442" y="4775"/>
                </a:cubicBezTo>
                <a:lnTo>
                  <a:pt x="4442" y="5025"/>
                </a:lnTo>
                <a:cubicBezTo>
                  <a:pt x="4442" y="5275"/>
                  <a:pt x="4644" y="5489"/>
                  <a:pt x="4906" y="5489"/>
                </a:cubicBezTo>
                <a:lnTo>
                  <a:pt x="5156" y="5489"/>
                </a:lnTo>
                <a:cubicBezTo>
                  <a:pt x="5180" y="5763"/>
                  <a:pt x="5180" y="6442"/>
                  <a:pt x="4930" y="7406"/>
                </a:cubicBezTo>
                <a:lnTo>
                  <a:pt x="4882" y="7239"/>
                </a:lnTo>
                <a:cubicBezTo>
                  <a:pt x="4858" y="7156"/>
                  <a:pt x="4787" y="7097"/>
                  <a:pt x="4692" y="7097"/>
                </a:cubicBezTo>
                <a:lnTo>
                  <a:pt x="4525" y="7097"/>
                </a:lnTo>
                <a:lnTo>
                  <a:pt x="4430" y="6513"/>
                </a:lnTo>
                <a:cubicBezTo>
                  <a:pt x="4406" y="6454"/>
                  <a:pt x="4382" y="6406"/>
                  <a:pt x="4335" y="6382"/>
                </a:cubicBezTo>
                <a:cubicBezTo>
                  <a:pt x="3858" y="5049"/>
                  <a:pt x="3870" y="4156"/>
                  <a:pt x="3906" y="3822"/>
                </a:cubicBezTo>
                <a:lnTo>
                  <a:pt x="4156" y="3822"/>
                </a:lnTo>
                <a:cubicBezTo>
                  <a:pt x="4406" y="3822"/>
                  <a:pt x="4620" y="3608"/>
                  <a:pt x="4620" y="3358"/>
                </a:cubicBezTo>
                <a:lnTo>
                  <a:pt x="4620" y="3108"/>
                </a:lnTo>
                <a:cubicBezTo>
                  <a:pt x="4620" y="2846"/>
                  <a:pt x="4406" y="2644"/>
                  <a:pt x="4156" y="2644"/>
                </a:cubicBezTo>
                <a:lnTo>
                  <a:pt x="4144" y="2644"/>
                </a:lnTo>
                <a:cubicBezTo>
                  <a:pt x="4227" y="2465"/>
                  <a:pt x="4275" y="2251"/>
                  <a:pt x="4275" y="2048"/>
                </a:cubicBezTo>
                <a:cubicBezTo>
                  <a:pt x="4275" y="1322"/>
                  <a:pt x="3727" y="703"/>
                  <a:pt x="3025" y="620"/>
                </a:cubicBezTo>
                <a:lnTo>
                  <a:pt x="3025" y="215"/>
                </a:lnTo>
                <a:cubicBezTo>
                  <a:pt x="3025" y="108"/>
                  <a:pt x="2942" y="24"/>
                  <a:pt x="2834" y="24"/>
                </a:cubicBezTo>
                <a:cubicBezTo>
                  <a:pt x="2727" y="24"/>
                  <a:pt x="2644" y="108"/>
                  <a:pt x="2644" y="215"/>
                </a:cubicBezTo>
                <a:lnTo>
                  <a:pt x="2644" y="620"/>
                </a:lnTo>
                <a:cubicBezTo>
                  <a:pt x="1941" y="703"/>
                  <a:pt x="1394" y="1322"/>
                  <a:pt x="1394" y="2048"/>
                </a:cubicBezTo>
                <a:cubicBezTo>
                  <a:pt x="1394" y="2251"/>
                  <a:pt x="1429" y="2465"/>
                  <a:pt x="1525" y="2644"/>
                </a:cubicBezTo>
                <a:lnTo>
                  <a:pt x="1513" y="2644"/>
                </a:lnTo>
                <a:cubicBezTo>
                  <a:pt x="1251" y="2644"/>
                  <a:pt x="1048" y="2846"/>
                  <a:pt x="1048" y="3108"/>
                </a:cubicBezTo>
                <a:lnTo>
                  <a:pt x="1048" y="3358"/>
                </a:lnTo>
                <a:cubicBezTo>
                  <a:pt x="1048" y="3608"/>
                  <a:pt x="1251" y="3822"/>
                  <a:pt x="1513" y="3822"/>
                </a:cubicBezTo>
                <a:lnTo>
                  <a:pt x="1763" y="3822"/>
                </a:lnTo>
                <a:cubicBezTo>
                  <a:pt x="1787" y="4156"/>
                  <a:pt x="1810" y="5049"/>
                  <a:pt x="1334" y="6382"/>
                </a:cubicBezTo>
                <a:cubicBezTo>
                  <a:pt x="1287" y="6406"/>
                  <a:pt x="1251" y="6454"/>
                  <a:pt x="1239" y="6513"/>
                </a:cubicBezTo>
                <a:lnTo>
                  <a:pt x="1132" y="7097"/>
                </a:lnTo>
                <a:lnTo>
                  <a:pt x="977" y="7097"/>
                </a:lnTo>
                <a:cubicBezTo>
                  <a:pt x="882" y="7097"/>
                  <a:pt x="810" y="7156"/>
                  <a:pt x="775" y="7239"/>
                </a:cubicBezTo>
                <a:lnTo>
                  <a:pt x="417" y="8561"/>
                </a:lnTo>
                <a:lnTo>
                  <a:pt x="203" y="8561"/>
                </a:lnTo>
                <a:cubicBezTo>
                  <a:pt x="96" y="8561"/>
                  <a:pt x="1" y="8656"/>
                  <a:pt x="1" y="8763"/>
                </a:cubicBezTo>
                <a:lnTo>
                  <a:pt x="1" y="9502"/>
                </a:lnTo>
                <a:cubicBezTo>
                  <a:pt x="1" y="9609"/>
                  <a:pt x="96" y="9692"/>
                  <a:pt x="203" y="9692"/>
                </a:cubicBezTo>
                <a:lnTo>
                  <a:pt x="3918" y="9692"/>
                </a:lnTo>
                <a:lnTo>
                  <a:pt x="3775" y="10228"/>
                </a:lnTo>
                <a:lnTo>
                  <a:pt x="3620" y="10228"/>
                </a:lnTo>
                <a:cubicBezTo>
                  <a:pt x="3513" y="10228"/>
                  <a:pt x="3430" y="10323"/>
                  <a:pt x="3430" y="10430"/>
                </a:cubicBezTo>
                <a:lnTo>
                  <a:pt x="3430" y="11168"/>
                </a:lnTo>
                <a:cubicBezTo>
                  <a:pt x="3430" y="11276"/>
                  <a:pt x="3513" y="11359"/>
                  <a:pt x="3620" y="11359"/>
                </a:cubicBezTo>
                <a:lnTo>
                  <a:pt x="8788" y="11359"/>
                </a:lnTo>
                <a:cubicBezTo>
                  <a:pt x="8895" y="11359"/>
                  <a:pt x="8978" y="11276"/>
                  <a:pt x="8978" y="11168"/>
                </a:cubicBezTo>
                <a:lnTo>
                  <a:pt x="8978" y="10430"/>
                </a:lnTo>
                <a:cubicBezTo>
                  <a:pt x="8978" y="10323"/>
                  <a:pt x="8895" y="10228"/>
                  <a:pt x="8788" y="10228"/>
                </a:cubicBezTo>
                <a:lnTo>
                  <a:pt x="8621" y="10228"/>
                </a:lnTo>
                <a:lnTo>
                  <a:pt x="8478" y="9692"/>
                </a:lnTo>
                <a:lnTo>
                  <a:pt x="12193" y="9692"/>
                </a:lnTo>
                <a:cubicBezTo>
                  <a:pt x="12300" y="9692"/>
                  <a:pt x="12383" y="9609"/>
                  <a:pt x="12383" y="9502"/>
                </a:cubicBezTo>
                <a:lnTo>
                  <a:pt x="12383" y="8763"/>
                </a:lnTo>
                <a:cubicBezTo>
                  <a:pt x="12383" y="8656"/>
                  <a:pt x="12300" y="8561"/>
                  <a:pt x="12193" y="8561"/>
                </a:cubicBezTo>
                <a:lnTo>
                  <a:pt x="12026" y="8561"/>
                </a:lnTo>
                <a:lnTo>
                  <a:pt x="11669" y="7239"/>
                </a:lnTo>
                <a:cubicBezTo>
                  <a:pt x="11645" y="7156"/>
                  <a:pt x="11574" y="7097"/>
                  <a:pt x="11478" y="7097"/>
                </a:cubicBezTo>
                <a:lnTo>
                  <a:pt x="11312" y="7097"/>
                </a:lnTo>
                <a:lnTo>
                  <a:pt x="11216" y="6501"/>
                </a:lnTo>
                <a:cubicBezTo>
                  <a:pt x="11193" y="6442"/>
                  <a:pt x="11169" y="6394"/>
                  <a:pt x="11121" y="6358"/>
                </a:cubicBezTo>
                <a:cubicBezTo>
                  <a:pt x="10645" y="5037"/>
                  <a:pt x="10657" y="4144"/>
                  <a:pt x="10693" y="3799"/>
                </a:cubicBezTo>
                <a:lnTo>
                  <a:pt x="10943" y="3799"/>
                </a:lnTo>
                <a:cubicBezTo>
                  <a:pt x="11193" y="3799"/>
                  <a:pt x="11407" y="3596"/>
                  <a:pt x="11407" y="3334"/>
                </a:cubicBezTo>
                <a:lnTo>
                  <a:pt x="11407" y="3084"/>
                </a:lnTo>
                <a:cubicBezTo>
                  <a:pt x="11407" y="2834"/>
                  <a:pt x="11193" y="2620"/>
                  <a:pt x="10943" y="2620"/>
                </a:cubicBezTo>
                <a:lnTo>
                  <a:pt x="10931" y="2620"/>
                </a:lnTo>
                <a:cubicBezTo>
                  <a:pt x="11014" y="2441"/>
                  <a:pt x="11062" y="2239"/>
                  <a:pt x="11062" y="2024"/>
                </a:cubicBezTo>
                <a:cubicBezTo>
                  <a:pt x="11062" y="1298"/>
                  <a:pt x="10514" y="691"/>
                  <a:pt x="9811" y="596"/>
                </a:cubicBezTo>
                <a:lnTo>
                  <a:pt x="9811" y="203"/>
                </a:lnTo>
                <a:cubicBezTo>
                  <a:pt x="9811" y="96"/>
                  <a:pt x="9728" y="0"/>
                  <a:pt x="9621"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9878" name="Google Shape;9878;p78"/>
          <p:cNvGrpSpPr/>
          <p:nvPr/>
        </p:nvGrpSpPr>
        <p:grpSpPr>
          <a:xfrm>
            <a:off x="7136972" y="2421319"/>
            <a:ext cx="436121" cy="430011"/>
            <a:chOff x="5352728" y="1990239"/>
            <a:chExt cx="327091" cy="32250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79" name="Google Shape;9879;p78"/>
            <p:cNvSpPr/>
            <p:nvPr/>
          </p:nvSpPr>
          <p:spPr>
            <a:xfrm>
              <a:off x="5575935" y="2093297"/>
              <a:ext cx="103885" cy="217923"/>
            </a:xfrm>
            <a:custGeom>
              <a:avLst/>
              <a:gdLst/>
              <a:ahLst/>
              <a:cxnLst/>
              <a:rect l="l" t="t" r="r" b="b"/>
              <a:pathLst>
                <a:path w="3264" h="6847" extrusionOk="0">
                  <a:moveTo>
                    <a:pt x="1084" y="322"/>
                  </a:moveTo>
                  <a:cubicBezTo>
                    <a:pt x="1144" y="322"/>
                    <a:pt x="1203" y="358"/>
                    <a:pt x="1203" y="441"/>
                  </a:cubicBezTo>
                  <a:lnTo>
                    <a:pt x="1203" y="513"/>
                  </a:lnTo>
                  <a:lnTo>
                    <a:pt x="1203" y="1061"/>
                  </a:lnTo>
                  <a:cubicBezTo>
                    <a:pt x="1203" y="1156"/>
                    <a:pt x="1275" y="1227"/>
                    <a:pt x="1370" y="1227"/>
                  </a:cubicBezTo>
                  <a:cubicBezTo>
                    <a:pt x="1453" y="1227"/>
                    <a:pt x="1537" y="1156"/>
                    <a:pt x="1537" y="1061"/>
                  </a:cubicBezTo>
                  <a:lnTo>
                    <a:pt x="1537" y="537"/>
                  </a:lnTo>
                  <a:cubicBezTo>
                    <a:pt x="1549" y="513"/>
                    <a:pt x="1596" y="477"/>
                    <a:pt x="1632" y="477"/>
                  </a:cubicBezTo>
                  <a:lnTo>
                    <a:pt x="1656" y="477"/>
                  </a:lnTo>
                  <a:cubicBezTo>
                    <a:pt x="1715" y="477"/>
                    <a:pt x="1775" y="525"/>
                    <a:pt x="1775" y="596"/>
                  </a:cubicBezTo>
                  <a:lnTo>
                    <a:pt x="1775" y="632"/>
                  </a:lnTo>
                  <a:lnTo>
                    <a:pt x="1775" y="1061"/>
                  </a:lnTo>
                  <a:cubicBezTo>
                    <a:pt x="1775" y="1156"/>
                    <a:pt x="1846" y="1227"/>
                    <a:pt x="1930" y="1227"/>
                  </a:cubicBezTo>
                  <a:cubicBezTo>
                    <a:pt x="2025" y="1227"/>
                    <a:pt x="2096" y="1156"/>
                    <a:pt x="2096" y="1061"/>
                  </a:cubicBezTo>
                  <a:lnTo>
                    <a:pt x="2096" y="656"/>
                  </a:lnTo>
                  <a:cubicBezTo>
                    <a:pt x="2108" y="620"/>
                    <a:pt x="2156" y="596"/>
                    <a:pt x="2203" y="596"/>
                  </a:cubicBezTo>
                  <a:lnTo>
                    <a:pt x="2215" y="596"/>
                  </a:lnTo>
                  <a:cubicBezTo>
                    <a:pt x="2275" y="596"/>
                    <a:pt x="2334" y="644"/>
                    <a:pt x="2334" y="715"/>
                  </a:cubicBezTo>
                  <a:lnTo>
                    <a:pt x="2334" y="822"/>
                  </a:lnTo>
                  <a:lnTo>
                    <a:pt x="2334" y="1156"/>
                  </a:lnTo>
                  <a:cubicBezTo>
                    <a:pt x="2334" y="1239"/>
                    <a:pt x="2406" y="1311"/>
                    <a:pt x="2501" y="1311"/>
                  </a:cubicBezTo>
                  <a:cubicBezTo>
                    <a:pt x="2584" y="1311"/>
                    <a:pt x="2668" y="1239"/>
                    <a:pt x="2668" y="1156"/>
                  </a:cubicBezTo>
                  <a:lnTo>
                    <a:pt x="2668" y="822"/>
                  </a:lnTo>
                  <a:cubicBezTo>
                    <a:pt x="2668" y="763"/>
                    <a:pt x="2703" y="703"/>
                    <a:pt x="2787" y="703"/>
                  </a:cubicBezTo>
                  <a:lnTo>
                    <a:pt x="2799" y="703"/>
                  </a:lnTo>
                  <a:cubicBezTo>
                    <a:pt x="2858" y="703"/>
                    <a:pt x="2918" y="751"/>
                    <a:pt x="2918" y="822"/>
                  </a:cubicBezTo>
                  <a:lnTo>
                    <a:pt x="2918" y="1584"/>
                  </a:lnTo>
                  <a:lnTo>
                    <a:pt x="2918" y="1596"/>
                  </a:lnTo>
                  <a:cubicBezTo>
                    <a:pt x="2930" y="1787"/>
                    <a:pt x="2918" y="2346"/>
                    <a:pt x="2632" y="2596"/>
                  </a:cubicBezTo>
                  <a:cubicBezTo>
                    <a:pt x="2608" y="2620"/>
                    <a:pt x="2572" y="2668"/>
                    <a:pt x="2572" y="2715"/>
                  </a:cubicBezTo>
                  <a:lnTo>
                    <a:pt x="2572" y="3216"/>
                  </a:lnTo>
                  <a:lnTo>
                    <a:pt x="1025" y="3216"/>
                  </a:lnTo>
                  <a:lnTo>
                    <a:pt x="1025" y="2858"/>
                  </a:lnTo>
                  <a:cubicBezTo>
                    <a:pt x="1025" y="2823"/>
                    <a:pt x="1001" y="2763"/>
                    <a:pt x="965" y="2727"/>
                  </a:cubicBezTo>
                  <a:cubicBezTo>
                    <a:pt x="929" y="2727"/>
                    <a:pt x="394" y="2311"/>
                    <a:pt x="358" y="1870"/>
                  </a:cubicBezTo>
                  <a:cubicBezTo>
                    <a:pt x="346" y="1608"/>
                    <a:pt x="334" y="1287"/>
                    <a:pt x="417" y="1215"/>
                  </a:cubicBezTo>
                  <a:cubicBezTo>
                    <a:pt x="453" y="1189"/>
                    <a:pt x="496" y="1175"/>
                    <a:pt x="560" y="1175"/>
                  </a:cubicBezTo>
                  <a:cubicBezTo>
                    <a:pt x="581" y="1175"/>
                    <a:pt x="605" y="1177"/>
                    <a:pt x="632" y="1180"/>
                  </a:cubicBezTo>
                  <a:lnTo>
                    <a:pt x="632" y="1406"/>
                  </a:lnTo>
                  <a:cubicBezTo>
                    <a:pt x="632" y="1489"/>
                    <a:pt x="703" y="1572"/>
                    <a:pt x="787" y="1572"/>
                  </a:cubicBezTo>
                  <a:cubicBezTo>
                    <a:pt x="882" y="1572"/>
                    <a:pt x="953" y="1489"/>
                    <a:pt x="953" y="1406"/>
                  </a:cubicBezTo>
                  <a:lnTo>
                    <a:pt x="953" y="441"/>
                  </a:lnTo>
                  <a:cubicBezTo>
                    <a:pt x="953" y="382"/>
                    <a:pt x="1001" y="322"/>
                    <a:pt x="1072" y="322"/>
                  </a:cubicBezTo>
                  <a:close/>
                  <a:moveTo>
                    <a:pt x="2799" y="3537"/>
                  </a:moveTo>
                  <a:lnTo>
                    <a:pt x="2799" y="4037"/>
                  </a:lnTo>
                  <a:lnTo>
                    <a:pt x="751" y="4037"/>
                  </a:lnTo>
                  <a:lnTo>
                    <a:pt x="751" y="3537"/>
                  </a:lnTo>
                  <a:close/>
                  <a:moveTo>
                    <a:pt x="2799" y="4370"/>
                  </a:moveTo>
                  <a:lnTo>
                    <a:pt x="2799" y="6525"/>
                  </a:lnTo>
                  <a:lnTo>
                    <a:pt x="751" y="6525"/>
                  </a:lnTo>
                  <a:lnTo>
                    <a:pt x="751" y="4370"/>
                  </a:lnTo>
                  <a:close/>
                  <a:moveTo>
                    <a:pt x="1072" y="1"/>
                  </a:moveTo>
                  <a:cubicBezTo>
                    <a:pt x="834" y="1"/>
                    <a:pt x="644" y="203"/>
                    <a:pt x="644" y="429"/>
                  </a:cubicBezTo>
                  <a:lnTo>
                    <a:pt x="644" y="846"/>
                  </a:lnTo>
                  <a:cubicBezTo>
                    <a:pt x="621" y="845"/>
                    <a:pt x="600" y="844"/>
                    <a:pt x="579" y="844"/>
                  </a:cubicBezTo>
                  <a:cubicBezTo>
                    <a:pt x="433" y="844"/>
                    <a:pt x="321" y="880"/>
                    <a:pt x="227" y="953"/>
                  </a:cubicBezTo>
                  <a:cubicBezTo>
                    <a:pt x="1" y="1144"/>
                    <a:pt x="13" y="1525"/>
                    <a:pt x="48" y="1882"/>
                  </a:cubicBezTo>
                  <a:cubicBezTo>
                    <a:pt x="72" y="2370"/>
                    <a:pt x="525" y="2787"/>
                    <a:pt x="679" y="2930"/>
                  </a:cubicBezTo>
                  <a:lnTo>
                    <a:pt x="679" y="3216"/>
                  </a:lnTo>
                  <a:lnTo>
                    <a:pt x="596" y="3216"/>
                  </a:lnTo>
                  <a:cubicBezTo>
                    <a:pt x="513" y="3216"/>
                    <a:pt x="429" y="3287"/>
                    <a:pt x="429" y="3382"/>
                  </a:cubicBezTo>
                  <a:lnTo>
                    <a:pt x="429" y="4216"/>
                  </a:lnTo>
                  <a:lnTo>
                    <a:pt x="429" y="6692"/>
                  </a:lnTo>
                  <a:cubicBezTo>
                    <a:pt x="429" y="6775"/>
                    <a:pt x="513" y="6847"/>
                    <a:pt x="596" y="6847"/>
                  </a:cubicBezTo>
                  <a:lnTo>
                    <a:pt x="2977" y="6847"/>
                  </a:lnTo>
                  <a:cubicBezTo>
                    <a:pt x="3061" y="6847"/>
                    <a:pt x="3144" y="6775"/>
                    <a:pt x="3144" y="6692"/>
                  </a:cubicBezTo>
                  <a:lnTo>
                    <a:pt x="3144" y="4204"/>
                  </a:lnTo>
                  <a:lnTo>
                    <a:pt x="3144" y="3370"/>
                  </a:lnTo>
                  <a:cubicBezTo>
                    <a:pt x="3120" y="3275"/>
                    <a:pt x="3049" y="3204"/>
                    <a:pt x="2965" y="3204"/>
                  </a:cubicBezTo>
                  <a:lnTo>
                    <a:pt x="2858" y="3204"/>
                  </a:lnTo>
                  <a:lnTo>
                    <a:pt x="2858" y="2763"/>
                  </a:lnTo>
                  <a:cubicBezTo>
                    <a:pt x="3263" y="2358"/>
                    <a:pt x="3215" y="1644"/>
                    <a:pt x="3204" y="1549"/>
                  </a:cubicBezTo>
                  <a:lnTo>
                    <a:pt x="3204" y="810"/>
                  </a:lnTo>
                  <a:cubicBezTo>
                    <a:pt x="3204" y="572"/>
                    <a:pt x="3013" y="382"/>
                    <a:pt x="2763" y="382"/>
                  </a:cubicBezTo>
                  <a:lnTo>
                    <a:pt x="2751" y="382"/>
                  </a:lnTo>
                  <a:cubicBezTo>
                    <a:pt x="2680" y="382"/>
                    <a:pt x="2608" y="394"/>
                    <a:pt x="2549" y="441"/>
                  </a:cubicBezTo>
                  <a:cubicBezTo>
                    <a:pt x="2465" y="334"/>
                    <a:pt x="2334" y="275"/>
                    <a:pt x="2203" y="275"/>
                  </a:cubicBezTo>
                  <a:lnTo>
                    <a:pt x="2191" y="275"/>
                  </a:lnTo>
                  <a:cubicBezTo>
                    <a:pt x="2120" y="275"/>
                    <a:pt x="2037" y="287"/>
                    <a:pt x="1977" y="322"/>
                  </a:cubicBezTo>
                  <a:cubicBezTo>
                    <a:pt x="1906" y="227"/>
                    <a:pt x="1787" y="168"/>
                    <a:pt x="1656" y="168"/>
                  </a:cubicBezTo>
                  <a:lnTo>
                    <a:pt x="1632" y="168"/>
                  </a:lnTo>
                  <a:cubicBezTo>
                    <a:pt x="1572" y="168"/>
                    <a:pt x="1525" y="179"/>
                    <a:pt x="1453" y="203"/>
                  </a:cubicBezTo>
                  <a:cubicBezTo>
                    <a:pt x="1382" y="84"/>
                    <a:pt x="1251" y="1"/>
                    <a:pt x="108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80" name="Google Shape;9880;p78"/>
            <p:cNvSpPr/>
            <p:nvPr/>
          </p:nvSpPr>
          <p:spPr>
            <a:xfrm>
              <a:off x="5426250" y="1990239"/>
              <a:ext cx="191029" cy="322508"/>
            </a:xfrm>
            <a:custGeom>
              <a:avLst/>
              <a:gdLst/>
              <a:ahLst/>
              <a:cxnLst/>
              <a:rect l="l" t="t" r="r" b="b"/>
              <a:pathLst>
                <a:path w="6002" h="10133" extrusionOk="0">
                  <a:moveTo>
                    <a:pt x="584" y="298"/>
                  </a:moveTo>
                  <a:lnTo>
                    <a:pt x="977" y="322"/>
                  </a:lnTo>
                  <a:lnTo>
                    <a:pt x="870" y="584"/>
                  </a:lnTo>
                  <a:lnTo>
                    <a:pt x="584" y="298"/>
                  </a:lnTo>
                  <a:close/>
                  <a:moveTo>
                    <a:pt x="1299" y="381"/>
                  </a:moveTo>
                  <a:lnTo>
                    <a:pt x="2322" y="810"/>
                  </a:lnTo>
                  <a:lnTo>
                    <a:pt x="2203" y="1239"/>
                  </a:lnTo>
                  <a:lnTo>
                    <a:pt x="1120" y="774"/>
                  </a:lnTo>
                  <a:lnTo>
                    <a:pt x="1299" y="381"/>
                  </a:lnTo>
                  <a:close/>
                  <a:moveTo>
                    <a:pt x="4739" y="1834"/>
                  </a:moveTo>
                  <a:lnTo>
                    <a:pt x="5097" y="1977"/>
                  </a:lnTo>
                  <a:lnTo>
                    <a:pt x="4918" y="2382"/>
                  </a:lnTo>
                  <a:lnTo>
                    <a:pt x="4620" y="2263"/>
                  </a:lnTo>
                  <a:cubicBezTo>
                    <a:pt x="4632" y="2251"/>
                    <a:pt x="4632" y="2227"/>
                    <a:pt x="4632" y="2227"/>
                  </a:cubicBezTo>
                  <a:lnTo>
                    <a:pt x="4739" y="1834"/>
                  </a:lnTo>
                  <a:close/>
                  <a:moveTo>
                    <a:pt x="5406" y="2108"/>
                  </a:moveTo>
                  <a:lnTo>
                    <a:pt x="5585" y="2191"/>
                  </a:lnTo>
                  <a:cubicBezTo>
                    <a:pt x="5609" y="2203"/>
                    <a:pt x="5632" y="2215"/>
                    <a:pt x="5644" y="2251"/>
                  </a:cubicBezTo>
                  <a:cubicBezTo>
                    <a:pt x="5656" y="2274"/>
                    <a:pt x="5656" y="2298"/>
                    <a:pt x="5644" y="2322"/>
                  </a:cubicBezTo>
                  <a:lnTo>
                    <a:pt x="5549" y="2524"/>
                  </a:lnTo>
                  <a:cubicBezTo>
                    <a:pt x="5537" y="2560"/>
                    <a:pt x="5525" y="2572"/>
                    <a:pt x="5490" y="2584"/>
                  </a:cubicBezTo>
                  <a:cubicBezTo>
                    <a:pt x="5478" y="2590"/>
                    <a:pt x="5463" y="2593"/>
                    <a:pt x="5449" y="2593"/>
                  </a:cubicBezTo>
                  <a:cubicBezTo>
                    <a:pt x="5436" y="2593"/>
                    <a:pt x="5424" y="2590"/>
                    <a:pt x="5418" y="2584"/>
                  </a:cubicBezTo>
                  <a:lnTo>
                    <a:pt x="5228" y="2513"/>
                  </a:lnTo>
                  <a:lnTo>
                    <a:pt x="5406" y="2108"/>
                  </a:lnTo>
                  <a:close/>
                  <a:moveTo>
                    <a:pt x="2906" y="405"/>
                  </a:moveTo>
                  <a:cubicBezTo>
                    <a:pt x="2930" y="405"/>
                    <a:pt x="2965" y="429"/>
                    <a:pt x="2977" y="441"/>
                  </a:cubicBezTo>
                  <a:cubicBezTo>
                    <a:pt x="2989" y="477"/>
                    <a:pt x="2989" y="500"/>
                    <a:pt x="2989" y="536"/>
                  </a:cubicBezTo>
                  <a:lnTo>
                    <a:pt x="2977" y="608"/>
                  </a:lnTo>
                  <a:lnTo>
                    <a:pt x="2787" y="1262"/>
                  </a:lnTo>
                  <a:cubicBezTo>
                    <a:pt x="2751" y="1358"/>
                    <a:pt x="2811" y="1441"/>
                    <a:pt x="2882" y="1453"/>
                  </a:cubicBezTo>
                  <a:lnTo>
                    <a:pt x="2930" y="1453"/>
                  </a:lnTo>
                  <a:cubicBezTo>
                    <a:pt x="3001" y="1453"/>
                    <a:pt x="3061" y="1417"/>
                    <a:pt x="3084" y="1334"/>
                  </a:cubicBezTo>
                  <a:lnTo>
                    <a:pt x="3263" y="703"/>
                  </a:lnTo>
                  <a:cubicBezTo>
                    <a:pt x="3287" y="667"/>
                    <a:pt x="3335" y="655"/>
                    <a:pt x="3382" y="655"/>
                  </a:cubicBezTo>
                  <a:lnTo>
                    <a:pt x="3394" y="655"/>
                  </a:lnTo>
                  <a:cubicBezTo>
                    <a:pt x="3418" y="655"/>
                    <a:pt x="3454" y="679"/>
                    <a:pt x="3465" y="703"/>
                  </a:cubicBezTo>
                  <a:cubicBezTo>
                    <a:pt x="3477" y="727"/>
                    <a:pt x="3477" y="762"/>
                    <a:pt x="3477" y="786"/>
                  </a:cubicBezTo>
                  <a:lnTo>
                    <a:pt x="3323" y="1358"/>
                  </a:lnTo>
                  <a:cubicBezTo>
                    <a:pt x="3287" y="1441"/>
                    <a:pt x="3346" y="1536"/>
                    <a:pt x="3418" y="1548"/>
                  </a:cubicBezTo>
                  <a:lnTo>
                    <a:pt x="3465" y="1548"/>
                  </a:lnTo>
                  <a:cubicBezTo>
                    <a:pt x="3537" y="1548"/>
                    <a:pt x="3596" y="1501"/>
                    <a:pt x="3620" y="1429"/>
                  </a:cubicBezTo>
                  <a:lnTo>
                    <a:pt x="3763" y="905"/>
                  </a:lnTo>
                  <a:cubicBezTo>
                    <a:pt x="3794" y="885"/>
                    <a:pt x="3825" y="855"/>
                    <a:pt x="3863" y="855"/>
                  </a:cubicBezTo>
                  <a:cubicBezTo>
                    <a:pt x="3869" y="855"/>
                    <a:pt x="3876" y="856"/>
                    <a:pt x="3882" y="858"/>
                  </a:cubicBezTo>
                  <a:lnTo>
                    <a:pt x="3894" y="858"/>
                  </a:lnTo>
                  <a:cubicBezTo>
                    <a:pt x="3954" y="881"/>
                    <a:pt x="4001" y="941"/>
                    <a:pt x="3989" y="1000"/>
                  </a:cubicBezTo>
                  <a:lnTo>
                    <a:pt x="3954" y="1096"/>
                  </a:lnTo>
                  <a:lnTo>
                    <a:pt x="3823" y="1536"/>
                  </a:lnTo>
                  <a:cubicBezTo>
                    <a:pt x="3799" y="1620"/>
                    <a:pt x="3835" y="1703"/>
                    <a:pt x="3930" y="1739"/>
                  </a:cubicBezTo>
                  <a:lnTo>
                    <a:pt x="3977" y="1739"/>
                  </a:lnTo>
                  <a:cubicBezTo>
                    <a:pt x="4049" y="1739"/>
                    <a:pt x="4108" y="1691"/>
                    <a:pt x="4120" y="1620"/>
                  </a:cubicBezTo>
                  <a:lnTo>
                    <a:pt x="4251" y="1167"/>
                  </a:lnTo>
                  <a:cubicBezTo>
                    <a:pt x="4272" y="1115"/>
                    <a:pt x="4320" y="1082"/>
                    <a:pt x="4371" y="1082"/>
                  </a:cubicBezTo>
                  <a:cubicBezTo>
                    <a:pt x="4379" y="1082"/>
                    <a:pt x="4386" y="1082"/>
                    <a:pt x="4394" y="1084"/>
                  </a:cubicBezTo>
                  <a:lnTo>
                    <a:pt x="4406" y="1084"/>
                  </a:lnTo>
                  <a:cubicBezTo>
                    <a:pt x="4466" y="1096"/>
                    <a:pt x="4513" y="1155"/>
                    <a:pt x="4489" y="1215"/>
                  </a:cubicBezTo>
                  <a:lnTo>
                    <a:pt x="4251" y="2084"/>
                  </a:lnTo>
                  <a:lnTo>
                    <a:pt x="4251" y="2096"/>
                  </a:lnTo>
                  <a:cubicBezTo>
                    <a:pt x="4323" y="2191"/>
                    <a:pt x="4216" y="2870"/>
                    <a:pt x="3811" y="3084"/>
                  </a:cubicBezTo>
                  <a:cubicBezTo>
                    <a:pt x="3751" y="3108"/>
                    <a:pt x="3727" y="3167"/>
                    <a:pt x="3727" y="3227"/>
                  </a:cubicBezTo>
                  <a:lnTo>
                    <a:pt x="3727" y="3715"/>
                  </a:lnTo>
                  <a:lnTo>
                    <a:pt x="2192" y="3715"/>
                  </a:lnTo>
                  <a:lnTo>
                    <a:pt x="2192" y="2941"/>
                  </a:lnTo>
                  <a:cubicBezTo>
                    <a:pt x="2192" y="2905"/>
                    <a:pt x="2180" y="2870"/>
                    <a:pt x="2144" y="2846"/>
                  </a:cubicBezTo>
                  <a:cubicBezTo>
                    <a:pt x="2144" y="2846"/>
                    <a:pt x="1715" y="2310"/>
                    <a:pt x="1787" y="1870"/>
                  </a:cubicBezTo>
                  <a:cubicBezTo>
                    <a:pt x="1822" y="1739"/>
                    <a:pt x="1834" y="1572"/>
                    <a:pt x="1870" y="1453"/>
                  </a:cubicBezTo>
                  <a:lnTo>
                    <a:pt x="2168" y="1572"/>
                  </a:lnTo>
                  <a:cubicBezTo>
                    <a:pt x="2192" y="1620"/>
                    <a:pt x="2239" y="1667"/>
                    <a:pt x="2275" y="1679"/>
                  </a:cubicBezTo>
                  <a:cubicBezTo>
                    <a:pt x="2294" y="1686"/>
                    <a:pt x="2312" y="1690"/>
                    <a:pt x="2330" y="1690"/>
                  </a:cubicBezTo>
                  <a:cubicBezTo>
                    <a:pt x="2401" y="1690"/>
                    <a:pt x="2456" y="1636"/>
                    <a:pt x="2465" y="1560"/>
                  </a:cubicBezTo>
                  <a:lnTo>
                    <a:pt x="2751" y="489"/>
                  </a:lnTo>
                  <a:cubicBezTo>
                    <a:pt x="2751" y="465"/>
                    <a:pt x="2787" y="429"/>
                    <a:pt x="2799" y="417"/>
                  </a:cubicBezTo>
                  <a:cubicBezTo>
                    <a:pt x="2834" y="405"/>
                    <a:pt x="2858" y="405"/>
                    <a:pt x="2882" y="405"/>
                  </a:cubicBezTo>
                  <a:close/>
                  <a:moveTo>
                    <a:pt x="3942" y="4048"/>
                  </a:moveTo>
                  <a:lnTo>
                    <a:pt x="3942" y="4549"/>
                  </a:lnTo>
                  <a:lnTo>
                    <a:pt x="1894" y="4549"/>
                  </a:lnTo>
                  <a:lnTo>
                    <a:pt x="1894" y="4048"/>
                  </a:lnTo>
                  <a:close/>
                  <a:moveTo>
                    <a:pt x="191" y="0"/>
                  </a:moveTo>
                  <a:cubicBezTo>
                    <a:pt x="120" y="0"/>
                    <a:pt x="60" y="24"/>
                    <a:pt x="36" y="84"/>
                  </a:cubicBezTo>
                  <a:cubicBezTo>
                    <a:pt x="1" y="143"/>
                    <a:pt x="13" y="227"/>
                    <a:pt x="60" y="262"/>
                  </a:cubicBezTo>
                  <a:lnTo>
                    <a:pt x="822" y="1012"/>
                  </a:lnTo>
                  <a:lnTo>
                    <a:pt x="834" y="1024"/>
                  </a:lnTo>
                  <a:lnTo>
                    <a:pt x="846" y="1024"/>
                  </a:lnTo>
                  <a:cubicBezTo>
                    <a:pt x="870" y="1036"/>
                    <a:pt x="894" y="1060"/>
                    <a:pt x="906" y="1060"/>
                  </a:cubicBezTo>
                  <a:lnTo>
                    <a:pt x="1596" y="1358"/>
                  </a:lnTo>
                  <a:cubicBezTo>
                    <a:pt x="1549" y="1501"/>
                    <a:pt x="1501" y="1679"/>
                    <a:pt x="1489" y="1846"/>
                  </a:cubicBezTo>
                  <a:cubicBezTo>
                    <a:pt x="1406" y="2346"/>
                    <a:pt x="1763" y="2870"/>
                    <a:pt x="1870" y="3036"/>
                  </a:cubicBezTo>
                  <a:lnTo>
                    <a:pt x="1870" y="3763"/>
                  </a:lnTo>
                  <a:lnTo>
                    <a:pt x="1739" y="3763"/>
                  </a:lnTo>
                  <a:cubicBezTo>
                    <a:pt x="1656" y="3763"/>
                    <a:pt x="1572" y="3834"/>
                    <a:pt x="1572" y="3929"/>
                  </a:cubicBezTo>
                  <a:lnTo>
                    <a:pt x="1572" y="4763"/>
                  </a:lnTo>
                  <a:lnTo>
                    <a:pt x="1572" y="9966"/>
                  </a:lnTo>
                  <a:cubicBezTo>
                    <a:pt x="1572" y="10061"/>
                    <a:pt x="1656" y="10133"/>
                    <a:pt x="1739" y="10133"/>
                  </a:cubicBezTo>
                  <a:lnTo>
                    <a:pt x="4120" y="10133"/>
                  </a:lnTo>
                  <a:cubicBezTo>
                    <a:pt x="4216" y="10133"/>
                    <a:pt x="4287" y="10061"/>
                    <a:pt x="4287" y="9966"/>
                  </a:cubicBezTo>
                  <a:lnTo>
                    <a:pt x="4287" y="5942"/>
                  </a:lnTo>
                  <a:cubicBezTo>
                    <a:pt x="4287" y="5846"/>
                    <a:pt x="4216" y="5775"/>
                    <a:pt x="4120" y="5775"/>
                  </a:cubicBezTo>
                  <a:cubicBezTo>
                    <a:pt x="4037" y="5775"/>
                    <a:pt x="3954" y="5846"/>
                    <a:pt x="3954" y="5942"/>
                  </a:cubicBezTo>
                  <a:lnTo>
                    <a:pt x="3954" y="9811"/>
                  </a:lnTo>
                  <a:lnTo>
                    <a:pt x="1906" y="9811"/>
                  </a:lnTo>
                  <a:lnTo>
                    <a:pt x="1906" y="4930"/>
                  </a:lnTo>
                  <a:lnTo>
                    <a:pt x="3954" y="4930"/>
                  </a:lnTo>
                  <a:lnTo>
                    <a:pt x="3954" y="5191"/>
                  </a:lnTo>
                  <a:lnTo>
                    <a:pt x="3954" y="5370"/>
                  </a:lnTo>
                  <a:cubicBezTo>
                    <a:pt x="3954" y="5465"/>
                    <a:pt x="4037" y="5537"/>
                    <a:pt x="4120" y="5537"/>
                  </a:cubicBezTo>
                  <a:cubicBezTo>
                    <a:pt x="4216" y="5537"/>
                    <a:pt x="4287" y="5465"/>
                    <a:pt x="4287" y="5370"/>
                  </a:cubicBezTo>
                  <a:lnTo>
                    <a:pt x="4287" y="5191"/>
                  </a:lnTo>
                  <a:lnTo>
                    <a:pt x="4287" y="4715"/>
                  </a:lnTo>
                  <a:lnTo>
                    <a:pt x="4287" y="3882"/>
                  </a:lnTo>
                  <a:cubicBezTo>
                    <a:pt x="4287" y="3787"/>
                    <a:pt x="4216" y="3715"/>
                    <a:pt x="4120" y="3715"/>
                  </a:cubicBezTo>
                  <a:lnTo>
                    <a:pt x="4049" y="3715"/>
                  </a:lnTo>
                  <a:lnTo>
                    <a:pt x="4049" y="3298"/>
                  </a:lnTo>
                  <a:cubicBezTo>
                    <a:pt x="4323" y="3120"/>
                    <a:pt x="4466" y="2810"/>
                    <a:pt x="4549" y="2572"/>
                  </a:cubicBezTo>
                  <a:lnTo>
                    <a:pt x="5299" y="2882"/>
                  </a:lnTo>
                  <a:cubicBezTo>
                    <a:pt x="5359" y="2917"/>
                    <a:pt x="5406" y="2917"/>
                    <a:pt x="5466" y="2917"/>
                  </a:cubicBezTo>
                  <a:cubicBezTo>
                    <a:pt x="5525" y="2917"/>
                    <a:pt x="5561" y="2905"/>
                    <a:pt x="5621" y="2882"/>
                  </a:cubicBezTo>
                  <a:cubicBezTo>
                    <a:pt x="5728" y="2846"/>
                    <a:pt x="5823" y="2763"/>
                    <a:pt x="5859" y="2667"/>
                  </a:cubicBezTo>
                  <a:lnTo>
                    <a:pt x="5954" y="2453"/>
                  </a:lnTo>
                  <a:cubicBezTo>
                    <a:pt x="6002" y="2346"/>
                    <a:pt x="6002" y="2227"/>
                    <a:pt x="5954" y="2132"/>
                  </a:cubicBezTo>
                  <a:cubicBezTo>
                    <a:pt x="5906" y="2024"/>
                    <a:pt x="5835" y="1929"/>
                    <a:pt x="5728" y="1893"/>
                  </a:cubicBezTo>
                  <a:lnTo>
                    <a:pt x="4847" y="1512"/>
                  </a:lnTo>
                  <a:lnTo>
                    <a:pt x="4894" y="1370"/>
                  </a:lnTo>
                  <a:cubicBezTo>
                    <a:pt x="4930" y="1251"/>
                    <a:pt x="4906" y="1131"/>
                    <a:pt x="4835" y="1036"/>
                  </a:cubicBezTo>
                  <a:cubicBezTo>
                    <a:pt x="4775" y="941"/>
                    <a:pt x="4668" y="881"/>
                    <a:pt x="4573" y="846"/>
                  </a:cubicBezTo>
                  <a:lnTo>
                    <a:pt x="4549" y="846"/>
                  </a:lnTo>
                  <a:cubicBezTo>
                    <a:pt x="4513" y="840"/>
                    <a:pt x="4478" y="837"/>
                    <a:pt x="4442" y="837"/>
                  </a:cubicBezTo>
                  <a:cubicBezTo>
                    <a:pt x="4406" y="837"/>
                    <a:pt x="4370" y="840"/>
                    <a:pt x="4335" y="846"/>
                  </a:cubicBezTo>
                  <a:cubicBezTo>
                    <a:pt x="4275" y="727"/>
                    <a:pt x="4168" y="643"/>
                    <a:pt x="4037" y="608"/>
                  </a:cubicBezTo>
                  <a:lnTo>
                    <a:pt x="4013" y="608"/>
                  </a:lnTo>
                  <a:cubicBezTo>
                    <a:pt x="3977" y="602"/>
                    <a:pt x="3942" y="599"/>
                    <a:pt x="3907" y="599"/>
                  </a:cubicBezTo>
                  <a:cubicBezTo>
                    <a:pt x="3873" y="599"/>
                    <a:pt x="3841" y="602"/>
                    <a:pt x="3811" y="608"/>
                  </a:cubicBezTo>
                  <a:cubicBezTo>
                    <a:pt x="3811" y="596"/>
                    <a:pt x="3799" y="596"/>
                    <a:pt x="3799" y="584"/>
                  </a:cubicBezTo>
                  <a:cubicBezTo>
                    <a:pt x="3739" y="477"/>
                    <a:pt x="3632" y="417"/>
                    <a:pt x="3525" y="381"/>
                  </a:cubicBezTo>
                  <a:lnTo>
                    <a:pt x="3513" y="381"/>
                  </a:lnTo>
                  <a:cubicBezTo>
                    <a:pt x="3483" y="375"/>
                    <a:pt x="3454" y="372"/>
                    <a:pt x="3424" y="372"/>
                  </a:cubicBezTo>
                  <a:cubicBezTo>
                    <a:pt x="3394" y="372"/>
                    <a:pt x="3364" y="375"/>
                    <a:pt x="3335" y="381"/>
                  </a:cubicBezTo>
                  <a:cubicBezTo>
                    <a:pt x="3323" y="358"/>
                    <a:pt x="3299" y="322"/>
                    <a:pt x="3287" y="310"/>
                  </a:cubicBezTo>
                  <a:cubicBezTo>
                    <a:pt x="3227" y="203"/>
                    <a:pt x="3120" y="143"/>
                    <a:pt x="3025" y="119"/>
                  </a:cubicBezTo>
                  <a:lnTo>
                    <a:pt x="3001" y="119"/>
                  </a:lnTo>
                  <a:cubicBezTo>
                    <a:pt x="2964" y="108"/>
                    <a:pt x="2927" y="103"/>
                    <a:pt x="2892" y="103"/>
                  </a:cubicBezTo>
                  <a:cubicBezTo>
                    <a:pt x="2812" y="103"/>
                    <a:pt x="2737" y="130"/>
                    <a:pt x="2680" y="179"/>
                  </a:cubicBezTo>
                  <a:cubicBezTo>
                    <a:pt x="2573" y="238"/>
                    <a:pt x="2513" y="346"/>
                    <a:pt x="2489" y="441"/>
                  </a:cubicBezTo>
                  <a:lnTo>
                    <a:pt x="2453" y="548"/>
                  </a:lnTo>
                  <a:lnTo>
                    <a:pt x="1322" y="72"/>
                  </a:lnTo>
                  <a:lnTo>
                    <a:pt x="1263" y="72"/>
                  </a:lnTo>
                  <a:lnTo>
                    <a:pt x="191" y="0"/>
                  </a:ln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81" name="Google Shape;9881;p78"/>
            <p:cNvSpPr/>
            <p:nvPr/>
          </p:nvSpPr>
          <p:spPr>
            <a:xfrm>
              <a:off x="5352728" y="2121719"/>
              <a:ext cx="103503" cy="189501"/>
            </a:xfrm>
            <a:custGeom>
              <a:avLst/>
              <a:gdLst/>
              <a:ahLst/>
              <a:cxnLst/>
              <a:rect l="l" t="t" r="r" b="b"/>
              <a:pathLst>
                <a:path w="3252" h="5954" extrusionOk="0">
                  <a:moveTo>
                    <a:pt x="1073" y="322"/>
                  </a:moveTo>
                  <a:cubicBezTo>
                    <a:pt x="1132" y="322"/>
                    <a:pt x="1192" y="358"/>
                    <a:pt x="1192" y="441"/>
                  </a:cubicBezTo>
                  <a:lnTo>
                    <a:pt x="1192" y="513"/>
                  </a:lnTo>
                  <a:lnTo>
                    <a:pt x="1192" y="1060"/>
                  </a:lnTo>
                  <a:cubicBezTo>
                    <a:pt x="1192" y="1156"/>
                    <a:pt x="1263" y="1227"/>
                    <a:pt x="1358" y="1227"/>
                  </a:cubicBezTo>
                  <a:cubicBezTo>
                    <a:pt x="1442" y="1227"/>
                    <a:pt x="1525" y="1156"/>
                    <a:pt x="1525" y="1060"/>
                  </a:cubicBezTo>
                  <a:lnTo>
                    <a:pt x="1525" y="537"/>
                  </a:lnTo>
                  <a:cubicBezTo>
                    <a:pt x="1537" y="513"/>
                    <a:pt x="1584" y="477"/>
                    <a:pt x="1620" y="477"/>
                  </a:cubicBezTo>
                  <a:lnTo>
                    <a:pt x="1644" y="477"/>
                  </a:lnTo>
                  <a:cubicBezTo>
                    <a:pt x="1704" y="477"/>
                    <a:pt x="1763" y="525"/>
                    <a:pt x="1763" y="596"/>
                  </a:cubicBezTo>
                  <a:lnTo>
                    <a:pt x="1763" y="632"/>
                  </a:lnTo>
                  <a:lnTo>
                    <a:pt x="1763" y="1060"/>
                  </a:lnTo>
                  <a:cubicBezTo>
                    <a:pt x="1763" y="1156"/>
                    <a:pt x="1835" y="1227"/>
                    <a:pt x="1918" y="1227"/>
                  </a:cubicBezTo>
                  <a:cubicBezTo>
                    <a:pt x="2013" y="1227"/>
                    <a:pt x="2085" y="1156"/>
                    <a:pt x="2085" y="1060"/>
                  </a:cubicBezTo>
                  <a:lnTo>
                    <a:pt x="2085" y="656"/>
                  </a:lnTo>
                  <a:cubicBezTo>
                    <a:pt x="2096" y="620"/>
                    <a:pt x="2144" y="596"/>
                    <a:pt x="2192" y="596"/>
                  </a:cubicBezTo>
                  <a:lnTo>
                    <a:pt x="2204" y="596"/>
                  </a:lnTo>
                  <a:cubicBezTo>
                    <a:pt x="2263" y="596"/>
                    <a:pt x="2323" y="644"/>
                    <a:pt x="2323" y="715"/>
                  </a:cubicBezTo>
                  <a:lnTo>
                    <a:pt x="2323" y="822"/>
                  </a:lnTo>
                  <a:lnTo>
                    <a:pt x="2323" y="1156"/>
                  </a:lnTo>
                  <a:cubicBezTo>
                    <a:pt x="2323" y="1239"/>
                    <a:pt x="2394" y="1311"/>
                    <a:pt x="2489" y="1311"/>
                  </a:cubicBezTo>
                  <a:cubicBezTo>
                    <a:pt x="2573" y="1311"/>
                    <a:pt x="2656" y="1239"/>
                    <a:pt x="2656" y="1156"/>
                  </a:cubicBezTo>
                  <a:lnTo>
                    <a:pt x="2656" y="822"/>
                  </a:lnTo>
                  <a:cubicBezTo>
                    <a:pt x="2656" y="763"/>
                    <a:pt x="2692" y="703"/>
                    <a:pt x="2775" y="703"/>
                  </a:cubicBezTo>
                  <a:lnTo>
                    <a:pt x="2787" y="703"/>
                  </a:lnTo>
                  <a:cubicBezTo>
                    <a:pt x="2847" y="703"/>
                    <a:pt x="2906" y="751"/>
                    <a:pt x="2906" y="822"/>
                  </a:cubicBezTo>
                  <a:lnTo>
                    <a:pt x="2906" y="1584"/>
                  </a:lnTo>
                  <a:lnTo>
                    <a:pt x="2906" y="1596"/>
                  </a:lnTo>
                  <a:cubicBezTo>
                    <a:pt x="2894" y="1775"/>
                    <a:pt x="2882" y="2323"/>
                    <a:pt x="2597" y="2584"/>
                  </a:cubicBezTo>
                  <a:cubicBezTo>
                    <a:pt x="2561" y="2608"/>
                    <a:pt x="2537" y="2656"/>
                    <a:pt x="2537" y="2704"/>
                  </a:cubicBezTo>
                  <a:lnTo>
                    <a:pt x="2537" y="3204"/>
                  </a:lnTo>
                  <a:lnTo>
                    <a:pt x="989" y="3204"/>
                  </a:lnTo>
                  <a:lnTo>
                    <a:pt x="989" y="2846"/>
                  </a:lnTo>
                  <a:cubicBezTo>
                    <a:pt x="989" y="2799"/>
                    <a:pt x="953" y="2739"/>
                    <a:pt x="930" y="2715"/>
                  </a:cubicBezTo>
                  <a:cubicBezTo>
                    <a:pt x="775" y="2596"/>
                    <a:pt x="370" y="2227"/>
                    <a:pt x="346" y="1846"/>
                  </a:cubicBezTo>
                  <a:cubicBezTo>
                    <a:pt x="334" y="1596"/>
                    <a:pt x="311" y="1275"/>
                    <a:pt x="406" y="1191"/>
                  </a:cubicBezTo>
                  <a:cubicBezTo>
                    <a:pt x="441" y="1174"/>
                    <a:pt x="482" y="1163"/>
                    <a:pt x="539" y="1163"/>
                  </a:cubicBezTo>
                  <a:cubicBezTo>
                    <a:pt x="560" y="1163"/>
                    <a:pt x="583" y="1164"/>
                    <a:pt x="608" y="1168"/>
                  </a:cubicBezTo>
                  <a:lnTo>
                    <a:pt x="608" y="1394"/>
                  </a:lnTo>
                  <a:cubicBezTo>
                    <a:pt x="608" y="1477"/>
                    <a:pt x="692" y="1549"/>
                    <a:pt x="775" y="1549"/>
                  </a:cubicBezTo>
                  <a:cubicBezTo>
                    <a:pt x="870" y="1549"/>
                    <a:pt x="942" y="1477"/>
                    <a:pt x="942" y="1394"/>
                  </a:cubicBezTo>
                  <a:lnTo>
                    <a:pt x="942" y="441"/>
                  </a:lnTo>
                  <a:cubicBezTo>
                    <a:pt x="942" y="382"/>
                    <a:pt x="989" y="322"/>
                    <a:pt x="1061" y="322"/>
                  </a:cubicBezTo>
                  <a:close/>
                  <a:moveTo>
                    <a:pt x="2799" y="3537"/>
                  </a:moveTo>
                  <a:lnTo>
                    <a:pt x="2799" y="4037"/>
                  </a:lnTo>
                  <a:lnTo>
                    <a:pt x="751" y="4037"/>
                  </a:lnTo>
                  <a:lnTo>
                    <a:pt x="751" y="3537"/>
                  </a:lnTo>
                  <a:close/>
                  <a:moveTo>
                    <a:pt x="2799" y="4347"/>
                  </a:moveTo>
                  <a:lnTo>
                    <a:pt x="2799" y="5632"/>
                  </a:lnTo>
                  <a:lnTo>
                    <a:pt x="751" y="5632"/>
                  </a:lnTo>
                  <a:lnTo>
                    <a:pt x="751" y="4347"/>
                  </a:lnTo>
                  <a:close/>
                  <a:moveTo>
                    <a:pt x="1073" y="1"/>
                  </a:moveTo>
                  <a:cubicBezTo>
                    <a:pt x="834" y="1"/>
                    <a:pt x="644" y="203"/>
                    <a:pt x="644" y="429"/>
                  </a:cubicBezTo>
                  <a:lnTo>
                    <a:pt x="644" y="846"/>
                  </a:lnTo>
                  <a:cubicBezTo>
                    <a:pt x="622" y="845"/>
                    <a:pt x="600" y="844"/>
                    <a:pt x="579" y="844"/>
                  </a:cubicBezTo>
                  <a:cubicBezTo>
                    <a:pt x="433" y="844"/>
                    <a:pt x="321" y="880"/>
                    <a:pt x="227" y="953"/>
                  </a:cubicBezTo>
                  <a:cubicBezTo>
                    <a:pt x="1" y="1144"/>
                    <a:pt x="13" y="1525"/>
                    <a:pt x="49" y="1882"/>
                  </a:cubicBezTo>
                  <a:cubicBezTo>
                    <a:pt x="84" y="2370"/>
                    <a:pt x="525" y="2787"/>
                    <a:pt x="692" y="2930"/>
                  </a:cubicBezTo>
                  <a:lnTo>
                    <a:pt x="692" y="3216"/>
                  </a:lnTo>
                  <a:lnTo>
                    <a:pt x="596" y="3216"/>
                  </a:lnTo>
                  <a:cubicBezTo>
                    <a:pt x="513" y="3216"/>
                    <a:pt x="441" y="3287"/>
                    <a:pt x="441" y="3382"/>
                  </a:cubicBezTo>
                  <a:lnTo>
                    <a:pt x="441" y="4216"/>
                  </a:lnTo>
                  <a:lnTo>
                    <a:pt x="441" y="5799"/>
                  </a:lnTo>
                  <a:cubicBezTo>
                    <a:pt x="441" y="5882"/>
                    <a:pt x="513" y="5954"/>
                    <a:pt x="596" y="5954"/>
                  </a:cubicBezTo>
                  <a:lnTo>
                    <a:pt x="2978" y="5954"/>
                  </a:lnTo>
                  <a:cubicBezTo>
                    <a:pt x="3073" y="5954"/>
                    <a:pt x="3144" y="5882"/>
                    <a:pt x="3144" y="5799"/>
                  </a:cubicBezTo>
                  <a:lnTo>
                    <a:pt x="3144" y="4204"/>
                  </a:lnTo>
                  <a:lnTo>
                    <a:pt x="3144" y="3370"/>
                  </a:lnTo>
                  <a:cubicBezTo>
                    <a:pt x="3144" y="3275"/>
                    <a:pt x="3073" y="3204"/>
                    <a:pt x="2978" y="3204"/>
                  </a:cubicBezTo>
                  <a:lnTo>
                    <a:pt x="2882" y="3204"/>
                  </a:lnTo>
                  <a:lnTo>
                    <a:pt x="2882" y="2763"/>
                  </a:lnTo>
                  <a:cubicBezTo>
                    <a:pt x="3251" y="2370"/>
                    <a:pt x="3204" y="1644"/>
                    <a:pt x="3204" y="1549"/>
                  </a:cubicBezTo>
                  <a:lnTo>
                    <a:pt x="3204" y="810"/>
                  </a:lnTo>
                  <a:cubicBezTo>
                    <a:pt x="3204" y="572"/>
                    <a:pt x="3013" y="382"/>
                    <a:pt x="2775" y="382"/>
                  </a:cubicBezTo>
                  <a:lnTo>
                    <a:pt x="2763" y="382"/>
                  </a:lnTo>
                  <a:cubicBezTo>
                    <a:pt x="2680" y="382"/>
                    <a:pt x="2608" y="394"/>
                    <a:pt x="2549" y="441"/>
                  </a:cubicBezTo>
                  <a:cubicBezTo>
                    <a:pt x="2477" y="334"/>
                    <a:pt x="2335" y="275"/>
                    <a:pt x="2204" y="275"/>
                  </a:cubicBezTo>
                  <a:lnTo>
                    <a:pt x="2192" y="275"/>
                  </a:lnTo>
                  <a:cubicBezTo>
                    <a:pt x="2120" y="275"/>
                    <a:pt x="2049" y="287"/>
                    <a:pt x="1989" y="322"/>
                  </a:cubicBezTo>
                  <a:cubicBezTo>
                    <a:pt x="1906" y="227"/>
                    <a:pt x="1787" y="168"/>
                    <a:pt x="1656" y="168"/>
                  </a:cubicBezTo>
                  <a:lnTo>
                    <a:pt x="1644" y="168"/>
                  </a:lnTo>
                  <a:cubicBezTo>
                    <a:pt x="1584" y="168"/>
                    <a:pt x="1525" y="179"/>
                    <a:pt x="1465" y="203"/>
                  </a:cubicBezTo>
                  <a:cubicBezTo>
                    <a:pt x="1394" y="84"/>
                    <a:pt x="1251" y="1"/>
                    <a:pt x="109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82" name="Google Shape;9882;p78"/>
          <p:cNvGrpSpPr/>
          <p:nvPr/>
        </p:nvGrpSpPr>
        <p:grpSpPr>
          <a:xfrm>
            <a:off x="10051862" y="2394542"/>
            <a:ext cx="481529" cy="482039"/>
            <a:chOff x="7538896" y="1970156"/>
            <a:chExt cx="361147" cy="36152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83" name="Google Shape;9883;p78"/>
            <p:cNvSpPr/>
            <p:nvPr/>
          </p:nvSpPr>
          <p:spPr>
            <a:xfrm>
              <a:off x="7538896" y="1970156"/>
              <a:ext cx="361147" cy="361529"/>
            </a:xfrm>
            <a:custGeom>
              <a:avLst/>
              <a:gdLst/>
              <a:ahLst/>
              <a:cxnLst/>
              <a:rect l="l" t="t" r="r" b="b"/>
              <a:pathLst>
                <a:path w="11347" h="11359" extrusionOk="0">
                  <a:moveTo>
                    <a:pt x="8918" y="584"/>
                  </a:moveTo>
                  <a:lnTo>
                    <a:pt x="9477" y="1155"/>
                  </a:lnTo>
                  <a:lnTo>
                    <a:pt x="9632" y="1298"/>
                  </a:lnTo>
                  <a:lnTo>
                    <a:pt x="10239" y="1905"/>
                  </a:lnTo>
                  <a:lnTo>
                    <a:pt x="10704" y="2370"/>
                  </a:lnTo>
                  <a:lnTo>
                    <a:pt x="8918" y="2370"/>
                  </a:lnTo>
                  <a:lnTo>
                    <a:pt x="8918" y="584"/>
                  </a:lnTo>
                  <a:close/>
                  <a:moveTo>
                    <a:pt x="2631" y="4644"/>
                  </a:moveTo>
                  <a:cubicBezTo>
                    <a:pt x="3322" y="4644"/>
                    <a:pt x="3882" y="5215"/>
                    <a:pt x="3882" y="5894"/>
                  </a:cubicBezTo>
                  <a:lnTo>
                    <a:pt x="3882" y="6192"/>
                  </a:lnTo>
                  <a:lnTo>
                    <a:pt x="3810" y="6192"/>
                  </a:lnTo>
                  <a:cubicBezTo>
                    <a:pt x="3429" y="6108"/>
                    <a:pt x="3310" y="5596"/>
                    <a:pt x="3286" y="5596"/>
                  </a:cubicBezTo>
                  <a:cubicBezTo>
                    <a:pt x="3274" y="5525"/>
                    <a:pt x="3215" y="5477"/>
                    <a:pt x="3155" y="5465"/>
                  </a:cubicBezTo>
                  <a:cubicBezTo>
                    <a:pt x="3143" y="5463"/>
                    <a:pt x="3132" y="5462"/>
                    <a:pt x="3121" y="5462"/>
                  </a:cubicBezTo>
                  <a:cubicBezTo>
                    <a:pt x="3064" y="5462"/>
                    <a:pt x="3016" y="5487"/>
                    <a:pt x="2977" y="5537"/>
                  </a:cubicBezTo>
                  <a:cubicBezTo>
                    <a:pt x="2477" y="6156"/>
                    <a:pt x="1429" y="6156"/>
                    <a:pt x="1417" y="6156"/>
                  </a:cubicBezTo>
                  <a:lnTo>
                    <a:pt x="1298" y="6156"/>
                  </a:lnTo>
                  <a:lnTo>
                    <a:pt x="1286" y="6168"/>
                  </a:lnTo>
                  <a:lnTo>
                    <a:pt x="1262" y="6180"/>
                  </a:lnTo>
                  <a:lnTo>
                    <a:pt x="1262" y="5894"/>
                  </a:lnTo>
                  <a:cubicBezTo>
                    <a:pt x="1262" y="5215"/>
                    <a:pt x="1834" y="4644"/>
                    <a:pt x="2512" y="4644"/>
                  </a:cubicBezTo>
                  <a:close/>
                  <a:moveTo>
                    <a:pt x="1238" y="6644"/>
                  </a:moveTo>
                  <a:lnTo>
                    <a:pt x="1238" y="7192"/>
                  </a:lnTo>
                  <a:cubicBezTo>
                    <a:pt x="1107" y="7180"/>
                    <a:pt x="1000" y="7061"/>
                    <a:pt x="1000" y="6930"/>
                  </a:cubicBezTo>
                  <a:cubicBezTo>
                    <a:pt x="1000" y="6846"/>
                    <a:pt x="1024" y="6775"/>
                    <a:pt x="1084" y="6715"/>
                  </a:cubicBezTo>
                  <a:cubicBezTo>
                    <a:pt x="1143" y="6715"/>
                    <a:pt x="1191" y="6692"/>
                    <a:pt x="1226" y="6644"/>
                  </a:cubicBezTo>
                  <a:close/>
                  <a:moveTo>
                    <a:pt x="3929" y="6656"/>
                  </a:moveTo>
                  <a:cubicBezTo>
                    <a:pt x="3965" y="6680"/>
                    <a:pt x="4001" y="6715"/>
                    <a:pt x="4048" y="6715"/>
                  </a:cubicBezTo>
                  <a:cubicBezTo>
                    <a:pt x="4108" y="6763"/>
                    <a:pt x="4132" y="6835"/>
                    <a:pt x="4132" y="6918"/>
                  </a:cubicBezTo>
                  <a:cubicBezTo>
                    <a:pt x="4155" y="7061"/>
                    <a:pt x="4048" y="7180"/>
                    <a:pt x="3917" y="7192"/>
                  </a:cubicBezTo>
                  <a:lnTo>
                    <a:pt x="3917" y="6656"/>
                  </a:lnTo>
                  <a:close/>
                  <a:moveTo>
                    <a:pt x="3036" y="5942"/>
                  </a:moveTo>
                  <a:cubicBezTo>
                    <a:pt x="3120" y="6132"/>
                    <a:pt x="3286" y="6358"/>
                    <a:pt x="3572" y="6465"/>
                  </a:cubicBezTo>
                  <a:lnTo>
                    <a:pt x="3572" y="7227"/>
                  </a:lnTo>
                  <a:cubicBezTo>
                    <a:pt x="3560" y="7704"/>
                    <a:pt x="3167" y="8085"/>
                    <a:pt x="2691" y="8085"/>
                  </a:cubicBezTo>
                  <a:lnTo>
                    <a:pt x="2477" y="8085"/>
                  </a:lnTo>
                  <a:cubicBezTo>
                    <a:pt x="2000" y="8085"/>
                    <a:pt x="1607" y="7692"/>
                    <a:pt x="1607" y="7227"/>
                  </a:cubicBezTo>
                  <a:lnTo>
                    <a:pt x="1607" y="6501"/>
                  </a:lnTo>
                  <a:cubicBezTo>
                    <a:pt x="1917" y="6477"/>
                    <a:pt x="2572" y="6370"/>
                    <a:pt x="3036" y="5942"/>
                  </a:cubicBezTo>
                  <a:close/>
                  <a:moveTo>
                    <a:pt x="2917" y="8418"/>
                  </a:moveTo>
                  <a:lnTo>
                    <a:pt x="2917" y="8656"/>
                  </a:lnTo>
                  <a:lnTo>
                    <a:pt x="2917" y="8668"/>
                  </a:lnTo>
                  <a:lnTo>
                    <a:pt x="2572" y="9025"/>
                  </a:lnTo>
                  <a:lnTo>
                    <a:pt x="2250" y="8692"/>
                  </a:lnTo>
                  <a:lnTo>
                    <a:pt x="2250" y="8418"/>
                  </a:lnTo>
                  <a:cubicBezTo>
                    <a:pt x="2322" y="8430"/>
                    <a:pt x="2393" y="8430"/>
                    <a:pt x="2477" y="8430"/>
                  </a:cubicBezTo>
                  <a:lnTo>
                    <a:pt x="2691" y="8430"/>
                  </a:lnTo>
                  <a:cubicBezTo>
                    <a:pt x="2774" y="8430"/>
                    <a:pt x="2846" y="8418"/>
                    <a:pt x="2917" y="8418"/>
                  </a:cubicBezTo>
                  <a:close/>
                  <a:moveTo>
                    <a:pt x="8561" y="346"/>
                  </a:moveTo>
                  <a:lnTo>
                    <a:pt x="8561" y="2560"/>
                  </a:lnTo>
                  <a:cubicBezTo>
                    <a:pt x="8561" y="2667"/>
                    <a:pt x="8632" y="2739"/>
                    <a:pt x="8739" y="2739"/>
                  </a:cubicBezTo>
                  <a:lnTo>
                    <a:pt x="10954" y="2739"/>
                  </a:lnTo>
                  <a:lnTo>
                    <a:pt x="10954" y="10954"/>
                  </a:lnTo>
                  <a:lnTo>
                    <a:pt x="5167" y="10954"/>
                  </a:lnTo>
                  <a:lnTo>
                    <a:pt x="5167" y="10263"/>
                  </a:lnTo>
                  <a:cubicBezTo>
                    <a:pt x="5167" y="9454"/>
                    <a:pt x="4608" y="9049"/>
                    <a:pt x="4310" y="8954"/>
                  </a:cubicBezTo>
                  <a:lnTo>
                    <a:pt x="3274" y="8537"/>
                  </a:lnTo>
                  <a:lnTo>
                    <a:pt x="3274" y="8311"/>
                  </a:lnTo>
                  <a:cubicBezTo>
                    <a:pt x="3560" y="8156"/>
                    <a:pt x="3786" y="7894"/>
                    <a:pt x="3870" y="7561"/>
                  </a:cubicBezTo>
                  <a:cubicBezTo>
                    <a:pt x="4215" y="7561"/>
                    <a:pt x="4489" y="7287"/>
                    <a:pt x="4489" y="6930"/>
                  </a:cubicBezTo>
                  <a:cubicBezTo>
                    <a:pt x="4489" y="6715"/>
                    <a:pt x="4394" y="6525"/>
                    <a:pt x="4239" y="6418"/>
                  </a:cubicBezTo>
                  <a:lnTo>
                    <a:pt x="4239" y="5942"/>
                  </a:lnTo>
                  <a:cubicBezTo>
                    <a:pt x="4239" y="5108"/>
                    <a:pt x="3620" y="4429"/>
                    <a:pt x="2810" y="4346"/>
                  </a:cubicBezTo>
                  <a:lnTo>
                    <a:pt x="2810" y="346"/>
                  </a:lnTo>
                  <a:close/>
                  <a:moveTo>
                    <a:pt x="2679" y="0"/>
                  </a:moveTo>
                  <a:cubicBezTo>
                    <a:pt x="2572" y="0"/>
                    <a:pt x="2500" y="72"/>
                    <a:pt x="2500" y="179"/>
                  </a:cubicBezTo>
                  <a:lnTo>
                    <a:pt x="2500" y="4358"/>
                  </a:lnTo>
                  <a:cubicBezTo>
                    <a:pt x="1643" y="4394"/>
                    <a:pt x="953" y="5108"/>
                    <a:pt x="953" y="5965"/>
                  </a:cubicBezTo>
                  <a:lnTo>
                    <a:pt x="953" y="6442"/>
                  </a:lnTo>
                  <a:cubicBezTo>
                    <a:pt x="786" y="6561"/>
                    <a:pt x="691" y="6739"/>
                    <a:pt x="691" y="6954"/>
                  </a:cubicBezTo>
                  <a:cubicBezTo>
                    <a:pt x="691" y="7299"/>
                    <a:pt x="965" y="7597"/>
                    <a:pt x="1322" y="7597"/>
                  </a:cubicBezTo>
                  <a:cubicBezTo>
                    <a:pt x="1417" y="7918"/>
                    <a:pt x="1643" y="8192"/>
                    <a:pt x="1917" y="8335"/>
                  </a:cubicBezTo>
                  <a:lnTo>
                    <a:pt x="1917" y="8561"/>
                  </a:lnTo>
                  <a:lnTo>
                    <a:pt x="845" y="8978"/>
                  </a:lnTo>
                  <a:cubicBezTo>
                    <a:pt x="548" y="9085"/>
                    <a:pt x="0" y="9478"/>
                    <a:pt x="0" y="10287"/>
                  </a:cubicBezTo>
                  <a:lnTo>
                    <a:pt x="0" y="11180"/>
                  </a:lnTo>
                  <a:cubicBezTo>
                    <a:pt x="0" y="11287"/>
                    <a:pt x="72" y="11359"/>
                    <a:pt x="179" y="11359"/>
                  </a:cubicBezTo>
                  <a:lnTo>
                    <a:pt x="965" y="11359"/>
                  </a:lnTo>
                  <a:cubicBezTo>
                    <a:pt x="1072" y="11359"/>
                    <a:pt x="1143" y="11287"/>
                    <a:pt x="1143" y="11180"/>
                  </a:cubicBezTo>
                  <a:cubicBezTo>
                    <a:pt x="1143" y="11073"/>
                    <a:pt x="1072" y="11002"/>
                    <a:pt x="965" y="11002"/>
                  </a:cubicBezTo>
                  <a:lnTo>
                    <a:pt x="357" y="11002"/>
                  </a:lnTo>
                  <a:lnTo>
                    <a:pt x="357" y="10263"/>
                  </a:lnTo>
                  <a:cubicBezTo>
                    <a:pt x="357" y="9513"/>
                    <a:pt x="941" y="9287"/>
                    <a:pt x="965" y="9287"/>
                  </a:cubicBezTo>
                  <a:lnTo>
                    <a:pt x="988" y="9287"/>
                  </a:lnTo>
                  <a:lnTo>
                    <a:pt x="1965" y="8906"/>
                  </a:lnTo>
                  <a:lnTo>
                    <a:pt x="1977" y="8918"/>
                  </a:lnTo>
                  <a:lnTo>
                    <a:pt x="2500" y="9430"/>
                  </a:lnTo>
                  <a:cubicBezTo>
                    <a:pt x="2536" y="9454"/>
                    <a:pt x="2572" y="9466"/>
                    <a:pt x="2619" y="9466"/>
                  </a:cubicBezTo>
                  <a:cubicBezTo>
                    <a:pt x="2667" y="9466"/>
                    <a:pt x="2715" y="9454"/>
                    <a:pt x="2739" y="9406"/>
                  </a:cubicBezTo>
                  <a:lnTo>
                    <a:pt x="3251" y="8894"/>
                  </a:lnTo>
                  <a:lnTo>
                    <a:pt x="4227" y="9275"/>
                  </a:lnTo>
                  <a:lnTo>
                    <a:pt x="4239" y="9275"/>
                  </a:lnTo>
                  <a:cubicBezTo>
                    <a:pt x="4239" y="9275"/>
                    <a:pt x="4858" y="9490"/>
                    <a:pt x="4858" y="10240"/>
                  </a:cubicBezTo>
                  <a:lnTo>
                    <a:pt x="4858" y="10954"/>
                  </a:lnTo>
                  <a:lnTo>
                    <a:pt x="1607" y="10954"/>
                  </a:lnTo>
                  <a:cubicBezTo>
                    <a:pt x="1500" y="10954"/>
                    <a:pt x="1429" y="11037"/>
                    <a:pt x="1429" y="11133"/>
                  </a:cubicBezTo>
                  <a:cubicBezTo>
                    <a:pt x="1429" y="11240"/>
                    <a:pt x="1500" y="11311"/>
                    <a:pt x="1607" y="11311"/>
                  </a:cubicBezTo>
                  <a:lnTo>
                    <a:pt x="11168" y="11311"/>
                  </a:lnTo>
                  <a:cubicBezTo>
                    <a:pt x="11263" y="11311"/>
                    <a:pt x="11347" y="11240"/>
                    <a:pt x="11347" y="11133"/>
                  </a:cubicBezTo>
                  <a:lnTo>
                    <a:pt x="11311" y="2536"/>
                  </a:lnTo>
                  <a:lnTo>
                    <a:pt x="11311" y="2501"/>
                  </a:lnTo>
                  <a:lnTo>
                    <a:pt x="11311" y="2489"/>
                  </a:lnTo>
                  <a:cubicBezTo>
                    <a:pt x="11311" y="2489"/>
                    <a:pt x="11311" y="2477"/>
                    <a:pt x="11299" y="2477"/>
                  </a:cubicBezTo>
                  <a:lnTo>
                    <a:pt x="11287" y="2465"/>
                  </a:lnTo>
                  <a:lnTo>
                    <a:pt x="11263" y="2441"/>
                  </a:lnTo>
                  <a:lnTo>
                    <a:pt x="9882" y="1060"/>
                  </a:lnTo>
                  <a:lnTo>
                    <a:pt x="8870" y="48"/>
                  </a:lnTo>
                  <a:lnTo>
                    <a:pt x="8858" y="36"/>
                  </a:lnTo>
                  <a:lnTo>
                    <a:pt x="8846" y="12"/>
                  </a:lnTo>
                  <a:cubicBezTo>
                    <a:pt x="8846" y="12"/>
                    <a:pt x="8823" y="12"/>
                    <a:pt x="882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84" name="Google Shape;9884;p78"/>
            <p:cNvSpPr/>
            <p:nvPr/>
          </p:nvSpPr>
          <p:spPr>
            <a:xfrm>
              <a:off x="7685907" y="2066784"/>
              <a:ext cx="101211" cy="11394"/>
            </a:xfrm>
            <a:custGeom>
              <a:avLst/>
              <a:gdLst/>
              <a:ahLst/>
              <a:cxnLst/>
              <a:rect l="l" t="t" r="r" b="b"/>
              <a:pathLst>
                <a:path w="3180" h="358" extrusionOk="0">
                  <a:moveTo>
                    <a:pt x="179" y="0"/>
                  </a:moveTo>
                  <a:cubicBezTo>
                    <a:pt x="72" y="0"/>
                    <a:pt x="1" y="84"/>
                    <a:pt x="1" y="179"/>
                  </a:cubicBezTo>
                  <a:cubicBezTo>
                    <a:pt x="1" y="286"/>
                    <a:pt x="72" y="358"/>
                    <a:pt x="179" y="358"/>
                  </a:cubicBezTo>
                  <a:lnTo>
                    <a:pt x="3001" y="358"/>
                  </a:lnTo>
                  <a:cubicBezTo>
                    <a:pt x="3108" y="358"/>
                    <a:pt x="3180" y="286"/>
                    <a:pt x="3180" y="179"/>
                  </a:cubicBezTo>
                  <a:cubicBezTo>
                    <a:pt x="3180" y="84"/>
                    <a:pt x="3108" y="0"/>
                    <a:pt x="300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85" name="Google Shape;9885;p78"/>
            <p:cNvSpPr/>
            <p:nvPr/>
          </p:nvSpPr>
          <p:spPr>
            <a:xfrm>
              <a:off x="7685907" y="2106187"/>
              <a:ext cx="147075" cy="11394"/>
            </a:xfrm>
            <a:custGeom>
              <a:avLst/>
              <a:gdLst/>
              <a:ahLst/>
              <a:cxnLst/>
              <a:rect l="l" t="t" r="r" b="b"/>
              <a:pathLst>
                <a:path w="4621" h="358" extrusionOk="0">
                  <a:moveTo>
                    <a:pt x="179" y="1"/>
                  </a:moveTo>
                  <a:cubicBezTo>
                    <a:pt x="72" y="1"/>
                    <a:pt x="1" y="72"/>
                    <a:pt x="1" y="179"/>
                  </a:cubicBezTo>
                  <a:cubicBezTo>
                    <a:pt x="1" y="286"/>
                    <a:pt x="72" y="358"/>
                    <a:pt x="179" y="358"/>
                  </a:cubicBezTo>
                  <a:lnTo>
                    <a:pt x="4442" y="358"/>
                  </a:lnTo>
                  <a:cubicBezTo>
                    <a:pt x="4549" y="358"/>
                    <a:pt x="4620" y="286"/>
                    <a:pt x="4620" y="179"/>
                  </a:cubicBezTo>
                  <a:cubicBezTo>
                    <a:pt x="4620" y="72"/>
                    <a:pt x="4549" y="1"/>
                    <a:pt x="444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86" name="Google Shape;9886;p78"/>
            <p:cNvSpPr/>
            <p:nvPr/>
          </p:nvSpPr>
          <p:spPr>
            <a:xfrm>
              <a:off x="7685907" y="2145239"/>
              <a:ext cx="147075" cy="11394"/>
            </a:xfrm>
            <a:custGeom>
              <a:avLst/>
              <a:gdLst/>
              <a:ahLst/>
              <a:cxnLst/>
              <a:rect l="l" t="t" r="r" b="b"/>
              <a:pathLst>
                <a:path w="4621" h="358" extrusionOk="0">
                  <a:moveTo>
                    <a:pt x="179" y="0"/>
                  </a:moveTo>
                  <a:cubicBezTo>
                    <a:pt x="72" y="0"/>
                    <a:pt x="1" y="71"/>
                    <a:pt x="1" y="179"/>
                  </a:cubicBezTo>
                  <a:cubicBezTo>
                    <a:pt x="1" y="274"/>
                    <a:pt x="72" y="357"/>
                    <a:pt x="179" y="357"/>
                  </a:cubicBezTo>
                  <a:lnTo>
                    <a:pt x="4442" y="357"/>
                  </a:lnTo>
                  <a:cubicBezTo>
                    <a:pt x="4549" y="357"/>
                    <a:pt x="4620" y="274"/>
                    <a:pt x="4620" y="179"/>
                  </a:cubicBezTo>
                  <a:cubicBezTo>
                    <a:pt x="4620" y="83"/>
                    <a:pt x="4537" y="0"/>
                    <a:pt x="4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87" name="Google Shape;9887;p78"/>
            <p:cNvSpPr/>
            <p:nvPr/>
          </p:nvSpPr>
          <p:spPr>
            <a:xfrm>
              <a:off x="7685907" y="2184260"/>
              <a:ext cx="147075" cy="11394"/>
            </a:xfrm>
            <a:custGeom>
              <a:avLst/>
              <a:gdLst/>
              <a:ahLst/>
              <a:cxnLst/>
              <a:rect l="l" t="t" r="r" b="b"/>
              <a:pathLst>
                <a:path w="4621" h="358" extrusionOk="0">
                  <a:moveTo>
                    <a:pt x="179" y="0"/>
                  </a:moveTo>
                  <a:cubicBezTo>
                    <a:pt x="72" y="0"/>
                    <a:pt x="1" y="84"/>
                    <a:pt x="1" y="179"/>
                  </a:cubicBezTo>
                  <a:cubicBezTo>
                    <a:pt x="1" y="286"/>
                    <a:pt x="72" y="358"/>
                    <a:pt x="179" y="358"/>
                  </a:cubicBezTo>
                  <a:lnTo>
                    <a:pt x="4442" y="358"/>
                  </a:lnTo>
                  <a:cubicBezTo>
                    <a:pt x="4549" y="358"/>
                    <a:pt x="4620" y="286"/>
                    <a:pt x="4620" y="179"/>
                  </a:cubicBezTo>
                  <a:cubicBezTo>
                    <a:pt x="4620" y="84"/>
                    <a:pt x="4537" y="0"/>
                    <a:pt x="4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88" name="Google Shape;9888;p78"/>
            <p:cNvSpPr/>
            <p:nvPr/>
          </p:nvSpPr>
          <p:spPr>
            <a:xfrm>
              <a:off x="7685907" y="2223280"/>
              <a:ext cx="147075" cy="11394"/>
            </a:xfrm>
            <a:custGeom>
              <a:avLst/>
              <a:gdLst/>
              <a:ahLst/>
              <a:cxnLst/>
              <a:rect l="l" t="t" r="r" b="b"/>
              <a:pathLst>
                <a:path w="4621" h="358" extrusionOk="0">
                  <a:moveTo>
                    <a:pt x="179" y="1"/>
                  </a:moveTo>
                  <a:cubicBezTo>
                    <a:pt x="72" y="1"/>
                    <a:pt x="1" y="72"/>
                    <a:pt x="1" y="179"/>
                  </a:cubicBezTo>
                  <a:cubicBezTo>
                    <a:pt x="1" y="286"/>
                    <a:pt x="72" y="358"/>
                    <a:pt x="179" y="358"/>
                  </a:cubicBezTo>
                  <a:lnTo>
                    <a:pt x="4442" y="358"/>
                  </a:lnTo>
                  <a:cubicBezTo>
                    <a:pt x="4549" y="358"/>
                    <a:pt x="4620" y="286"/>
                    <a:pt x="4620" y="179"/>
                  </a:cubicBezTo>
                  <a:cubicBezTo>
                    <a:pt x="4620" y="84"/>
                    <a:pt x="4537" y="1"/>
                    <a:pt x="444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89" name="Google Shape;9889;p78"/>
          <p:cNvGrpSpPr/>
          <p:nvPr/>
        </p:nvGrpSpPr>
        <p:grpSpPr>
          <a:xfrm>
            <a:off x="6528133" y="2395561"/>
            <a:ext cx="477540" cy="477497"/>
            <a:chOff x="4896099" y="1970920"/>
            <a:chExt cx="358155" cy="35812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90" name="Google Shape;9890;p78"/>
            <p:cNvSpPr/>
            <p:nvPr/>
          </p:nvSpPr>
          <p:spPr>
            <a:xfrm>
              <a:off x="4896099" y="1970920"/>
              <a:ext cx="358155" cy="358123"/>
            </a:xfrm>
            <a:custGeom>
              <a:avLst/>
              <a:gdLst/>
              <a:ahLst/>
              <a:cxnLst/>
              <a:rect l="l" t="t" r="r" b="b"/>
              <a:pathLst>
                <a:path w="11253" h="11252" extrusionOk="0">
                  <a:moveTo>
                    <a:pt x="5621" y="0"/>
                  </a:moveTo>
                  <a:cubicBezTo>
                    <a:pt x="4109" y="0"/>
                    <a:pt x="2704" y="595"/>
                    <a:pt x="1644" y="1643"/>
                  </a:cubicBezTo>
                  <a:cubicBezTo>
                    <a:pt x="584" y="2715"/>
                    <a:pt x="1" y="4132"/>
                    <a:pt x="1" y="5632"/>
                  </a:cubicBezTo>
                  <a:cubicBezTo>
                    <a:pt x="1" y="6930"/>
                    <a:pt x="465" y="8192"/>
                    <a:pt x="1263" y="9192"/>
                  </a:cubicBezTo>
                  <a:cubicBezTo>
                    <a:pt x="1300" y="9235"/>
                    <a:pt x="1343" y="9252"/>
                    <a:pt x="1386" y="9252"/>
                  </a:cubicBezTo>
                  <a:cubicBezTo>
                    <a:pt x="1509" y="9252"/>
                    <a:pt x="1622" y="9104"/>
                    <a:pt x="1525" y="8989"/>
                  </a:cubicBezTo>
                  <a:cubicBezTo>
                    <a:pt x="751" y="8049"/>
                    <a:pt x="334" y="6858"/>
                    <a:pt x="334" y="5632"/>
                  </a:cubicBezTo>
                  <a:cubicBezTo>
                    <a:pt x="334" y="4227"/>
                    <a:pt x="882" y="2881"/>
                    <a:pt x="1882" y="1881"/>
                  </a:cubicBezTo>
                  <a:cubicBezTo>
                    <a:pt x="2882" y="893"/>
                    <a:pt x="4204" y="322"/>
                    <a:pt x="5621" y="322"/>
                  </a:cubicBezTo>
                  <a:cubicBezTo>
                    <a:pt x="7026" y="322"/>
                    <a:pt x="8371" y="869"/>
                    <a:pt x="9371" y="1869"/>
                  </a:cubicBezTo>
                  <a:cubicBezTo>
                    <a:pt x="10359" y="2870"/>
                    <a:pt x="10931" y="4191"/>
                    <a:pt x="10931" y="5608"/>
                  </a:cubicBezTo>
                  <a:cubicBezTo>
                    <a:pt x="10931" y="7025"/>
                    <a:pt x="10383" y="8358"/>
                    <a:pt x="9383" y="9358"/>
                  </a:cubicBezTo>
                  <a:cubicBezTo>
                    <a:pt x="8383" y="10359"/>
                    <a:pt x="7061" y="10918"/>
                    <a:pt x="5644" y="10918"/>
                  </a:cubicBezTo>
                  <a:cubicBezTo>
                    <a:pt x="4323" y="10918"/>
                    <a:pt x="3037" y="10430"/>
                    <a:pt x="2061" y="9537"/>
                  </a:cubicBezTo>
                  <a:cubicBezTo>
                    <a:pt x="2025" y="9504"/>
                    <a:pt x="1987" y="9490"/>
                    <a:pt x="1951" y="9490"/>
                  </a:cubicBezTo>
                  <a:cubicBezTo>
                    <a:pt x="1823" y="9490"/>
                    <a:pt x="1723" y="9673"/>
                    <a:pt x="1834" y="9775"/>
                  </a:cubicBezTo>
                  <a:cubicBezTo>
                    <a:pt x="2882" y="10728"/>
                    <a:pt x="4228" y="11252"/>
                    <a:pt x="5644" y="11252"/>
                  </a:cubicBezTo>
                  <a:cubicBezTo>
                    <a:pt x="7145" y="11252"/>
                    <a:pt x="8562" y="10656"/>
                    <a:pt x="9621" y="9597"/>
                  </a:cubicBezTo>
                  <a:cubicBezTo>
                    <a:pt x="10681" y="8525"/>
                    <a:pt x="11252" y="7108"/>
                    <a:pt x="11252" y="5608"/>
                  </a:cubicBezTo>
                  <a:cubicBezTo>
                    <a:pt x="11252" y="4120"/>
                    <a:pt x="10657" y="2703"/>
                    <a:pt x="9597" y="1631"/>
                  </a:cubicBezTo>
                  <a:cubicBezTo>
                    <a:pt x="8526" y="572"/>
                    <a:pt x="7121" y="0"/>
                    <a:pt x="562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91" name="Google Shape;9891;p78"/>
            <p:cNvSpPr/>
            <p:nvPr/>
          </p:nvSpPr>
          <p:spPr>
            <a:xfrm>
              <a:off x="4991454" y="2067835"/>
              <a:ext cx="166999" cy="164325"/>
            </a:xfrm>
            <a:custGeom>
              <a:avLst/>
              <a:gdLst/>
              <a:ahLst/>
              <a:cxnLst/>
              <a:rect l="l" t="t" r="r" b="b"/>
              <a:pathLst>
                <a:path w="5247" h="5163" extrusionOk="0">
                  <a:moveTo>
                    <a:pt x="4506" y="706"/>
                  </a:moveTo>
                  <a:lnTo>
                    <a:pt x="3160" y="2861"/>
                  </a:lnTo>
                  <a:lnTo>
                    <a:pt x="2351" y="2075"/>
                  </a:lnTo>
                  <a:lnTo>
                    <a:pt x="4506" y="706"/>
                  </a:lnTo>
                  <a:close/>
                  <a:moveTo>
                    <a:pt x="2113" y="2289"/>
                  </a:moveTo>
                  <a:lnTo>
                    <a:pt x="2922" y="3099"/>
                  </a:lnTo>
                  <a:lnTo>
                    <a:pt x="755" y="4468"/>
                  </a:lnTo>
                  <a:lnTo>
                    <a:pt x="755" y="4468"/>
                  </a:lnTo>
                  <a:lnTo>
                    <a:pt x="2113" y="2289"/>
                  </a:lnTo>
                  <a:close/>
                  <a:moveTo>
                    <a:pt x="5032" y="0"/>
                  </a:moveTo>
                  <a:cubicBezTo>
                    <a:pt x="5004" y="0"/>
                    <a:pt x="4974" y="8"/>
                    <a:pt x="4946" y="27"/>
                  </a:cubicBezTo>
                  <a:lnTo>
                    <a:pt x="2006" y="1896"/>
                  </a:lnTo>
                  <a:cubicBezTo>
                    <a:pt x="1970" y="1908"/>
                    <a:pt x="1934" y="1932"/>
                    <a:pt x="1922" y="1980"/>
                  </a:cubicBezTo>
                  <a:lnTo>
                    <a:pt x="77" y="4909"/>
                  </a:lnTo>
                  <a:cubicBezTo>
                    <a:pt x="1" y="5032"/>
                    <a:pt x="99" y="5163"/>
                    <a:pt x="214" y="5163"/>
                  </a:cubicBezTo>
                  <a:cubicBezTo>
                    <a:pt x="243" y="5163"/>
                    <a:pt x="274" y="5154"/>
                    <a:pt x="303" y="5135"/>
                  </a:cubicBezTo>
                  <a:lnTo>
                    <a:pt x="3232" y="3277"/>
                  </a:lnTo>
                  <a:cubicBezTo>
                    <a:pt x="3280" y="3265"/>
                    <a:pt x="3303" y="3230"/>
                    <a:pt x="3315" y="3182"/>
                  </a:cubicBezTo>
                  <a:lnTo>
                    <a:pt x="5161" y="253"/>
                  </a:lnTo>
                  <a:cubicBezTo>
                    <a:pt x="5247" y="138"/>
                    <a:pt x="5148" y="0"/>
                    <a:pt x="503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92" name="Google Shape;9892;p78"/>
            <p:cNvSpPr/>
            <p:nvPr/>
          </p:nvSpPr>
          <p:spPr>
            <a:xfrm>
              <a:off x="4923789" y="1998578"/>
              <a:ext cx="302043" cy="302425"/>
            </a:xfrm>
            <a:custGeom>
              <a:avLst/>
              <a:gdLst/>
              <a:ahLst/>
              <a:cxnLst/>
              <a:rect l="l" t="t" r="r" b="b"/>
              <a:pathLst>
                <a:path w="9490" h="9502" extrusionOk="0">
                  <a:moveTo>
                    <a:pt x="4727" y="0"/>
                  </a:moveTo>
                  <a:cubicBezTo>
                    <a:pt x="3465" y="0"/>
                    <a:pt x="2274" y="500"/>
                    <a:pt x="1381" y="1405"/>
                  </a:cubicBezTo>
                  <a:cubicBezTo>
                    <a:pt x="488" y="2298"/>
                    <a:pt x="0" y="3489"/>
                    <a:pt x="0" y="4763"/>
                  </a:cubicBezTo>
                  <a:cubicBezTo>
                    <a:pt x="0" y="6049"/>
                    <a:pt x="488" y="7227"/>
                    <a:pt x="1393" y="8120"/>
                  </a:cubicBezTo>
                  <a:cubicBezTo>
                    <a:pt x="2286" y="9013"/>
                    <a:pt x="3477" y="9501"/>
                    <a:pt x="4763" y="9501"/>
                  </a:cubicBezTo>
                  <a:cubicBezTo>
                    <a:pt x="6025" y="9501"/>
                    <a:pt x="7215" y="9013"/>
                    <a:pt x="8108" y="8097"/>
                  </a:cubicBezTo>
                  <a:cubicBezTo>
                    <a:pt x="9001" y="7204"/>
                    <a:pt x="9489" y="6013"/>
                    <a:pt x="9489" y="4739"/>
                  </a:cubicBezTo>
                  <a:cubicBezTo>
                    <a:pt x="9489" y="3620"/>
                    <a:pt x="9096" y="2524"/>
                    <a:pt x="8358" y="1667"/>
                  </a:cubicBezTo>
                  <a:cubicBezTo>
                    <a:pt x="8325" y="1625"/>
                    <a:pt x="8284" y="1607"/>
                    <a:pt x="8243" y="1607"/>
                  </a:cubicBezTo>
                  <a:cubicBezTo>
                    <a:pt x="8124" y="1607"/>
                    <a:pt x="8011" y="1757"/>
                    <a:pt x="8108" y="1881"/>
                  </a:cubicBezTo>
                  <a:cubicBezTo>
                    <a:pt x="8751" y="2620"/>
                    <a:pt x="9108" y="3560"/>
                    <a:pt x="9156" y="4537"/>
                  </a:cubicBezTo>
                  <a:lnTo>
                    <a:pt x="8477" y="4537"/>
                  </a:lnTo>
                  <a:cubicBezTo>
                    <a:pt x="8275" y="4537"/>
                    <a:pt x="8275" y="4870"/>
                    <a:pt x="8477" y="4870"/>
                  </a:cubicBezTo>
                  <a:lnTo>
                    <a:pt x="9156" y="4870"/>
                  </a:lnTo>
                  <a:cubicBezTo>
                    <a:pt x="9120" y="6001"/>
                    <a:pt x="8656" y="7037"/>
                    <a:pt x="7870" y="7847"/>
                  </a:cubicBezTo>
                  <a:cubicBezTo>
                    <a:pt x="7084" y="8632"/>
                    <a:pt x="6037" y="9097"/>
                    <a:pt x="4929" y="9144"/>
                  </a:cubicBezTo>
                  <a:lnTo>
                    <a:pt x="4929" y="8466"/>
                  </a:lnTo>
                  <a:cubicBezTo>
                    <a:pt x="4929" y="8364"/>
                    <a:pt x="4846" y="8314"/>
                    <a:pt x="4763" y="8314"/>
                  </a:cubicBezTo>
                  <a:cubicBezTo>
                    <a:pt x="4679" y="8314"/>
                    <a:pt x="4596" y="8364"/>
                    <a:pt x="4596" y="8466"/>
                  </a:cubicBezTo>
                  <a:lnTo>
                    <a:pt x="4596" y="9144"/>
                  </a:lnTo>
                  <a:cubicBezTo>
                    <a:pt x="3477" y="9097"/>
                    <a:pt x="2441" y="8644"/>
                    <a:pt x="1631" y="7858"/>
                  </a:cubicBezTo>
                  <a:cubicBezTo>
                    <a:pt x="834" y="7061"/>
                    <a:pt x="369" y="6013"/>
                    <a:pt x="345" y="4882"/>
                  </a:cubicBezTo>
                  <a:lnTo>
                    <a:pt x="1012" y="4882"/>
                  </a:lnTo>
                  <a:cubicBezTo>
                    <a:pt x="1215" y="4882"/>
                    <a:pt x="1215" y="4560"/>
                    <a:pt x="1012" y="4560"/>
                  </a:cubicBezTo>
                  <a:lnTo>
                    <a:pt x="345" y="4560"/>
                  </a:lnTo>
                  <a:cubicBezTo>
                    <a:pt x="381" y="3441"/>
                    <a:pt x="834" y="2417"/>
                    <a:pt x="1619" y="1620"/>
                  </a:cubicBezTo>
                  <a:cubicBezTo>
                    <a:pt x="2405" y="834"/>
                    <a:pt x="3453" y="369"/>
                    <a:pt x="4560" y="334"/>
                  </a:cubicBezTo>
                  <a:lnTo>
                    <a:pt x="4560" y="1000"/>
                  </a:lnTo>
                  <a:cubicBezTo>
                    <a:pt x="4560" y="1102"/>
                    <a:pt x="4644" y="1152"/>
                    <a:pt x="4727" y="1152"/>
                  </a:cubicBezTo>
                  <a:cubicBezTo>
                    <a:pt x="4810" y="1152"/>
                    <a:pt x="4894" y="1102"/>
                    <a:pt x="4894" y="1000"/>
                  </a:cubicBezTo>
                  <a:lnTo>
                    <a:pt x="4894" y="334"/>
                  </a:lnTo>
                  <a:cubicBezTo>
                    <a:pt x="5834" y="357"/>
                    <a:pt x="6727" y="691"/>
                    <a:pt x="7465" y="1262"/>
                  </a:cubicBezTo>
                  <a:cubicBezTo>
                    <a:pt x="7510" y="1301"/>
                    <a:pt x="7556" y="1319"/>
                    <a:pt x="7597" y="1319"/>
                  </a:cubicBezTo>
                  <a:cubicBezTo>
                    <a:pt x="7645" y="1319"/>
                    <a:pt x="7684" y="1295"/>
                    <a:pt x="7703" y="1250"/>
                  </a:cubicBezTo>
                  <a:cubicBezTo>
                    <a:pt x="7763" y="1179"/>
                    <a:pt x="7751" y="1072"/>
                    <a:pt x="7680" y="1012"/>
                  </a:cubicBezTo>
                  <a:cubicBezTo>
                    <a:pt x="6834" y="346"/>
                    <a:pt x="5822" y="0"/>
                    <a:pt x="472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893" name="Google Shape;9893;p78"/>
          <p:cNvGrpSpPr/>
          <p:nvPr/>
        </p:nvGrpSpPr>
        <p:grpSpPr>
          <a:xfrm>
            <a:off x="5398383" y="3737026"/>
            <a:ext cx="377984" cy="264805"/>
            <a:chOff x="4048787" y="2977019"/>
            <a:chExt cx="283488" cy="1986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894" name="Google Shape;9894;p78"/>
            <p:cNvSpPr/>
            <p:nvPr/>
          </p:nvSpPr>
          <p:spPr>
            <a:xfrm>
              <a:off x="4277659" y="3015880"/>
              <a:ext cx="25048" cy="19128"/>
            </a:xfrm>
            <a:custGeom>
              <a:avLst/>
              <a:gdLst/>
              <a:ahLst/>
              <a:cxnLst/>
              <a:rect l="l" t="t" r="r" b="b"/>
              <a:pathLst>
                <a:path w="787" h="601" extrusionOk="0">
                  <a:moveTo>
                    <a:pt x="157" y="1"/>
                  </a:moveTo>
                  <a:cubicBezTo>
                    <a:pt x="113" y="1"/>
                    <a:pt x="70" y="22"/>
                    <a:pt x="49" y="65"/>
                  </a:cubicBezTo>
                  <a:cubicBezTo>
                    <a:pt x="1" y="125"/>
                    <a:pt x="13" y="220"/>
                    <a:pt x="84" y="256"/>
                  </a:cubicBezTo>
                  <a:cubicBezTo>
                    <a:pt x="239" y="363"/>
                    <a:pt x="382" y="470"/>
                    <a:pt x="549" y="577"/>
                  </a:cubicBezTo>
                  <a:cubicBezTo>
                    <a:pt x="584" y="589"/>
                    <a:pt x="608" y="601"/>
                    <a:pt x="620" y="601"/>
                  </a:cubicBezTo>
                  <a:cubicBezTo>
                    <a:pt x="668" y="601"/>
                    <a:pt x="715" y="589"/>
                    <a:pt x="739" y="541"/>
                  </a:cubicBezTo>
                  <a:cubicBezTo>
                    <a:pt x="787" y="482"/>
                    <a:pt x="775" y="398"/>
                    <a:pt x="703" y="351"/>
                  </a:cubicBezTo>
                  <a:cubicBezTo>
                    <a:pt x="537" y="232"/>
                    <a:pt x="382" y="125"/>
                    <a:pt x="239" y="29"/>
                  </a:cubicBezTo>
                  <a:cubicBezTo>
                    <a:pt x="215" y="10"/>
                    <a:pt x="186" y="1"/>
                    <a:pt x="15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95" name="Google Shape;9895;p78"/>
            <p:cNvSpPr/>
            <p:nvPr/>
          </p:nvSpPr>
          <p:spPr>
            <a:xfrm>
              <a:off x="4101462" y="2977019"/>
              <a:ext cx="165630" cy="42458"/>
            </a:xfrm>
            <a:custGeom>
              <a:avLst/>
              <a:gdLst/>
              <a:ahLst/>
              <a:cxnLst/>
              <a:rect l="l" t="t" r="r" b="b"/>
              <a:pathLst>
                <a:path w="5204" h="1334" extrusionOk="0">
                  <a:moveTo>
                    <a:pt x="2810" y="0"/>
                  </a:moveTo>
                  <a:cubicBezTo>
                    <a:pt x="2132" y="0"/>
                    <a:pt x="1239" y="357"/>
                    <a:pt x="84" y="1084"/>
                  </a:cubicBezTo>
                  <a:cubicBezTo>
                    <a:pt x="24" y="1119"/>
                    <a:pt x="1" y="1215"/>
                    <a:pt x="48" y="1274"/>
                  </a:cubicBezTo>
                  <a:cubicBezTo>
                    <a:pt x="72" y="1322"/>
                    <a:pt x="120" y="1334"/>
                    <a:pt x="167" y="1334"/>
                  </a:cubicBezTo>
                  <a:cubicBezTo>
                    <a:pt x="191" y="1334"/>
                    <a:pt x="203" y="1334"/>
                    <a:pt x="239" y="1322"/>
                  </a:cubicBezTo>
                  <a:cubicBezTo>
                    <a:pt x="1334" y="619"/>
                    <a:pt x="2167" y="274"/>
                    <a:pt x="2798" y="274"/>
                  </a:cubicBezTo>
                  <a:cubicBezTo>
                    <a:pt x="3346" y="274"/>
                    <a:pt x="4061" y="524"/>
                    <a:pt x="4965" y="1060"/>
                  </a:cubicBezTo>
                  <a:cubicBezTo>
                    <a:pt x="4987" y="1077"/>
                    <a:pt x="5014" y="1085"/>
                    <a:pt x="5041" y="1085"/>
                  </a:cubicBezTo>
                  <a:cubicBezTo>
                    <a:pt x="5088" y="1085"/>
                    <a:pt x="5138" y="1062"/>
                    <a:pt x="5168" y="1024"/>
                  </a:cubicBezTo>
                  <a:cubicBezTo>
                    <a:pt x="5204" y="953"/>
                    <a:pt x="5180" y="869"/>
                    <a:pt x="5120" y="834"/>
                  </a:cubicBezTo>
                  <a:cubicBezTo>
                    <a:pt x="4168" y="262"/>
                    <a:pt x="3406" y="0"/>
                    <a:pt x="281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96" name="Google Shape;9896;p78"/>
            <p:cNvSpPr/>
            <p:nvPr/>
          </p:nvSpPr>
          <p:spPr>
            <a:xfrm>
              <a:off x="4048787" y="3000508"/>
              <a:ext cx="283488" cy="175115"/>
            </a:xfrm>
            <a:custGeom>
              <a:avLst/>
              <a:gdLst/>
              <a:ahLst/>
              <a:cxnLst/>
              <a:rect l="l" t="t" r="r" b="b"/>
              <a:pathLst>
                <a:path w="8907" h="5502" extrusionOk="0">
                  <a:moveTo>
                    <a:pt x="4453" y="286"/>
                  </a:moveTo>
                  <a:cubicBezTo>
                    <a:pt x="5596" y="286"/>
                    <a:pt x="7894" y="2072"/>
                    <a:pt x="8561" y="2620"/>
                  </a:cubicBezTo>
                  <a:cubicBezTo>
                    <a:pt x="8609" y="2655"/>
                    <a:pt x="8621" y="2691"/>
                    <a:pt x="8621" y="2751"/>
                  </a:cubicBezTo>
                  <a:cubicBezTo>
                    <a:pt x="8621" y="2810"/>
                    <a:pt x="8609" y="2858"/>
                    <a:pt x="8561" y="2894"/>
                  </a:cubicBezTo>
                  <a:cubicBezTo>
                    <a:pt x="7894" y="3441"/>
                    <a:pt x="5596" y="5227"/>
                    <a:pt x="4453" y="5227"/>
                  </a:cubicBezTo>
                  <a:cubicBezTo>
                    <a:pt x="3310" y="5227"/>
                    <a:pt x="1013" y="3441"/>
                    <a:pt x="346" y="2894"/>
                  </a:cubicBezTo>
                  <a:cubicBezTo>
                    <a:pt x="298" y="2858"/>
                    <a:pt x="286" y="2810"/>
                    <a:pt x="286" y="2751"/>
                  </a:cubicBezTo>
                  <a:cubicBezTo>
                    <a:pt x="286" y="2691"/>
                    <a:pt x="310" y="2655"/>
                    <a:pt x="346" y="2620"/>
                  </a:cubicBezTo>
                  <a:cubicBezTo>
                    <a:pt x="1013" y="2072"/>
                    <a:pt x="3310" y="286"/>
                    <a:pt x="4453" y="286"/>
                  </a:cubicBezTo>
                  <a:close/>
                  <a:moveTo>
                    <a:pt x="4453" y="0"/>
                  </a:moveTo>
                  <a:cubicBezTo>
                    <a:pt x="3251" y="0"/>
                    <a:pt x="1060" y="1679"/>
                    <a:pt x="167" y="2405"/>
                  </a:cubicBezTo>
                  <a:cubicBezTo>
                    <a:pt x="60" y="2501"/>
                    <a:pt x="1" y="2620"/>
                    <a:pt x="1" y="2751"/>
                  </a:cubicBezTo>
                  <a:cubicBezTo>
                    <a:pt x="1" y="2882"/>
                    <a:pt x="60" y="3025"/>
                    <a:pt x="167" y="3096"/>
                  </a:cubicBezTo>
                  <a:cubicBezTo>
                    <a:pt x="1060" y="3822"/>
                    <a:pt x="3251" y="5501"/>
                    <a:pt x="4453" y="5501"/>
                  </a:cubicBezTo>
                  <a:cubicBezTo>
                    <a:pt x="5656" y="5501"/>
                    <a:pt x="7847" y="3822"/>
                    <a:pt x="8740" y="3096"/>
                  </a:cubicBezTo>
                  <a:cubicBezTo>
                    <a:pt x="8847" y="3001"/>
                    <a:pt x="8906" y="2882"/>
                    <a:pt x="8906" y="2751"/>
                  </a:cubicBezTo>
                  <a:cubicBezTo>
                    <a:pt x="8906" y="2620"/>
                    <a:pt x="8847" y="2501"/>
                    <a:pt x="8740" y="2405"/>
                  </a:cubicBezTo>
                  <a:cubicBezTo>
                    <a:pt x="7847" y="1679"/>
                    <a:pt x="5656" y="0"/>
                    <a:pt x="445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97" name="Google Shape;9897;p78"/>
            <p:cNvSpPr/>
            <p:nvPr/>
          </p:nvSpPr>
          <p:spPr>
            <a:xfrm>
              <a:off x="4126478" y="3024347"/>
              <a:ext cx="129220" cy="127437"/>
            </a:xfrm>
            <a:custGeom>
              <a:avLst/>
              <a:gdLst/>
              <a:ahLst/>
              <a:cxnLst/>
              <a:rect l="l" t="t" r="r" b="b"/>
              <a:pathLst>
                <a:path w="4060" h="4004" extrusionOk="0">
                  <a:moveTo>
                    <a:pt x="2016" y="0"/>
                  </a:moveTo>
                  <a:cubicBezTo>
                    <a:pt x="1995" y="0"/>
                    <a:pt x="1974" y="1"/>
                    <a:pt x="1953" y="1"/>
                  </a:cubicBezTo>
                  <a:cubicBezTo>
                    <a:pt x="893" y="25"/>
                    <a:pt x="48" y="894"/>
                    <a:pt x="12" y="1930"/>
                  </a:cubicBezTo>
                  <a:cubicBezTo>
                    <a:pt x="0" y="2454"/>
                    <a:pt x="179" y="2942"/>
                    <a:pt x="512" y="3299"/>
                  </a:cubicBezTo>
                  <a:cubicBezTo>
                    <a:pt x="542" y="3329"/>
                    <a:pt x="578" y="3344"/>
                    <a:pt x="613" y="3344"/>
                  </a:cubicBezTo>
                  <a:cubicBezTo>
                    <a:pt x="649" y="3344"/>
                    <a:pt x="685" y="3329"/>
                    <a:pt x="715" y="3299"/>
                  </a:cubicBezTo>
                  <a:cubicBezTo>
                    <a:pt x="762" y="3252"/>
                    <a:pt x="774" y="3169"/>
                    <a:pt x="715" y="3109"/>
                  </a:cubicBezTo>
                  <a:cubicBezTo>
                    <a:pt x="429" y="2776"/>
                    <a:pt x="286" y="2359"/>
                    <a:pt x="298" y="1906"/>
                  </a:cubicBezTo>
                  <a:cubicBezTo>
                    <a:pt x="346" y="1025"/>
                    <a:pt x="1060" y="299"/>
                    <a:pt x="1941" y="263"/>
                  </a:cubicBezTo>
                  <a:cubicBezTo>
                    <a:pt x="1969" y="262"/>
                    <a:pt x="1996" y="261"/>
                    <a:pt x="2024" y="261"/>
                  </a:cubicBezTo>
                  <a:cubicBezTo>
                    <a:pt x="2975" y="261"/>
                    <a:pt x="3762" y="1053"/>
                    <a:pt x="3739" y="2026"/>
                  </a:cubicBezTo>
                  <a:cubicBezTo>
                    <a:pt x="3727" y="2930"/>
                    <a:pt x="2977" y="3692"/>
                    <a:pt x="2072" y="3716"/>
                  </a:cubicBezTo>
                  <a:cubicBezTo>
                    <a:pt x="2050" y="3717"/>
                    <a:pt x="2027" y="3717"/>
                    <a:pt x="2005" y="3717"/>
                  </a:cubicBezTo>
                  <a:cubicBezTo>
                    <a:pt x="1717" y="3717"/>
                    <a:pt x="1423" y="3646"/>
                    <a:pt x="1191" y="3514"/>
                  </a:cubicBezTo>
                  <a:cubicBezTo>
                    <a:pt x="1167" y="3500"/>
                    <a:pt x="1144" y="3493"/>
                    <a:pt x="1121" y="3493"/>
                  </a:cubicBezTo>
                  <a:cubicBezTo>
                    <a:pt x="1086" y="3493"/>
                    <a:pt x="1053" y="3509"/>
                    <a:pt x="1024" y="3538"/>
                  </a:cubicBezTo>
                  <a:cubicBezTo>
                    <a:pt x="965" y="3597"/>
                    <a:pt x="989" y="3716"/>
                    <a:pt x="1060" y="3764"/>
                  </a:cubicBezTo>
                  <a:cubicBezTo>
                    <a:pt x="1339" y="3920"/>
                    <a:pt x="1660" y="4003"/>
                    <a:pt x="1993" y="4003"/>
                  </a:cubicBezTo>
                  <a:cubicBezTo>
                    <a:pt x="2015" y="4003"/>
                    <a:pt x="2038" y="4003"/>
                    <a:pt x="2060" y="4002"/>
                  </a:cubicBezTo>
                  <a:cubicBezTo>
                    <a:pt x="3108" y="3966"/>
                    <a:pt x="3989" y="3121"/>
                    <a:pt x="4025" y="2061"/>
                  </a:cubicBezTo>
                  <a:cubicBezTo>
                    <a:pt x="4060" y="939"/>
                    <a:pt x="3142" y="0"/>
                    <a:pt x="201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98" name="Google Shape;9898;p78"/>
            <p:cNvSpPr/>
            <p:nvPr/>
          </p:nvSpPr>
          <p:spPr>
            <a:xfrm>
              <a:off x="4156778" y="3054678"/>
              <a:ext cx="68238" cy="68270"/>
            </a:xfrm>
            <a:custGeom>
              <a:avLst/>
              <a:gdLst/>
              <a:ahLst/>
              <a:cxnLst/>
              <a:rect l="l" t="t" r="r" b="b"/>
              <a:pathLst>
                <a:path w="2144" h="2145" extrusionOk="0">
                  <a:moveTo>
                    <a:pt x="1072" y="1"/>
                  </a:moveTo>
                  <a:cubicBezTo>
                    <a:pt x="477" y="1"/>
                    <a:pt x="1" y="477"/>
                    <a:pt x="1" y="1073"/>
                  </a:cubicBezTo>
                  <a:cubicBezTo>
                    <a:pt x="1" y="1668"/>
                    <a:pt x="477" y="2144"/>
                    <a:pt x="1072" y="2144"/>
                  </a:cubicBezTo>
                  <a:cubicBezTo>
                    <a:pt x="1668" y="2144"/>
                    <a:pt x="2144" y="1668"/>
                    <a:pt x="2144" y="1073"/>
                  </a:cubicBezTo>
                  <a:cubicBezTo>
                    <a:pt x="2132" y="977"/>
                    <a:pt x="2073" y="918"/>
                    <a:pt x="2001" y="918"/>
                  </a:cubicBezTo>
                  <a:cubicBezTo>
                    <a:pt x="1918" y="918"/>
                    <a:pt x="1858" y="977"/>
                    <a:pt x="1858" y="1049"/>
                  </a:cubicBezTo>
                  <a:cubicBezTo>
                    <a:pt x="1858" y="1489"/>
                    <a:pt x="1501" y="1846"/>
                    <a:pt x="1072" y="1846"/>
                  </a:cubicBezTo>
                  <a:cubicBezTo>
                    <a:pt x="644" y="1846"/>
                    <a:pt x="287" y="1489"/>
                    <a:pt x="287" y="1049"/>
                  </a:cubicBezTo>
                  <a:cubicBezTo>
                    <a:pt x="287" y="620"/>
                    <a:pt x="644" y="263"/>
                    <a:pt x="1072" y="263"/>
                  </a:cubicBezTo>
                  <a:cubicBezTo>
                    <a:pt x="1144" y="263"/>
                    <a:pt x="1203" y="203"/>
                    <a:pt x="1203" y="132"/>
                  </a:cubicBezTo>
                  <a:cubicBezTo>
                    <a:pt x="1203" y="60"/>
                    <a:pt x="1144" y="1"/>
                    <a:pt x="107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899" name="Google Shape;9899;p78"/>
            <p:cNvSpPr/>
            <p:nvPr/>
          </p:nvSpPr>
          <p:spPr>
            <a:xfrm>
              <a:off x="4198090" y="3060375"/>
              <a:ext cx="20879" cy="20879"/>
            </a:xfrm>
            <a:custGeom>
              <a:avLst/>
              <a:gdLst/>
              <a:ahLst/>
              <a:cxnLst/>
              <a:rect l="l" t="t" r="r" b="b"/>
              <a:pathLst>
                <a:path w="656" h="656" extrusionOk="0">
                  <a:moveTo>
                    <a:pt x="322" y="1"/>
                  </a:moveTo>
                  <a:cubicBezTo>
                    <a:pt x="143" y="1"/>
                    <a:pt x="1" y="143"/>
                    <a:pt x="1" y="322"/>
                  </a:cubicBezTo>
                  <a:cubicBezTo>
                    <a:pt x="1" y="501"/>
                    <a:pt x="143" y="655"/>
                    <a:pt x="322" y="655"/>
                  </a:cubicBezTo>
                  <a:cubicBezTo>
                    <a:pt x="501" y="655"/>
                    <a:pt x="655" y="501"/>
                    <a:pt x="655" y="322"/>
                  </a:cubicBezTo>
                  <a:cubicBezTo>
                    <a:pt x="655" y="143"/>
                    <a:pt x="501" y="1"/>
                    <a:pt x="32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00" name="Google Shape;9900;p78"/>
          <p:cNvGrpSpPr/>
          <p:nvPr/>
        </p:nvGrpSpPr>
        <p:grpSpPr>
          <a:xfrm>
            <a:off x="5405471" y="3007921"/>
            <a:ext cx="291583" cy="465403"/>
            <a:chOff x="4054103" y="2430191"/>
            <a:chExt cx="218687" cy="34905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01" name="Google Shape;9901;p78"/>
            <p:cNvSpPr/>
            <p:nvPr/>
          </p:nvSpPr>
          <p:spPr>
            <a:xfrm>
              <a:off x="4054103" y="2430191"/>
              <a:ext cx="218687" cy="349052"/>
            </a:xfrm>
            <a:custGeom>
              <a:avLst/>
              <a:gdLst/>
              <a:ahLst/>
              <a:cxnLst/>
              <a:rect l="l" t="t" r="r" b="b"/>
              <a:pathLst>
                <a:path w="6871" h="10967" extrusionOk="0">
                  <a:moveTo>
                    <a:pt x="6513" y="846"/>
                  </a:moveTo>
                  <a:cubicBezTo>
                    <a:pt x="6513" y="846"/>
                    <a:pt x="6537" y="846"/>
                    <a:pt x="6537" y="870"/>
                  </a:cubicBezTo>
                  <a:lnTo>
                    <a:pt x="6537" y="1203"/>
                  </a:lnTo>
                  <a:lnTo>
                    <a:pt x="6513" y="1203"/>
                  </a:lnTo>
                  <a:lnTo>
                    <a:pt x="6001" y="1227"/>
                  </a:lnTo>
                  <a:cubicBezTo>
                    <a:pt x="5906" y="1227"/>
                    <a:pt x="5834" y="1298"/>
                    <a:pt x="5834" y="1382"/>
                  </a:cubicBezTo>
                  <a:cubicBezTo>
                    <a:pt x="5834" y="1477"/>
                    <a:pt x="5906" y="1548"/>
                    <a:pt x="6001" y="1548"/>
                  </a:cubicBezTo>
                  <a:lnTo>
                    <a:pt x="6180" y="1548"/>
                  </a:lnTo>
                  <a:lnTo>
                    <a:pt x="6180" y="7239"/>
                  </a:lnTo>
                  <a:cubicBezTo>
                    <a:pt x="6180" y="7239"/>
                    <a:pt x="6180" y="7251"/>
                    <a:pt x="6156" y="7251"/>
                  </a:cubicBezTo>
                  <a:lnTo>
                    <a:pt x="655" y="7251"/>
                  </a:lnTo>
                  <a:cubicBezTo>
                    <a:pt x="655" y="7251"/>
                    <a:pt x="643" y="7251"/>
                    <a:pt x="643" y="7239"/>
                  </a:cubicBezTo>
                  <a:lnTo>
                    <a:pt x="643" y="1548"/>
                  </a:lnTo>
                  <a:lnTo>
                    <a:pt x="5310" y="1548"/>
                  </a:lnTo>
                  <a:cubicBezTo>
                    <a:pt x="5406" y="1548"/>
                    <a:pt x="5477" y="1477"/>
                    <a:pt x="5477" y="1382"/>
                  </a:cubicBezTo>
                  <a:cubicBezTo>
                    <a:pt x="5477" y="1298"/>
                    <a:pt x="5406" y="1227"/>
                    <a:pt x="5310" y="1227"/>
                  </a:cubicBezTo>
                  <a:lnTo>
                    <a:pt x="322" y="1227"/>
                  </a:lnTo>
                  <a:cubicBezTo>
                    <a:pt x="322" y="1227"/>
                    <a:pt x="310" y="1227"/>
                    <a:pt x="310" y="1203"/>
                  </a:cubicBezTo>
                  <a:lnTo>
                    <a:pt x="310" y="870"/>
                  </a:lnTo>
                  <a:cubicBezTo>
                    <a:pt x="310" y="870"/>
                    <a:pt x="310" y="846"/>
                    <a:pt x="322" y="846"/>
                  </a:cubicBezTo>
                  <a:close/>
                  <a:moveTo>
                    <a:pt x="5179" y="7561"/>
                  </a:moveTo>
                  <a:lnTo>
                    <a:pt x="5656" y="9990"/>
                  </a:lnTo>
                  <a:lnTo>
                    <a:pt x="3572" y="9990"/>
                  </a:lnTo>
                  <a:lnTo>
                    <a:pt x="3572" y="8085"/>
                  </a:lnTo>
                  <a:cubicBezTo>
                    <a:pt x="3572" y="7990"/>
                    <a:pt x="3501" y="7918"/>
                    <a:pt x="3405" y="7918"/>
                  </a:cubicBezTo>
                  <a:cubicBezTo>
                    <a:pt x="3310" y="7918"/>
                    <a:pt x="3239" y="7990"/>
                    <a:pt x="3239" y="8085"/>
                  </a:cubicBezTo>
                  <a:lnTo>
                    <a:pt x="3239" y="9990"/>
                  </a:lnTo>
                  <a:lnTo>
                    <a:pt x="1155" y="9990"/>
                  </a:lnTo>
                  <a:lnTo>
                    <a:pt x="1643" y="7561"/>
                  </a:lnTo>
                  <a:close/>
                  <a:moveTo>
                    <a:pt x="3417" y="0"/>
                  </a:moveTo>
                  <a:cubicBezTo>
                    <a:pt x="3334" y="0"/>
                    <a:pt x="3263" y="72"/>
                    <a:pt x="3263" y="167"/>
                  </a:cubicBezTo>
                  <a:lnTo>
                    <a:pt x="3263" y="524"/>
                  </a:lnTo>
                  <a:lnTo>
                    <a:pt x="322" y="524"/>
                  </a:lnTo>
                  <a:cubicBezTo>
                    <a:pt x="143" y="524"/>
                    <a:pt x="0" y="667"/>
                    <a:pt x="0" y="846"/>
                  </a:cubicBezTo>
                  <a:lnTo>
                    <a:pt x="0" y="1191"/>
                  </a:lnTo>
                  <a:cubicBezTo>
                    <a:pt x="0" y="1370"/>
                    <a:pt x="143" y="1524"/>
                    <a:pt x="322" y="1524"/>
                  </a:cubicBezTo>
                  <a:lnTo>
                    <a:pt x="334" y="1524"/>
                  </a:lnTo>
                  <a:lnTo>
                    <a:pt x="334" y="7204"/>
                  </a:lnTo>
                  <a:cubicBezTo>
                    <a:pt x="334" y="7382"/>
                    <a:pt x="488" y="7525"/>
                    <a:pt x="667" y="7525"/>
                  </a:cubicBezTo>
                  <a:lnTo>
                    <a:pt x="1334" y="7525"/>
                  </a:lnTo>
                  <a:lnTo>
                    <a:pt x="679" y="10776"/>
                  </a:lnTo>
                  <a:cubicBezTo>
                    <a:pt x="667" y="10859"/>
                    <a:pt x="727" y="10954"/>
                    <a:pt x="798" y="10966"/>
                  </a:cubicBezTo>
                  <a:lnTo>
                    <a:pt x="834" y="10966"/>
                  </a:lnTo>
                  <a:cubicBezTo>
                    <a:pt x="905" y="10966"/>
                    <a:pt x="977" y="10907"/>
                    <a:pt x="1000" y="10835"/>
                  </a:cubicBezTo>
                  <a:lnTo>
                    <a:pt x="1119" y="10264"/>
                  </a:lnTo>
                  <a:lnTo>
                    <a:pt x="3274" y="10264"/>
                  </a:lnTo>
                  <a:lnTo>
                    <a:pt x="3274" y="10788"/>
                  </a:lnTo>
                  <a:cubicBezTo>
                    <a:pt x="3274" y="10883"/>
                    <a:pt x="3346" y="10954"/>
                    <a:pt x="3441" y="10954"/>
                  </a:cubicBezTo>
                  <a:cubicBezTo>
                    <a:pt x="3524" y="10954"/>
                    <a:pt x="3596" y="10883"/>
                    <a:pt x="3596" y="10788"/>
                  </a:cubicBezTo>
                  <a:lnTo>
                    <a:pt x="3596" y="10264"/>
                  </a:lnTo>
                  <a:lnTo>
                    <a:pt x="5763" y="10264"/>
                  </a:lnTo>
                  <a:lnTo>
                    <a:pt x="5882" y="10835"/>
                  </a:lnTo>
                  <a:cubicBezTo>
                    <a:pt x="5894" y="10907"/>
                    <a:pt x="5965" y="10966"/>
                    <a:pt x="6037" y="10966"/>
                  </a:cubicBezTo>
                  <a:lnTo>
                    <a:pt x="6072" y="10966"/>
                  </a:lnTo>
                  <a:cubicBezTo>
                    <a:pt x="6156" y="10954"/>
                    <a:pt x="6215" y="10859"/>
                    <a:pt x="6191" y="10776"/>
                  </a:cubicBezTo>
                  <a:lnTo>
                    <a:pt x="5537" y="7525"/>
                  </a:lnTo>
                  <a:lnTo>
                    <a:pt x="6203" y="7525"/>
                  </a:lnTo>
                  <a:cubicBezTo>
                    <a:pt x="6382" y="7525"/>
                    <a:pt x="6537" y="7382"/>
                    <a:pt x="6537" y="7204"/>
                  </a:cubicBezTo>
                  <a:lnTo>
                    <a:pt x="6537" y="1513"/>
                  </a:lnTo>
                  <a:lnTo>
                    <a:pt x="6549" y="1513"/>
                  </a:lnTo>
                  <a:cubicBezTo>
                    <a:pt x="6727" y="1513"/>
                    <a:pt x="6870" y="1370"/>
                    <a:pt x="6870" y="1191"/>
                  </a:cubicBezTo>
                  <a:lnTo>
                    <a:pt x="6870" y="870"/>
                  </a:lnTo>
                  <a:cubicBezTo>
                    <a:pt x="6846" y="667"/>
                    <a:pt x="6692" y="524"/>
                    <a:pt x="6513" y="524"/>
                  </a:cubicBezTo>
                  <a:lnTo>
                    <a:pt x="3584" y="524"/>
                  </a:lnTo>
                  <a:lnTo>
                    <a:pt x="3584" y="167"/>
                  </a:lnTo>
                  <a:cubicBezTo>
                    <a:pt x="3584" y="72"/>
                    <a:pt x="3513" y="0"/>
                    <a:pt x="341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02" name="Google Shape;9902;p78"/>
            <p:cNvSpPr/>
            <p:nvPr/>
          </p:nvSpPr>
          <p:spPr>
            <a:xfrm>
              <a:off x="4091595" y="2517716"/>
              <a:ext cx="142524" cy="103503"/>
            </a:xfrm>
            <a:custGeom>
              <a:avLst/>
              <a:gdLst/>
              <a:ahLst/>
              <a:cxnLst/>
              <a:rect l="l" t="t" r="r" b="b"/>
              <a:pathLst>
                <a:path w="4478" h="3252" extrusionOk="0">
                  <a:moveTo>
                    <a:pt x="3430" y="1"/>
                  </a:moveTo>
                  <a:cubicBezTo>
                    <a:pt x="3347" y="1"/>
                    <a:pt x="3275" y="84"/>
                    <a:pt x="3275" y="168"/>
                  </a:cubicBezTo>
                  <a:cubicBezTo>
                    <a:pt x="3275" y="263"/>
                    <a:pt x="3347" y="334"/>
                    <a:pt x="3430" y="334"/>
                  </a:cubicBezTo>
                  <a:lnTo>
                    <a:pt x="3906" y="334"/>
                  </a:lnTo>
                  <a:lnTo>
                    <a:pt x="2335" y="1906"/>
                  </a:lnTo>
                  <a:lnTo>
                    <a:pt x="2323" y="1906"/>
                  </a:lnTo>
                  <a:lnTo>
                    <a:pt x="1965" y="1549"/>
                  </a:lnTo>
                  <a:cubicBezTo>
                    <a:pt x="1894" y="1483"/>
                    <a:pt x="1808" y="1450"/>
                    <a:pt x="1723" y="1450"/>
                  </a:cubicBezTo>
                  <a:cubicBezTo>
                    <a:pt x="1638" y="1450"/>
                    <a:pt x="1555" y="1483"/>
                    <a:pt x="1489" y="1549"/>
                  </a:cubicBezTo>
                  <a:lnTo>
                    <a:pt x="60" y="2977"/>
                  </a:lnTo>
                  <a:cubicBezTo>
                    <a:pt x="1" y="3037"/>
                    <a:pt x="1" y="3144"/>
                    <a:pt x="60" y="3204"/>
                  </a:cubicBezTo>
                  <a:cubicBezTo>
                    <a:pt x="84" y="3239"/>
                    <a:pt x="132" y="3251"/>
                    <a:pt x="180" y="3251"/>
                  </a:cubicBezTo>
                  <a:cubicBezTo>
                    <a:pt x="215" y="3251"/>
                    <a:pt x="263" y="3239"/>
                    <a:pt x="299" y="3204"/>
                  </a:cubicBezTo>
                  <a:lnTo>
                    <a:pt x="1727" y="1775"/>
                  </a:lnTo>
                  <a:lnTo>
                    <a:pt x="1739" y="1775"/>
                  </a:lnTo>
                  <a:lnTo>
                    <a:pt x="2096" y="2132"/>
                  </a:lnTo>
                  <a:cubicBezTo>
                    <a:pt x="2156" y="2192"/>
                    <a:pt x="2239" y="2239"/>
                    <a:pt x="2335" y="2239"/>
                  </a:cubicBezTo>
                  <a:cubicBezTo>
                    <a:pt x="2418" y="2239"/>
                    <a:pt x="2513" y="2203"/>
                    <a:pt x="2573" y="2132"/>
                  </a:cubicBezTo>
                  <a:lnTo>
                    <a:pt x="4144" y="560"/>
                  </a:lnTo>
                  <a:lnTo>
                    <a:pt x="4144" y="1037"/>
                  </a:lnTo>
                  <a:cubicBezTo>
                    <a:pt x="4144" y="1120"/>
                    <a:pt x="4228" y="1191"/>
                    <a:pt x="4311" y="1191"/>
                  </a:cubicBezTo>
                  <a:cubicBezTo>
                    <a:pt x="4406" y="1191"/>
                    <a:pt x="4478" y="1120"/>
                    <a:pt x="4478" y="1037"/>
                  </a:cubicBezTo>
                  <a:lnTo>
                    <a:pt x="4478" y="168"/>
                  </a:lnTo>
                  <a:cubicBezTo>
                    <a:pt x="4466" y="84"/>
                    <a:pt x="4382" y="1"/>
                    <a:pt x="429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03" name="Google Shape;9903;p78"/>
          <p:cNvGrpSpPr/>
          <p:nvPr/>
        </p:nvGrpSpPr>
        <p:grpSpPr>
          <a:xfrm>
            <a:off x="2913504" y="3004399"/>
            <a:ext cx="510344" cy="475460"/>
            <a:chOff x="2185128" y="2427549"/>
            <a:chExt cx="382758" cy="35659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04" name="Google Shape;9904;p78"/>
            <p:cNvSpPr/>
            <p:nvPr/>
          </p:nvSpPr>
          <p:spPr>
            <a:xfrm>
              <a:off x="2313584" y="2612467"/>
              <a:ext cx="119417" cy="103853"/>
            </a:xfrm>
            <a:custGeom>
              <a:avLst/>
              <a:gdLst/>
              <a:ahLst/>
              <a:cxnLst/>
              <a:rect l="l" t="t" r="r" b="b"/>
              <a:pathLst>
                <a:path w="3752" h="3263" extrusionOk="0">
                  <a:moveTo>
                    <a:pt x="1882" y="0"/>
                  </a:moveTo>
                  <a:cubicBezTo>
                    <a:pt x="1775" y="0"/>
                    <a:pt x="1692" y="96"/>
                    <a:pt x="1692" y="203"/>
                  </a:cubicBezTo>
                  <a:lnTo>
                    <a:pt x="1692" y="2013"/>
                  </a:lnTo>
                  <a:lnTo>
                    <a:pt x="120" y="2917"/>
                  </a:lnTo>
                  <a:cubicBezTo>
                    <a:pt x="37" y="2977"/>
                    <a:pt x="1" y="3084"/>
                    <a:pt x="48" y="3179"/>
                  </a:cubicBezTo>
                  <a:cubicBezTo>
                    <a:pt x="84" y="3239"/>
                    <a:pt x="156" y="3263"/>
                    <a:pt x="215" y="3263"/>
                  </a:cubicBezTo>
                  <a:cubicBezTo>
                    <a:pt x="239" y="3263"/>
                    <a:pt x="275" y="3251"/>
                    <a:pt x="298" y="3239"/>
                  </a:cubicBezTo>
                  <a:lnTo>
                    <a:pt x="1870" y="2322"/>
                  </a:lnTo>
                  <a:lnTo>
                    <a:pt x="3430" y="3239"/>
                  </a:lnTo>
                  <a:cubicBezTo>
                    <a:pt x="3454" y="3251"/>
                    <a:pt x="3489" y="3263"/>
                    <a:pt x="3513" y="3263"/>
                  </a:cubicBezTo>
                  <a:cubicBezTo>
                    <a:pt x="3573" y="3263"/>
                    <a:pt x="3656" y="3239"/>
                    <a:pt x="3680" y="3179"/>
                  </a:cubicBezTo>
                  <a:cubicBezTo>
                    <a:pt x="3751" y="3072"/>
                    <a:pt x="3727" y="2965"/>
                    <a:pt x="3632" y="2906"/>
                  </a:cubicBezTo>
                  <a:lnTo>
                    <a:pt x="2073" y="2001"/>
                  </a:lnTo>
                  <a:lnTo>
                    <a:pt x="2073" y="203"/>
                  </a:lnTo>
                  <a:cubicBezTo>
                    <a:pt x="2073" y="96"/>
                    <a:pt x="1989" y="0"/>
                    <a:pt x="188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05" name="Google Shape;9905;p78"/>
            <p:cNvSpPr/>
            <p:nvPr/>
          </p:nvSpPr>
          <p:spPr>
            <a:xfrm>
              <a:off x="2311706" y="2427549"/>
              <a:ext cx="129633" cy="171327"/>
            </a:xfrm>
            <a:custGeom>
              <a:avLst/>
              <a:gdLst/>
              <a:ahLst/>
              <a:cxnLst/>
              <a:rect l="l" t="t" r="r" b="b"/>
              <a:pathLst>
                <a:path w="4073" h="5383" extrusionOk="0">
                  <a:moveTo>
                    <a:pt x="2084" y="369"/>
                  </a:moveTo>
                  <a:cubicBezTo>
                    <a:pt x="2584" y="369"/>
                    <a:pt x="2977" y="774"/>
                    <a:pt x="2977" y="1262"/>
                  </a:cubicBezTo>
                  <a:lnTo>
                    <a:pt x="2977" y="1381"/>
                  </a:lnTo>
                  <a:lnTo>
                    <a:pt x="2965" y="1381"/>
                  </a:lnTo>
                  <a:cubicBezTo>
                    <a:pt x="2703" y="1322"/>
                    <a:pt x="2620" y="965"/>
                    <a:pt x="2620" y="965"/>
                  </a:cubicBezTo>
                  <a:cubicBezTo>
                    <a:pt x="2608" y="893"/>
                    <a:pt x="2548" y="834"/>
                    <a:pt x="2477" y="810"/>
                  </a:cubicBezTo>
                  <a:cubicBezTo>
                    <a:pt x="2468" y="808"/>
                    <a:pt x="2458" y="807"/>
                    <a:pt x="2449" y="807"/>
                  </a:cubicBezTo>
                  <a:cubicBezTo>
                    <a:pt x="2385" y="807"/>
                    <a:pt x="2317" y="841"/>
                    <a:pt x="2286" y="893"/>
                  </a:cubicBezTo>
                  <a:cubicBezTo>
                    <a:pt x="1941" y="1369"/>
                    <a:pt x="1179" y="1369"/>
                    <a:pt x="1167" y="1369"/>
                  </a:cubicBezTo>
                  <a:cubicBezTo>
                    <a:pt x="1155" y="1369"/>
                    <a:pt x="1119" y="1369"/>
                    <a:pt x="1108" y="1381"/>
                  </a:cubicBezTo>
                  <a:lnTo>
                    <a:pt x="1108" y="1262"/>
                  </a:lnTo>
                  <a:cubicBezTo>
                    <a:pt x="1108" y="774"/>
                    <a:pt x="1512" y="369"/>
                    <a:pt x="2001" y="369"/>
                  </a:cubicBezTo>
                  <a:close/>
                  <a:moveTo>
                    <a:pt x="3132" y="1905"/>
                  </a:moveTo>
                  <a:cubicBezTo>
                    <a:pt x="3155" y="1929"/>
                    <a:pt x="3179" y="1953"/>
                    <a:pt x="3179" y="2000"/>
                  </a:cubicBezTo>
                  <a:cubicBezTo>
                    <a:pt x="3179" y="2048"/>
                    <a:pt x="3144" y="2096"/>
                    <a:pt x="3120" y="2119"/>
                  </a:cubicBezTo>
                  <a:lnTo>
                    <a:pt x="3120" y="1905"/>
                  </a:lnTo>
                  <a:close/>
                  <a:moveTo>
                    <a:pt x="977" y="1881"/>
                  </a:moveTo>
                  <a:lnTo>
                    <a:pt x="977" y="2143"/>
                  </a:lnTo>
                  <a:cubicBezTo>
                    <a:pt x="929" y="2108"/>
                    <a:pt x="893" y="2060"/>
                    <a:pt x="893" y="2000"/>
                  </a:cubicBezTo>
                  <a:cubicBezTo>
                    <a:pt x="893" y="1965"/>
                    <a:pt x="917" y="1929"/>
                    <a:pt x="941" y="1905"/>
                  </a:cubicBezTo>
                  <a:cubicBezTo>
                    <a:pt x="953" y="1905"/>
                    <a:pt x="953" y="1905"/>
                    <a:pt x="977" y="1881"/>
                  </a:cubicBezTo>
                  <a:close/>
                  <a:moveTo>
                    <a:pt x="2358" y="1346"/>
                  </a:moveTo>
                  <a:cubicBezTo>
                    <a:pt x="2429" y="1477"/>
                    <a:pt x="2548" y="1619"/>
                    <a:pt x="2715" y="1691"/>
                  </a:cubicBezTo>
                  <a:lnTo>
                    <a:pt x="2715" y="2227"/>
                  </a:lnTo>
                  <a:cubicBezTo>
                    <a:pt x="2739" y="2572"/>
                    <a:pt x="2465" y="2834"/>
                    <a:pt x="2132" y="2834"/>
                  </a:cubicBezTo>
                  <a:lnTo>
                    <a:pt x="1953" y="2834"/>
                  </a:lnTo>
                  <a:cubicBezTo>
                    <a:pt x="1631" y="2834"/>
                    <a:pt x="1346" y="2572"/>
                    <a:pt x="1346" y="2227"/>
                  </a:cubicBezTo>
                  <a:lnTo>
                    <a:pt x="1346" y="1738"/>
                  </a:lnTo>
                  <a:cubicBezTo>
                    <a:pt x="1596" y="1703"/>
                    <a:pt x="2024" y="1619"/>
                    <a:pt x="2358" y="1346"/>
                  </a:cubicBezTo>
                  <a:close/>
                  <a:moveTo>
                    <a:pt x="2262" y="3215"/>
                  </a:moveTo>
                  <a:lnTo>
                    <a:pt x="2262" y="3310"/>
                  </a:lnTo>
                  <a:lnTo>
                    <a:pt x="2251" y="3310"/>
                  </a:lnTo>
                  <a:lnTo>
                    <a:pt x="2048" y="3536"/>
                  </a:lnTo>
                  <a:lnTo>
                    <a:pt x="1846" y="3346"/>
                  </a:lnTo>
                  <a:lnTo>
                    <a:pt x="1846" y="3215"/>
                  </a:lnTo>
                  <a:close/>
                  <a:moveTo>
                    <a:pt x="2001" y="0"/>
                  </a:moveTo>
                  <a:cubicBezTo>
                    <a:pt x="1298" y="0"/>
                    <a:pt x="727" y="560"/>
                    <a:pt x="727" y="1262"/>
                  </a:cubicBezTo>
                  <a:lnTo>
                    <a:pt x="727" y="1584"/>
                  </a:lnTo>
                  <a:cubicBezTo>
                    <a:pt x="608" y="1691"/>
                    <a:pt x="536" y="1846"/>
                    <a:pt x="536" y="2000"/>
                  </a:cubicBezTo>
                  <a:cubicBezTo>
                    <a:pt x="536" y="2286"/>
                    <a:pt x="762" y="2524"/>
                    <a:pt x="1024" y="2536"/>
                  </a:cubicBezTo>
                  <a:cubicBezTo>
                    <a:pt x="1108" y="2762"/>
                    <a:pt x="1262" y="2953"/>
                    <a:pt x="1465" y="3072"/>
                  </a:cubicBezTo>
                  <a:lnTo>
                    <a:pt x="1465" y="3179"/>
                  </a:lnTo>
                  <a:lnTo>
                    <a:pt x="691" y="3477"/>
                  </a:lnTo>
                  <a:cubicBezTo>
                    <a:pt x="608" y="3512"/>
                    <a:pt x="0" y="3751"/>
                    <a:pt x="0" y="4525"/>
                  </a:cubicBezTo>
                  <a:lnTo>
                    <a:pt x="0" y="5191"/>
                  </a:lnTo>
                  <a:cubicBezTo>
                    <a:pt x="0" y="5298"/>
                    <a:pt x="96" y="5382"/>
                    <a:pt x="191" y="5382"/>
                  </a:cubicBezTo>
                  <a:lnTo>
                    <a:pt x="667" y="5382"/>
                  </a:lnTo>
                  <a:cubicBezTo>
                    <a:pt x="774" y="5382"/>
                    <a:pt x="869" y="5298"/>
                    <a:pt x="869" y="5191"/>
                  </a:cubicBezTo>
                  <a:cubicBezTo>
                    <a:pt x="869" y="5084"/>
                    <a:pt x="774" y="5001"/>
                    <a:pt x="667" y="5001"/>
                  </a:cubicBezTo>
                  <a:lnTo>
                    <a:pt x="369" y="5001"/>
                  </a:lnTo>
                  <a:lnTo>
                    <a:pt x="369" y="4501"/>
                  </a:lnTo>
                  <a:cubicBezTo>
                    <a:pt x="369" y="3989"/>
                    <a:pt x="786" y="3834"/>
                    <a:pt x="810" y="3822"/>
                  </a:cubicBezTo>
                  <a:lnTo>
                    <a:pt x="822" y="3822"/>
                  </a:lnTo>
                  <a:lnTo>
                    <a:pt x="1536" y="3536"/>
                  </a:lnTo>
                  <a:lnTo>
                    <a:pt x="1905" y="3905"/>
                  </a:lnTo>
                  <a:cubicBezTo>
                    <a:pt x="1941" y="3941"/>
                    <a:pt x="2001" y="3965"/>
                    <a:pt x="2036" y="3965"/>
                  </a:cubicBezTo>
                  <a:cubicBezTo>
                    <a:pt x="2084" y="3965"/>
                    <a:pt x="2143" y="3953"/>
                    <a:pt x="2179" y="3905"/>
                  </a:cubicBezTo>
                  <a:lnTo>
                    <a:pt x="2536" y="3536"/>
                  </a:lnTo>
                  <a:lnTo>
                    <a:pt x="3251" y="3822"/>
                  </a:lnTo>
                  <a:lnTo>
                    <a:pt x="3263" y="3822"/>
                  </a:lnTo>
                  <a:cubicBezTo>
                    <a:pt x="3275" y="3822"/>
                    <a:pt x="3691" y="3989"/>
                    <a:pt x="3691" y="4501"/>
                  </a:cubicBezTo>
                  <a:lnTo>
                    <a:pt x="3691" y="5001"/>
                  </a:lnTo>
                  <a:lnTo>
                    <a:pt x="1310" y="5001"/>
                  </a:lnTo>
                  <a:cubicBezTo>
                    <a:pt x="1203" y="5001"/>
                    <a:pt x="1119" y="5084"/>
                    <a:pt x="1119" y="5191"/>
                  </a:cubicBezTo>
                  <a:cubicBezTo>
                    <a:pt x="1119" y="5298"/>
                    <a:pt x="1203" y="5382"/>
                    <a:pt x="1310" y="5382"/>
                  </a:cubicBezTo>
                  <a:lnTo>
                    <a:pt x="3882" y="5382"/>
                  </a:lnTo>
                  <a:cubicBezTo>
                    <a:pt x="3888" y="5383"/>
                    <a:pt x="3894" y="5383"/>
                    <a:pt x="3900" y="5383"/>
                  </a:cubicBezTo>
                  <a:cubicBezTo>
                    <a:pt x="3989" y="5383"/>
                    <a:pt x="4072" y="5303"/>
                    <a:pt x="4072" y="5203"/>
                  </a:cubicBezTo>
                  <a:lnTo>
                    <a:pt x="4072" y="4536"/>
                  </a:lnTo>
                  <a:cubicBezTo>
                    <a:pt x="4072" y="3763"/>
                    <a:pt x="3477" y="3524"/>
                    <a:pt x="3382" y="3489"/>
                  </a:cubicBezTo>
                  <a:lnTo>
                    <a:pt x="2620" y="3191"/>
                  </a:lnTo>
                  <a:lnTo>
                    <a:pt x="2620" y="3096"/>
                  </a:lnTo>
                  <a:cubicBezTo>
                    <a:pt x="2834" y="2977"/>
                    <a:pt x="2977" y="2774"/>
                    <a:pt x="3048" y="2536"/>
                  </a:cubicBezTo>
                  <a:cubicBezTo>
                    <a:pt x="3322" y="2524"/>
                    <a:pt x="3548" y="2286"/>
                    <a:pt x="3548" y="2000"/>
                  </a:cubicBezTo>
                  <a:cubicBezTo>
                    <a:pt x="3548" y="1846"/>
                    <a:pt x="3465" y="1691"/>
                    <a:pt x="3346" y="1584"/>
                  </a:cubicBezTo>
                  <a:lnTo>
                    <a:pt x="3346" y="1262"/>
                  </a:lnTo>
                  <a:cubicBezTo>
                    <a:pt x="3346" y="560"/>
                    <a:pt x="2786" y="0"/>
                    <a:pt x="208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06" name="Google Shape;9906;p78"/>
            <p:cNvSpPr/>
            <p:nvPr/>
          </p:nvSpPr>
          <p:spPr>
            <a:xfrm>
              <a:off x="2438252" y="2611703"/>
              <a:ext cx="129633" cy="172441"/>
            </a:xfrm>
            <a:custGeom>
              <a:avLst/>
              <a:gdLst/>
              <a:ahLst/>
              <a:cxnLst/>
              <a:rect l="l" t="t" r="r" b="b"/>
              <a:pathLst>
                <a:path w="4073" h="5418" extrusionOk="0">
                  <a:moveTo>
                    <a:pt x="2085" y="370"/>
                  </a:moveTo>
                  <a:cubicBezTo>
                    <a:pt x="2573" y="370"/>
                    <a:pt x="2978" y="774"/>
                    <a:pt x="2978" y="1263"/>
                  </a:cubicBezTo>
                  <a:lnTo>
                    <a:pt x="2978" y="1382"/>
                  </a:lnTo>
                  <a:lnTo>
                    <a:pt x="2966" y="1382"/>
                  </a:lnTo>
                  <a:cubicBezTo>
                    <a:pt x="2692" y="1322"/>
                    <a:pt x="2620" y="965"/>
                    <a:pt x="2620" y="965"/>
                  </a:cubicBezTo>
                  <a:cubicBezTo>
                    <a:pt x="2608" y="894"/>
                    <a:pt x="2549" y="834"/>
                    <a:pt x="2466" y="822"/>
                  </a:cubicBezTo>
                  <a:cubicBezTo>
                    <a:pt x="2450" y="817"/>
                    <a:pt x="2435" y="815"/>
                    <a:pt x="2420" y="815"/>
                  </a:cubicBezTo>
                  <a:cubicBezTo>
                    <a:pt x="2365" y="815"/>
                    <a:pt x="2313" y="847"/>
                    <a:pt x="2275" y="894"/>
                  </a:cubicBezTo>
                  <a:cubicBezTo>
                    <a:pt x="1942" y="1370"/>
                    <a:pt x="1180" y="1382"/>
                    <a:pt x="1168" y="1382"/>
                  </a:cubicBezTo>
                  <a:lnTo>
                    <a:pt x="1096" y="1382"/>
                  </a:lnTo>
                  <a:lnTo>
                    <a:pt x="1096" y="1263"/>
                  </a:lnTo>
                  <a:cubicBezTo>
                    <a:pt x="1096" y="774"/>
                    <a:pt x="1501" y="370"/>
                    <a:pt x="1989" y="370"/>
                  </a:cubicBezTo>
                  <a:close/>
                  <a:moveTo>
                    <a:pt x="3132" y="1906"/>
                  </a:moveTo>
                  <a:cubicBezTo>
                    <a:pt x="3156" y="1929"/>
                    <a:pt x="3168" y="1965"/>
                    <a:pt x="3168" y="2013"/>
                  </a:cubicBezTo>
                  <a:cubicBezTo>
                    <a:pt x="3168" y="2048"/>
                    <a:pt x="3144" y="2096"/>
                    <a:pt x="3109" y="2132"/>
                  </a:cubicBezTo>
                  <a:lnTo>
                    <a:pt x="3109" y="1906"/>
                  </a:lnTo>
                  <a:close/>
                  <a:moveTo>
                    <a:pt x="965" y="1894"/>
                  </a:moveTo>
                  <a:lnTo>
                    <a:pt x="965" y="2144"/>
                  </a:lnTo>
                  <a:cubicBezTo>
                    <a:pt x="930" y="2108"/>
                    <a:pt x="894" y="2072"/>
                    <a:pt x="894" y="2013"/>
                  </a:cubicBezTo>
                  <a:cubicBezTo>
                    <a:pt x="894" y="1965"/>
                    <a:pt x="906" y="1929"/>
                    <a:pt x="942" y="1906"/>
                  </a:cubicBezTo>
                  <a:cubicBezTo>
                    <a:pt x="953" y="1906"/>
                    <a:pt x="953" y="1906"/>
                    <a:pt x="965" y="1894"/>
                  </a:cubicBezTo>
                  <a:close/>
                  <a:moveTo>
                    <a:pt x="2347" y="1358"/>
                  </a:moveTo>
                  <a:cubicBezTo>
                    <a:pt x="2430" y="1489"/>
                    <a:pt x="2549" y="1620"/>
                    <a:pt x="2704" y="1691"/>
                  </a:cubicBezTo>
                  <a:lnTo>
                    <a:pt x="2704" y="2227"/>
                  </a:lnTo>
                  <a:cubicBezTo>
                    <a:pt x="2739" y="2572"/>
                    <a:pt x="2454" y="2846"/>
                    <a:pt x="2132" y="2846"/>
                  </a:cubicBezTo>
                  <a:lnTo>
                    <a:pt x="1954" y="2846"/>
                  </a:lnTo>
                  <a:cubicBezTo>
                    <a:pt x="1620" y="2846"/>
                    <a:pt x="1334" y="2572"/>
                    <a:pt x="1334" y="2227"/>
                  </a:cubicBezTo>
                  <a:lnTo>
                    <a:pt x="1334" y="1739"/>
                  </a:lnTo>
                  <a:cubicBezTo>
                    <a:pt x="1596" y="1715"/>
                    <a:pt x="2025" y="1620"/>
                    <a:pt x="2347" y="1358"/>
                  </a:cubicBezTo>
                  <a:close/>
                  <a:moveTo>
                    <a:pt x="2263" y="3215"/>
                  </a:moveTo>
                  <a:lnTo>
                    <a:pt x="2251" y="3322"/>
                  </a:lnTo>
                  <a:lnTo>
                    <a:pt x="2037" y="3537"/>
                  </a:lnTo>
                  <a:lnTo>
                    <a:pt x="1846" y="3346"/>
                  </a:lnTo>
                  <a:lnTo>
                    <a:pt x="1846" y="3215"/>
                  </a:lnTo>
                  <a:close/>
                  <a:moveTo>
                    <a:pt x="1989" y="1"/>
                  </a:moveTo>
                  <a:cubicBezTo>
                    <a:pt x="1299" y="1"/>
                    <a:pt x="727" y="560"/>
                    <a:pt x="727" y="1263"/>
                  </a:cubicBezTo>
                  <a:lnTo>
                    <a:pt x="727" y="1596"/>
                  </a:lnTo>
                  <a:cubicBezTo>
                    <a:pt x="608" y="1691"/>
                    <a:pt x="537" y="1846"/>
                    <a:pt x="537" y="2013"/>
                  </a:cubicBezTo>
                  <a:cubicBezTo>
                    <a:pt x="537" y="2287"/>
                    <a:pt x="763" y="2525"/>
                    <a:pt x="1025" y="2549"/>
                  </a:cubicBezTo>
                  <a:cubicBezTo>
                    <a:pt x="1096" y="2763"/>
                    <a:pt x="1263" y="2965"/>
                    <a:pt x="1454" y="3084"/>
                  </a:cubicBezTo>
                  <a:lnTo>
                    <a:pt x="1454" y="3180"/>
                  </a:lnTo>
                  <a:lnTo>
                    <a:pt x="680" y="3477"/>
                  </a:lnTo>
                  <a:cubicBezTo>
                    <a:pt x="608" y="3513"/>
                    <a:pt x="1" y="3751"/>
                    <a:pt x="1" y="4525"/>
                  </a:cubicBezTo>
                  <a:lnTo>
                    <a:pt x="1" y="5192"/>
                  </a:lnTo>
                  <a:cubicBezTo>
                    <a:pt x="1" y="5299"/>
                    <a:pt x="84" y="5382"/>
                    <a:pt x="191" y="5382"/>
                  </a:cubicBezTo>
                  <a:lnTo>
                    <a:pt x="668" y="5382"/>
                  </a:lnTo>
                  <a:cubicBezTo>
                    <a:pt x="775" y="5382"/>
                    <a:pt x="858" y="5299"/>
                    <a:pt x="858" y="5192"/>
                  </a:cubicBezTo>
                  <a:cubicBezTo>
                    <a:pt x="858" y="5085"/>
                    <a:pt x="775" y="5001"/>
                    <a:pt x="668" y="5001"/>
                  </a:cubicBezTo>
                  <a:lnTo>
                    <a:pt x="370" y="5001"/>
                  </a:lnTo>
                  <a:lnTo>
                    <a:pt x="370" y="4537"/>
                  </a:lnTo>
                  <a:cubicBezTo>
                    <a:pt x="370" y="4013"/>
                    <a:pt x="787" y="3870"/>
                    <a:pt x="799" y="3858"/>
                  </a:cubicBezTo>
                  <a:lnTo>
                    <a:pt x="823" y="3858"/>
                  </a:lnTo>
                  <a:lnTo>
                    <a:pt x="1537" y="3572"/>
                  </a:lnTo>
                  <a:lnTo>
                    <a:pt x="1906" y="3942"/>
                  </a:lnTo>
                  <a:cubicBezTo>
                    <a:pt x="1930" y="3977"/>
                    <a:pt x="1989" y="4001"/>
                    <a:pt x="2037" y="4001"/>
                  </a:cubicBezTo>
                  <a:cubicBezTo>
                    <a:pt x="2085" y="4001"/>
                    <a:pt x="2144" y="3989"/>
                    <a:pt x="2168" y="3942"/>
                  </a:cubicBezTo>
                  <a:lnTo>
                    <a:pt x="2525" y="3572"/>
                  </a:lnTo>
                  <a:lnTo>
                    <a:pt x="3239" y="3858"/>
                  </a:lnTo>
                  <a:lnTo>
                    <a:pt x="3263" y="3858"/>
                  </a:lnTo>
                  <a:cubicBezTo>
                    <a:pt x="3275" y="3858"/>
                    <a:pt x="3692" y="4013"/>
                    <a:pt x="3692" y="4537"/>
                  </a:cubicBezTo>
                  <a:lnTo>
                    <a:pt x="3692" y="5025"/>
                  </a:lnTo>
                  <a:lnTo>
                    <a:pt x="1311" y="5025"/>
                  </a:lnTo>
                  <a:cubicBezTo>
                    <a:pt x="1204" y="5025"/>
                    <a:pt x="1120" y="5120"/>
                    <a:pt x="1120" y="5215"/>
                  </a:cubicBezTo>
                  <a:cubicBezTo>
                    <a:pt x="1120" y="5323"/>
                    <a:pt x="1204" y="5418"/>
                    <a:pt x="1311" y="5418"/>
                  </a:cubicBezTo>
                  <a:lnTo>
                    <a:pt x="3882" y="5418"/>
                  </a:lnTo>
                  <a:cubicBezTo>
                    <a:pt x="3990" y="5418"/>
                    <a:pt x="4073" y="5323"/>
                    <a:pt x="4073" y="5215"/>
                  </a:cubicBezTo>
                  <a:lnTo>
                    <a:pt x="4073" y="4537"/>
                  </a:lnTo>
                  <a:cubicBezTo>
                    <a:pt x="4061" y="3763"/>
                    <a:pt x="3454" y="3525"/>
                    <a:pt x="3382" y="3501"/>
                  </a:cubicBezTo>
                  <a:lnTo>
                    <a:pt x="2620" y="3203"/>
                  </a:lnTo>
                  <a:lnTo>
                    <a:pt x="2620" y="3096"/>
                  </a:lnTo>
                  <a:cubicBezTo>
                    <a:pt x="2823" y="2977"/>
                    <a:pt x="2978" y="2787"/>
                    <a:pt x="3049" y="2560"/>
                  </a:cubicBezTo>
                  <a:cubicBezTo>
                    <a:pt x="3323" y="2549"/>
                    <a:pt x="3537" y="2310"/>
                    <a:pt x="3537" y="2025"/>
                  </a:cubicBezTo>
                  <a:cubicBezTo>
                    <a:pt x="3537" y="1858"/>
                    <a:pt x="3466" y="1703"/>
                    <a:pt x="3347" y="1608"/>
                  </a:cubicBezTo>
                  <a:lnTo>
                    <a:pt x="3347" y="1263"/>
                  </a:lnTo>
                  <a:cubicBezTo>
                    <a:pt x="3347" y="560"/>
                    <a:pt x="2787" y="1"/>
                    <a:pt x="208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07" name="Google Shape;9907;p78"/>
            <p:cNvSpPr/>
            <p:nvPr/>
          </p:nvSpPr>
          <p:spPr>
            <a:xfrm>
              <a:off x="2185128" y="2611703"/>
              <a:ext cx="130015" cy="172441"/>
            </a:xfrm>
            <a:custGeom>
              <a:avLst/>
              <a:gdLst/>
              <a:ahLst/>
              <a:cxnLst/>
              <a:rect l="l" t="t" r="r" b="b"/>
              <a:pathLst>
                <a:path w="4085" h="5418" extrusionOk="0">
                  <a:moveTo>
                    <a:pt x="2084" y="370"/>
                  </a:moveTo>
                  <a:cubicBezTo>
                    <a:pt x="2584" y="370"/>
                    <a:pt x="2977" y="774"/>
                    <a:pt x="2977" y="1263"/>
                  </a:cubicBezTo>
                  <a:lnTo>
                    <a:pt x="2977" y="1382"/>
                  </a:lnTo>
                  <a:lnTo>
                    <a:pt x="2965" y="1382"/>
                  </a:lnTo>
                  <a:cubicBezTo>
                    <a:pt x="2703" y="1322"/>
                    <a:pt x="2620" y="965"/>
                    <a:pt x="2620" y="965"/>
                  </a:cubicBezTo>
                  <a:cubicBezTo>
                    <a:pt x="2608" y="894"/>
                    <a:pt x="2549" y="834"/>
                    <a:pt x="2477" y="822"/>
                  </a:cubicBezTo>
                  <a:cubicBezTo>
                    <a:pt x="2462" y="817"/>
                    <a:pt x="2446" y="815"/>
                    <a:pt x="2430" y="815"/>
                  </a:cubicBezTo>
                  <a:cubicBezTo>
                    <a:pt x="2372" y="815"/>
                    <a:pt x="2315" y="847"/>
                    <a:pt x="2287" y="894"/>
                  </a:cubicBezTo>
                  <a:cubicBezTo>
                    <a:pt x="1941" y="1370"/>
                    <a:pt x="1179" y="1382"/>
                    <a:pt x="1167" y="1382"/>
                  </a:cubicBezTo>
                  <a:lnTo>
                    <a:pt x="1108" y="1382"/>
                  </a:lnTo>
                  <a:lnTo>
                    <a:pt x="1108" y="1263"/>
                  </a:lnTo>
                  <a:cubicBezTo>
                    <a:pt x="1108" y="774"/>
                    <a:pt x="1513" y="370"/>
                    <a:pt x="2001" y="370"/>
                  </a:cubicBezTo>
                  <a:close/>
                  <a:moveTo>
                    <a:pt x="3132" y="1906"/>
                  </a:moveTo>
                  <a:cubicBezTo>
                    <a:pt x="3168" y="1929"/>
                    <a:pt x="3180" y="1965"/>
                    <a:pt x="3180" y="2013"/>
                  </a:cubicBezTo>
                  <a:cubicBezTo>
                    <a:pt x="3180" y="2048"/>
                    <a:pt x="3144" y="2096"/>
                    <a:pt x="3120" y="2132"/>
                  </a:cubicBezTo>
                  <a:lnTo>
                    <a:pt x="3120" y="1906"/>
                  </a:lnTo>
                  <a:close/>
                  <a:moveTo>
                    <a:pt x="977" y="1894"/>
                  </a:moveTo>
                  <a:lnTo>
                    <a:pt x="977" y="2144"/>
                  </a:lnTo>
                  <a:cubicBezTo>
                    <a:pt x="929" y="2108"/>
                    <a:pt x="905" y="2072"/>
                    <a:pt x="905" y="2013"/>
                  </a:cubicBezTo>
                  <a:cubicBezTo>
                    <a:pt x="905" y="1965"/>
                    <a:pt x="917" y="1929"/>
                    <a:pt x="941" y="1906"/>
                  </a:cubicBezTo>
                  <a:cubicBezTo>
                    <a:pt x="965" y="1906"/>
                    <a:pt x="965" y="1906"/>
                    <a:pt x="977" y="1894"/>
                  </a:cubicBezTo>
                  <a:close/>
                  <a:moveTo>
                    <a:pt x="2358" y="1358"/>
                  </a:moveTo>
                  <a:cubicBezTo>
                    <a:pt x="2429" y="1489"/>
                    <a:pt x="2549" y="1620"/>
                    <a:pt x="2715" y="1691"/>
                  </a:cubicBezTo>
                  <a:lnTo>
                    <a:pt x="2715" y="2227"/>
                  </a:lnTo>
                  <a:cubicBezTo>
                    <a:pt x="2727" y="2572"/>
                    <a:pt x="2465" y="2846"/>
                    <a:pt x="2132" y="2846"/>
                  </a:cubicBezTo>
                  <a:lnTo>
                    <a:pt x="1953" y="2846"/>
                  </a:lnTo>
                  <a:cubicBezTo>
                    <a:pt x="1632" y="2846"/>
                    <a:pt x="1346" y="2572"/>
                    <a:pt x="1346" y="2227"/>
                  </a:cubicBezTo>
                  <a:lnTo>
                    <a:pt x="1346" y="1739"/>
                  </a:lnTo>
                  <a:cubicBezTo>
                    <a:pt x="1596" y="1715"/>
                    <a:pt x="2037" y="1620"/>
                    <a:pt x="2358" y="1358"/>
                  </a:cubicBezTo>
                  <a:close/>
                  <a:moveTo>
                    <a:pt x="2275" y="3215"/>
                  </a:moveTo>
                  <a:lnTo>
                    <a:pt x="2251" y="3322"/>
                  </a:lnTo>
                  <a:lnTo>
                    <a:pt x="2048" y="3537"/>
                  </a:lnTo>
                  <a:lnTo>
                    <a:pt x="1858" y="3346"/>
                  </a:lnTo>
                  <a:lnTo>
                    <a:pt x="1858" y="3215"/>
                  </a:lnTo>
                  <a:close/>
                  <a:moveTo>
                    <a:pt x="2001" y="1"/>
                  </a:moveTo>
                  <a:cubicBezTo>
                    <a:pt x="1298" y="1"/>
                    <a:pt x="739" y="560"/>
                    <a:pt x="739" y="1263"/>
                  </a:cubicBezTo>
                  <a:lnTo>
                    <a:pt x="739" y="1596"/>
                  </a:lnTo>
                  <a:cubicBezTo>
                    <a:pt x="620" y="1691"/>
                    <a:pt x="536" y="1846"/>
                    <a:pt x="536" y="2013"/>
                  </a:cubicBezTo>
                  <a:cubicBezTo>
                    <a:pt x="536" y="2287"/>
                    <a:pt x="763" y="2525"/>
                    <a:pt x="1036" y="2549"/>
                  </a:cubicBezTo>
                  <a:cubicBezTo>
                    <a:pt x="1108" y="2763"/>
                    <a:pt x="1275" y="2965"/>
                    <a:pt x="1465" y="3084"/>
                  </a:cubicBezTo>
                  <a:lnTo>
                    <a:pt x="1465" y="3180"/>
                  </a:lnTo>
                  <a:lnTo>
                    <a:pt x="691" y="3477"/>
                  </a:lnTo>
                  <a:cubicBezTo>
                    <a:pt x="620" y="3513"/>
                    <a:pt x="1" y="3751"/>
                    <a:pt x="1" y="4525"/>
                  </a:cubicBezTo>
                  <a:lnTo>
                    <a:pt x="1" y="5192"/>
                  </a:lnTo>
                  <a:cubicBezTo>
                    <a:pt x="1" y="5299"/>
                    <a:pt x="96" y="5382"/>
                    <a:pt x="203" y="5382"/>
                  </a:cubicBezTo>
                  <a:lnTo>
                    <a:pt x="679" y="5382"/>
                  </a:lnTo>
                  <a:cubicBezTo>
                    <a:pt x="775" y="5382"/>
                    <a:pt x="870" y="5299"/>
                    <a:pt x="870" y="5192"/>
                  </a:cubicBezTo>
                  <a:cubicBezTo>
                    <a:pt x="870" y="5085"/>
                    <a:pt x="775" y="5001"/>
                    <a:pt x="679" y="5001"/>
                  </a:cubicBezTo>
                  <a:lnTo>
                    <a:pt x="382" y="5001"/>
                  </a:lnTo>
                  <a:lnTo>
                    <a:pt x="382" y="4537"/>
                  </a:lnTo>
                  <a:cubicBezTo>
                    <a:pt x="382" y="4013"/>
                    <a:pt x="798" y="3870"/>
                    <a:pt x="810" y="3858"/>
                  </a:cubicBezTo>
                  <a:lnTo>
                    <a:pt x="822" y="3858"/>
                  </a:lnTo>
                  <a:lnTo>
                    <a:pt x="1537" y="3572"/>
                  </a:lnTo>
                  <a:lnTo>
                    <a:pt x="1906" y="3942"/>
                  </a:lnTo>
                  <a:cubicBezTo>
                    <a:pt x="1941" y="3977"/>
                    <a:pt x="2001" y="4001"/>
                    <a:pt x="2048" y="4001"/>
                  </a:cubicBezTo>
                  <a:cubicBezTo>
                    <a:pt x="2084" y="4001"/>
                    <a:pt x="2144" y="3989"/>
                    <a:pt x="2179" y="3942"/>
                  </a:cubicBezTo>
                  <a:lnTo>
                    <a:pt x="2537" y="3572"/>
                  </a:lnTo>
                  <a:lnTo>
                    <a:pt x="3251" y="3858"/>
                  </a:lnTo>
                  <a:lnTo>
                    <a:pt x="3263" y="3858"/>
                  </a:lnTo>
                  <a:cubicBezTo>
                    <a:pt x="3275" y="3858"/>
                    <a:pt x="3692" y="4013"/>
                    <a:pt x="3692" y="4537"/>
                  </a:cubicBezTo>
                  <a:lnTo>
                    <a:pt x="3692" y="5025"/>
                  </a:lnTo>
                  <a:lnTo>
                    <a:pt x="1310" y="5025"/>
                  </a:lnTo>
                  <a:cubicBezTo>
                    <a:pt x="1215" y="5025"/>
                    <a:pt x="1120" y="5120"/>
                    <a:pt x="1120" y="5215"/>
                  </a:cubicBezTo>
                  <a:cubicBezTo>
                    <a:pt x="1120" y="5323"/>
                    <a:pt x="1215" y="5418"/>
                    <a:pt x="1310" y="5418"/>
                  </a:cubicBezTo>
                  <a:lnTo>
                    <a:pt x="3894" y="5418"/>
                  </a:lnTo>
                  <a:cubicBezTo>
                    <a:pt x="3989" y="5418"/>
                    <a:pt x="4084" y="5323"/>
                    <a:pt x="4084" y="5215"/>
                  </a:cubicBezTo>
                  <a:lnTo>
                    <a:pt x="4084" y="4537"/>
                  </a:lnTo>
                  <a:cubicBezTo>
                    <a:pt x="4061" y="3763"/>
                    <a:pt x="3465" y="3525"/>
                    <a:pt x="3382" y="3501"/>
                  </a:cubicBezTo>
                  <a:lnTo>
                    <a:pt x="2632" y="3203"/>
                  </a:lnTo>
                  <a:lnTo>
                    <a:pt x="2632" y="3096"/>
                  </a:lnTo>
                  <a:cubicBezTo>
                    <a:pt x="2834" y="2977"/>
                    <a:pt x="2977" y="2787"/>
                    <a:pt x="3061" y="2560"/>
                  </a:cubicBezTo>
                  <a:cubicBezTo>
                    <a:pt x="3322" y="2549"/>
                    <a:pt x="3549" y="2310"/>
                    <a:pt x="3549" y="2025"/>
                  </a:cubicBezTo>
                  <a:cubicBezTo>
                    <a:pt x="3549" y="1858"/>
                    <a:pt x="3477" y="1703"/>
                    <a:pt x="3358" y="1608"/>
                  </a:cubicBezTo>
                  <a:lnTo>
                    <a:pt x="3358" y="1263"/>
                  </a:lnTo>
                  <a:cubicBezTo>
                    <a:pt x="3358" y="560"/>
                    <a:pt x="2787" y="1"/>
                    <a:pt x="208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08" name="Google Shape;9908;p78"/>
          <p:cNvGrpSpPr/>
          <p:nvPr/>
        </p:nvGrpSpPr>
        <p:grpSpPr>
          <a:xfrm>
            <a:off x="3542543" y="3020058"/>
            <a:ext cx="443676" cy="443124"/>
            <a:chOff x="2656907" y="2439293"/>
            <a:chExt cx="332757" cy="33234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09" name="Google Shape;9909;p78"/>
            <p:cNvSpPr/>
            <p:nvPr/>
          </p:nvSpPr>
          <p:spPr>
            <a:xfrm>
              <a:off x="2868751" y="2547666"/>
              <a:ext cx="53088" cy="53088"/>
            </a:xfrm>
            <a:custGeom>
              <a:avLst/>
              <a:gdLst/>
              <a:ahLst/>
              <a:cxnLst/>
              <a:rect l="l" t="t" r="r" b="b"/>
              <a:pathLst>
                <a:path w="1668" h="1668" extrusionOk="0">
                  <a:moveTo>
                    <a:pt x="834" y="334"/>
                  </a:moveTo>
                  <a:cubicBezTo>
                    <a:pt x="1120" y="334"/>
                    <a:pt x="1346" y="548"/>
                    <a:pt x="1346" y="834"/>
                  </a:cubicBezTo>
                  <a:cubicBezTo>
                    <a:pt x="1346" y="1120"/>
                    <a:pt x="1120" y="1334"/>
                    <a:pt x="834" y="1334"/>
                  </a:cubicBezTo>
                  <a:cubicBezTo>
                    <a:pt x="560" y="1334"/>
                    <a:pt x="334" y="1120"/>
                    <a:pt x="334" y="834"/>
                  </a:cubicBezTo>
                  <a:cubicBezTo>
                    <a:pt x="334" y="548"/>
                    <a:pt x="572" y="334"/>
                    <a:pt x="834" y="334"/>
                  </a:cubicBezTo>
                  <a:close/>
                  <a:moveTo>
                    <a:pt x="834" y="0"/>
                  </a:moveTo>
                  <a:cubicBezTo>
                    <a:pt x="381" y="0"/>
                    <a:pt x="0" y="370"/>
                    <a:pt x="0" y="834"/>
                  </a:cubicBezTo>
                  <a:cubicBezTo>
                    <a:pt x="0" y="1298"/>
                    <a:pt x="381" y="1667"/>
                    <a:pt x="834" y="1667"/>
                  </a:cubicBezTo>
                  <a:cubicBezTo>
                    <a:pt x="1298" y="1667"/>
                    <a:pt x="1667" y="1298"/>
                    <a:pt x="1667" y="834"/>
                  </a:cubicBezTo>
                  <a:cubicBezTo>
                    <a:pt x="1667" y="370"/>
                    <a:pt x="1298" y="0"/>
                    <a:pt x="83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0" name="Google Shape;9910;p78"/>
            <p:cNvSpPr/>
            <p:nvPr/>
          </p:nvSpPr>
          <p:spPr>
            <a:xfrm>
              <a:off x="2870661" y="2611703"/>
              <a:ext cx="68970" cy="49301"/>
            </a:xfrm>
            <a:custGeom>
              <a:avLst/>
              <a:gdLst/>
              <a:ahLst/>
              <a:cxnLst/>
              <a:rect l="l" t="t" r="r" b="b"/>
              <a:pathLst>
                <a:path w="2167" h="1549" extrusionOk="0">
                  <a:moveTo>
                    <a:pt x="774" y="1"/>
                  </a:moveTo>
                  <a:cubicBezTo>
                    <a:pt x="560" y="1"/>
                    <a:pt x="333" y="60"/>
                    <a:pt x="119" y="167"/>
                  </a:cubicBezTo>
                  <a:cubicBezTo>
                    <a:pt x="48" y="203"/>
                    <a:pt x="0" y="310"/>
                    <a:pt x="48" y="382"/>
                  </a:cubicBezTo>
                  <a:cubicBezTo>
                    <a:pt x="83" y="443"/>
                    <a:pt x="150" y="479"/>
                    <a:pt x="212" y="479"/>
                  </a:cubicBezTo>
                  <a:cubicBezTo>
                    <a:pt x="234" y="479"/>
                    <a:pt x="255" y="474"/>
                    <a:pt x="274" y="465"/>
                  </a:cubicBezTo>
                  <a:cubicBezTo>
                    <a:pt x="417" y="382"/>
                    <a:pt x="595" y="346"/>
                    <a:pt x="762" y="346"/>
                  </a:cubicBezTo>
                  <a:cubicBezTo>
                    <a:pt x="1286" y="346"/>
                    <a:pt x="1715" y="727"/>
                    <a:pt x="1786" y="1215"/>
                  </a:cubicBezTo>
                  <a:lnTo>
                    <a:pt x="762" y="1215"/>
                  </a:lnTo>
                  <a:cubicBezTo>
                    <a:pt x="679" y="1215"/>
                    <a:pt x="595" y="1298"/>
                    <a:pt x="595" y="1382"/>
                  </a:cubicBezTo>
                  <a:cubicBezTo>
                    <a:pt x="595" y="1477"/>
                    <a:pt x="679" y="1548"/>
                    <a:pt x="762" y="1548"/>
                  </a:cubicBezTo>
                  <a:lnTo>
                    <a:pt x="1988" y="1548"/>
                  </a:lnTo>
                  <a:cubicBezTo>
                    <a:pt x="2072" y="1548"/>
                    <a:pt x="2143" y="1477"/>
                    <a:pt x="2143" y="1382"/>
                  </a:cubicBezTo>
                  <a:cubicBezTo>
                    <a:pt x="2167" y="608"/>
                    <a:pt x="1536" y="1"/>
                    <a:pt x="77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1" name="Google Shape;9911;p78"/>
            <p:cNvSpPr/>
            <p:nvPr/>
          </p:nvSpPr>
          <p:spPr>
            <a:xfrm>
              <a:off x="2705794" y="2611321"/>
              <a:ext cx="68620" cy="49301"/>
            </a:xfrm>
            <a:custGeom>
              <a:avLst/>
              <a:gdLst/>
              <a:ahLst/>
              <a:cxnLst/>
              <a:rect l="l" t="t" r="r" b="b"/>
              <a:pathLst>
                <a:path w="2156" h="1549" extrusionOk="0">
                  <a:moveTo>
                    <a:pt x="1394" y="1"/>
                  </a:moveTo>
                  <a:cubicBezTo>
                    <a:pt x="632" y="1"/>
                    <a:pt x="1" y="620"/>
                    <a:pt x="1" y="1382"/>
                  </a:cubicBezTo>
                  <a:cubicBezTo>
                    <a:pt x="1" y="1465"/>
                    <a:pt x="84" y="1548"/>
                    <a:pt x="167" y="1548"/>
                  </a:cubicBezTo>
                  <a:lnTo>
                    <a:pt x="1406" y="1548"/>
                  </a:lnTo>
                  <a:cubicBezTo>
                    <a:pt x="1489" y="1548"/>
                    <a:pt x="1572" y="1465"/>
                    <a:pt x="1572" y="1382"/>
                  </a:cubicBezTo>
                  <a:cubicBezTo>
                    <a:pt x="1572" y="1287"/>
                    <a:pt x="1501" y="1215"/>
                    <a:pt x="1418" y="1215"/>
                  </a:cubicBezTo>
                  <a:lnTo>
                    <a:pt x="382" y="1215"/>
                  </a:lnTo>
                  <a:cubicBezTo>
                    <a:pt x="453" y="727"/>
                    <a:pt x="882" y="334"/>
                    <a:pt x="1406" y="334"/>
                  </a:cubicBezTo>
                  <a:cubicBezTo>
                    <a:pt x="1584" y="334"/>
                    <a:pt x="1751" y="382"/>
                    <a:pt x="1894" y="453"/>
                  </a:cubicBezTo>
                  <a:cubicBezTo>
                    <a:pt x="1918" y="469"/>
                    <a:pt x="1945" y="477"/>
                    <a:pt x="1974" y="477"/>
                  </a:cubicBezTo>
                  <a:cubicBezTo>
                    <a:pt x="2030" y="477"/>
                    <a:pt x="2088" y="445"/>
                    <a:pt x="2120" y="382"/>
                  </a:cubicBezTo>
                  <a:cubicBezTo>
                    <a:pt x="2156" y="310"/>
                    <a:pt x="2132" y="203"/>
                    <a:pt x="2049" y="155"/>
                  </a:cubicBezTo>
                  <a:cubicBezTo>
                    <a:pt x="1846" y="60"/>
                    <a:pt x="1632" y="1"/>
                    <a:pt x="139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2" name="Google Shape;9912;p78"/>
            <p:cNvSpPr/>
            <p:nvPr/>
          </p:nvSpPr>
          <p:spPr>
            <a:xfrm>
              <a:off x="2724000" y="2547666"/>
              <a:ext cx="53088" cy="53088"/>
            </a:xfrm>
            <a:custGeom>
              <a:avLst/>
              <a:gdLst/>
              <a:ahLst/>
              <a:cxnLst/>
              <a:rect l="l" t="t" r="r" b="b"/>
              <a:pathLst>
                <a:path w="1668" h="1668" extrusionOk="0">
                  <a:moveTo>
                    <a:pt x="834" y="334"/>
                  </a:moveTo>
                  <a:cubicBezTo>
                    <a:pt x="1119" y="334"/>
                    <a:pt x="1334" y="548"/>
                    <a:pt x="1334" y="834"/>
                  </a:cubicBezTo>
                  <a:cubicBezTo>
                    <a:pt x="1334" y="1120"/>
                    <a:pt x="1119" y="1334"/>
                    <a:pt x="834" y="1334"/>
                  </a:cubicBezTo>
                  <a:cubicBezTo>
                    <a:pt x="548" y="1334"/>
                    <a:pt x="322" y="1120"/>
                    <a:pt x="322" y="834"/>
                  </a:cubicBezTo>
                  <a:cubicBezTo>
                    <a:pt x="322" y="548"/>
                    <a:pt x="548" y="334"/>
                    <a:pt x="834" y="334"/>
                  </a:cubicBezTo>
                  <a:close/>
                  <a:moveTo>
                    <a:pt x="834" y="0"/>
                  </a:moveTo>
                  <a:cubicBezTo>
                    <a:pt x="369" y="0"/>
                    <a:pt x="0" y="370"/>
                    <a:pt x="0" y="834"/>
                  </a:cubicBezTo>
                  <a:cubicBezTo>
                    <a:pt x="0" y="1298"/>
                    <a:pt x="369" y="1667"/>
                    <a:pt x="834" y="1667"/>
                  </a:cubicBezTo>
                  <a:cubicBezTo>
                    <a:pt x="1298" y="1667"/>
                    <a:pt x="1667" y="1298"/>
                    <a:pt x="1667" y="834"/>
                  </a:cubicBezTo>
                  <a:cubicBezTo>
                    <a:pt x="1667" y="370"/>
                    <a:pt x="1298" y="0"/>
                    <a:pt x="83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3" name="Google Shape;9913;p78"/>
            <p:cNvSpPr/>
            <p:nvPr/>
          </p:nvSpPr>
          <p:spPr>
            <a:xfrm>
              <a:off x="2788800" y="2534394"/>
              <a:ext cx="68238" cy="68238"/>
            </a:xfrm>
            <a:custGeom>
              <a:avLst/>
              <a:gdLst/>
              <a:ahLst/>
              <a:cxnLst/>
              <a:rect l="l" t="t" r="r" b="b"/>
              <a:pathLst>
                <a:path w="2144" h="2144" extrusionOk="0">
                  <a:moveTo>
                    <a:pt x="1072" y="334"/>
                  </a:moveTo>
                  <a:cubicBezTo>
                    <a:pt x="1489" y="334"/>
                    <a:pt x="1822" y="656"/>
                    <a:pt x="1822" y="1072"/>
                  </a:cubicBezTo>
                  <a:cubicBezTo>
                    <a:pt x="1822" y="1489"/>
                    <a:pt x="1489" y="1822"/>
                    <a:pt x="1072" y="1822"/>
                  </a:cubicBezTo>
                  <a:cubicBezTo>
                    <a:pt x="655" y="1822"/>
                    <a:pt x="334" y="1489"/>
                    <a:pt x="334" y="1072"/>
                  </a:cubicBezTo>
                  <a:cubicBezTo>
                    <a:pt x="334" y="656"/>
                    <a:pt x="667" y="334"/>
                    <a:pt x="1072" y="334"/>
                  </a:cubicBezTo>
                  <a:close/>
                  <a:moveTo>
                    <a:pt x="1072" y="1"/>
                  </a:moveTo>
                  <a:cubicBezTo>
                    <a:pt x="477" y="1"/>
                    <a:pt x="0" y="477"/>
                    <a:pt x="0" y="1072"/>
                  </a:cubicBezTo>
                  <a:cubicBezTo>
                    <a:pt x="0" y="1668"/>
                    <a:pt x="477" y="2144"/>
                    <a:pt x="1072" y="2144"/>
                  </a:cubicBezTo>
                  <a:cubicBezTo>
                    <a:pt x="1667" y="2144"/>
                    <a:pt x="2143" y="1668"/>
                    <a:pt x="2143" y="1072"/>
                  </a:cubicBezTo>
                  <a:cubicBezTo>
                    <a:pt x="2143" y="477"/>
                    <a:pt x="1667" y="1"/>
                    <a:pt x="107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4" name="Google Shape;9914;p78"/>
            <p:cNvSpPr/>
            <p:nvPr/>
          </p:nvSpPr>
          <p:spPr>
            <a:xfrm>
              <a:off x="2764930" y="2613613"/>
              <a:ext cx="115979" cy="62923"/>
            </a:xfrm>
            <a:custGeom>
              <a:avLst/>
              <a:gdLst/>
              <a:ahLst/>
              <a:cxnLst/>
              <a:rect l="l" t="t" r="r" b="b"/>
              <a:pathLst>
                <a:path w="3644" h="1977" extrusionOk="0">
                  <a:moveTo>
                    <a:pt x="1822" y="345"/>
                  </a:moveTo>
                  <a:cubicBezTo>
                    <a:pt x="2584" y="345"/>
                    <a:pt x="3203" y="917"/>
                    <a:pt x="3298" y="1655"/>
                  </a:cubicBezTo>
                  <a:lnTo>
                    <a:pt x="345" y="1655"/>
                  </a:lnTo>
                  <a:cubicBezTo>
                    <a:pt x="441" y="905"/>
                    <a:pt x="1060" y="345"/>
                    <a:pt x="1822" y="345"/>
                  </a:cubicBezTo>
                  <a:close/>
                  <a:moveTo>
                    <a:pt x="1822" y="0"/>
                  </a:moveTo>
                  <a:cubicBezTo>
                    <a:pt x="822" y="0"/>
                    <a:pt x="0" y="822"/>
                    <a:pt x="0" y="1810"/>
                  </a:cubicBezTo>
                  <a:cubicBezTo>
                    <a:pt x="0" y="1905"/>
                    <a:pt x="84" y="1977"/>
                    <a:pt x="167" y="1977"/>
                  </a:cubicBezTo>
                  <a:lnTo>
                    <a:pt x="3477" y="1977"/>
                  </a:lnTo>
                  <a:cubicBezTo>
                    <a:pt x="3560" y="1977"/>
                    <a:pt x="3643" y="1905"/>
                    <a:pt x="3643" y="1810"/>
                  </a:cubicBezTo>
                  <a:cubicBezTo>
                    <a:pt x="3643" y="798"/>
                    <a:pt x="2822" y="0"/>
                    <a:pt x="1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5" name="Google Shape;9915;p78"/>
            <p:cNvSpPr/>
            <p:nvPr/>
          </p:nvSpPr>
          <p:spPr>
            <a:xfrm>
              <a:off x="2656907" y="2439293"/>
              <a:ext cx="332757" cy="332343"/>
            </a:xfrm>
            <a:custGeom>
              <a:avLst/>
              <a:gdLst/>
              <a:ahLst/>
              <a:cxnLst/>
              <a:rect l="l" t="t" r="r" b="b"/>
              <a:pathLst>
                <a:path w="10455" h="10442" extrusionOk="0">
                  <a:moveTo>
                    <a:pt x="5383" y="893"/>
                  </a:moveTo>
                  <a:cubicBezTo>
                    <a:pt x="7645" y="977"/>
                    <a:pt x="9454" y="2798"/>
                    <a:pt x="9550" y="5060"/>
                  </a:cubicBezTo>
                  <a:lnTo>
                    <a:pt x="9145" y="5060"/>
                  </a:lnTo>
                  <a:cubicBezTo>
                    <a:pt x="9050" y="5060"/>
                    <a:pt x="8978" y="5132"/>
                    <a:pt x="8978" y="5227"/>
                  </a:cubicBezTo>
                  <a:cubicBezTo>
                    <a:pt x="8978" y="5310"/>
                    <a:pt x="9050" y="5382"/>
                    <a:pt x="9145" y="5382"/>
                  </a:cubicBezTo>
                  <a:lnTo>
                    <a:pt x="9550" y="5382"/>
                  </a:lnTo>
                  <a:cubicBezTo>
                    <a:pt x="9454" y="7644"/>
                    <a:pt x="7645" y="9466"/>
                    <a:pt x="5383" y="9549"/>
                  </a:cubicBezTo>
                  <a:lnTo>
                    <a:pt x="5383" y="9156"/>
                  </a:lnTo>
                  <a:cubicBezTo>
                    <a:pt x="5383" y="9061"/>
                    <a:pt x="5311" y="8989"/>
                    <a:pt x="5216" y="8989"/>
                  </a:cubicBezTo>
                  <a:cubicBezTo>
                    <a:pt x="5121" y="8989"/>
                    <a:pt x="5049" y="9061"/>
                    <a:pt x="5049" y="9156"/>
                  </a:cubicBezTo>
                  <a:lnTo>
                    <a:pt x="5049" y="9549"/>
                  </a:lnTo>
                  <a:cubicBezTo>
                    <a:pt x="2787" y="9466"/>
                    <a:pt x="977" y="7644"/>
                    <a:pt x="882" y="5382"/>
                  </a:cubicBezTo>
                  <a:lnTo>
                    <a:pt x="1287" y="5382"/>
                  </a:lnTo>
                  <a:cubicBezTo>
                    <a:pt x="1382" y="5382"/>
                    <a:pt x="1453" y="5310"/>
                    <a:pt x="1453" y="5227"/>
                  </a:cubicBezTo>
                  <a:cubicBezTo>
                    <a:pt x="1453" y="5132"/>
                    <a:pt x="1382" y="5060"/>
                    <a:pt x="1287" y="5060"/>
                  </a:cubicBezTo>
                  <a:lnTo>
                    <a:pt x="882" y="5060"/>
                  </a:lnTo>
                  <a:cubicBezTo>
                    <a:pt x="977" y="2798"/>
                    <a:pt x="2787" y="977"/>
                    <a:pt x="5049" y="893"/>
                  </a:cubicBezTo>
                  <a:lnTo>
                    <a:pt x="5049" y="1286"/>
                  </a:lnTo>
                  <a:cubicBezTo>
                    <a:pt x="5049" y="1381"/>
                    <a:pt x="5121" y="1453"/>
                    <a:pt x="5216" y="1453"/>
                  </a:cubicBezTo>
                  <a:cubicBezTo>
                    <a:pt x="5311" y="1453"/>
                    <a:pt x="5383" y="1381"/>
                    <a:pt x="5383" y="1286"/>
                  </a:cubicBezTo>
                  <a:lnTo>
                    <a:pt x="5383" y="893"/>
                  </a:lnTo>
                  <a:close/>
                  <a:moveTo>
                    <a:pt x="5228" y="0"/>
                  </a:moveTo>
                  <a:cubicBezTo>
                    <a:pt x="5144" y="0"/>
                    <a:pt x="5061" y="72"/>
                    <a:pt x="5061" y="167"/>
                  </a:cubicBezTo>
                  <a:lnTo>
                    <a:pt x="5061" y="560"/>
                  </a:lnTo>
                  <a:cubicBezTo>
                    <a:pt x="2620" y="655"/>
                    <a:pt x="656" y="2620"/>
                    <a:pt x="572" y="5060"/>
                  </a:cubicBezTo>
                  <a:lnTo>
                    <a:pt x="168" y="5060"/>
                  </a:lnTo>
                  <a:cubicBezTo>
                    <a:pt x="84" y="5060"/>
                    <a:pt x="1" y="5132"/>
                    <a:pt x="1" y="5227"/>
                  </a:cubicBezTo>
                  <a:cubicBezTo>
                    <a:pt x="1" y="5310"/>
                    <a:pt x="84" y="5382"/>
                    <a:pt x="168" y="5382"/>
                  </a:cubicBezTo>
                  <a:lnTo>
                    <a:pt x="572" y="5382"/>
                  </a:lnTo>
                  <a:cubicBezTo>
                    <a:pt x="656" y="7823"/>
                    <a:pt x="2620" y="9787"/>
                    <a:pt x="5061" y="9882"/>
                  </a:cubicBezTo>
                  <a:lnTo>
                    <a:pt x="5061" y="10287"/>
                  </a:lnTo>
                  <a:cubicBezTo>
                    <a:pt x="5061" y="10371"/>
                    <a:pt x="5144" y="10442"/>
                    <a:pt x="5228" y="10442"/>
                  </a:cubicBezTo>
                  <a:cubicBezTo>
                    <a:pt x="5323" y="10442"/>
                    <a:pt x="5394" y="10371"/>
                    <a:pt x="5394" y="10287"/>
                  </a:cubicBezTo>
                  <a:lnTo>
                    <a:pt x="5394" y="9882"/>
                  </a:lnTo>
                  <a:cubicBezTo>
                    <a:pt x="7835" y="9787"/>
                    <a:pt x="9800" y="7823"/>
                    <a:pt x="9883" y="5382"/>
                  </a:cubicBezTo>
                  <a:lnTo>
                    <a:pt x="10288" y="5382"/>
                  </a:lnTo>
                  <a:cubicBezTo>
                    <a:pt x="10383" y="5382"/>
                    <a:pt x="10455" y="5310"/>
                    <a:pt x="10455" y="5227"/>
                  </a:cubicBezTo>
                  <a:cubicBezTo>
                    <a:pt x="10455" y="5132"/>
                    <a:pt x="10383" y="5060"/>
                    <a:pt x="10288" y="5060"/>
                  </a:cubicBezTo>
                  <a:lnTo>
                    <a:pt x="9883" y="5060"/>
                  </a:lnTo>
                  <a:cubicBezTo>
                    <a:pt x="9800" y="2620"/>
                    <a:pt x="7835" y="655"/>
                    <a:pt x="5394" y="560"/>
                  </a:cubicBezTo>
                  <a:lnTo>
                    <a:pt x="5394" y="167"/>
                  </a:lnTo>
                  <a:cubicBezTo>
                    <a:pt x="5394" y="72"/>
                    <a:pt x="5323" y="0"/>
                    <a:pt x="522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16" name="Google Shape;9916;p78"/>
          <p:cNvGrpSpPr/>
          <p:nvPr/>
        </p:nvGrpSpPr>
        <p:grpSpPr>
          <a:xfrm>
            <a:off x="2308698" y="2997822"/>
            <a:ext cx="532580" cy="487597"/>
            <a:chOff x="1731523" y="2422616"/>
            <a:chExt cx="399435" cy="36569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17" name="Google Shape;9917;p78"/>
            <p:cNvSpPr/>
            <p:nvPr/>
          </p:nvSpPr>
          <p:spPr>
            <a:xfrm>
              <a:off x="1865294" y="2725009"/>
              <a:ext cx="43604" cy="43604"/>
            </a:xfrm>
            <a:custGeom>
              <a:avLst/>
              <a:gdLst/>
              <a:ahLst/>
              <a:cxnLst/>
              <a:rect l="l" t="t" r="r" b="b"/>
              <a:pathLst>
                <a:path w="1370" h="1370" extrusionOk="0">
                  <a:moveTo>
                    <a:pt x="679" y="370"/>
                  </a:moveTo>
                  <a:cubicBezTo>
                    <a:pt x="858" y="370"/>
                    <a:pt x="1013" y="512"/>
                    <a:pt x="1013" y="691"/>
                  </a:cubicBezTo>
                  <a:cubicBezTo>
                    <a:pt x="1013" y="870"/>
                    <a:pt x="858" y="1024"/>
                    <a:pt x="679" y="1024"/>
                  </a:cubicBezTo>
                  <a:cubicBezTo>
                    <a:pt x="501" y="1024"/>
                    <a:pt x="358" y="870"/>
                    <a:pt x="358" y="691"/>
                  </a:cubicBezTo>
                  <a:cubicBezTo>
                    <a:pt x="370" y="501"/>
                    <a:pt x="501" y="370"/>
                    <a:pt x="679" y="370"/>
                  </a:cubicBezTo>
                  <a:close/>
                  <a:moveTo>
                    <a:pt x="679" y="1"/>
                  </a:moveTo>
                  <a:cubicBezTo>
                    <a:pt x="310" y="1"/>
                    <a:pt x="1" y="310"/>
                    <a:pt x="1" y="679"/>
                  </a:cubicBezTo>
                  <a:cubicBezTo>
                    <a:pt x="1" y="1072"/>
                    <a:pt x="310" y="1370"/>
                    <a:pt x="679" y="1370"/>
                  </a:cubicBezTo>
                  <a:cubicBezTo>
                    <a:pt x="1048" y="1370"/>
                    <a:pt x="1370" y="1048"/>
                    <a:pt x="1370" y="679"/>
                  </a:cubicBezTo>
                  <a:cubicBezTo>
                    <a:pt x="1370" y="310"/>
                    <a:pt x="1048" y="1"/>
                    <a:pt x="6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8" name="Google Shape;9918;p78"/>
            <p:cNvSpPr/>
            <p:nvPr/>
          </p:nvSpPr>
          <p:spPr>
            <a:xfrm>
              <a:off x="2005876" y="2725009"/>
              <a:ext cx="43636" cy="43604"/>
            </a:xfrm>
            <a:custGeom>
              <a:avLst/>
              <a:gdLst/>
              <a:ahLst/>
              <a:cxnLst/>
              <a:rect l="l" t="t" r="r" b="b"/>
              <a:pathLst>
                <a:path w="1371" h="1370" extrusionOk="0">
                  <a:moveTo>
                    <a:pt x="680" y="370"/>
                  </a:moveTo>
                  <a:cubicBezTo>
                    <a:pt x="858" y="370"/>
                    <a:pt x="1013" y="512"/>
                    <a:pt x="1013" y="691"/>
                  </a:cubicBezTo>
                  <a:cubicBezTo>
                    <a:pt x="1013" y="870"/>
                    <a:pt x="858" y="1024"/>
                    <a:pt x="680" y="1024"/>
                  </a:cubicBezTo>
                  <a:cubicBezTo>
                    <a:pt x="501" y="1024"/>
                    <a:pt x="358" y="870"/>
                    <a:pt x="358" y="691"/>
                  </a:cubicBezTo>
                  <a:cubicBezTo>
                    <a:pt x="370" y="501"/>
                    <a:pt x="501" y="370"/>
                    <a:pt x="680" y="370"/>
                  </a:cubicBezTo>
                  <a:close/>
                  <a:moveTo>
                    <a:pt x="680" y="1"/>
                  </a:moveTo>
                  <a:cubicBezTo>
                    <a:pt x="311" y="1"/>
                    <a:pt x="1" y="310"/>
                    <a:pt x="1" y="679"/>
                  </a:cubicBezTo>
                  <a:cubicBezTo>
                    <a:pt x="1" y="1072"/>
                    <a:pt x="311" y="1370"/>
                    <a:pt x="680" y="1370"/>
                  </a:cubicBezTo>
                  <a:cubicBezTo>
                    <a:pt x="1061" y="1370"/>
                    <a:pt x="1370" y="1048"/>
                    <a:pt x="1370" y="679"/>
                  </a:cubicBezTo>
                  <a:cubicBezTo>
                    <a:pt x="1370" y="310"/>
                    <a:pt x="1061" y="1"/>
                    <a:pt x="68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19" name="Google Shape;9919;p78"/>
            <p:cNvSpPr/>
            <p:nvPr/>
          </p:nvSpPr>
          <p:spPr>
            <a:xfrm>
              <a:off x="1731523" y="2422616"/>
              <a:ext cx="399435" cy="365698"/>
            </a:xfrm>
            <a:custGeom>
              <a:avLst/>
              <a:gdLst/>
              <a:ahLst/>
              <a:cxnLst/>
              <a:rect l="l" t="t" r="r" b="b"/>
              <a:pathLst>
                <a:path w="12550" h="11490" extrusionOk="0">
                  <a:moveTo>
                    <a:pt x="4323" y="2143"/>
                  </a:moveTo>
                  <a:lnTo>
                    <a:pt x="4323" y="3215"/>
                  </a:lnTo>
                  <a:lnTo>
                    <a:pt x="3585" y="3215"/>
                  </a:lnTo>
                  <a:lnTo>
                    <a:pt x="3216" y="2143"/>
                  </a:lnTo>
                  <a:close/>
                  <a:moveTo>
                    <a:pt x="5787" y="2143"/>
                  </a:moveTo>
                  <a:lnTo>
                    <a:pt x="5787" y="3215"/>
                  </a:lnTo>
                  <a:lnTo>
                    <a:pt x="4692" y="3215"/>
                  </a:lnTo>
                  <a:lnTo>
                    <a:pt x="4692" y="2143"/>
                  </a:lnTo>
                  <a:close/>
                  <a:moveTo>
                    <a:pt x="7252" y="2143"/>
                  </a:moveTo>
                  <a:lnTo>
                    <a:pt x="7252" y="3215"/>
                  </a:lnTo>
                  <a:lnTo>
                    <a:pt x="6144" y="3215"/>
                  </a:lnTo>
                  <a:lnTo>
                    <a:pt x="6144" y="2143"/>
                  </a:lnTo>
                  <a:close/>
                  <a:moveTo>
                    <a:pt x="8704" y="2143"/>
                  </a:moveTo>
                  <a:lnTo>
                    <a:pt x="8704" y="3215"/>
                  </a:lnTo>
                  <a:lnTo>
                    <a:pt x="7609" y="3215"/>
                  </a:lnTo>
                  <a:lnTo>
                    <a:pt x="7609" y="2143"/>
                  </a:lnTo>
                  <a:close/>
                  <a:moveTo>
                    <a:pt x="10169" y="2143"/>
                  </a:moveTo>
                  <a:lnTo>
                    <a:pt x="10169" y="3215"/>
                  </a:lnTo>
                  <a:lnTo>
                    <a:pt x="9061" y="3215"/>
                  </a:lnTo>
                  <a:lnTo>
                    <a:pt x="9061" y="2143"/>
                  </a:lnTo>
                  <a:close/>
                  <a:moveTo>
                    <a:pt x="11050" y="2143"/>
                  </a:moveTo>
                  <a:lnTo>
                    <a:pt x="10788" y="3215"/>
                  </a:lnTo>
                  <a:lnTo>
                    <a:pt x="10538" y="3215"/>
                  </a:lnTo>
                  <a:lnTo>
                    <a:pt x="10538" y="2143"/>
                  </a:lnTo>
                  <a:close/>
                  <a:moveTo>
                    <a:pt x="10716" y="3572"/>
                  </a:moveTo>
                  <a:lnTo>
                    <a:pt x="10538" y="4334"/>
                  </a:lnTo>
                  <a:lnTo>
                    <a:pt x="10538" y="3572"/>
                  </a:lnTo>
                  <a:close/>
                  <a:moveTo>
                    <a:pt x="4323" y="3572"/>
                  </a:moveTo>
                  <a:lnTo>
                    <a:pt x="4323" y="4680"/>
                  </a:lnTo>
                  <a:lnTo>
                    <a:pt x="4108" y="4680"/>
                  </a:lnTo>
                  <a:lnTo>
                    <a:pt x="3727" y="3572"/>
                  </a:lnTo>
                  <a:close/>
                  <a:moveTo>
                    <a:pt x="5787" y="3572"/>
                  </a:moveTo>
                  <a:lnTo>
                    <a:pt x="5787" y="4680"/>
                  </a:lnTo>
                  <a:lnTo>
                    <a:pt x="4692" y="4680"/>
                  </a:lnTo>
                  <a:lnTo>
                    <a:pt x="4692" y="3572"/>
                  </a:lnTo>
                  <a:close/>
                  <a:moveTo>
                    <a:pt x="7252" y="3572"/>
                  </a:moveTo>
                  <a:lnTo>
                    <a:pt x="7252" y="4680"/>
                  </a:lnTo>
                  <a:lnTo>
                    <a:pt x="6144" y="4680"/>
                  </a:lnTo>
                  <a:lnTo>
                    <a:pt x="6144" y="3572"/>
                  </a:lnTo>
                  <a:close/>
                  <a:moveTo>
                    <a:pt x="8704" y="3572"/>
                  </a:moveTo>
                  <a:lnTo>
                    <a:pt x="8704" y="4680"/>
                  </a:lnTo>
                  <a:lnTo>
                    <a:pt x="7609" y="4680"/>
                  </a:lnTo>
                  <a:lnTo>
                    <a:pt x="7609" y="3572"/>
                  </a:lnTo>
                  <a:close/>
                  <a:moveTo>
                    <a:pt x="10169" y="3572"/>
                  </a:moveTo>
                  <a:lnTo>
                    <a:pt x="10169" y="4680"/>
                  </a:lnTo>
                  <a:lnTo>
                    <a:pt x="9061" y="4680"/>
                  </a:lnTo>
                  <a:lnTo>
                    <a:pt x="9061" y="3572"/>
                  </a:lnTo>
                  <a:close/>
                  <a:moveTo>
                    <a:pt x="4335" y="5037"/>
                  </a:moveTo>
                  <a:lnTo>
                    <a:pt x="4335" y="5275"/>
                  </a:lnTo>
                  <a:lnTo>
                    <a:pt x="4239" y="5037"/>
                  </a:lnTo>
                  <a:close/>
                  <a:moveTo>
                    <a:pt x="5787" y="5037"/>
                  </a:moveTo>
                  <a:lnTo>
                    <a:pt x="5787" y="5894"/>
                  </a:lnTo>
                  <a:cubicBezTo>
                    <a:pt x="5706" y="5890"/>
                    <a:pt x="5631" y="5889"/>
                    <a:pt x="5561" y="5889"/>
                  </a:cubicBezTo>
                  <a:cubicBezTo>
                    <a:pt x="5443" y="5889"/>
                    <a:pt x="5341" y="5892"/>
                    <a:pt x="5248" y="5892"/>
                  </a:cubicBezTo>
                  <a:cubicBezTo>
                    <a:pt x="5036" y="5892"/>
                    <a:pt x="4874" y="5875"/>
                    <a:pt x="4692" y="5763"/>
                  </a:cubicBezTo>
                  <a:lnTo>
                    <a:pt x="4692" y="5037"/>
                  </a:lnTo>
                  <a:close/>
                  <a:moveTo>
                    <a:pt x="7252" y="5037"/>
                  </a:moveTo>
                  <a:lnTo>
                    <a:pt x="7252" y="5894"/>
                  </a:lnTo>
                  <a:lnTo>
                    <a:pt x="6144" y="5894"/>
                  </a:lnTo>
                  <a:lnTo>
                    <a:pt x="6144" y="5037"/>
                  </a:lnTo>
                  <a:close/>
                  <a:moveTo>
                    <a:pt x="8704" y="5037"/>
                  </a:moveTo>
                  <a:lnTo>
                    <a:pt x="8704" y="5894"/>
                  </a:lnTo>
                  <a:lnTo>
                    <a:pt x="7609" y="5894"/>
                  </a:lnTo>
                  <a:lnTo>
                    <a:pt x="7609" y="5037"/>
                  </a:lnTo>
                  <a:close/>
                  <a:moveTo>
                    <a:pt x="10169" y="5037"/>
                  </a:moveTo>
                  <a:lnTo>
                    <a:pt x="10169" y="5894"/>
                  </a:lnTo>
                  <a:lnTo>
                    <a:pt x="9061" y="5894"/>
                  </a:lnTo>
                  <a:lnTo>
                    <a:pt x="9061" y="5037"/>
                  </a:lnTo>
                  <a:close/>
                  <a:moveTo>
                    <a:pt x="4882" y="9240"/>
                  </a:moveTo>
                  <a:cubicBezTo>
                    <a:pt x="5406" y="9240"/>
                    <a:pt x="5823" y="9680"/>
                    <a:pt x="5823" y="10180"/>
                  </a:cubicBezTo>
                  <a:cubicBezTo>
                    <a:pt x="5823" y="10704"/>
                    <a:pt x="5406" y="11121"/>
                    <a:pt x="4882" y="11121"/>
                  </a:cubicBezTo>
                  <a:cubicBezTo>
                    <a:pt x="4359" y="11121"/>
                    <a:pt x="3942" y="10704"/>
                    <a:pt x="3942" y="10180"/>
                  </a:cubicBezTo>
                  <a:cubicBezTo>
                    <a:pt x="3942" y="9656"/>
                    <a:pt x="4359" y="9240"/>
                    <a:pt x="4882" y="9240"/>
                  </a:cubicBezTo>
                  <a:close/>
                  <a:moveTo>
                    <a:pt x="9300" y="9240"/>
                  </a:moveTo>
                  <a:cubicBezTo>
                    <a:pt x="9823" y="9263"/>
                    <a:pt x="10240" y="9680"/>
                    <a:pt x="10240" y="10180"/>
                  </a:cubicBezTo>
                  <a:cubicBezTo>
                    <a:pt x="10240" y="10704"/>
                    <a:pt x="9823" y="11121"/>
                    <a:pt x="9300" y="11121"/>
                  </a:cubicBezTo>
                  <a:cubicBezTo>
                    <a:pt x="8788" y="11121"/>
                    <a:pt x="8371" y="10704"/>
                    <a:pt x="8371" y="10180"/>
                  </a:cubicBezTo>
                  <a:cubicBezTo>
                    <a:pt x="8371" y="9656"/>
                    <a:pt x="8788" y="9240"/>
                    <a:pt x="9300" y="9240"/>
                  </a:cubicBezTo>
                  <a:close/>
                  <a:moveTo>
                    <a:pt x="668" y="0"/>
                  </a:moveTo>
                  <a:cubicBezTo>
                    <a:pt x="298" y="0"/>
                    <a:pt x="1" y="298"/>
                    <a:pt x="1" y="667"/>
                  </a:cubicBezTo>
                  <a:cubicBezTo>
                    <a:pt x="1" y="1048"/>
                    <a:pt x="298" y="1346"/>
                    <a:pt x="668" y="1346"/>
                  </a:cubicBezTo>
                  <a:lnTo>
                    <a:pt x="1489" y="1346"/>
                  </a:lnTo>
                  <a:lnTo>
                    <a:pt x="2513" y="4227"/>
                  </a:lnTo>
                  <a:cubicBezTo>
                    <a:pt x="2540" y="4299"/>
                    <a:pt x="2608" y="4351"/>
                    <a:pt x="2681" y="4351"/>
                  </a:cubicBezTo>
                  <a:cubicBezTo>
                    <a:pt x="2704" y="4351"/>
                    <a:pt x="2728" y="4346"/>
                    <a:pt x="2751" y="4334"/>
                  </a:cubicBezTo>
                  <a:cubicBezTo>
                    <a:pt x="2846" y="4299"/>
                    <a:pt x="2906" y="4203"/>
                    <a:pt x="2858" y="4096"/>
                  </a:cubicBezTo>
                  <a:cubicBezTo>
                    <a:pt x="1858" y="1262"/>
                    <a:pt x="1822" y="1143"/>
                    <a:pt x="1822" y="1143"/>
                  </a:cubicBezTo>
                  <a:cubicBezTo>
                    <a:pt x="1775" y="1048"/>
                    <a:pt x="1668" y="965"/>
                    <a:pt x="1549" y="965"/>
                  </a:cubicBezTo>
                  <a:lnTo>
                    <a:pt x="668" y="965"/>
                  </a:lnTo>
                  <a:cubicBezTo>
                    <a:pt x="513" y="965"/>
                    <a:pt x="370" y="834"/>
                    <a:pt x="370" y="667"/>
                  </a:cubicBezTo>
                  <a:cubicBezTo>
                    <a:pt x="370" y="500"/>
                    <a:pt x="513" y="369"/>
                    <a:pt x="668" y="369"/>
                  </a:cubicBezTo>
                  <a:lnTo>
                    <a:pt x="1549" y="369"/>
                  </a:lnTo>
                  <a:cubicBezTo>
                    <a:pt x="1906" y="369"/>
                    <a:pt x="2215" y="584"/>
                    <a:pt x="2370" y="905"/>
                  </a:cubicBezTo>
                  <a:cubicBezTo>
                    <a:pt x="2596" y="1524"/>
                    <a:pt x="3811" y="5001"/>
                    <a:pt x="4001" y="5525"/>
                  </a:cubicBezTo>
                  <a:cubicBezTo>
                    <a:pt x="4144" y="5894"/>
                    <a:pt x="4573" y="6251"/>
                    <a:pt x="5109" y="6251"/>
                  </a:cubicBezTo>
                  <a:lnTo>
                    <a:pt x="11717" y="6251"/>
                  </a:lnTo>
                  <a:cubicBezTo>
                    <a:pt x="11883" y="6251"/>
                    <a:pt x="12014" y="6382"/>
                    <a:pt x="12014" y="6549"/>
                  </a:cubicBezTo>
                  <a:cubicBezTo>
                    <a:pt x="12014" y="6715"/>
                    <a:pt x="11883" y="6846"/>
                    <a:pt x="11717" y="6846"/>
                  </a:cubicBezTo>
                  <a:lnTo>
                    <a:pt x="5109" y="6846"/>
                  </a:lnTo>
                  <a:cubicBezTo>
                    <a:pt x="4394" y="6846"/>
                    <a:pt x="3739" y="6418"/>
                    <a:pt x="3466" y="5763"/>
                  </a:cubicBezTo>
                  <a:lnTo>
                    <a:pt x="3096" y="4715"/>
                  </a:lnTo>
                  <a:cubicBezTo>
                    <a:pt x="3078" y="4652"/>
                    <a:pt x="3013" y="4603"/>
                    <a:pt x="2936" y="4603"/>
                  </a:cubicBezTo>
                  <a:cubicBezTo>
                    <a:pt x="2911" y="4603"/>
                    <a:pt x="2885" y="4608"/>
                    <a:pt x="2858" y="4620"/>
                  </a:cubicBezTo>
                  <a:cubicBezTo>
                    <a:pt x="2751" y="4656"/>
                    <a:pt x="2715" y="4751"/>
                    <a:pt x="2751" y="4858"/>
                  </a:cubicBezTo>
                  <a:cubicBezTo>
                    <a:pt x="3049" y="5596"/>
                    <a:pt x="3073" y="5942"/>
                    <a:pt x="3406" y="6406"/>
                  </a:cubicBezTo>
                  <a:lnTo>
                    <a:pt x="3013" y="7001"/>
                  </a:lnTo>
                  <a:cubicBezTo>
                    <a:pt x="2394" y="7894"/>
                    <a:pt x="2930" y="9097"/>
                    <a:pt x="3989" y="9240"/>
                  </a:cubicBezTo>
                  <a:cubicBezTo>
                    <a:pt x="3144" y="10049"/>
                    <a:pt x="3692" y="11490"/>
                    <a:pt x="4870" y="11490"/>
                  </a:cubicBezTo>
                  <a:cubicBezTo>
                    <a:pt x="6025" y="11490"/>
                    <a:pt x="6597" y="10061"/>
                    <a:pt x="5763" y="9251"/>
                  </a:cubicBezTo>
                  <a:lnTo>
                    <a:pt x="8383" y="9251"/>
                  </a:lnTo>
                  <a:cubicBezTo>
                    <a:pt x="7549" y="10061"/>
                    <a:pt x="8109" y="11490"/>
                    <a:pt x="9276" y="11490"/>
                  </a:cubicBezTo>
                  <a:cubicBezTo>
                    <a:pt x="10431" y="11490"/>
                    <a:pt x="11002" y="10061"/>
                    <a:pt x="10169" y="9251"/>
                  </a:cubicBezTo>
                  <a:lnTo>
                    <a:pt x="10407" y="9251"/>
                  </a:lnTo>
                  <a:cubicBezTo>
                    <a:pt x="10776" y="9251"/>
                    <a:pt x="11074" y="8954"/>
                    <a:pt x="11074" y="8585"/>
                  </a:cubicBezTo>
                  <a:cubicBezTo>
                    <a:pt x="11074" y="8216"/>
                    <a:pt x="10776" y="7918"/>
                    <a:pt x="10407" y="7918"/>
                  </a:cubicBezTo>
                  <a:lnTo>
                    <a:pt x="8788" y="7918"/>
                  </a:lnTo>
                  <a:cubicBezTo>
                    <a:pt x="8680" y="7918"/>
                    <a:pt x="8609" y="7989"/>
                    <a:pt x="8609" y="8097"/>
                  </a:cubicBezTo>
                  <a:cubicBezTo>
                    <a:pt x="8609" y="8204"/>
                    <a:pt x="8680" y="8275"/>
                    <a:pt x="8788" y="8275"/>
                  </a:cubicBezTo>
                  <a:lnTo>
                    <a:pt x="10431" y="8275"/>
                  </a:lnTo>
                  <a:cubicBezTo>
                    <a:pt x="10597" y="8275"/>
                    <a:pt x="10728" y="8406"/>
                    <a:pt x="10728" y="8573"/>
                  </a:cubicBezTo>
                  <a:cubicBezTo>
                    <a:pt x="10728" y="8740"/>
                    <a:pt x="10597" y="8871"/>
                    <a:pt x="10431" y="8871"/>
                  </a:cubicBezTo>
                  <a:lnTo>
                    <a:pt x="4204" y="8871"/>
                  </a:lnTo>
                  <a:cubicBezTo>
                    <a:pt x="3323" y="8871"/>
                    <a:pt x="2811" y="7882"/>
                    <a:pt x="3311" y="7168"/>
                  </a:cubicBezTo>
                  <a:lnTo>
                    <a:pt x="3668" y="6656"/>
                  </a:lnTo>
                  <a:cubicBezTo>
                    <a:pt x="3811" y="6787"/>
                    <a:pt x="3978" y="6906"/>
                    <a:pt x="4168" y="7001"/>
                  </a:cubicBezTo>
                  <a:lnTo>
                    <a:pt x="3799" y="7537"/>
                  </a:lnTo>
                  <a:cubicBezTo>
                    <a:pt x="3573" y="7847"/>
                    <a:pt x="3799" y="8275"/>
                    <a:pt x="4180" y="8275"/>
                  </a:cubicBezTo>
                  <a:lnTo>
                    <a:pt x="8085" y="8275"/>
                  </a:lnTo>
                  <a:cubicBezTo>
                    <a:pt x="8192" y="8275"/>
                    <a:pt x="8264" y="8204"/>
                    <a:pt x="8264" y="8097"/>
                  </a:cubicBezTo>
                  <a:cubicBezTo>
                    <a:pt x="8264" y="7989"/>
                    <a:pt x="8192" y="7918"/>
                    <a:pt x="8085" y="7918"/>
                  </a:cubicBezTo>
                  <a:lnTo>
                    <a:pt x="4180" y="7918"/>
                  </a:lnTo>
                  <a:cubicBezTo>
                    <a:pt x="4097" y="7918"/>
                    <a:pt x="4037" y="7811"/>
                    <a:pt x="4097" y="7739"/>
                  </a:cubicBezTo>
                  <a:lnTo>
                    <a:pt x="4513" y="7132"/>
                  </a:lnTo>
                  <a:cubicBezTo>
                    <a:pt x="4753" y="7201"/>
                    <a:pt x="4820" y="7217"/>
                    <a:pt x="5587" y="7217"/>
                  </a:cubicBezTo>
                  <a:cubicBezTo>
                    <a:pt x="6309" y="7217"/>
                    <a:pt x="7651" y="7202"/>
                    <a:pt x="10341" y="7202"/>
                  </a:cubicBezTo>
                  <a:cubicBezTo>
                    <a:pt x="10765" y="7202"/>
                    <a:pt x="11223" y="7203"/>
                    <a:pt x="11717" y="7204"/>
                  </a:cubicBezTo>
                  <a:cubicBezTo>
                    <a:pt x="12086" y="7204"/>
                    <a:pt x="12383" y="6906"/>
                    <a:pt x="12383" y="6537"/>
                  </a:cubicBezTo>
                  <a:cubicBezTo>
                    <a:pt x="12383" y="6168"/>
                    <a:pt x="12098" y="5894"/>
                    <a:pt x="11728" y="5894"/>
                  </a:cubicBezTo>
                  <a:lnTo>
                    <a:pt x="11538" y="5894"/>
                  </a:lnTo>
                  <a:lnTo>
                    <a:pt x="12383" y="2191"/>
                  </a:lnTo>
                  <a:cubicBezTo>
                    <a:pt x="12550" y="1489"/>
                    <a:pt x="12014" y="822"/>
                    <a:pt x="11300" y="822"/>
                  </a:cubicBezTo>
                  <a:lnTo>
                    <a:pt x="7752" y="822"/>
                  </a:lnTo>
                  <a:cubicBezTo>
                    <a:pt x="7657" y="822"/>
                    <a:pt x="7573" y="893"/>
                    <a:pt x="7573" y="1000"/>
                  </a:cubicBezTo>
                  <a:cubicBezTo>
                    <a:pt x="7573" y="1108"/>
                    <a:pt x="7657" y="1179"/>
                    <a:pt x="7752" y="1179"/>
                  </a:cubicBezTo>
                  <a:lnTo>
                    <a:pt x="11300" y="1179"/>
                  </a:lnTo>
                  <a:cubicBezTo>
                    <a:pt x="11788" y="1179"/>
                    <a:pt x="12145" y="1620"/>
                    <a:pt x="12026" y="2096"/>
                  </a:cubicBezTo>
                  <a:lnTo>
                    <a:pt x="11145" y="5894"/>
                  </a:lnTo>
                  <a:lnTo>
                    <a:pt x="10526" y="5894"/>
                  </a:lnTo>
                  <a:cubicBezTo>
                    <a:pt x="10609" y="5489"/>
                    <a:pt x="11300" y="2548"/>
                    <a:pt x="11419" y="2001"/>
                  </a:cubicBezTo>
                  <a:cubicBezTo>
                    <a:pt x="11443" y="1882"/>
                    <a:pt x="11359" y="1774"/>
                    <a:pt x="11240" y="1774"/>
                  </a:cubicBezTo>
                  <a:lnTo>
                    <a:pt x="3073" y="1774"/>
                  </a:lnTo>
                  <a:lnTo>
                    <a:pt x="2858" y="1167"/>
                  </a:lnTo>
                  <a:lnTo>
                    <a:pt x="7073" y="1167"/>
                  </a:lnTo>
                  <a:cubicBezTo>
                    <a:pt x="7180" y="1167"/>
                    <a:pt x="7252" y="1084"/>
                    <a:pt x="7252" y="989"/>
                  </a:cubicBezTo>
                  <a:cubicBezTo>
                    <a:pt x="7252" y="881"/>
                    <a:pt x="7180" y="810"/>
                    <a:pt x="7073" y="810"/>
                  </a:cubicBezTo>
                  <a:lnTo>
                    <a:pt x="2727" y="810"/>
                  </a:lnTo>
                  <a:cubicBezTo>
                    <a:pt x="2561" y="346"/>
                    <a:pt x="2096" y="0"/>
                    <a:pt x="154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20" name="Google Shape;9920;p78"/>
          <p:cNvGrpSpPr/>
          <p:nvPr/>
        </p:nvGrpSpPr>
        <p:grpSpPr>
          <a:xfrm>
            <a:off x="4129655" y="3012420"/>
            <a:ext cx="459844" cy="457849"/>
            <a:chOff x="3097241" y="2433564"/>
            <a:chExt cx="344883" cy="34338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21" name="Google Shape;9921;p78"/>
            <p:cNvSpPr/>
            <p:nvPr/>
          </p:nvSpPr>
          <p:spPr>
            <a:xfrm>
              <a:off x="3151825" y="2465806"/>
              <a:ext cx="235746" cy="311146"/>
            </a:xfrm>
            <a:custGeom>
              <a:avLst/>
              <a:gdLst/>
              <a:ahLst/>
              <a:cxnLst/>
              <a:rect l="l" t="t" r="r" b="b"/>
              <a:pathLst>
                <a:path w="7407" h="9776" extrusionOk="0">
                  <a:moveTo>
                    <a:pt x="3703" y="322"/>
                  </a:moveTo>
                  <a:cubicBezTo>
                    <a:pt x="5573" y="322"/>
                    <a:pt x="7097" y="1846"/>
                    <a:pt x="7097" y="3715"/>
                  </a:cubicBezTo>
                  <a:cubicBezTo>
                    <a:pt x="7097" y="5239"/>
                    <a:pt x="6144" y="6728"/>
                    <a:pt x="5358" y="7704"/>
                  </a:cubicBezTo>
                  <a:cubicBezTo>
                    <a:pt x="4656" y="8573"/>
                    <a:pt x="3953" y="9192"/>
                    <a:pt x="3703" y="9418"/>
                  </a:cubicBezTo>
                  <a:cubicBezTo>
                    <a:pt x="3441" y="9192"/>
                    <a:pt x="2751" y="8573"/>
                    <a:pt x="2048" y="7704"/>
                  </a:cubicBezTo>
                  <a:cubicBezTo>
                    <a:pt x="1263" y="6728"/>
                    <a:pt x="310" y="5239"/>
                    <a:pt x="310" y="3715"/>
                  </a:cubicBezTo>
                  <a:cubicBezTo>
                    <a:pt x="310" y="1846"/>
                    <a:pt x="1822" y="322"/>
                    <a:pt x="3703" y="322"/>
                  </a:cubicBezTo>
                  <a:close/>
                  <a:moveTo>
                    <a:pt x="3703" y="1"/>
                  </a:moveTo>
                  <a:cubicBezTo>
                    <a:pt x="1667" y="1"/>
                    <a:pt x="0" y="1668"/>
                    <a:pt x="0" y="3704"/>
                  </a:cubicBezTo>
                  <a:cubicBezTo>
                    <a:pt x="0" y="4418"/>
                    <a:pt x="191" y="5192"/>
                    <a:pt x="560" y="5978"/>
                  </a:cubicBezTo>
                  <a:cubicBezTo>
                    <a:pt x="858" y="6609"/>
                    <a:pt x="1274" y="7263"/>
                    <a:pt x="1798" y="7894"/>
                  </a:cubicBezTo>
                  <a:cubicBezTo>
                    <a:pt x="2691" y="9002"/>
                    <a:pt x="3549" y="9716"/>
                    <a:pt x="3596" y="9740"/>
                  </a:cubicBezTo>
                  <a:cubicBezTo>
                    <a:pt x="3626" y="9764"/>
                    <a:pt x="3665" y="9776"/>
                    <a:pt x="3700" y="9776"/>
                  </a:cubicBezTo>
                  <a:cubicBezTo>
                    <a:pt x="3736" y="9776"/>
                    <a:pt x="3769" y="9764"/>
                    <a:pt x="3787" y="9740"/>
                  </a:cubicBezTo>
                  <a:cubicBezTo>
                    <a:pt x="3822" y="9716"/>
                    <a:pt x="4703" y="9002"/>
                    <a:pt x="5596" y="7894"/>
                  </a:cubicBezTo>
                  <a:cubicBezTo>
                    <a:pt x="6108" y="7252"/>
                    <a:pt x="6525" y="6609"/>
                    <a:pt x="6823" y="5978"/>
                  </a:cubicBezTo>
                  <a:cubicBezTo>
                    <a:pt x="7204" y="5192"/>
                    <a:pt x="7394" y="4418"/>
                    <a:pt x="7394" y="3704"/>
                  </a:cubicBezTo>
                  <a:cubicBezTo>
                    <a:pt x="7406" y="1668"/>
                    <a:pt x="5739" y="1"/>
                    <a:pt x="370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2" name="Google Shape;9922;p78"/>
            <p:cNvSpPr/>
            <p:nvPr/>
          </p:nvSpPr>
          <p:spPr>
            <a:xfrm>
              <a:off x="3179483" y="2492732"/>
              <a:ext cx="181926" cy="181894"/>
            </a:xfrm>
            <a:custGeom>
              <a:avLst/>
              <a:gdLst/>
              <a:ahLst/>
              <a:cxnLst/>
              <a:rect l="l" t="t" r="r" b="b"/>
              <a:pathLst>
                <a:path w="5716" h="5715" extrusionOk="0">
                  <a:moveTo>
                    <a:pt x="2858" y="0"/>
                  </a:moveTo>
                  <a:cubicBezTo>
                    <a:pt x="1286" y="0"/>
                    <a:pt x="1" y="1286"/>
                    <a:pt x="1" y="2858"/>
                  </a:cubicBezTo>
                  <a:cubicBezTo>
                    <a:pt x="1" y="4441"/>
                    <a:pt x="1286" y="5715"/>
                    <a:pt x="2858" y="5715"/>
                  </a:cubicBezTo>
                  <a:cubicBezTo>
                    <a:pt x="4442" y="5715"/>
                    <a:pt x="5716" y="4429"/>
                    <a:pt x="5716" y="2858"/>
                  </a:cubicBezTo>
                  <a:cubicBezTo>
                    <a:pt x="5692" y="2131"/>
                    <a:pt x="5418" y="1429"/>
                    <a:pt x="4918" y="893"/>
                  </a:cubicBezTo>
                  <a:cubicBezTo>
                    <a:pt x="4888" y="863"/>
                    <a:pt x="4846" y="848"/>
                    <a:pt x="4805" y="848"/>
                  </a:cubicBezTo>
                  <a:cubicBezTo>
                    <a:pt x="4763" y="848"/>
                    <a:pt x="4721" y="863"/>
                    <a:pt x="4692" y="893"/>
                  </a:cubicBezTo>
                  <a:cubicBezTo>
                    <a:pt x="4632" y="953"/>
                    <a:pt x="4632" y="1060"/>
                    <a:pt x="4692" y="1119"/>
                  </a:cubicBezTo>
                  <a:cubicBezTo>
                    <a:pt x="5144" y="1595"/>
                    <a:pt x="5394" y="2215"/>
                    <a:pt x="5394" y="2869"/>
                  </a:cubicBezTo>
                  <a:cubicBezTo>
                    <a:pt x="5394" y="4274"/>
                    <a:pt x="4251" y="5417"/>
                    <a:pt x="2846" y="5417"/>
                  </a:cubicBezTo>
                  <a:cubicBezTo>
                    <a:pt x="1453" y="5417"/>
                    <a:pt x="298" y="4274"/>
                    <a:pt x="298" y="2869"/>
                  </a:cubicBezTo>
                  <a:cubicBezTo>
                    <a:pt x="298" y="1476"/>
                    <a:pt x="1453" y="333"/>
                    <a:pt x="2846" y="333"/>
                  </a:cubicBezTo>
                  <a:cubicBezTo>
                    <a:pt x="3299" y="333"/>
                    <a:pt x="3739" y="452"/>
                    <a:pt x="4132" y="667"/>
                  </a:cubicBezTo>
                  <a:cubicBezTo>
                    <a:pt x="4157" y="683"/>
                    <a:pt x="4185" y="691"/>
                    <a:pt x="4214" y="691"/>
                  </a:cubicBezTo>
                  <a:cubicBezTo>
                    <a:pt x="4269" y="691"/>
                    <a:pt x="4323" y="662"/>
                    <a:pt x="4346" y="607"/>
                  </a:cubicBezTo>
                  <a:cubicBezTo>
                    <a:pt x="4394" y="536"/>
                    <a:pt x="4370" y="429"/>
                    <a:pt x="4287" y="393"/>
                  </a:cubicBezTo>
                  <a:cubicBezTo>
                    <a:pt x="3858" y="131"/>
                    <a:pt x="3370" y="0"/>
                    <a:pt x="285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3" name="Google Shape;9923;p78"/>
            <p:cNvSpPr/>
            <p:nvPr/>
          </p:nvSpPr>
          <p:spPr>
            <a:xfrm>
              <a:off x="3242024" y="2524941"/>
              <a:ext cx="54202" cy="117857"/>
            </a:xfrm>
            <a:custGeom>
              <a:avLst/>
              <a:gdLst/>
              <a:ahLst/>
              <a:cxnLst/>
              <a:rect l="l" t="t" r="r" b="b"/>
              <a:pathLst>
                <a:path w="1703" h="3703" extrusionOk="0">
                  <a:moveTo>
                    <a:pt x="857" y="0"/>
                  </a:moveTo>
                  <a:cubicBezTo>
                    <a:pt x="762" y="0"/>
                    <a:pt x="691" y="71"/>
                    <a:pt x="691" y="167"/>
                  </a:cubicBezTo>
                  <a:lnTo>
                    <a:pt x="691" y="524"/>
                  </a:lnTo>
                  <a:cubicBezTo>
                    <a:pt x="322" y="560"/>
                    <a:pt x="24" y="881"/>
                    <a:pt x="24" y="1262"/>
                  </a:cubicBezTo>
                  <a:cubicBezTo>
                    <a:pt x="24" y="1679"/>
                    <a:pt x="357" y="2012"/>
                    <a:pt x="762" y="2012"/>
                  </a:cubicBezTo>
                  <a:lnTo>
                    <a:pt x="929" y="2012"/>
                  </a:lnTo>
                  <a:cubicBezTo>
                    <a:pt x="1167" y="2012"/>
                    <a:pt x="1357" y="2203"/>
                    <a:pt x="1357" y="2441"/>
                  </a:cubicBezTo>
                  <a:cubicBezTo>
                    <a:pt x="1357" y="2679"/>
                    <a:pt x="1167" y="2869"/>
                    <a:pt x="929" y="2869"/>
                  </a:cubicBezTo>
                  <a:lnTo>
                    <a:pt x="679" y="2869"/>
                  </a:lnTo>
                  <a:cubicBezTo>
                    <a:pt x="476" y="2869"/>
                    <a:pt x="334" y="2703"/>
                    <a:pt x="334" y="2524"/>
                  </a:cubicBezTo>
                  <a:cubicBezTo>
                    <a:pt x="334" y="2441"/>
                    <a:pt x="262" y="2369"/>
                    <a:pt x="167" y="2369"/>
                  </a:cubicBezTo>
                  <a:cubicBezTo>
                    <a:pt x="83" y="2369"/>
                    <a:pt x="0" y="2441"/>
                    <a:pt x="0" y="2524"/>
                  </a:cubicBezTo>
                  <a:cubicBezTo>
                    <a:pt x="0" y="2905"/>
                    <a:pt x="298" y="3203"/>
                    <a:pt x="679" y="3203"/>
                  </a:cubicBezTo>
                  <a:lnTo>
                    <a:pt x="691" y="3203"/>
                  </a:lnTo>
                  <a:lnTo>
                    <a:pt x="691" y="3536"/>
                  </a:lnTo>
                  <a:cubicBezTo>
                    <a:pt x="691" y="3631"/>
                    <a:pt x="762" y="3703"/>
                    <a:pt x="857" y="3703"/>
                  </a:cubicBezTo>
                  <a:cubicBezTo>
                    <a:pt x="941" y="3703"/>
                    <a:pt x="1012" y="3631"/>
                    <a:pt x="1012" y="3536"/>
                  </a:cubicBezTo>
                  <a:lnTo>
                    <a:pt x="1012" y="3179"/>
                  </a:lnTo>
                  <a:cubicBezTo>
                    <a:pt x="1393" y="3143"/>
                    <a:pt x="1691" y="2822"/>
                    <a:pt x="1691" y="2441"/>
                  </a:cubicBezTo>
                  <a:cubicBezTo>
                    <a:pt x="1691" y="2024"/>
                    <a:pt x="1346" y="1691"/>
                    <a:pt x="941" y="1691"/>
                  </a:cubicBezTo>
                  <a:lnTo>
                    <a:pt x="774" y="1691"/>
                  </a:lnTo>
                  <a:cubicBezTo>
                    <a:pt x="536" y="1691"/>
                    <a:pt x="345" y="1500"/>
                    <a:pt x="345" y="1262"/>
                  </a:cubicBezTo>
                  <a:cubicBezTo>
                    <a:pt x="345" y="1024"/>
                    <a:pt x="536" y="833"/>
                    <a:pt x="774" y="833"/>
                  </a:cubicBezTo>
                  <a:lnTo>
                    <a:pt x="1036" y="833"/>
                  </a:lnTo>
                  <a:cubicBezTo>
                    <a:pt x="1226" y="833"/>
                    <a:pt x="1369" y="1000"/>
                    <a:pt x="1369" y="1179"/>
                  </a:cubicBezTo>
                  <a:lnTo>
                    <a:pt x="1369" y="1345"/>
                  </a:lnTo>
                  <a:cubicBezTo>
                    <a:pt x="1393" y="1429"/>
                    <a:pt x="1453" y="1500"/>
                    <a:pt x="1536" y="1500"/>
                  </a:cubicBezTo>
                  <a:cubicBezTo>
                    <a:pt x="1631" y="1500"/>
                    <a:pt x="1703" y="1429"/>
                    <a:pt x="1703" y="1345"/>
                  </a:cubicBezTo>
                  <a:lnTo>
                    <a:pt x="1703" y="1179"/>
                  </a:lnTo>
                  <a:cubicBezTo>
                    <a:pt x="1703" y="810"/>
                    <a:pt x="1405" y="512"/>
                    <a:pt x="1036" y="512"/>
                  </a:cubicBezTo>
                  <a:lnTo>
                    <a:pt x="1012" y="512"/>
                  </a:lnTo>
                  <a:lnTo>
                    <a:pt x="1012" y="167"/>
                  </a:lnTo>
                  <a:cubicBezTo>
                    <a:pt x="1012" y="71"/>
                    <a:pt x="941" y="0"/>
                    <a:pt x="85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4" name="Google Shape;9924;p78"/>
            <p:cNvSpPr/>
            <p:nvPr/>
          </p:nvSpPr>
          <p:spPr>
            <a:xfrm>
              <a:off x="3390945" y="2433724"/>
              <a:ext cx="51179" cy="85934"/>
            </a:xfrm>
            <a:custGeom>
              <a:avLst/>
              <a:gdLst/>
              <a:ahLst/>
              <a:cxnLst/>
              <a:rect l="l" t="t" r="r" b="b"/>
              <a:pathLst>
                <a:path w="1608" h="2700" extrusionOk="0">
                  <a:moveTo>
                    <a:pt x="182" y="1"/>
                  </a:moveTo>
                  <a:cubicBezTo>
                    <a:pt x="134" y="1"/>
                    <a:pt x="86" y="22"/>
                    <a:pt x="48" y="68"/>
                  </a:cubicBezTo>
                  <a:cubicBezTo>
                    <a:pt x="0" y="140"/>
                    <a:pt x="12" y="235"/>
                    <a:pt x="84" y="294"/>
                  </a:cubicBezTo>
                  <a:cubicBezTo>
                    <a:pt x="834" y="794"/>
                    <a:pt x="1274" y="1628"/>
                    <a:pt x="1274" y="2545"/>
                  </a:cubicBezTo>
                  <a:cubicBezTo>
                    <a:pt x="1274" y="2628"/>
                    <a:pt x="1358" y="2699"/>
                    <a:pt x="1441" y="2699"/>
                  </a:cubicBezTo>
                  <a:cubicBezTo>
                    <a:pt x="1536" y="2699"/>
                    <a:pt x="1608" y="2628"/>
                    <a:pt x="1608" y="2545"/>
                  </a:cubicBezTo>
                  <a:cubicBezTo>
                    <a:pt x="1596" y="1533"/>
                    <a:pt x="1096" y="592"/>
                    <a:pt x="262" y="20"/>
                  </a:cubicBezTo>
                  <a:cubicBezTo>
                    <a:pt x="237" y="8"/>
                    <a:pt x="209" y="1"/>
                    <a:pt x="18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5" name="Google Shape;9925;p78"/>
            <p:cNvSpPr/>
            <p:nvPr/>
          </p:nvSpPr>
          <p:spPr>
            <a:xfrm>
              <a:off x="3360613" y="2478187"/>
              <a:ext cx="27340" cy="41471"/>
            </a:xfrm>
            <a:custGeom>
              <a:avLst/>
              <a:gdLst/>
              <a:ahLst/>
              <a:cxnLst/>
              <a:rect l="l" t="t" r="r" b="b"/>
              <a:pathLst>
                <a:path w="859" h="1303" extrusionOk="0">
                  <a:moveTo>
                    <a:pt x="177" y="1"/>
                  </a:moveTo>
                  <a:cubicBezTo>
                    <a:pt x="131" y="1"/>
                    <a:pt x="85" y="25"/>
                    <a:pt x="48" y="76"/>
                  </a:cubicBezTo>
                  <a:cubicBezTo>
                    <a:pt x="1" y="147"/>
                    <a:pt x="13" y="231"/>
                    <a:pt x="84" y="290"/>
                  </a:cubicBezTo>
                  <a:cubicBezTo>
                    <a:pt x="370" y="493"/>
                    <a:pt x="537" y="802"/>
                    <a:pt x="537" y="1148"/>
                  </a:cubicBezTo>
                  <a:cubicBezTo>
                    <a:pt x="537" y="1231"/>
                    <a:pt x="608" y="1302"/>
                    <a:pt x="703" y="1302"/>
                  </a:cubicBezTo>
                  <a:cubicBezTo>
                    <a:pt x="787" y="1302"/>
                    <a:pt x="858" y="1231"/>
                    <a:pt x="858" y="1148"/>
                  </a:cubicBezTo>
                  <a:cubicBezTo>
                    <a:pt x="858" y="683"/>
                    <a:pt x="644" y="278"/>
                    <a:pt x="263" y="28"/>
                  </a:cubicBezTo>
                  <a:cubicBezTo>
                    <a:pt x="235" y="10"/>
                    <a:pt x="206" y="1"/>
                    <a:pt x="1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6" name="Google Shape;9926;p78"/>
            <p:cNvSpPr/>
            <p:nvPr/>
          </p:nvSpPr>
          <p:spPr>
            <a:xfrm>
              <a:off x="3375795" y="2455939"/>
              <a:ext cx="39434" cy="63719"/>
            </a:xfrm>
            <a:custGeom>
              <a:avLst/>
              <a:gdLst/>
              <a:ahLst/>
              <a:cxnLst/>
              <a:rect l="l" t="t" r="r" b="b"/>
              <a:pathLst>
                <a:path w="1239" h="2002" extrusionOk="0">
                  <a:moveTo>
                    <a:pt x="183" y="0"/>
                  </a:moveTo>
                  <a:cubicBezTo>
                    <a:pt x="134" y="0"/>
                    <a:pt x="86" y="26"/>
                    <a:pt x="48" y="73"/>
                  </a:cubicBezTo>
                  <a:cubicBezTo>
                    <a:pt x="0" y="144"/>
                    <a:pt x="12" y="239"/>
                    <a:pt x="83" y="299"/>
                  </a:cubicBezTo>
                  <a:cubicBezTo>
                    <a:pt x="595" y="632"/>
                    <a:pt x="905" y="1216"/>
                    <a:pt x="905" y="1847"/>
                  </a:cubicBezTo>
                  <a:cubicBezTo>
                    <a:pt x="905" y="1930"/>
                    <a:pt x="976" y="2001"/>
                    <a:pt x="1072" y="2001"/>
                  </a:cubicBezTo>
                  <a:cubicBezTo>
                    <a:pt x="1155" y="2001"/>
                    <a:pt x="1238" y="1930"/>
                    <a:pt x="1238" y="1847"/>
                  </a:cubicBezTo>
                  <a:cubicBezTo>
                    <a:pt x="1238" y="1108"/>
                    <a:pt x="881" y="430"/>
                    <a:pt x="262" y="25"/>
                  </a:cubicBezTo>
                  <a:cubicBezTo>
                    <a:pt x="237" y="8"/>
                    <a:pt x="210" y="0"/>
                    <a:pt x="18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7" name="Google Shape;9927;p78"/>
            <p:cNvSpPr/>
            <p:nvPr/>
          </p:nvSpPr>
          <p:spPr>
            <a:xfrm>
              <a:off x="3097241" y="2433564"/>
              <a:ext cx="50829" cy="85711"/>
            </a:xfrm>
            <a:custGeom>
              <a:avLst/>
              <a:gdLst/>
              <a:ahLst/>
              <a:cxnLst/>
              <a:rect l="l" t="t" r="r" b="b"/>
              <a:pathLst>
                <a:path w="1597" h="2693" extrusionOk="0">
                  <a:moveTo>
                    <a:pt x="1408" y="1"/>
                  </a:moveTo>
                  <a:cubicBezTo>
                    <a:pt x="1378" y="1"/>
                    <a:pt x="1348" y="9"/>
                    <a:pt x="1323" y="25"/>
                  </a:cubicBezTo>
                  <a:cubicBezTo>
                    <a:pt x="489" y="597"/>
                    <a:pt x="1" y="1538"/>
                    <a:pt x="1" y="2526"/>
                  </a:cubicBezTo>
                  <a:cubicBezTo>
                    <a:pt x="1" y="2621"/>
                    <a:pt x="72" y="2692"/>
                    <a:pt x="168" y="2692"/>
                  </a:cubicBezTo>
                  <a:cubicBezTo>
                    <a:pt x="251" y="2692"/>
                    <a:pt x="322" y="2621"/>
                    <a:pt x="322" y="2526"/>
                  </a:cubicBezTo>
                  <a:cubicBezTo>
                    <a:pt x="322" y="1633"/>
                    <a:pt x="775" y="787"/>
                    <a:pt x="1513" y="275"/>
                  </a:cubicBezTo>
                  <a:cubicBezTo>
                    <a:pt x="1573" y="240"/>
                    <a:pt x="1596" y="133"/>
                    <a:pt x="1549" y="73"/>
                  </a:cubicBezTo>
                  <a:cubicBezTo>
                    <a:pt x="1518" y="27"/>
                    <a:pt x="1462" y="1"/>
                    <a:pt x="140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8" name="Google Shape;9928;p78"/>
            <p:cNvSpPr/>
            <p:nvPr/>
          </p:nvSpPr>
          <p:spPr>
            <a:xfrm>
              <a:off x="3151061" y="2477773"/>
              <a:ext cx="27690" cy="41503"/>
            </a:xfrm>
            <a:custGeom>
              <a:avLst/>
              <a:gdLst/>
              <a:ahLst/>
              <a:cxnLst/>
              <a:rect l="l" t="t" r="r" b="b"/>
              <a:pathLst>
                <a:path w="870" h="1304" extrusionOk="0">
                  <a:moveTo>
                    <a:pt x="681" y="1"/>
                  </a:moveTo>
                  <a:cubicBezTo>
                    <a:pt x="647" y="1"/>
                    <a:pt x="613" y="10"/>
                    <a:pt x="584" y="29"/>
                  </a:cubicBezTo>
                  <a:cubicBezTo>
                    <a:pt x="215" y="280"/>
                    <a:pt x="1" y="696"/>
                    <a:pt x="1" y="1137"/>
                  </a:cubicBezTo>
                  <a:cubicBezTo>
                    <a:pt x="1" y="1232"/>
                    <a:pt x="84" y="1303"/>
                    <a:pt x="167" y="1303"/>
                  </a:cubicBezTo>
                  <a:cubicBezTo>
                    <a:pt x="263" y="1303"/>
                    <a:pt x="334" y="1232"/>
                    <a:pt x="334" y="1137"/>
                  </a:cubicBezTo>
                  <a:cubicBezTo>
                    <a:pt x="334" y="803"/>
                    <a:pt x="501" y="482"/>
                    <a:pt x="775" y="291"/>
                  </a:cubicBezTo>
                  <a:cubicBezTo>
                    <a:pt x="834" y="244"/>
                    <a:pt x="870" y="149"/>
                    <a:pt x="810" y="65"/>
                  </a:cubicBezTo>
                  <a:cubicBezTo>
                    <a:pt x="782" y="22"/>
                    <a:pt x="732" y="1"/>
                    <a:pt x="6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29" name="Google Shape;9929;p78"/>
            <p:cNvSpPr/>
            <p:nvPr/>
          </p:nvSpPr>
          <p:spPr>
            <a:xfrm>
              <a:off x="3124167" y="2455939"/>
              <a:ext cx="39434" cy="63337"/>
            </a:xfrm>
            <a:custGeom>
              <a:avLst/>
              <a:gdLst/>
              <a:ahLst/>
              <a:cxnLst/>
              <a:rect l="l" t="t" r="r" b="b"/>
              <a:pathLst>
                <a:path w="1239" h="1990" extrusionOk="0">
                  <a:moveTo>
                    <a:pt x="1038" y="0"/>
                  </a:moveTo>
                  <a:cubicBezTo>
                    <a:pt x="1008" y="0"/>
                    <a:pt x="978" y="8"/>
                    <a:pt x="953" y="25"/>
                  </a:cubicBezTo>
                  <a:cubicBezTo>
                    <a:pt x="357" y="430"/>
                    <a:pt x="0" y="1108"/>
                    <a:pt x="0" y="1823"/>
                  </a:cubicBezTo>
                  <a:cubicBezTo>
                    <a:pt x="0" y="1918"/>
                    <a:pt x="72" y="1989"/>
                    <a:pt x="167" y="1989"/>
                  </a:cubicBezTo>
                  <a:cubicBezTo>
                    <a:pt x="250" y="1989"/>
                    <a:pt x="334" y="1918"/>
                    <a:pt x="334" y="1823"/>
                  </a:cubicBezTo>
                  <a:cubicBezTo>
                    <a:pt x="334" y="1204"/>
                    <a:pt x="643" y="632"/>
                    <a:pt x="1143" y="275"/>
                  </a:cubicBezTo>
                  <a:cubicBezTo>
                    <a:pt x="1203" y="239"/>
                    <a:pt x="1239" y="132"/>
                    <a:pt x="1179" y="73"/>
                  </a:cubicBezTo>
                  <a:cubicBezTo>
                    <a:pt x="1148" y="26"/>
                    <a:pt x="1093" y="0"/>
                    <a:pt x="103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30" name="Google Shape;9930;p78"/>
          <p:cNvGrpSpPr/>
          <p:nvPr/>
        </p:nvGrpSpPr>
        <p:grpSpPr>
          <a:xfrm>
            <a:off x="1704399" y="3020058"/>
            <a:ext cx="547772" cy="443124"/>
            <a:chOff x="1278299" y="2439293"/>
            <a:chExt cx="410829" cy="33234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31" name="Google Shape;9931;p78"/>
            <p:cNvSpPr/>
            <p:nvPr/>
          </p:nvSpPr>
          <p:spPr>
            <a:xfrm>
              <a:off x="1360159" y="2510141"/>
              <a:ext cx="245963" cy="12540"/>
            </a:xfrm>
            <a:custGeom>
              <a:avLst/>
              <a:gdLst/>
              <a:ahLst/>
              <a:cxnLst/>
              <a:rect l="l" t="t" r="r" b="b"/>
              <a:pathLst>
                <a:path w="7728" h="394" extrusionOk="0">
                  <a:moveTo>
                    <a:pt x="191" y="1"/>
                  </a:moveTo>
                  <a:cubicBezTo>
                    <a:pt x="96" y="1"/>
                    <a:pt x="1" y="96"/>
                    <a:pt x="1" y="203"/>
                  </a:cubicBezTo>
                  <a:cubicBezTo>
                    <a:pt x="1" y="298"/>
                    <a:pt x="96" y="394"/>
                    <a:pt x="191" y="394"/>
                  </a:cubicBezTo>
                  <a:lnTo>
                    <a:pt x="7537" y="394"/>
                  </a:lnTo>
                  <a:cubicBezTo>
                    <a:pt x="7633" y="394"/>
                    <a:pt x="7728" y="298"/>
                    <a:pt x="7728" y="203"/>
                  </a:cubicBezTo>
                  <a:cubicBezTo>
                    <a:pt x="7728" y="96"/>
                    <a:pt x="7633" y="1"/>
                    <a:pt x="753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32" name="Google Shape;9932;p78"/>
            <p:cNvSpPr/>
            <p:nvPr/>
          </p:nvSpPr>
          <p:spPr>
            <a:xfrm>
              <a:off x="1360159" y="2575706"/>
              <a:ext cx="245963" cy="12158"/>
            </a:xfrm>
            <a:custGeom>
              <a:avLst/>
              <a:gdLst/>
              <a:ahLst/>
              <a:cxnLst/>
              <a:rect l="l" t="t" r="r" b="b"/>
              <a:pathLst>
                <a:path w="7728" h="382" extrusionOk="0">
                  <a:moveTo>
                    <a:pt x="191" y="0"/>
                  </a:moveTo>
                  <a:cubicBezTo>
                    <a:pt x="96" y="0"/>
                    <a:pt x="1" y="84"/>
                    <a:pt x="1" y="191"/>
                  </a:cubicBezTo>
                  <a:cubicBezTo>
                    <a:pt x="1" y="298"/>
                    <a:pt x="96" y="381"/>
                    <a:pt x="191" y="381"/>
                  </a:cubicBezTo>
                  <a:lnTo>
                    <a:pt x="7537" y="381"/>
                  </a:lnTo>
                  <a:cubicBezTo>
                    <a:pt x="7633" y="381"/>
                    <a:pt x="7728" y="298"/>
                    <a:pt x="7728" y="191"/>
                  </a:cubicBezTo>
                  <a:cubicBezTo>
                    <a:pt x="7728" y="84"/>
                    <a:pt x="7633" y="0"/>
                    <a:pt x="753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33" name="Google Shape;9933;p78"/>
            <p:cNvSpPr/>
            <p:nvPr/>
          </p:nvSpPr>
          <p:spPr>
            <a:xfrm>
              <a:off x="1437086" y="2618132"/>
              <a:ext cx="92873" cy="12540"/>
            </a:xfrm>
            <a:custGeom>
              <a:avLst/>
              <a:gdLst/>
              <a:ahLst/>
              <a:cxnLst/>
              <a:rect l="l" t="t" r="r" b="b"/>
              <a:pathLst>
                <a:path w="2918" h="394" extrusionOk="0">
                  <a:moveTo>
                    <a:pt x="191" y="1"/>
                  </a:moveTo>
                  <a:cubicBezTo>
                    <a:pt x="84" y="1"/>
                    <a:pt x="1" y="96"/>
                    <a:pt x="1" y="203"/>
                  </a:cubicBezTo>
                  <a:cubicBezTo>
                    <a:pt x="1" y="299"/>
                    <a:pt x="84" y="394"/>
                    <a:pt x="191" y="394"/>
                  </a:cubicBezTo>
                  <a:lnTo>
                    <a:pt x="2715" y="394"/>
                  </a:lnTo>
                  <a:cubicBezTo>
                    <a:pt x="2822" y="394"/>
                    <a:pt x="2918" y="299"/>
                    <a:pt x="2918" y="203"/>
                  </a:cubicBezTo>
                  <a:cubicBezTo>
                    <a:pt x="2918" y="96"/>
                    <a:pt x="2822" y="1"/>
                    <a:pt x="27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34" name="Google Shape;9934;p78"/>
            <p:cNvSpPr/>
            <p:nvPr/>
          </p:nvSpPr>
          <p:spPr>
            <a:xfrm>
              <a:off x="1419295" y="2543115"/>
              <a:ext cx="186827" cy="12158"/>
            </a:xfrm>
            <a:custGeom>
              <a:avLst/>
              <a:gdLst/>
              <a:ahLst/>
              <a:cxnLst/>
              <a:rect l="l" t="t" r="r" b="b"/>
              <a:pathLst>
                <a:path w="5870" h="382" extrusionOk="0">
                  <a:moveTo>
                    <a:pt x="191" y="1"/>
                  </a:moveTo>
                  <a:cubicBezTo>
                    <a:pt x="95" y="1"/>
                    <a:pt x="0" y="84"/>
                    <a:pt x="0" y="191"/>
                  </a:cubicBezTo>
                  <a:cubicBezTo>
                    <a:pt x="0" y="298"/>
                    <a:pt x="95" y="382"/>
                    <a:pt x="191" y="382"/>
                  </a:cubicBezTo>
                  <a:lnTo>
                    <a:pt x="5679" y="382"/>
                  </a:lnTo>
                  <a:cubicBezTo>
                    <a:pt x="5775" y="382"/>
                    <a:pt x="5870" y="298"/>
                    <a:pt x="5870" y="191"/>
                  </a:cubicBezTo>
                  <a:cubicBezTo>
                    <a:pt x="5870" y="84"/>
                    <a:pt x="5775" y="1"/>
                    <a:pt x="56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35" name="Google Shape;9935;p78"/>
            <p:cNvSpPr/>
            <p:nvPr/>
          </p:nvSpPr>
          <p:spPr>
            <a:xfrm>
              <a:off x="1360541" y="2543115"/>
              <a:ext cx="43604" cy="12158"/>
            </a:xfrm>
            <a:custGeom>
              <a:avLst/>
              <a:gdLst/>
              <a:ahLst/>
              <a:cxnLst/>
              <a:rect l="l" t="t" r="r" b="b"/>
              <a:pathLst>
                <a:path w="1370" h="382" extrusionOk="0">
                  <a:moveTo>
                    <a:pt x="203" y="1"/>
                  </a:moveTo>
                  <a:cubicBezTo>
                    <a:pt x="96" y="1"/>
                    <a:pt x="1" y="84"/>
                    <a:pt x="1" y="191"/>
                  </a:cubicBezTo>
                  <a:cubicBezTo>
                    <a:pt x="1" y="298"/>
                    <a:pt x="96" y="382"/>
                    <a:pt x="203" y="382"/>
                  </a:cubicBezTo>
                  <a:lnTo>
                    <a:pt x="1179" y="382"/>
                  </a:lnTo>
                  <a:cubicBezTo>
                    <a:pt x="1286" y="382"/>
                    <a:pt x="1370" y="298"/>
                    <a:pt x="1370" y="191"/>
                  </a:cubicBezTo>
                  <a:cubicBezTo>
                    <a:pt x="1358" y="72"/>
                    <a:pt x="1286" y="1"/>
                    <a:pt x="11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36" name="Google Shape;9936;p78"/>
            <p:cNvSpPr/>
            <p:nvPr/>
          </p:nvSpPr>
          <p:spPr>
            <a:xfrm>
              <a:off x="1306721" y="2469211"/>
              <a:ext cx="353222" cy="228171"/>
            </a:xfrm>
            <a:custGeom>
              <a:avLst/>
              <a:gdLst/>
              <a:ahLst/>
              <a:cxnLst/>
              <a:rect l="l" t="t" r="r" b="b"/>
              <a:pathLst>
                <a:path w="11098" h="7169" extrusionOk="0">
                  <a:moveTo>
                    <a:pt x="1144" y="1"/>
                  </a:moveTo>
                  <a:cubicBezTo>
                    <a:pt x="1025" y="1"/>
                    <a:pt x="918" y="96"/>
                    <a:pt x="906" y="215"/>
                  </a:cubicBezTo>
                  <a:cubicBezTo>
                    <a:pt x="894" y="596"/>
                    <a:pt x="596" y="894"/>
                    <a:pt x="215" y="906"/>
                  </a:cubicBezTo>
                  <a:cubicBezTo>
                    <a:pt x="96" y="906"/>
                    <a:pt x="1" y="1013"/>
                    <a:pt x="1" y="1144"/>
                  </a:cubicBezTo>
                  <a:lnTo>
                    <a:pt x="1" y="6025"/>
                  </a:lnTo>
                  <a:cubicBezTo>
                    <a:pt x="1" y="6144"/>
                    <a:pt x="96" y="6252"/>
                    <a:pt x="215" y="6264"/>
                  </a:cubicBezTo>
                  <a:cubicBezTo>
                    <a:pt x="596" y="6275"/>
                    <a:pt x="894" y="6573"/>
                    <a:pt x="906" y="6942"/>
                  </a:cubicBezTo>
                  <a:cubicBezTo>
                    <a:pt x="906" y="7061"/>
                    <a:pt x="1013" y="7168"/>
                    <a:pt x="1144" y="7168"/>
                  </a:cubicBezTo>
                  <a:lnTo>
                    <a:pt x="6728" y="7168"/>
                  </a:lnTo>
                  <a:cubicBezTo>
                    <a:pt x="6835" y="7168"/>
                    <a:pt x="6918" y="7085"/>
                    <a:pt x="6918" y="6978"/>
                  </a:cubicBezTo>
                  <a:cubicBezTo>
                    <a:pt x="6918" y="6871"/>
                    <a:pt x="6835" y="6787"/>
                    <a:pt x="6728" y="6787"/>
                  </a:cubicBezTo>
                  <a:lnTo>
                    <a:pt x="1275" y="6787"/>
                  </a:lnTo>
                  <a:cubicBezTo>
                    <a:pt x="1203" y="6323"/>
                    <a:pt x="846" y="5978"/>
                    <a:pt x="382" y="5894"/>
                  </a:cubicBezTo>
                  <a:lnTo>
                    <a:pt x="382" y="1263"/>
                  </a:lnTo>
                  <a:cubicBezTo>
                    <a:pt x="846" y="1191"/>
                    <a:pt x="1192" y="834"/>
                    <a:pt x="1275" y="370"/>
                  </a:cubicBezTo>
                  <a:lnTo>
                    <a:pt x="9776" y="370"/>
                  </a:lnTo>
                  <a:cubicBezTo>
                    <a:pt x="9847" y="846"/>
                    <a:pt x="10240" y="1203"/>
                    <a:pt x="10717" y="1263"/>
                  </a:cubicBezTo>
                  <a:lnTo>
                    <a:pt x="10717" y="4466"/>
                  </a:lnTo>
                  <a:cubicBezTo>
                    <a:pt x="10717" y="4561"/>
                    <a:pt x="10800" y="4656"/>
                    <a:pt x="10907" y="4656"/>
                  </a:cubicBezTo>
                  <a:cubicBezTo>
                    <a:pt x="11014" y="4656"/>
                    <a:pt x="11098" y="4561"/>
                    <a:pt x="11098" y="4466"/>
                  </a:cubicBezTo>
                  <a:lnTo>
                    <a:pt x="11098" y="1108"/>
                  </a:lnTo>
                  <a:cubicBezTo>
                    <a:pt x="11086" y="1072"/>
                    <a:pt x="11062" y="1013"/>
                    <a:pt x="11014" y="965"/>
                  </a:cubicBezTo>
                  <a:cubicBezTo>
                    <a:pt x="10967" y="918"/>
                    <a:pt x="10907" y="906"/>
                    <a:pt x="10848" y="906"/>
                  </a:cubicBezTo>
                  <a:cubicBezTo>
                    <a:pt x="10467" y="906"/>
                    <a:pt x="10145" y="608"/>
                    <a:pt x="10133" y="215"/>
                  </a:cubicBezTo>
                  <a:cubicBezTo>
                    <a:pt x="10133" y="96"/>
                    <a:pt x="10026" y="1"/>
                    <a:pt x="989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37" name="Google Shape;9937;p78"/>
            <p:cNvSpPr/>
            <p:nvPr/>
          </p:nvSpPr>
          <p:spPr>
            <a:xfrm>
              <a:off x="1278299" y="2439293"/>
              <a:ext cx="410829" cy="332343"/>
            </a:xfrm>
            <a:custGeom>
              <a:avLst/>
              <a:gdLst/>
              <a:ahLst/>
              <a:cxnLst/>
              <a:rect l="l" t="t" r="r" b="b"/>
              <a:pathLst>
                <a:path w="12908" h="10442" extrusionOk="0">
                  <a:moveTo>
                    <a:pt x="12348" y="369"/>
                  </a:moveTo>
                  <a:cubicBezTo>
                    <a:pt x="12431" y="369"/>
                    <a:pt x="12503" y="429"/>
                    <a:pt x="12503" y="524"/>
                  </a:cubicBezTo>
                  <a:lnTo>
                    <a:pt x="12503" y="8513"/>
                  </a:lnTo>
                  <a:cubicBezTo>
                    <a:pt x="12503" y="8585"/>
                    <a:pt x="12443" y="8656"/>
                    <a:pt x="12348" y="8656"/>
                  </a:cubicBezTo>
                  <a:lnTo>
                    <a:pt x="11610" y="8656"/>
                  </a:lnTo>
                  <a:lnTo>
                    <a:pt x="11502" y="8454"/>
                  </a:lnTo>
                  <a:cubicBezTo>
                    <a:pt x="11502" y="8454"/>
                    <a:pt x="11514" y="8454"/>
                    <a:pt x="11514" y="8442"/>
                  </a:cubicBezTo>
                  <a:cubicBezTo>
                    <a:pt x="11776" y="8323"/>
                    <a:pt x="11931" y="8049"/>
                    <a:pt x="11907" y="7763"/>
                  </a:cubicBezTo>
                  <a:cubicBezTo>
                    <a:pt x="11907" y="7692"/>
                    <a:pt x="11919" y="7632"/>
                    <a:pt x="11967" y="7573"/>
                  </a:cubicBezTo>
                  <a:cubicBezTo>
                    <a:pt x="12133" y="7334"/>
                    <a:pt x="12133" y="7025"/>
                    <a:pt x="11967" y="6799"/>
                  </a:cubicBezTo>
                  <a:cubicBezTo>
                    <a:pt x="11919" y="6739"/>
                    <a:pt x="11907" y="6668"/>
                    <a:pt x="11907" y="6608"/>
                  </a:cubicBezTo>
                  <a:cubicBezTo>
                    <a:pt x="11931" y="6322"/>
                    <a:pt x="11776" y="6061"/>
                    <a:pt x="11514" y="5941"/>
                  </a:cubicBezTo>
                  <a:cubicBezTo>
                    <a:pt x="11455" y="5906"/>
                    <a:pt x="11395" y="5858"/>
                    <a:pt x="11371" y="5787"/>
                  </a:cubicBezTo>
                  <a:cubicBezTo>
                    <a:pt x="11263" y="5559"/>
                    <a:pt x="11027" y="5401"/>
                    <a:pt x="10779" y="5401"/>
                  </a:cubicBezTo>
                  <a:cubicBezTo>
                    <a:pt x="10754" y="5401"/>
                    <a:pt x="10729" y="5402"/>
                    <a:pt x="10705" y="5406"/>
                  </a:cubicBezTo>
                  <a:cubicBezTo>
                    <a:pt x="10621" y="5406"/>
                    <a:pt x="10562" y="5382"/>
                    <a:pt x="10502" y="5346"/>
                  </a:cubicBezTo>
                  <a:cubicBezTo>
                    <a:pt x="10383" y="5263"/>
                    <a:pt x="10246" y="5221"/>
                    <a:pt x="10111" y="5221"/>
                  </a:cubicBezTo>
                  <a:cubicBezTo>
                    <a:pt x="9975" y="5221"/>
                    <a:pt x="9841" y="5263"/>
                    <a:pt x="9728" y="5346"/>
                  </a:cubicBezTo>
                  <a:cubicBezTo>
                    <a:pt x="9669" y="5382"/>
                    <a:pt x="9597" y="5406"/>
                    <a:pt x="9538" y="5406"/>
                  </a:cubicBezTo>
                  <a:cubicBezTo>
                    <a:pt x="9512" y="5402"/>
                    <a:pt x="9486" y="5401"/>
                    <a:pt x="9461" y="5401"/>
                  </a:cubicBezTo>
                  <a:cubicBezTo>
                    <a:pt x="9206" y="5401"/>
                    <a:pt x="8979" y="5559"/>
                    <a:pt x="8871" y="5787"/>
                  </a:cubicBezTo>
                  <a:cubicBezTo>
                    <a:pt x="8835" y="5846"/>
                    <a:pt x="8800" y="5906"/>
                    <a:pt x="8716" y="5941"/>
                  </a:cubicBezTo>
                  <a:cubicBezTo>
                    <a:pt x="8466" y="6061"/>
                    <a:pt x="8300" y="6322"/>
                    <a:pt x="8335" y="6608"/>
                  </a:cubicBezTo>
                  <a:cubicBezTo>
                    <a:pt x="8335" y="6680"/>
                    <a:pt x="8323" y="6739"/>
                    <a:pt x="8276" y="6799"/>
                  </a:cubicBezTo>
                  <a:cubicBezTo>
                    <a:pt x="8109" y="7037"/>
                    <a:pt x="8109" y="7346"/>
                    <a:pt x="8276" y="7573"/>
                  </a:cubicBezTo>
                  <a:cubicBezTo>
                    <a:pt x="8323" y="7632"/>
                    <a:pt x="8335" y="7704"/>
                    <a:pt x="8335" y="7763"/>
                  </a:cubicBezTo>
                  <a:cubicBezTo>
                    <a:pt x="8300" y="8049"/>
                    <a:pt x="8466" y="8323"/>
                    <a:pt x="8716" y="8442"/>
                  </a:cubicBezTo>
                  <a:cubicBezTo>
                    <a:pt x="8716" y="8442"/>
                    <a:pt x="8740" y="8442"/>
                    <a:pt x="8740" y="8454"/>
                  </a:cubicBezTo>
                  <a:lnTo>
                    <a:pt x="8633" y="8656"/>
                  </a:lnTo>
                  <a:lnTo>
                    <a:pt x="525" y="8656"/>
                  </a:lnTo>
                  <a:cubicBezTo>
                    <a:pt x="441" y="8656"/>
                    <a:pt x="370" y="8597"/>
                    <a:pt x="370" y="8513"/>
                  </a:cubicBezTo>
                  <a:lnTo>
                    <a:pt x="370" y="524"/>
                  </a:lnTo>
                  <a:cubicBezTo>
                    <a:pt x="370" y="441"/>
                    <a:pt x="430" y="369"/>
                    <a:pt x="525" y="369"/>
                  </a:cubicBezTo>
                  <a:close/>
                  <a:moveTo>
                    <a:pt x="10139" y="5638"/>
                  </a:moveTo>
                  <a:cubicBezTo>
                    <a:pt x="10199" y="5638"/>
                    <a:pt x="10258" y="5656"/>
                    <a:pt x="10312" y="5691"/>
                  </a:cubicBezTo>
                  <a:cubicBezTo>
                    <a:pt x="10420" y="5770"/>
                    <a:pt x="10553" y="5817"/>
                    <a:pt x="10684" y="5817"/>
                  </a:cubicBezTo>
                  <a:cubicBezTo>
                    <a:pt x="10711" y="5817"/>
                    <a:pt x="10738" y="5815"/>
                    <a:pt x="10764" y="5810"/>
                  </a:cubicBezTo>
                  <a:cubicBezTo>
                    <a:pt x="10773" y="5810"/>
                    <a:pt x="10782" y="5809"/>
                    <a:pt x="10790" y="5809"/>
                  </a:cubicBezTo>
                  <a:cubicBezTo>
                    <a:pt x="10900" y="5809"/>
                    <a:pt x="11007" y="5878"/>
                    <a:pt x="11062" y="5977"/>
                  </a:cubicBezTo>
                  <a:cubicBezTo>
                    <a:pt x="11133" y="6132"/>
                    <a:pt x="11229" y="6251"/>
                    <a:pt x="11383" y="6311"/>
                  </a:cubicBezTo>
                  <a:cubicBezTo>
                    <a:pt x="11502" y="6370"/>
                    <a:pt x="11562" y="6477"/>
                    <a:pt x="11550" y="6608"/>
                  </a:cubicBezTo>
                  <a:cubicBezTo>
                    <a:pt x="11526" y="6775"/>
                    <a:pt x="11574" y="6930"/>
                    <a:pt x="11669" y="7049"/>
                  </a:cubicBezTo>
                  <a:cubicBezTo>
                    <a:pt x="11741" y="7156"/>
                    <a:pt x="11741" y="7287"/>
                    <a:pt x="11669" y="7394"/>
                  </a:cubicBezTo>
                  <a:cubicBezTo>
                    <a:pt x="11574" y="7525"/>
                    <a:pt x="11538" y="7692"/>
                    <a:pt x="11550" y="7835"/>
                  </a:cubicBezTo>
                  <a:cubicBezTo>
                    <a:pt x="11562" y="7966"/>
                    <a:pt x="11490" y="8085"/>
                    <a:pt x="11383" y="8132"/>
                  </a:cubicBezTo>
                  <a:cubicBezTo>
                    <a:pt x="11288" y="8180"/>
                    <a:pt x="11217" y="8239"/>
                    <a:pt x="11157" y="8299"/>
                  </a:cubicBezTo>
                  <a:lnTo>
                    <a:pt x="11145" y="8323"/>
                  </a:lnTo>
                  <a:lnTo>
                    <a:pt x="11050" y="8454"/>
                  </a:lnTo>
                  <a:cubicBezTo>
                    <a:pt x="10995" y="8563"/>
                    <a:pt x="10911" y="8622"/>
                    <a:pt x="10787" y="8622"/>
                  </a:cubicBezTo>
                  <a:cubicBezTo>
                    <a:pt x="10776" y="8622"/>
                    <a:pt x="10764" y="8621"/>
                    <a:pt x="10752" y="8620"/>
                  </a:cubicBezTo>
                  <a:cubicBezTo>
                    <a:pt x="10726" y="8616"/>
                    <a:pt x="10699" y="8614"/>
                    <a:pt x="10672" y="8614"/>
                  </a:cubicBezTo>
                  <a:cubicBezTo>
                    <a:pt x="10542" y="8614"/>
                    <a:pt x="10410" y="8660"/>
                    <a:pt x="10312" y="8739"/>
                  </a:cubicBezTo>
                  <a:cubicBezTo>
                    <a:pt x="10252" y="8751"/>
                    <a:pt x="10205" y="8763"/>
                    <a:pt x="10169" y="8775"/>
                  </a:cubicBezTo>
                  <a:lnTo>
                    <a:pt x="10074" y="8775"/>
                  </a:lnTo>
                  <a:cubicBezTo>
                    <a:pt x="10026" y="8775"/>
                    <a:pt x="9978" y="8751"/>
                    <a:pt x="9955" y="8739"/>
                  </a:cubicBezTo>
                  <a:cubicBezTo>
                    <a:pt x="9836" y="8656"/>
                    <a:pt x="9705" y="8620"/>
                    <a:pt x="9562" y="8620"/>
                  </a:cubicBezTo>
                  <a:lnTo>
                    <a:pt x="9514" y="8620"/>
                  </a:lnTo>
                  <a:cubicBezTo>
                    <a:pt x="9504" y="8621"/>
                    <a:pt x="9495" y="8622"/>
                    <a:pt x="9486" y="8622"/>
                  </a:cubicBezTo>
                  <a:cubicBezTo>
                    <a:pt x="9366" y="8622"/>
                    <a:pt x="9261" y="8553"/>
                    <a:pt x="9216" y="8454"/>
                  </a:cubicBezTo>
                  <a:cubicBezTo>
                    <a:pt x="9181" y="8406"/>
                    <a:pt x="9157" y="8347"/>
                    <a:pt x="9121" y="8323"/>
                  </a:cubicBezTo>
                  <a:lnTo>
                    <a:pt x="9121" y="8299"/>
                  </a:lnTo>
                  <a:cubicBezTo>
                    <a:pt x="9062" y="8227"/>
                    <a:pt x="8990" y="8168"/>
                    <a:pt x="8895" y="8132"/>
                  </a:cubicBezTo>
                  <a:cubicBezTo>
                    <a:pt x="8776" y="8085"/>
                    <a:pt x="8716" y="7977"/>
                    <a:pt x="8728" y="7835"/>
                  </a:cubicBezTo>
                  <a:cubicBezTo>
                    <a:pt x="8752" y="7680"/>
                    <a:pt x="8704" y="7513"/>
                    <a:pt x="8609" y="7394"/>
                  </a:cubicBezTo>
                  <a:cubicBezTo>
                    <a:pt x="8538" y="7287"/>
                    <a:pt x="8538" y="7156"/>
                    <a:pt x="8609" y="7049"/>
                  </a:cubicBezTo>
                  <a:cubicBezTo>
                    <a:pt x="8704" y="6918"/>
                    <a:pt x="8752" y="6751"/>
                    <a:pt x="8728" y="6608"/>
                  </a:cubicBezTo>
                  <a:cubicBezTo>
                    <a:pt x="8716" y="6489"/>
                    <a:pt x="8788" y="6370"/>
                    <a:pt x="8895" y="6311"/>
                  </a:cubicBezTo>
                  <a:cubicBezTo>
                    <a:pt x="9050" y="6227"/>
                    <a:pt x="9169" y="6132"/>
                    <a:pt x="9228" y="5977"/>
                  </a:cubicBezTo>
                  <a:cubicBezTo>
                    <a:pt x="9283" y="5868"/>
                    <a:pt x="9387" y="5809"/>
                    <a:pt x="9496" y="5809"/>
                  </a:cubicBezTo>
                  <a:cubicBezTo>
                    <a:pt x="9506" y="5809"/>
                    <a:pt x="9516" y="5809"/>
                    <a:pt x="9526" y="5810"/>
                  </a:cubicBezTo>
                  <a:cubicBezTo>
                    <a:pt x="9552" y="5815"/>
                    <a:pt x="9579" y="5817"/>
                    <a:pt x="9606" y="5817"/>
                  </a:cubicBezTo>
                  <a:cubicBezTo>
                    <a:pt x="9737" y="5817"/>
                    <a:pt x="9868" y="5770"/>
                    <a:pt x="9966" y="5691"/>
                  </a:cubicBezTo>
                  <a:cubicBezTo>
                    <a:pt x="10020" y="5656"/>
                    <a:pt x="10080" y="5638"/>
                    <a:pt x="10139" y="5638"/>
                  </a:cubicBezTo>
                  <a:close/>
                  <a:moveTo>
                    <a:pt x="8990" y="8775"/>
                  </a:moveTo>
                  <a:cubicBezTo>
                    <a:pt x="9105" y="8910"/>
                    <a:pt x="9274" y="8982"/>
                    <a:pt x="9458" y="8982"/>
                  </a:cubicBezTo>
                  <a:cubicBezTo>
                    <a:pt x="9484" y="8982"/>
                    <a:pt x="9511" y="8981"/>
                    <a:pt x="9538" y="8978"/>
                  </a:cubicBezTo>
                  <a:cubicBezTo>
                    <a:pt x="9609" y="8978"/>
                    <a:pt x="9669" y="8989"/>
                    <a:pt x="9728" y="9037"/>
                  </a:cubicBezTo>
                  <a:cubicBezTo>
                    <a:pt x="9740" y="9049"/>
                    <a:pt x="9776" y="9061"/>
                    <a:pt x="9788" y="9061"/>
                  </a:cubicBezTo>
                  <a:lnTo>
                    <a:pt x="9383" y="9894"/>
                  </a:lnTo>
                  <a:lnTo>
                    <a:pt x="9193" y="9573"/>
                  </a:lnTo>
                  <a:cubicBezTo>
                    <a:pt x="9151" y="9500"/>
                    <a:pt x="9082" y="9463"/>
                    <a:pt x="9001" y="9463"/>
                  </a:cubicBezTo>
                  <a:cubicBezTo>
                    <a:pt x="8990" y="9463"/>
                    <a:pt x="8978" y="9464"/>
                    <a:pt x="8966" y="9466"/>
                  </a:cubicBezTo>
                  <a:lnTo>
                    <a:pt x="8633" y="9525"/>
                  </a:lnTo>
                  <a:lnTo>
                    <a:pt x="8990" y="8775"/>
                  </a:lnTo>
                  <a:close/>
                  <a:moveTo>
                    <a:pt x="11264" y="8775"/>
                  </a:moveTo>
                  <a:lnTo>
                    <a:pt x="11621" y="9525"/>
                  </a:lnTo>
                  <a:lnTo>
                    <a:pt x="11264" y="9466"/>
                  </a:lnTo>
                  <a:cubicBezTo>
                    <a:pt x="11254" y="9464"/>
                    <a:pt x="11243" y="9463"/>
                    <a:pt x="11233" y="9463"/>
                  </a:cubicBezTo>
                  <a:cubicBezTo>
                    <a:pt x="11158" y="9463"/>
                    <a:pt x="11080" y="9500"/>
                    <a:pt x="11038" y="9573"/>
                  </a:cubicBezTo>
                  <a:lnTo>
                    <a:pt x="10848" y="9894"/>
                  </a:lnTo>
                  <a:lnTo>
                    <a:pt x="10467" y="9061"/>
                  </a:lnTo>
                  <a:cubicBezTo>
                    <a:pt x="10478" y="9049"/>
                    <a:pt x="10502" y="9025"/>
                    <a:pt x="10514" y="9025"/>
                  </a:cubicBezTo>
                  <a:cubicBezTo>
                    <a:pt x="10574" y="8989"/>
                    <a:pt x="10657" y="8978"/>
                    <a:pt x="10717" y="8978"/>
                  </a:cubicBezTo>
                  <a:cubicBezTo>
                    <a:pt x="10731" y="8978"/>
                    <a:pt x="10746" y="8979"/>
                    <a:pt x="10760" y="8979"/>
                  </a:cubicBezTo>
                  <a:cubicBezTo>
                    <a:pt x="10946" y="8979"/>
                    <a:pt x="11121" y="8908"/>
                    <a:pt x="11264" y="8775"/>
                  </a:cubicBezTo>
                  <a:close/>
                  <a:moveTo>
                    <a:pt x="525" y="0"/>
                  </a:moveTo>
                  <a:cubicBezTo>
                    <a:pt x="239" y="0"/>
                    <a:pt x="1" y="238"/>
                    <a:pt x="1" y="524"/>
                  </a:cubicBezTo>
                  <a:lnTo>
                    <a:pt x="1" y="8513"/>
                  </a:lnTo>
                  <a:cubicBezTo>
                    <a:pt x="1" y="8799"/>
                    <a:pt x="239" y="9037"/>
                    <a:pt x="525" y="9037"/>
                  </a:cubicBezTo>
                  <a:lnTo>
                    <a:pt x="8454" y="9037"/>
                  </a:lnTo>
                  <a:lnTo>
                    <a:pt x="8169" y="9632"/>
                  </a:lnTo>
                  <a:cubicBezTo>
                    <a:pt x="8145" y="9704"/>
                    <a:pt x="8145" y="9787"/>
                    <a:pt x="8204" y="9870"/>
                  </a:cubicBezTo>
                  <a:cubicBezTo>
                    <a:pt x="8234" y="9930"/>
                    <a:pt x="8306" y="9957"/>
                    <a:pt x="8370" y="9957"/>
                  </a:cubicBezTo>
                  <a:cubicBezTo>
                    <a:pt x="8383" y="9957"/>
                    <a:pt x="8395" y="9956"/>
                    <a:pt x="8407" y="9954"/>
                  </a:cubicBezTo>
                  <a:lnTo>
                    <a:pt x="8931" y="9870"/>
                  </a:lnTo>
                  <a:lnTo>
                    <a:pt x="9228" y="10347"/>
                  </a:lnTo>
                  <a:cubicBezTo>
                    <a:pt x="9276" y="10418"/>
                    <a:pt x="9347" y="10442"/>
                    <a:pt x="9419" y="10442"/>
                  </a:cubicBezTo>
                  <a:lnTo>
                    <a:pt x="9431" y="10442"/>
                  </a:lnTo>
                  <a:cubicBezTo>
                    <a:pt x="9526" y="10442"/>
                    <a:pt x="9585" y="10382"/>
                    <a:pt x="9633" y="10311"/>
                  </a:cubicBezTo>
                  <a:lnTo>
                    <a:pt x="10133" y="9251"/>
                  </a:lnTo>
                  <a:lnTo>
                    <a:pt x="10645" y="10311"/>
                  </a:lnTo>
                  <a:cubicBezTo>
                    <a:pt x="10669" y="10382"/>
                    <a:pt x="10740" y="10430"/>
                    <a:pt x="10836" y="10442"/>
                  </a:cubicBezTo>
                  <a:lnTo>
                    <a:pt x="10848" y="10442"/>
                  </a:lnTo>
                  <a:cubicBezTo>
                    <a:pt x="10919" y="10442"/>
                    <a:pt x="11002" y="10406"/>
                    <a:pt x="11038" y="10347"/>
                  </a:cubicBezTo>
                  <a:lnTo>
                    <a:pt x="11336" y="9870"/>
                  </a:lnTo>
                  <a:lnTo>
                    <a:pt x="11860" y="9954"/>
                  </a:lnTo>
                  <a:cubicBezTo>
                    <a:pt x="11875" y="9956"/>
                    <a:pt x="11890" y="9957"/>
                    <a:pt x="11904" y="9957"/>
                  </a:cubicBezTo>
                  <a:cubicBezTo>
                    <a:pt x="11977" y="9957"/>
                    <a:pt x="12034" y="9930"/>
                    <a:pt x="12074" y="9870"/>
                  </a:cubicBezTo>
                  <a:cubicBezTo>
                    <a:pt x="12110" y="9787"/>
                    <a:pt x="12133" y="9716"/>
                    <a:pt x="12098" y="9620"/>
                  </a:cubicBezTo>
                  <a:lnTo>
                    <a:pt x="11812" y="9025"/>
                  </a:lnTo>
                  <a:lnTo>
                    <a:pt x="12383" y="9025"/>
                  </a:lnTo>
                  <a:cubicBezTo>
                    <a:pt x="12669" y="9025"/>
                    <a:pt x="12907" y="8787"/>
                    <a:pt x="12907" y="8513"/>
                  </a:cubicBezTo>
                  <a:lnTo>
                    <a:pt x="12907" y="524"/>
                  </a:lnTo>
                  <a:cubicBezTo>
                    <a:pt x="12884" y="238"/>
                    <a:pt x="12645" y="0"/>
                    <a:pt x="1234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38" name="Google Shape;9938;p78"/>
            <p:cNvSpPr/>
            <p:nvPr/>
          </p:nvSpPr>
          <p:spPr>
            <a:xfrm>
              <a:off x="1562519" y="2630640"/>
              <a:ext cx="74699" cy="74699"/>
            </a:xfrm>
            <a:custGeom>
              <a:avLst/>
              <a:gdLst/>
              <a:ahLst/>
              <a:cxnLst/>
              <a:rect l="l" t="t" r="r" b="b"/>
              <a:pathLst>
                <a:path w="2347" h="2347" extrusionOk="0">
                  <a:moveTo>
                    <a:pt x="1179" y="382"/>
                  </a:moveTo>
                  <a:cubicBezTo>
                    <a:pt x="1608" y="382"/>
                    <a:pt x="1965" y="739"/>
                    <a:pt x="1965" y="1180"/>
                  </a:cubicBezTo>
                  <a:cubicBezTo>
                    <a:pt x="1977" y="1608"/>
                    <a:pt x="1620" y="1965"/>
                    <a:pt x="1179" y="1965"/>
                  </a:cubicBezTo>
                  <a:cubicBezTo>
                    <a:pt x="739" y="1965"/>
                    <a:pt x="382" y="1608"/>
                    <a:pt x="382" y="1180"/>
                  </a:cubicBezTo>
                  <a:cubicBezTo>
                    <a:pt x="382" y="739"/>
                    <a:pt x="739" y="382"/>
                    <a:pt x="1179" y="382"/>
                  </a:cubicBezTo>
                  <a:close/>
                  <a:moveTo>
                    <a:pt x="1179" y="1"/>
                  </a:moveTo>
                  <a:cubicBezTo>
                    <a:pt x="536" y="1"/>
                    <a:pt x="1" y="525"/>
                    <a:pt x="1" y="1180"/>
                  </a:cubicBezTo>
                  <a:cubicBezTo>
                    <a:pt x="1" y="1811"/>
                    <a:pt x="525" y="2346"/>
                    <a:pt x="1179" y="2346"/>
                  </a:cubicBezTo>
                  <a:cubicBezTo>
                    <a:pt x="1834" y="2346"/>
                    <a:pt x="2346" y="1823"/>
                    <a:pt x="2346" y="1180"/>
                  </a:cubicBezTo>
                  <a:cubicBezTo>
                    <a:pt x="2346" y="525"/>
                    <a:pt x="1834" y="1"/>
                    <a:pt x="11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39" name="Google Shape;9939;p78"/>
          <p:cNvGrpSpPr/>
          <p:nvPr/>
        </p:nvGrpSpPr>
        <p:grpSpPr>
          <a:xfrm>
            <a:off x="3548612" y="2454335"/>
            <a:ext cx="430011" cy="364659"/>
            <a:chOff x="2661459" y="2015001"/>
            <a:chExt cx="322508" cy="27349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40" name="Google Shape;9940;p78"/>
            <p:cNvSpPr/>
            <p:nvPr/>
          </p:nvSpPr>
          <p:spPr>
            <a:xfrm>
              <a:off x="2661459" y="2028878"/>
              <a:ext cx="322508" cy="259617"/>
            </a:xfrm>
            <a:custGeom>
              <a:avLst/>
              <a:gdLst/>
              <a:ahLst/>
              <a:cxnLst/>
              <a:rect l="l" t="t" r="r" b="b"/>
              <a:pathLst>
                <a:path w="10133" h="8157" extrusionOk="0">
                  <a:moveTo>
                    <a:pt x="6156" y="2227"/>
                  </a:moveTo>
                  <a:lnTo>
                    <a:pt x="6966" y="2489"/>
                  </a:lnTo>
                  <a:cubicBezTo>
                    <a:pt x="6975" y="2492"/>
                    <a:pt x="6987" y="2494"/>
                    <a:pt x="6999" y="2494"/>
                  </a:cubicBezTo>
                  <a:cubicBezTo>
                    <a:pt x="7032" y="2494"/>
                    <a:pt x="7071" y="2483"/>
                    <a:pt x="7097" y="2465"/>
                  </a:cubicBezTo>
                  <a:lnTo>
                    <a:pt x="7347" y="2263"/>
                  </a:lnTo>
                  <a:lnTo>
                    <a:pt x="9121" y="4585"/>
                  </a:lnTo>
                  <a:lnTo>
                    <a:pt x="8847" y="4799"/>
                  </a:lnTo>
                  <a:cubicBezTo>
                    <a:pt x="8835" y="4787"/>
                    <a:pt x="8811" y="4763"/>
                    <a:pt x="8799" y="4763"/>
                  </a:cubicBezTo>
                  <a:lnTo>
                    <a:pt x="5728" y="3096"/>
                  </a:lnTo>
                  <a:lnTo>
                    <a:pt x="5847" y="2918"/>
                  </a:lnTo>
                  <a:cubicBezTo>
                    <a:pt x="5894" y="2846"/>
                    <a:pt x="5859" y="2763"/>
                    <a:pt x="5799" y="2715"/>
                  </a:cubicBezTo>
                  <a:cubicBezTo>
                    <a:pt x="5776" y="2700"/>
                    <a:pt x="5750" y="2693"/>
                    <a:pt x="5725" y="2693"/>
                  </a:cubicBezTo>
                  <a:cubicBezTo>
                    <a:pt x="5672" y="2693"/>
                    <a:pt x="5621" y="2723"/>
                    <a:pt x="5597" y="2763"/>
                  </a:cubicBezTo>
                  <a:lnTo>
                    <a:pt x="5263" y="3263"/>
                  </a:lnTo>
                  <a:cubicBezTo>
                    <a:pt x="5251" y="3299"/>
                    <a:pt x="5240" y="3311"/>
                    <a:pt x="5240" y="3335"/>
                  </a:cubicBezTo>
                  <a:lnTo>
                    <a:pt x="5240" y="4609"/>
                  </a:lnTo>
                  <a:cubicBezTo>
                    <a:pt x="5240" y="4870"/>
                    <a:pt x="5013" y="5085"/>
                    <a:pt x="4763" y="5085"/>
                  </a:cubicBezTo>
                  <a:cubicBezTo>
                    <a:pt x="4489" y="5085"/>
                    <a:pt x="4287" y="4859"/>
                    <a:pt x="4287" y="4609"/>
                  </a:cubicBezTo>
                  <a:lnTo>
                    <a:pt x="4287" y="3358"/>
                  </a:lnTo>
                  <a:lnTo>
                    <a:pt x="4561" y="2227"/>
                  </a:lnTo>
                  <a:close/>
                  <a:moveTo>
                    <a:pt x="2620" y="1727"/>
                  </a:moveTo>
                  <a:lnTo>
                    <a:pt x="2858" y="1870"/>
                  </a:lnTo>
                  <a:lnTo>
                    <a:pt x="906" y="5228"/>
                  </a:lnTo>
                  <a:lnTo>
                    <a:pt x="668" y="5097"/>
                  </a:lnTo>
                  <a:lnTo>
                    <a:pt x="2620" y="1727"/>
                  </a:lnTo>
                  <a:close/>
                  <a:moveTo>
                    <a:pt x="3108" y="4656"/>
                  </a:moveTo>
                  <a:cubicBezTo>
                    <a:pt x="3215" y="4656"/>
                    <a:pt x="3299" y="4704"/>
                    <a:pt x="3358" y="4799"/>
                  </a:cubicBezTo>
                  <a:cubicBezTo>
                    <a:pt x="3465" y="4942"/>
                    <a:pt x="3442" y="5156"/>
                    <a:pt x="3287" y="5251"/>
                  </a:cubicBezTo>
                  <a:lnTo>
                    <a:pt x="2263" y="6013"/>
                  </a:lnTo>
                  <a:cubicBezTo>
                    <a:pt x="2200" y="6057"/>
                    <a:pt x="2130" y="6079"/>
                    <a:pt x="2062" y="6079"/>
                  </a:cubicBezTo>
                  <a:cubicBezTo>
                    <a:pt x="1964" y="6079"/>
                    <a:pt x="1869" y="6033"/>
                    <a:pt x="1799" y="5942"/>
                  </a:cubicBezTo>
                  <a:cubicBezTo>
                    <a:pt x="1691" y="5799"/>
                    <a:pt x="1727" y="5597"/>
                    <a:pt x="1870" y="5478"/>
                  </a:cubicBezTo>
                  <a:lnTo>
                    <a:pt x="2918" y="4716"/>
                  </a:lnTo>
                  <a:cubicBezTo>
                    <a:pt x="2977" y="4680"/>
                    <a:pt x="3037" y="4656"/>
                    <a:pt x="3108" y="4656"/>
                  </a:cubicBezTo>
                  <a:close/>
                  <a:moveTo>
                    <a:pt x="3739" y="5418"/>
                  </a:moveTo>
                  <a:cubicBezTo>
                    <a:pt x="3823" y="5418"/>
                    <a:pt x="3918" y="5478"/>
                    <a:pt x="3977" y="5549"/>
                  </a:cubicBezTo>
                  <a:cubicBezTo>
                    <a:pt x="4073" y="5704"/>
                    <a:pt x="4049" y="5906"/>
                    <a:pt x="3894" y="6013"/>
                  </a:cubicBezTo>
                  <a:lnTo>
                    <a:pt x="3084" y="6609"/>
                  </a:lnTo>
                  <a:cubicBezTo>
                    <a:pt x="3021" y="6653"/>
                    <a:pt x="2952" y="6675"/>
                    <a:pt x="2885" y="6675"/>
                  </a:cubicBezTo>
                  <a:cubicBezTo>
                    <a:pt x="2788" y="6675"/>
                    <a:pt x="2695" y="6629"/>
                    <a:pt x="2632" y="6537"/>
                  </a:cubicBezTo>
                  <a:cubicBezTo>
                    <a:pt x="2525" y="6394"/>
                    <a:pt x="2561" y="6180"/>
                    <a:pt x="2703" y="6073"/>
                  </a:cubicBezTo>
                  <a:lnTo>
                    <a:pt x="3489" y="5513"/>
                  </a:lnTo>
                  <a:cubicBezTo>
                    <a:pt x="3525" y="5490"/>
                    <a:pt x="3549" y="5466"/>
                    <a:pt x="3585" y="5454"/>
                  </a:cubicBezTo>
                  <a:cubicBezTo>
                    <a:pt x="3632" y="5430"/>
                    <a:pt x="3680" y="5418"/>
                    <a:pt x="3739" y="5418"/>
                  </a:cubicBezTo>
                  <a:close/>
                  <a:moveTo>
                    <a:pt x="4269" y="6177"/>
                  </a:moveTo>
                  <a:cubicBezTo>
                    <a:pt x="4367" y="6177"/>
                    <a:pt x="4461" y="6221"/>
                    <a:pt x="4525" y="6299"/>
                  </a:cubicBezTo>
                  <a:cubicBezTo>
                    <a:pt x="4632" y="6442"/>
                    <a:pt x="4597" y="6656"/>
                    <a:pt x="4454" y="6764"/>
                  </a:cubicBezTo>
                  <a:lnTo>
                    <a:pt x="3882" y="7192"/>
                  </a:lnTo>
                  <a:cubicBezTo>
                    <a:pt x="3823" y="7232"/>
                    <a:pt x="3747" y="7255"/>
                    <a:pt x="3683" y="7255"/>
                  </a:cubicBezTo>
                  <a:cubicBezTo>
                    <a:pt x="3669" y="7255"/>
                    <a:pt x="3656" y="7254"/>
                    <a:pt x="3644" y="7252"/>
                  </a:cubicBezTo>
                  <a:cubicBezTo>
                    <a:pt x="3549" y="7240"/>
                    <a:pt x="3477" y="7192"/>
                    <a:pt x="3442" y="7121"/>
                  </a:cubicBezTo>
                  <a:cubicBezTo>
                    <a:pt x="3335" y="6966"/>
                    <a:pt x="3358" y="6775"/>
                    <a:pt x="3513" y="6656"/>
                  </a:cubicBezTo>
                  <a:lnTo>
                    <a:pt x="4061" y="6252"/>
                  </a:lnTo>
                  <a:lnTo>
                    <a:pt x="4073" y="6240"/>
                  </a:lnTo>
                  <a:cubicBezTo>
                    <a:pt x="4135" y="6197"/>
                    <a:pt x="4203" y="6177"/>
                    <a:pt x="4269" y="6177"/>
                  </a:cubicBezTo>
                  <a:close/>
                  <a:moveTo>
                    <a:pt x="2799" y="2549"/>
                  </a:moveTo>
                  <a:lnTo>
                    <a:pt x="3061" y="2715"/>
                  </a:lnTo>
                  <a:cubicBezTo>
                    <a:pt x="3086" y="2724"/>
                    <a:pt x="3105" y="2732"/>
                    <a:pt x="3127" y="2732"/>
                  </a:cubicBezTo>
                  <a:cubicBezTo>
                    <a:pt x="3136" y="2732"/>
                    <a:pt x="3145" y="2731"/>
                    <a:pt x="3156" y="2727"/>
                  </a:cubicBezTo>
                  <a:lnTo>
                    <a:pt x="3858" y="2656"/>
                  </a:lnTo>
                  <a:lnTo>
                    <a:pt x="4108" y="2751"/>
                  </a:lnTo>
                  <a:lnTo>
                    <a:pt x="3954" y="3335"/>
                  </a:lnTo>
                  <a:lnTo>
                    <a:pt x="3954" y="3370"/>
                  </a:lnTo>
                  <a:lnTo>
                    <a:pt x="3954" y="4632"/>
                  </a:lnTo>
                  <a:cubicBezTo>
                    <a:pt x="3954" y="5061"/>
                    <a:pt x="4299" y="5406"/>
                    <a:pt x="4728" y="5406"/>
                  </a:cubicBezTo>
                  <a:cubicBezTo>
                    <a:pt x="5168" y="5406"/>
                    <a:pt x="5501" y="5061"/>
                    <a:pt x="5501" y="4632"/>
                  </a:cubicBezTo>
                  <a:lnTo>
                    <a:pt x="5501" y="3406"/>
                  </a:lnTo>
                  <a:lnTo>
                    <a:pt x="5537" y="3370"/>
                  </a:lnTo>
                  <a:lnTo>
                    <a:pt x="8621" y="5049"/>
                  </a:lnTo>
                  <a:cubicBezTo>
                    <a:pt x="8811" y="5109"/>
                    <a:pt x="8871" y="5299"/>
                    <a:pt x="8776" y="5466"/>
                  </a:cubicBezTo>
                  <a:cubicBezTo>
                    <a:pt x="8718" y="5573"/>
                    <a:pt x="8609" y="5634"/>
                    <a:pt x="8492" y="5634"/>
                  </a:cubicBezTo>
                  <a:cubicBezTo>
                    <a:pt x="8440" y="5634"/>
                    <a:pt x="8386" y="5622"/>
                    <a:pt x="8335" y="5597"/>
                  </a:cubicBezTo>
                  <a:lnTo>
                    <a:pt x="6621" y="4656"/>
                  </a:lnTo>
                  <a:cubicBezTo>
                    <a:pt x="6599" y="4645"/>
                    <a:pt x="6574" y="4640"/>
                    <a:pt x="6550" y="4640"/>
                  </a:cubicBezTo>
                  <a:cubicBezTo>
                    <a:pt x="6497" y="4640"/>
                    <a:pt x="6447" y="4666"/>
                    <a:pt x="6430" y="4716"/>
                  </a:cubicBezTo>
                  <a:cubicBezTo>
                    <a:pt x="6383" y="4799"/>
                    <a:pt x="6418" y="4882"/>
                    <a:pt x="6490" y="4918"/>
                  </a:cubicBezTo>
                  <a:lnTo>
                    <a:pt x="7918" y="5692"/>
                  </a:lnTo>
                  <a:cubicBezTo>
                    <a:pt x="8085" y="5775"/>
                    <a:pt x="8145" y="5966"/>
                    <a:pt x="8049" y="6133"/>
                  </a:cubicBezTo>
                  <a:cubicBezTo>
                    <a:pt x="7985" y="6245"/>
                    <a:pt x="7877" y="6309"/>
                    <a:pt x="7766" y="6309"/>
                  </a:cubicBezTo>
                  <a:cubicBezTo>
                    <a:pt x="7713" y="6309"/>
                    <a:pt x="7659" y="6294"/>
                    <a:pt x="7609" y="6263"/>
                  </a:cubicBezTo>
                  <a:lnTo>
                    <a:pt x="6144" y="5478"/>
                  </a:lnTo>
                  <a:cubicBezTo>
                    <a:pt x="6122" y="5463"/>
                    <a:pt x="6097" y="5456"/>
                    <a:pt x="6073" y="5456"/>
                  </a:cubicBezTo>
                  <a:cubicBezTo>
                    <a:pt x="6020" y="5456"/>
                    <a:pt x="5970" y="5488"/>
                    <a:pt x="5954" y="5537"/>
                  </a:cubicBezTo>
                  <a:cubicBezTo>
                    <a:pt x="5906" y="5609"/>
                    <a:pt x="5942" y="5704"/>
                    <a:pt x="6013" y="5728"/>
                  </a:cubicBezTo>
                  <a:lnTo>
                    <a:pt x="7192" y="6371"/>
                  </a:lnTo>
                  <a:cubicBezTo>
                    <a:pt x="7347" y="6466"/>
                    <a:pt x="7395" y="6656"/>
                    <a:pt x="7323" y="6823"/>
                  </a:cubicBezTo>
                  <a:cubicBezTo>
                    <a:pt x="7255" y="6925"/>
                    <a:pt x="7139" y="6984"/>
                    <a:pt x="7018" y="6984"/>
                  </a:cubicBezTo>
                  <a:cubicBezTo>
                    <a:pt x="6969" y="6984"/>
                    <a:pt x="6919" y="6975"/>
                    <a:pt x="6871" y="6954"/>
                  </a:cubicBezTo>
                  <a:lnTo>
                    <a:pt x="5644" y="6287"/>
                  </a:lnTo>
                  <a:cubicBezTo>
                    <a:pt x="5616" y="6271"/>
                    <a:pt x="5587" y="6263"/>
                    <a:pt x="5560" y="6263"/>
                  </a:cubicBezTo>
                  <a:cubicBezTo>
                    <a:pt x="5509" y="6263"/>
                    <a:pt x="5465" y="6292"/>
                    <a:pt x="5442" y="6347"/>
                  </a:cubicBezTo>
                  <a:cubicBezTo>
                    <a:pt x="5406" y="6418"/>
                    <a:pt x="5430" y="6502"/>
                    <a:pt x="5501" y="6537"/>
                  </a:cubicBezTo>
                  <a:lnTo>
                    <a:pt x="6454" y="7061"/>
                  </a:lnTo>
                  <a:cubicBezTo>
                    <a:pt x="6609" y="7145"/>
                    <a:pt x="6668" y="7335"/>
                    <a:pt x="6597" y="7502"/>
                  </a:cubicBezTo>
                  <a:cubicBezTo>
                    <a:pt x="6531" y="7609"/>
                    <a:pt x="6419" y="7670"/>
                    <a:pt x="6301" y="7670"/>
                  </a:cubicBezTo>
                  <a:cubicBezTo>
                    <a:pt x="6249" y="7670"/>
                    <a:pt x="6196" y="7658"/>
                    <a:pt x="6144" y="7633"/>
                  </a:cubicBezTo>
                  <a:lnTo>
                    <a:pt x="5478" y="7264"/>
                  </a:lnTo>
                  <a:cubicBezTo>
                    <a:pt x="5478" y="7133"/>
                    <a:pt x="5430" y="7002"/>
                    <a:pt x="5347" y="6883"/>
                  </a:cubicBezTo>
                  <a:cubicBezTo>
                    <a:pt x="5228" y="6728"/>
                    <a:pt x="5061" y="6644"/>
                    <a:pt x="4882" y="6644"/>
                  </a:cubicBezTo>
                  <a:lnTo>
                    <a:pt x="4882" y="6597"/>
                  </a:lnTo>
                  <a:cubicBezTo>
                    <a:pt x="4906" y="6430"/>
                    <a:pt x="4870" y="6263"/>
                    <a:pt x="4763" y="6133"/>
                  </a:cubicBezTo>
                  <a:cubicBezTo>
                    <a:pt x="4644" y="5990"/>
                    <a:pt x="4478" y="5894"/>
                    <a:pt x="4299" y="5894"/>
                  </a:cubicBezTo>
                  <a:lnTo>
                    <a:pt x="4299" y="5847"/>
                  </a:lnTo>
                  <a:cubicBezTo>
                    <a:pt x="4335" y="5692"/>
                    <a:pt x="4287" y="5525"/>
                    <a:pt x="4180" y="5394"/>
                  </a:cubicBezTo>
                  <a:cubicBezTo>
                    <a:pt x="4061" y="5240"/>
                    <a:pt x="3894" y="5156"/>
                    <a:pt x="3716" y="5156"/>
                  </a:cubicBezTo>
                  <a:lnTo>
                    <a:pt x="3716" y="5109"/>
                  </a:lnTo>
                  <a:cubicBezTo>
                    <a:pt x="3751" y="4942"/>
                    <a:pt x="3704" y="4775"/>
                    <a:pt x="3596" y="4644"/>
                  </a:cubicBezTo>
                  <a:cubicBezTo>
                    <a:pt x="3476" y="4488"/>
                    <a:pt x="3297" y="4404"/>
                    <a:pt x="3111" y="4404"/>
                  </a:cubicBezTo>
                  <a:cubicBezTo>
                    <a:pt x="2984" y="4404"/>
                    <a:pt x="2855" y="4443"/>
                    <a:pt x="2739" y="4525"/>
                  </a:cubicBezTo>
                  <a:lnTo>
                    <a:pt x="1715" y="5275"/>
                  </a:lnTo>
                  <a:lnTo>
                    <a:pt x="1334" y="5073"/>
                  </a:lnTo>
                  <a:lnTo>
                    <a:pt x="2799" y="2549"/>
                  </a:lnTo>
                  <a:close/>
                  <a:moveTo>
                    <a:pt x="4855" y="6920"/>
                  </a:moveTo>
                  <a:cubicBezTo>
                    <a:pt x="4953" y="6920"/>
                    <a:pt x="5045" y="6960"/>
                    <a:pt x="5109" y="7037"/>
                  </a:cubicBezTo>
                  <a:cubicBezTo>
                    <a:pt x="5168" y="7133"/>
                    <a:pt x="5192" y="7228"/>
                    <a:pt x="5180" y="7299"/>
                  </a:cubicBezTo>
                  <a:cubicBezTo>
                    <a:pt x="5168" y="7383"/>
                    <a:pt x="5120" y="7466"/>
                    <a:pt x="5049" y="7526"/>
                  </a:cubicBezTo>
                  <a:lnTo>
                    <a:pt x="4704" y="7776"/>
                  </a:lnTo>
                  <a:cubicBezTo>
                    <a:pt x="4643" y="7818"/>
                    <a:pt x="4574" y="7838"/>
                    <a:pt x="4507" y="7838"/>
                  </a:cubicBezTo>
                  <a:cubicBezTo>
                    <a:pt x="4404" y="7838"/>
                    <a:pt x="4304" y="7791"/>
                    <a:pt x="4239" y="7704"/>
                  </a:cubicBezTo>
                  <a:cubicBezTo>
                    <a:pt x="4132" y="7549"/>
                    <a:pt x="4168" y="7347"/>
                    <a:pt x="4311" y="7240"/>
                  </a:cubicBezTo>
                  <a:lnTo>
                    <a:pt x="4644" y="7002"/>
                  </a:lnTo>
                  <a:lnTo>
                    <a:pt x="4656" y="6978"/>
                  </a:lnTo>
                  <a:cubicBezTo>
                    <a:pt x="4719" y="6939"/>
                    <a:pt x="4788" y="6920"/>
                    <a:pt x="4855" y="6920"/>
                  </a:cubicBezTo>
                  <a:close/>
                  <a:moveTo>
                    <a:pt x="172" y="0"/>
                  </a:moveTo>
                  <a:cubicBezTo>
                    <a:pt x="121" y="0"/>
                    <a:pt x="72" y="29"/>
                    <a:pt x="48" y="84"/>
                  </a:cubicBezTo>
                  <a:cubicBezTo>
                    <a:pt x="1" y="156"/>
                    <a:pt x="25" y="239"/>
                    <a:pt x="108" y="287"/>
                  </a:cubicBezTo>
                  <a:lnTo>
                    <a:pt x="2346" y="1584"/>
                  </a:lnTo>
                  <a:lnTo>
                    <a:pt x="406" y="4942"/>
                  </a:lnTo>
                  <a:lnTo>
                    <a:pt x="251" y="4847"/>
                  </a:lnTo>
                  <a:cubicBezTo>
                    <a:pt x="226" y="4830"/>
                    <a:pt x="199" y="4822"/>
                    <a:pt x="172" y="4822"/>
                  </a:cubicBezTo>
                  <a:cubicBezTo>
                    <a:pt x="121" y="4822"/>
                    <a:pt x="72" y="4851"/>
                    <a:pt x="48" y="4906"/>
                  </a:cubicBezTo>
                  <a:cubicBezTo>
                    <a:pt x="1" y="4978"/>
                    <a:pt x="25" y="5061"/>
                    <a:pt x="108" y="5109"/>
                  </a:cubicBezTo>
                  <a:lnTo>
                    <a:pt x="894" y="5549"/>
                  </a:lnTo>
                  <a:cubicBezTo>
                    <a:pt x="919" y="5566"/>
                    <a:pt x="947" y="5574"/>
                    <a:pt x="975" y="5574"/>
                  </a:cubicBezTo>
                  <a:cubicBezTo>
                    <a:pt x="1025" y="5574"/>
                    <a:pt x="1073" y="5548"/>
                    <a:pt x="1096" y="5501"/>
                  </a:cubicBezTo>
                  <a:lnTo>
                    <a:pt x="1215" y="5299"/>
                  </a:lnTo>
                  <a:lnTo>
                    <a:pt x="1525" y="5466"/>
                  </a:lnTo>
                  <a:cubicBezTo>
                    <a:pt x="1430" y="5680"/>
                    <a:pt x="1441" y="5918"/>
                    <a:pt x="1572" y="6121"/>
                  </a:cubicBezTo>
                  <a:cubicBezTo>
                    <a:pt x="1691" y="6287"/>
                    <a:pt x="1882" y="6371"/>
                    <a:pt x="2084" y="6371"/>
                  </a:cubicBezTo>
                  <a:cubicBezTo>
                    <a:pt x="2144" y="6371"/>
                    <a:pt x="2215" y="6359"/>
                    <a:pt x="2275" y="6347"/>
                  </a:cubicBezTo>
                  <a:cubicBezTo>
                    <a:pt x="2275" y="6478"/>
                    <a:pt x="2322" y="6597"/>
                    <a:pt x="2394" y="6716"/>
                  </a:cubicBezTo>
                  <a:cubicBezTo>
                    <a:pt x="2513" y="6883"/>
                    <a:pt x="2703" y="6966"/>
                    <a:pt x="2882" y="6966"/>
                  </a:cubicBezTo>
                  <a:cubicBezTo>
                    <a:pt x="2942" y="6966"/>
                    <a:pt x="3013" y="6954"/>
                    <a:pt x="3073" y="6942"/>
                  </a:cubicBezTo>
                  <a:cubicBezTo>
                    <a:pt x="3073" y="7061"/>
                    <a:pt x="3120" y="7192"/>
                    <a:pt x="3192" y="7299"/>
                  </a:cubicBezTo>
                  <a:cubicBezTo>
                    <a:pt x="3299" y="7430"/>
                    <a:pt x="3430" y="7514"/>
                    <a:pt x="3596" y="7549"/>
                  </a:cubicBezTo>
                  <a:cubicBezTo>
                    <a:pt x="3632" y="7549"/>
                    <a:pt x="3656" y="7561"/>
                    <a:pt x="3704" y="7561"/>
                  </a:cubicBezTo>
                  <a:cubicBezTo>
                    <a:pt x="3763" y="7561"/>
                    <a:pt x="3835" y="7549"/>
                    <a:pt x="3894" y="7537"/>
                  </a:cubicBezTo>
                  <a:cubicBezTo>
                    <a:pt x="3894" y="7668"/>
                    <a:pt x="3942" y="7787"/>
                    <a:pt x="4013" y="7895"/>
                  </a:cubicBezTo>
                  <a:cubicBezTo>
                    <a:pt x="4120" y="8026"/>
                    <a:pt x="4251" y="8109"/>
                    <a:pt x="4418" y="8145"/>
                  </a:cubicBezTo>
                  <a:cubicBezTo>
                    <a:pt x="4442" y="8145"/>
                    <a:pt x="4478" y="8157"/>
                    <a:pt x="4525" y="8157"/>
                  </a:cubicBezTo>
                  <a:cubicBezTo>
                    <a:pt x="4656" y="8157"/>
                    <a:pt x="4775" y="8109"/>
                    <a:pt x="4882" y="8037"/>
                  </a:cubicBezTo>
                  <a:lnTo>
                    <a:pt x="5216" y="7787"/>
                  </a:lnTo>
                  <a:cubicBezTo>
                    <a:pt x="5299" y="7728"/>
                    <a:pt x="5359" y="7668"/>
                    <a:pt x="5394" y="7597"/>
                  </a:cubicBezTo>
                  <a:lnTo>
                    <a:pt x="6013" y="7918"/>
                  </a:lnTo>
                  <a:cubicBezTo>
                    <a:pt x="6097" y="7966"/>
                    <a:pt x="6204" y="7990"/>
                    <a:pt x="6311" y="7990"/>
                  </a:cubicBezTo>
                  <a:cubicBezTo>
                    <a:pt x="6371" y="7990"/>
                    <a:pt x="6430" y="7978"/>
                    <a:pt x="6490" y="7966"/>
                  </a:cubicBezTo>
                  <a:cubicBezTo>
                    <a:pt x="6644" y="7918"/>
                    <a:pt x="6787" y="7811"/>
                    <a:pt x="6859" y="7668"/>
                  </a:cubicBezTo>
                  <a:cubicBezTo>
                    <a:pt x="6918" y="7549"/>
                    <a:pt x="6942" y="7430"/>
                    <a:pt x="6930" y="7299"/>
                  </a:cubicBezTo>
                  <a:cubicBezTo>
                    <a:pt x="6966" y="7299"/>
                    <a:pt x="7002" y="7311"/>
                    <a:pt x="7049" y="7311"/>
                  </a:cubicBezTo>
                  <a:cubicBezTo>
                    <a:pt x="7275" y="7311"/>
                    <a:pt x="7478" y="7192"/>
                    <a:pt x="7597" y="6990"/>
                  </a:cubicBezTo>
                  <a:cubicBezTo>
                    <a:pt x="7656" y="6871"/>
                    <a:pt x="7692" y="6740"/>
                    <a:pt x="7680" y="6609"/>
                  </a:cubicBezTo>
                  <a:cubicBezTo>
                    <a:pt x="7716" y="6609"/>
                    <a:pt x="7752" y="6633"/>
                    <a:pt x="7799" y="6633"/>
                  </a:cubicBezTo>
                  <a:cubicBezTo>
                    <a:pt x="8014" y="6633"/>
                    <a:pt x="8228" y="6514"/>
                    <a:pt x="8347" y="6299"/>
                  </a:cubicBezTo>
                  <a:cubicBezTo>
                    <a:pt x="8407" y="6180"/>
                    <a:pt x="8430" y="6061"/>
                    <a:pt x="8418" y="5930"/>
                  </a:cubicBezTo>
                  <a:cubicBezTo>
                    <a:pt x="8454" y="5930"/>
                    <a:pt x="8490" y="5942"/>
                    <a:pt x="8538" y="5942"/>
                  </a:cubicBezTo>
                  <a:cubicBezTo>
                    <a:pt x="8597" y="5942"/>
                    <a:pt x="8657" y="5930"/>
                    <a:pt x="8716" y="5918"/>
                  </a:cubicBezTo>
                  <a:cubicBezTo>
                    <a:pt x="8883" y="5871"/>
                    <a:pt x="9014" y="5763"/>
                    <a:pt x="9085" y="5621"/>
                  </a:cubicBezTo>
                  <a:cubicBezTo>
                    <a:pt x="9169" y="5466"/>
                    <a:pt x="9192" y="5299"/>
                    <a:pt x="9133" y="5144"/>
                  </a:cubicBezTo>
                  <a:cubicBezTo>
                    <a:pt x="9121" y="5097"/>
                    <a:pt x="9109" y="5061"/>
                    <a:pt x="9085" y="5037"/>
                  </a:cubicBezTo>
                  <a:lnTo>
                    <a:pt x="9347" y="4859"/>
                  </a:lnTo>
                  <a:lnTo>
                    <a:pt x="9478" y="5037"/>
                  </a:lnTo>
                  <a:cubicBezTo>
                    <a:pt x="9506" y="5072"/>
                    <a:pt x="9550" y="5090"/>
                    <a:pt x="9593" y="5090"/>
                  </a:cubicBezTo>
                  <a:cubicBezTo>
                    <a:pt x="9625" y="5090"/>
                    <a:pt x="9656" y="5081"/>
                    <a:pt x="9681" y="5061"/>
                  </a:cubicBezTo>
                  <a:lnTo>
                    <a:pt x="10085" y="4739"/>
                  </a:lnTo>
                  <a:cubicBezTo>
                    <a:pt x="10121" y="4668"/>
                    <a:pt x="10133" y="4573"/>
                    <a:pt x="10085" y="4513"/>
                  </a:cubicBezTo>
                  <a:cubicBezTo>
                    <a:pt x="10065" y="4479"/>
                    <a:pt x="10019" y="4460"/>
                    <a:pt x="9974" y="4460"/>
                  </a:cubicBezTo>
                  <a:cubicBezTo>
                    <a:pt x="9941" y="4460"/>
                    <a:pt x="9908" y="4470"/>
                    <a:pt x="9883" y="4489"/>
                  </a:cubicBezTo>
                  <a:lnTo>
                    <a:pt x="9585" y="4704"/>
                  </a:lnTo>
                  <a:lnTo>
                    <a:pt x="7252" y="1644"/>
                  </a:lnTo>
                  <a:lnTo>
                    <a:pt x="8585" y="775"/>
                  </a:lnTo>
                  <a:cubicBezTo>
                    <a:pt x="8657" y="739"/>
                    <a:pt x="8680" y="644"/>
                    <a:pt x="8633" y="572"/>
                  </a:cubicBezTo>
                  <a:cubicBezTo>
                    <a:pt x="8602" y="526"/>
                    <a:pt x="8556" y="500"/>
                    <a:pt x="8505" y="500"/>
                  </a:cubicBezTo>
                  <a:cubicBezTo>
                    <a:pt x="8478" y="500"/>
                    <a:pt x="8448" y="508"/>
                    <a:pt x="8418" y="525"/>
                  </a:cubicBezTo>
                  <a:lnTo>
                    <a:pt x="6954" y="1477"/>
                  </a:lnTo>
                  <a:cubicBezTo>
                    <a:pt x="6871" y="1525"/>
                    <a:pt x="6859" y="1632"/>
                    <a:pt x="6906" y="1680"/>
                  </a:cubicBezTo>
                  <a:lnTo>
                    <a:pt x="7168" y="2037"/>
                  </a:lnTo>
                  <a:lnTo>
                    <a:pt x="6978" y="2192"/>
                  </a:lnTo>
                  <a:lnTo>
                    <a:pt x="6216" y="1942"/>
                  </a:lnTo>
                  <a:cubicBezTo>
                    <a:pt x="6204" y="1942"/>
                    <a:pt x="6192" y="1918"/>
                    <a:pt x="6180" y="1918"/>
                  </a:cubicBezTo>
                  <a:lnTo>
                    <a:pt x="4430" y="1918"/>
                  </a:lnTo>
                  <a:cubicBezTo>
                    <a:pt x="4358" y="1918"/>
                    <a:pt x="4299" y="1965"/>
                    <a:pt x="4287" y="2037"/>
                  </a:cubicBezTo>
                  <a:lnTo>
                    <a:pt x="4180" y="2430"/>
                  </a:lnTo>
                  <a:lnTo>
                    <a:pt x="3930" y="2323"/>
                  </a:lnTo>
                  <a:cubicBezTo>
                    <a:pt x="3894" y="2311"/>
                    <a:pt x="3882" y="2311"/>
                    <a:pt x="3846" y="2311"/>
                  </a:cubicBezTo>
                  <a:lnTo>
                    <a:pt x="3168" y="2382"/>
                  </a:lnTo>
                  <a:lnTo>
                    <a:pt x="2930" y="2251"/>
                  </a:lnTo>
                  <a:lnTo>
                    <a:pt x="3156" y="1858"/>
                  </a:lnTo>
                  <a:cubicBezTo>
                    <a:pt x="3192" y="1787"/>
                    <a:pt x="3168" y="1703"/>
                    <a:pt x="3096" y="1656"/>
                  </a:cubicBezTo>
                  <a:lnTo>
                    <a:pt x="251" y="25"/>
                  </a:lnTo>
                  <a:cubicBezTo>
                    <a:pt x="226" y="8"/>
                    <a:pt x="199" y="0"/>
                    <a:pt x="17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41" name="Google Shape;9941;p78"/>
            <p:cNvSpPr/>
            <p:nvPr/>
          </p:nvSpPr>
          <p:spPr>
            <a:xfrm>
              <a:off x="2946442" y="2015001"/>
              <a:ext cx="37525" cy="26799"/>
            </a:xfrm>
            <a:custGeom>
              <a:avLst/>
              <a:gdLst/>
              <a:ahLst/>
              <a:cxnLst/>
              <a:rect l="l" t="t" r="r" b="b"/>
              <a:pathLst>
                <a:path w="1179" h="842" extrusionOk="0">
                  <a:moveTo>
                    <a:pt x="1011" y="1"/>
                  </a:moveTo>
                  <a:cubicBezTo>
                    <a:pt x="983" y="1"/>
                    <a:pt x="955" y="7"/>
                    <a:pt x="929" y="20"/>
                  </a:cubicBezTo>
                  <a:lnTo>
                    <a:pt x="96" y="556"/>
                  </a:lnTo>
                  <a:cubicBezTo>
                    <a:pt x="24" y="603"/>
                    <a:pt x="0" y="699"/>
                    <a:pt x="48" y="770"/>
                  </a:cubicBezTo>
                  <a:cubicBezTo>
                    <a:pt x="84" y="818"/>
                    <a:pt x="119" y="842"/>
                    <a:pt x="167" y="842"/>
                  </a:cubicBezTo>
                  <a:cubicBezTo>
                    <a:pt x="203" y="842"/>
                    <a:pt x="226" y="830"/>
                    <a:pt x="238" y="818"/>
                  </a:cubicBezTo>
                  <a:lnTo>
                    <a:pt x="1072" y="282"/>
                  </a:lnTo>
                  <a:cubicBezTo>
                    <a:pt x="1167" y="234"/>
                    <a:pt x="1179" y="127"/>
                    <a:pt x="1131" y="68"/>
                  </a:cubicBezTo>
                  <a:cubicBezTo>
                    <a:pt x="1108" y="22"/>
                    <a:pt x="1061" y="1"/>
                    <a:pt x="101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42" name="Google Shape;9942;p78"/>
          <p:cNvGrpSpPr/>
          <p:nvPr/>
        </p:nvGrpSpPr>
        <p:grpSpPr>
          <a:xfrm>
            <a:off x="1161253" y="3020058"/>
            <a:ext cx="442657" cy="442657"/>
            <a:chOff x="870939" y="2439293"/>
            <a:chExt cx="331993" cy="33199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43" name="Google Shape;9943;p78"/>
            <p:cNvSpPr/>
            <p:nvPr/>
          </p:nvSpPr>
          <p:spPr>
            <a:xfrm>
              <a:off x="870939" y="2439293"/>
              <a:ext cx="331993" cy="331993"/>
            </a:xfrm>
            <a:custGeom>
              <a:avLst/>
              <a:gdLst/>
              <a:ahLst/>
              <a:cxnLst/>
              <a:rect l="l" t="t" r="r" b="b"/>
              <a:pathLst>
                <a:path w="10431" h="10431" extrusionOk="0">
                  <a:moveTo>
                    <a:pt x="9490" y="298"/>
                  </a:moveTo>
                  <a:cubicBezTo>
                    <a:pt x="9835" y="298"/>
                    <a:pt x="10121" y="584"/>
                    <a:pt x="10121" y="917"/>
                  </a:cubicBezTo>
                  <a:lnTo>
                    <a:pt x="10121" y="9513"/>
                  </a:lnTo>
                  <a:cubicBezTo>
                    <a:pt x="10121" y="9847"/>
                    <a:pt x="9835" y="10132"/>
                    <a:pt x="9490" y="10132"/>
                  </a:cubicBezTo>
                  <a:lnTo>
                    <a:pt x="7037" y="10132"/>
                  </a:lnTo>
                  <a:lnTo>
                    <a:pt x="7037" y="9156"/>
                  </a:lnTo>
                  <a:cubicBezTo>
                    <a:pt x="7037" y="9055"/>
                    <a:pt x="6960" y="9004"/>
                    <a:pt x="6883" y="9004"/>
                  </a:cubicBezTo>
                  <a:cubicBezTo>
                    <a:pt x="6805" y="9004"/>
                    <a:pt x="6728" y="9055"/>
                    <a:pt x="6728" y="9156"/>
                  </a:cubicBezTo>
                  <a:lnTo>
                    <a:pt x="6728" y="10132"/>
                  </a:lnTo>
                  <a:lnTo>
                    <a:pt x="3644" y="10132"/>
                  </a:lnTo>
                  <a:lnTo>
                    <a:pt x="3644" y="298"/>
                  </a:lnTo>
                  <a:lnTo>
                    <a:pt x="6728" y="298"/>
                  </a:lnTo>
                  <a:lnTo>
                    <a:pt x="6728" y="8347"/>
                  </a:lnTo>
                  <a:cubicBezTo>
                    <a:pt x="6728" y="8442"/>
                    <a:pt x="6805" y="8489"/>
                    <a:pt x="6883" y="8489"/>
                  </a:cubicBezTo>
                  <a:cubicBezTo>
                    <a:pt x="6960" y="8489"/>
                    <a:pt x="7037" y="8442"/>
                    <a:pt x="7037" y="8347"/>
                  </a:cubicBezTo>
                  <a:lnTo>
                    <a:pt x="7037" y="298"/>
                  </a:lnTo>
                  <a:close/>
                  <a:moveTo>
                    <a:pt x="918" y="0"/>
                  </a:moveTo>
                  <a:cubicBezTo>
                    <a:pt x="417" y="0"/>
                    <a:pt x="1" y="417"/>
                    <a:pt x="1" y="917"/>
                  </a:cubicBezTo>
                  <a:lnTo>
                    <a:pt x="1" y="2096"/>
                  </a:lnTo>
                  <a:cubicBezTo>
                    <a:pt x="1" y="2191"/>
                    <a:pt x="78" y="2239"/>
                    <a:pt x="156" y="2239"/>
                  </a:cubicBezTo>
                  <a:cubicBezTo>
                    <a:pt x="233" y="2239"/>
                    <a:pt x="310" y="2191"/>
                    <a:pt x="310" y="2096"/>
                  </a:cubicBezTo>
                  <a:lnTo>
                    <a:pt x="310" y="917"/>
                  </a:lnTo>
                  <a:cubicBezTo>
                    <a:pt x="310" y="584"/>
                    <a:pt x="596" y="298"/>
                    <a:pt x="941" y="298"/>
                  </a:cubicBezTo>
                  <a:lnTo>
                    <a:pt x="3394" y="298"/>
                  </a:lnTo>
                  <a:lnTo>
                    <a:pt x="3394" y="10132"/>
                  </a:lnTo>
                  <a:lnTo>
                    <a:pt x="941" y="10132"/>
                  </a:lnTo>
                  <a:cubicBezTo>
                    <a:pt x="596" y="10132"/>
                    <a:pt x="310" y="9847"/>
                    <a:pt x="310" y="9513"/>
                  </a:cubicBezTo>
                  <a:lnTo>
                    <a:pt x="310" y="2965"/>
                  </a:lnTo>
                  <a:cubicBezTo>
                    <a:pt x="310" y="2864"/>
                    <a:pt x="233" y="2813"/>
                    <a:pt x="156" y="2813"/>
                  </a:cubicBezTo>
                  <a:cubicBezTo>
                    <a:pt x="78" y="2813"/>
                    <a:pt x="1" y="2864"/>
                    <a:pt x="1" y="2965"/>
                  </a:cubicBezTo>
                  <a:lnTo>
                    <a:pt x="1" y="9513"/>
                  </a:lnTo>
                  <a:cubicBezTo>
                    <a:pt x="1" y="10013"/>
                    <a:pt x="417" y="10430"/>
                    <a:pt x="918" y="10430"/>
                  </a:cubicBezTo>
                  <a:lnTo>
                    <a:pt x="9514" y="10430"/>
                  </a:lnTo>
                  <a:cubicBezTo>
                    <a:pt x="10014" y="10430"/>
                    <a:pt x="10431" y="10013"/>
                    <a:pt x="10431" y="9513"/>
                  </a:cubicBezTo>
                  <a:lnTo>
                    <a:pt x="10431" y="917"/>
                  </a:lnTo>
                  <a:cubicBezTo>
                    <a:pt x="10431" y="417"/>
                    <a:pt x="10014" y="0"/>
                    <a:pt x="951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44" name="Google Shape;9944;p78"/>
            <p:cNvSpPr/>
            <p:nvPr/>
          </p:nvSpPr>
          <p:spPr>
            <a:xfrm>
              <a:off x="908463" y="2696969"/>
              <a:ext cx="41726" cy="41726"/>
            </a:xfrm>
            <a:custGeom>
              <a:avLst/>
              <a:gdLst/>
              <a:ahLst/>
              <a:cxnLst/>
              <a:rect l="l" t="t" r="r" b="b"/>
              <a:pathLst>
                <a:path w="1311" h="1311" extrusionOk="0">
                  <a:moveTo>
                    <a:pt x="673" y="309"/>
                  </a:moveTo>
                  <a:cubicBezTo>
                    <a:pt x="844" y="309"/>
                    <a:pt x="989" y="471"/>
                    <a:pt x="989" y="655"/>
                  </a:cubicBezTo>
                  <a:cubicBezTo>
                    <a:pt x="989" y="846"/>
                    <a:pt x="846" y="1001"/>
                    <a:pt x="655" y="1001"/>
                  </a:cubicBezTo>
                  <a:cubicBezTo>
                    <a:pt x="453" y="1001"/>
                    <a:pt x="310" y="846"/>
                    <a:pt x="310" y="655"/>
                  </a:cubicBezTo>
                  <a:cubicBezTo>
                    <a:pt x="310" y="465"/>
                    <a:pt x="453" y="310"/>
                    <a:pt x="655" y="310"/>
                  </a:cubicBezTo>
                  <a:cubicBezTo>
                    <a:pt x="661" y="310"/>
                    <a:pt x="667" y="309"/>
                    <a:pt x="673" y="309"/>
                  </a:cubicBezTo>
                  <a:close/>
                  <a:moveTo>
                    <a:pt x="655" y="0"/>
                  </a:moveTo>
                  <a:cubicBezTo>
                    <a:pt x="274" y="0"/>
                    <a:pt x="0" y="286"/>
                    <a:pt x="0" y="655"/>
                  </a:cubicBezTo>
                  <a:cubicBezTo>
                    <a:pt x="0" y="1012"/>
                    <a:pt x="298" y="1310"/>
                    <a:pt x="655" y="1310"/>
                  </a:cubicBezTo>
                  <a:cubicBezTo>
                    <a:pt x="1012" y="1310"/>
                    <a:pt x="1310" y="1012"/>
                    <a:pt x="1310" y="655"/>
                  </a:cubicBezTo>
                  <a:cubicBezTo>
                    <a:pt x="1310" y="298"/>
                    <a:pt x="1012" y="0"/>
                    <a:pt x="6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45" name="Google Shape;9945;p78"/>
            <p:cNvSpPr/>
            <p:nvPr/>
          </p:nvSpPr>
          <p:spPr>
            <a:xfrm>
              <a:off x="1015690" y="2696969"/>
              <a:ext cx="41726" cy="41726"/>
            </a:xfrm>
            <a:custGeom>
              <a:avLst/>
              <a:gdLst/>
              <a:ahLst/>
              <a:cxnLst/>
              <a:rect l="l" t="t" r="r" b="b"/>
              <a:pathLst>
                <a:path w="1311" h="1311" extrusionOk="0">
                  <a:moveTo>
                    <a:pt x="656" y="310"/>
                  </a:moveTo>
                  <a:cubicBezTo>
                    <a:pt x="858" y="310"/>
                    <a:pt x="1001" y="465"/>
                    <a:pt x="1001" y="655"/>
                  </a:cubicBezTo>
                  <a:cubicBezTo>
                    <a:pt x="1001" y="846"/>
                    <a:pt x="858" y="1001"/>
                    <a:pt x="656" y="1001"/>
                  </a:cubicBezTo>
                  <a:cubicBezTo>
                    <a:pt x="465" y="1001"/>
                    <a:pt x="322" y="846"/>
                    <a:pt x="322" y="655"/>
                  </a:cubicBezTo>
                  <a:cubicBezTo>
                    <a:pt x="322" y="465"/>
                    <a:pt x="465" y="310"/>
                    <a:pt x="656" y="310"/>
                  </a:cubicBezTo>
                  <a:close/>
                  <a:moveTo>
                    <a:pt x="656" y="0"/>
                  </a:moveTo>
                  <a:cubicBezTo>
                    <a:pt x="299" y="0"/>
                    <a:pt x="1" y="298"/>
                    <a:pt x="1" y="655"/>
                  </a:cubicBezTo>
                  <a:cubicBezTo>
                    <a:pt x="1" y="1012"/>
                    <a:pt x="299" y="1310"/>
                    <a:pt x="656" y="1310"/>
                  </a:cubicBezTo>
                  <a:cubicBezTo>
                    <a:pt x="1013" y="1310"/>
                    <a:pt x="1311" y="1012"/>
                    <a:pt x="1311" y="655"/>
                  </a:cubicBezTo>
                  <a:cubicBezTo>
                    <a:pt x="1311" y="298"/>
                    <a:pt x="1013" y="0"/>
                    <a:pt x="65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46" name="Google Shape;9946;p78"/>
            <p:cNvSpPr/>
            <p:nvPr/>
          </p:nvSpPr>
          <p:spPr>
            <a:xfrm>
              <a:off x="1122567" y="2696969"/>
              <a:ext cx="41726" cy="41726"/>
            </a:xfrm>
            <a:custGeom>
              <a:avLst/>
              <a:gdLst/>
              <a:ahLst/>
              <a:cxnLst/>
              <a:rect l="l" t="t" r="r" b="b"/>
              <a:pathLst>
                <a:path w="1311" h="1311" extrusionOk="0">
                  <a:moveTo>
                    <a:pt x="655" y="310"/>
                  </a:moveTo>
                  <a:cubicBezTo>
                    <a:pt x="846" y="310"/>
                    <a:pt x="989" y="465"/>
                    <a:pt x="989" y="655"/>
                  </a:cubicBezTo>
                  <a:cubicBezTo>
                    <a:pt x="989" y="846"/>
                    <a:pt x="846" y="1001"/>
                    <a:pt x="655" y="1001"/>
                  </a:cubicBezTo>
                  <a:cubicBezTo>
                    <a:pt x="453" y="1001"/>
                    <a:pt x="310" y="846"/>
                    <a:pt x="310" y="655"/>
                  </a:cubicBezTo>
                  <a:cubicBezTo>
                    <a:pt x="310" y="465"/>
                    <a:pt x="453" y="310"/>
                    <a:pt x="655" y="310"/>
                  </a:cubicBezTo>
                  <a:close/>
                  <a:moveTo>
                    <a:pt x="655" y="0"/>
                  </a:moveTo>
                  <a:cubicBezTo>
                    <a:pt x="298" y="0"/>
                    <a:pt x="0" y="298"/>
                    <a:pt x="0" y="655"/>
                  </a:cubicBezTo>
                  <a:cubicBezTo>
                    <a:pt x="0" y="1012"/>
                    <a:pt x="298" y="1310"/>
                    <a:pt x="655" y="1310"/>
                  </a:cubicBezTo>
                  <a:cubicBezTo>
                    <a:pt x="1013" y="1310"/>
                    <a:pt x="1310" y="1012"/>
                    <a:pt x="1310" y="655"/>
                  </a:cubicBezTo>
                  <a:cubicBezTo>
                    <a:pt x="1310" y="298"/>
                    <a:pt x="1013" y="0"/>
                    <a:pt x="6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47" name="Google Shape;9947;p78"/>
            <p:cNvSpPr/>
            <p:nvPr/>
          </p:nvSpPr>
          <p:spPr>
            <a:xfrm>
              <a:off x="913015" y="2504094"/>
              <a:ext cx="31859" cy="9867"/>
            </a:xfrm>
            <a:custGeom>
              <a:avLst/>
              <a:gdLst/>
              <a:ahLst/>
              <a:cxnLst/>
              <a:rect l="l" t="t" r="r" b="b"/>
              <a:pathLst>
                <a:path w="1001" h="310" extrusionOk="0">
                  <a:moveTo>
                    <a:pt x="191" y="0"/>
                  </a:moveTo>
                  <a:cubicBezTo>
                    <a:pt x="0" y="12"/>
                    <a:pt x="0" y="310"/>
                    <a:pt x="191" y="310"/>
                  </a:cubicBezTo>
                  <a:lnTo>
                    <a:pt x="810" y="310"/>
                  </a:lnTo>
                  <a:cubicBezTo>
                    <a:pt x="1000" y="310"/>
                    <a:pt x="1000" y="0"/>
                    <a:pt x="81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48" name="Google Shape;9948;p78"/>
            <p:cNvSpPr/>
            <p:nvPr/>
          </p:nvSpPr>
          <p:spPr>
            <a:xfrm>
              <a:off x="913015" y="2532898"/>
              <a:ext cx="31859" cy="10248"/>
            </a:xfrm>
            <a:custGeom>
              <a:avLst/>
              <a:gdLst/>
              <a:ahLst/>
              <a:cxnLst/>
              <a:rect l="l" t="t" r="r" b="b"/>
              <a:pathLst>
                <a:path w="1001" h="322" extrusionOk="0">
                  <a:moveTo>
                    <a:pt x="191" y="0"/>
                  </a:moveTo>
                  <a:cubicBezTo>
                    <a:pt x="0" y="24"/>
                    <a:pt x="0" y="322"/>
                    <a:pt x="191" y="322"/>
                  </a:cubicBezTo>
                  <a:lnTo>
                    <a:pt x="810" y="322"/>
                  </a:lnTo>
                  <a:cubicBezTo>
                    <a:pt x="1000" y="322"/>
                    <a:pt x="1000" y="0"/>
                    <a:pt x="81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49" name="Google Shape;9949;p78"/>
            <p:cNvSpPr/>
            <p:nvPr/>
          </p:nvSpPr>
          <p:spPr>
            <a:xfrm>
              <a:off x="913015" y="2562052"/>
              <a:ext cx="31859" cy="9898"/>
            </a:xfrm>
            <a:custGeom>
              <a:avLst/>
              <a:gdLst/>
              <a:ahLst/>
              <a:cxnLst/>
              <a:rect l="l" t="t" r="r" b="b"/>
              <a:pathLst>
                <a:path w="1001" h="311" extrusionOk="0">
                  <a:moveTo>
                    <a:pt x="191" y="1"/>
                  </a:moveTo>
                  <a:cubicBezTo>
                    <a:pt x="0" y="13"/>
                    <a:pt x="0" y="310"/>
                    <a:pt x="191" y="310"/>
                  </a:cubicBezTo>
                  <a:lnTo>
                    <a:pt x="810" y="310"/>
                  </a:lnTo>
                  <a:cubicBezTo>
                    <a:pt x="1000" y="310"/>
                    <a:pt x="1000" y="1"/>
                    <a:pt x="81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0" name="Google Shape;9950;p78"/>
            <p:cNvSpPr/>
            <p:nvPr/>
          </p:nvSpPr>
          <p:spPr>
            <a:xfrm>
              <a:off x="894428" y="2474908"/>
              <a:ext cx="69384" cy="167508"/>
            </a:xfrm>
            <a:custGeom>
              <a:avLst/>
              <a:gdLst/>
              <a:ahLst/>
              <a:cxnLst/>
              <a:rect l="l" t="t" r="r" b="b"/>
              <a:pathLst>
                <a:path w="2180" h="5263" extrusionOk="0">
                  <a:moveTo>
                    <a:pt x="1870" y="298"/>
                  </a:moveTo>
                  <a:lnTo>
                    <a:pt x="1870" y="3703"/>
                  </a:lnTo>
                  <a:lnTo>
                    <a:pt x="287" y="3703"/>
                  </a:lnTo>
                  <a:lnTo>
                    <a:pt x="287" y="298"/>
                  </a:lnTo>
                  <a:close/>
                  <a:moveTo>
                    <a:pt x="1882" y="4001"/>
                  </a:moveTo>
                  <a:lnTo>
                    <a:pt x="1882" y="4953"/>
                  </a:lnTo>
                  <a:lnTo>
                    <a:pt x="299" y="4953"/>
                  </a:lnTo>
                  <a:lnTo>
                    <a:pt x="299" y="4001"/>
                  </a:lnTo>
                  <a:close/>
                  <a:moveTo>
                    <a:pt x="156" y="0"/>
                  </a:moveTo>
                  <a:cubicBezTo>
                    <a:pt x="60" y="0"/>
                    <a:pt x="1" y="72"/>
                    <a:pt x="1" y="143"/>
                  </a:cubicBezTo>
                  <a:lnTo>
                    <a:pt x="1" y="5120"/>
                  </a:lnTo>
                  <a:cubicBezTo>
                    <a:pt x="1" y="5203"/>
                    <a:pt x="84" y="5263"/>
                    <a:pt x="156" y="5263"/>
                  </a:cubicBezTo>
                  <a:lnTo>
                    <a:pt x="2025" y="5263"/>
                  </a:lnTo>
                  <a:cubicBezTo>
                    <a:pt x="2108" y="5263"/>
                    <a:pt x="2180" y="5192"/>
                    <a:pt x="2180" y="5120"/>
                  </a:cubicBezTo>
                  <a:lnTo>
                    <a:pt x="2180" y="143"/>
                  </a:lnTo>
                  <a:cubicBezTo>
                    <a:pt x="2180" y="60"/>
                    <a:pt x="2108" y="0"/>
                    <a:pt x="202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1" name="Google Shape;9951;p78"/>
            <p:cNvSpPr/>
            <p:nvPr/>
          </p:nvSpPr>
          <p:spPr>
            <a:xfrm>
              <a:off x="1002068" y="2474145"/>
              <a:ext cx="69384" cy="168272"/>
            </a:xfrm>
            <a:custGeom>
              <a:avLst/>
              <a:gdLst/>
              <a:ahLst/>
              <a:cxnLst/>
              <a:rect l="l" t="t" r="r" b="b"/>
              <a:pathLst>
                <a:path w="2180" h="5287" extrusionOk="0">
                  <a:moveTo>
                    <a:pt x="1881" y="322"/>
                  </a:moveTo>
                  <a:lnTo>
                    <a:pt x="1881" y="3727"/>
                  </a:lnTo>
                  <a:lnTo>
                    <a:pt x="298" y="3727"/>
                  </a:lnTo>
                  <a:lnTo>
                    <a:pt x="298" y="322"/>
                  </a:lnTo>
                  <a:close/>
                  <a:moveTo>
                    <a:pt x="1881" y="4025"/>
                  </a:moveTo>
                  <a:lnTo>
                    <a:pt x="1881" y="4977"/>
                  </a:lnTo>
                  <a:lnTo>
                    <a:pt x="298" y="4977"/>
                  </a:lnTo>
                  <a:lnTo>
                    <a:pt x="298" y="4025"/>
                  </a:lnTo>
                  <a:close/>
                  <a:moveTo>
                    <a:pt x="155" y="1"/>
                  </a:moveTo>
                  <a:cubicBezTo>
                    <a:pt x="60" y="1"/>
                    <a:pt x="0" y="84"/>
                    <a:pt x="0" y="155"/>
                  </a:cubicBezTo>
                  <a:lnTo>
                    <a:pt x="0" y="5144"/>
                  </a:lnTo>
                  <a:cubicBezTo>
                    <a:pt x="0" y="5227"/>
                    <a:pt x="72" y="5287"/>
                    <a:pt x="155" y="5287"/>
                  </a:cubicBezTo>
                  <a:lnTo>
                    <a:pt x="2024" y="5287"/>
                  </a:lnTo>
                  <a:cubicBezTo>
                    <a:pt x="2120" y="5287"/>
                    <a:pt x="2179" y="5216"/>
                    <a:pt x="2179" y="5144"/>
                  </a:cubicBezTo>
                  <a:lnTo>
                    <a:pt x="2179" y="167"/>
                  </a:lnTo>
                  <a:cubicBezTo>
                    <a:pt x="2179" y="84"/>
                    <a:pt x="2120" y="1"/>
                    <a:pt x="202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2" name="Google Shape;9952;p78"/>
            <p:cNvSpPr/>
            <p:nvPr/>
          </p:nvSpPr>
          <p:spPr>
            <a:xfrm>
              <a:off x="1108531" y="2474145"/>
              <a:ext cx="69384" cy="168272"/>
            </a:xfrm>
            <a:custGeom>
              <a:avLst/>
              <a:gdLst/>
              <a:ahLst/>
              <a:cxnLst/>
              <a:rect l="l" t="t" r="r" b="b"/>
              <a:pathLst>
                <a:path w="2180" h="5287" extrusionOk="0">
                  <a:moveTo>
                    <a:pt x="1882" y="322"/>
                  </a:moveTo>
                  <a:lnTo>
                    <a:pt x="1882" y="3727"/>
                  </a:lnTo>
                  <a:lnTo>
                    <a:pt x="299" y="3727"/>
                  </a:lnTo>
                  <a:lnTo>
                    <a:pt x="299" y="322"/>
                  </a:lnTo>
                  <a:close/>
                  <a:moveTo>
                    <a:pt x="1882" y="4025"/>
                  </a:moveTo>
                  <a:lnTo>
                    <a:pt x="1882" y="4977"/>
                  </a:lnTo>
                  <a:lnTo>
                    <a:pt x="299" y="4977"/>
                  </a:lnTo>
                  <a:lnTo>
                    <a:pt x="299" y="4025"/>
                  </a:lnTo>
                  <a:close/>
                  <a:moveTo>
                    <a:pt x="156" y="1"/>
                  </a:moveTo>
                  <a:cubicBezTo>
                    <a:pt x="60" y="1"/>
                    <a:pt x="1" y="84"/>
                    <a:pt x="1" y="155"/>
                  </a:cubicBezTo>
                  <a:lnTo>
                    <a:pt x="1" y="5144"/>
                  </a:lnTo>
                  <a:cubicBezTo>
                    <a:pt x="1" y="5227"/>
                    <a:pt x="84" y="5287"/>
                    <a:pt x="156" y="5287"/>
                  </a:cubicBezTo>
                  <a:lnTo>
                    <a:pt x="2025" y="5287"/>
                  </a:lnTo>
                  <a:cubicBezTo>
                    <a:pt x="2120" y="5287"/>
                    <a:pt x="2180" y="5216"/>
                    <a:pt x="2180" y="5144"/>
                  </a:cubicBezTo>
                  <a:lnTo>
                    <a:pt x="2180" y="167"/>
                  </a:lnTo>
                  <a:cubicBezTo>
                    <a:pt x="2180" y="84"/>
                    <a:pt x="2120" y="1"/>
                    <a:pt x="202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3" name="Google Shape;9953;p78"/>
            <p:cNvSpPr/>
            <p:nvPr/>
          </p:nvSpPr>
          <p:spPr>
            <a:xfrm>
              <a:off x="1127118" y="2504094"/>
              <a:ext cx="31859" cy="9867"/>
            </a:xfrm>
            <a:custGeom>
              <a:avLst/>
              <a:gdLst/>
              <a:ahLst/>
              <a:cxnLst/>
              <a:rect l="l" t="t" r="r" b="b"/>
              <a:pathLst>
                <a:path w="1001" h="310" extrusionOk="0">
                  <a:moveTo>
                    <a:pt x="191" y="0"/>
                  </a:moveTo>
                  <a:cubicBezTo>
                    <a:pt x="0" y="12"/>
                    <a:pt x="0" y="310"/>
                    <a:pt x="191" y="310"/>
                  </a:cubicBezTo>
                  <a:lnTo>
                    <a:pt x="810" y="310"/>
                  </a:lnTo>
                  <a:cubicBezTo>
                    <a:pt x="1000" y="310"/>
                    <a:pt x="1000" y="0"/>
                    <a:pt x="81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4" name="Google Shape;9954;p78"/>
            <p:cNvSpPr/>
            <p:nvPr/>
          </p:nvSpPr>
          <p:spPr>
            <a:xfrm>
              <a:off x="1127118" y="2532898"/>
              <a:ext cx="31859" cy="10248"/>
            </a:xfrm>
            <a:custGeom>
              <a:avLst/>
              <a:gdLst/>
              <a:ahLst/>
              <a:cxnLst/>
              <a:rect l="l" t="t" r="r" b="b"/>
              <a:pathLst>
                <a:path w="1001" h="322" extrusionOk="0">
                  <a:moveTo>
                    <a:pt x="191" y="0"/>
                  </a:moveTo>
                  <a:cubicBezTo>
                    <a:pt x="0" y="24"/>
                    <a:pt x="0" y="322"/>
                    <a:pt x="191" y="322"/>
                  </a:cubicBezTo>
                  <a:lnTo>
                    <a:pt x="810" y="322"/>
                  </a:lnTo>
                  <a:cubicBezTo>
                    <a:pt x="1000" y="322"/>
                    <a:pt x="1000" y="0"/>
                    <a:pt x="81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5" name="Google Shape;9955;p78"/>
            <p:cNvSpPr/>
            <p:nvPr/>
          </p:nvSpPr>
          <p:spPr>
            <a:xfrm>
              <a:off x="1127118" y="2562052"/>
              <a:ext cx="31859" cy="9898"/>
            </a:xfrm>
            <a:custGeom>
              <a:avLst/>
              <a:gdLst/>
              <a:ahLst/>
              <a:cxnLst/>
              <a:rect l="l" t="t" r="r" b="b"/>
              <a:pathLst>
                <a:path w="1001" h="311" extrusionOk="0">
                  <a:moveTo>
                    <a:pt x="191" y="1"/>
                  </a:moveTo>
                  <a:cubicBezTo>
                    <a:pt x="0" y="13"/>
                    <a:pt x="0" y="310"/>
                    <a:pt x="191" y="310"/>
                  </a:cubicBezTo>
                  <a:lnTo>
                    <a:pt x="810" y="310"/>
                  </a:lnTo>
                  <a:cubicBezTo>
                    <a:pt x="1000" y="310"/>
                    <a:pt x="1000" y="1"/>
                    <a:pt x="81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6" name="Google Shape;9956;p78"/>
            <p:cNvSpPr/>
            <p:nvPr/>
          </p:nvSpPr>
          <p:spPr>
            <a:xfrm>
              <a:off x="1020624" y="2504094"/>
              <a:ext cx="32241" cy="9867"/>
            </a:xfrm>
            <a:custGeom>
              <a:avLst/>
              <a:gdLst/>
              <a:ahLst/>
              <a:cxnLst/>
              <a:rect l="l" t="t" r="r" b="b"/>
              <a:pathLst>
                <a:path w="1013" h="310" extrusionOk="0">
                  <a:moveTo>
                    <a:pt x="203" y="0"/>
                  </a:moveTo>
                  <a:cubicBezTo>
                    <a:pt x="1" y="12"/>
                    <a:pt x="1" y="310"/>
                    <a:pt x="203" y="310"/>
                  </a:cubicBezTo>
                  <a:lnTo>
                    <a:pt x="822" y="310"/>
                  </a:lnTo>
                  <a:cubicBezTo>
                    <a:pt x="1013" y="310"/>
                    <a:pt x="1013" y="0"/>
                    <a:pt x="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7" name="Google Shape;9957;p78"/>
            <p:cNvSpPr/>
            <p:nvPr/>
          </p:nvSpPr>
          <p:spPr>
            <a:xfrm>
              <a:off x="1020624" y="2532898"/>
              <a:ext cx="32241" cy="10248"/>
            </a:xfrm>
            <a:custGeom>
              <a:avLst/>
              <a:gdLst/>
              <a:ahLst/>
              <a:cxnLst/>
              <a:rect l="l" t="t" r="r" b="b"/>
              <a:pathLst>
                <a:path w="1013" h="322" extrusionOk="0">
                  <a:moveTo>
                    <a:pt x="203" y="0"/>
                  </a:moveTo>
                  <a:cubicBezTo>
                    <a:pt x="1" y="24"/>
                    <a:pt x="1" y="322"/>
                    <a:pt x="203" y="322"/>
                  </a:cubicBezTo>
                  <a:lnTo>
                    <a:pt x="822" y="322"/>
                  </a:lnTo>
                  <a:cubicBezTo>
                    <a:pt x="1013" y="322"/>
                    <a:pt x="1013" y="0"/>
                    <a:pt x="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58" name="Google Shape;9958;p78"/>
            <p:cNvSpPr/>
            <p:nvPr/>
          </p:nvSpPr>
          <p:spPr>
            <a:xfrm>
              <a:off x="1020624" y="2562052"/>
              <a:ext cx="32241" cy="9898"/>
            </a:xfrm>
            <a:custGeom>
              <a:avLst/>
              <a:gdLst/>
              <a:ahLst/>
              <a:cxnLst/>
              <a:rect l="l" t="t" r="r" b="b"/>
              <a:pathLst>
                <a:path w="1013" h="311" extrusionOk="0">
                  <a:moveTo>
                    <a:pt x="203" y="1"/>
                  </a:moveTo>
                  <a:cubicBezTo>
                    <a:pt x="1" y="13"/>
                    <a:pt x="1" y="310"/>
                    <a:pt x="203" y="310"/>
                  </a:cubicBezTo>
                  <a:lnTo>
                    <a:pt x="822" y="310"/>
                  </a:lnTo>
                  <a:cubicBezTo>
                    <a:pt x="1013" y="310"/>
                    <a:pt x="1013" y="1"/>
                    <a:pt x="82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59" name="Google Shape;9959;p78"/>
          <p:cNvGrpSpPr/>
          <p:nvPr/>
        </p:nvGrpSpPr>
        <p:grpSpPr>
          <a:xfrm>
            <a:off x="8859944" y="3042804"/>
            <a:ext cx="495193" cy="371872"/>
            <a:chOff x="6644957" y="2456353"/>
            <a:chExt cx="371395" cy="2789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60" name="Google Shape;9960;p78"/>
            <p:cNvSpPr/>
            <p:nvPr/>
          </p:nvSpPr>
          <p:spPr>
            <a:xfrm>
              <a:off x="6644957" y="2456353"/>
              <a:ext cx="371395" cy="203123"/>
            </a:xfrm>
            <a:custGeom>
              <a:avLst/>
              <a:gdLst/>
              <a:ahLst/>
              <a:cxnLst/>
              <a:rect l="l" t="t" r="r" b="b"/>
              <a:pathLst>
                <a:path w="11669" h="6382" extrusionOk="0">
                  <a:moveTo>
                    <a:pt x="4763" y="0"/>
                  </a:moveTo>
                  <a:cubicBezTo>
                    <a:pt x="4167" y="0"/>
                    <a:pt x="3596" y="191"/>
                    <a:pt x="3120" y="548"/>
                  </a:cubicBezTo>
                  <a:cubicBezTo>
                    <a:pt x="2679" y="881"/>
                    <a:pt x="2358" y="1322"/>
                    <a:pt x="2179" y="1834"/>
                  </a:cubicBezTo>
                  <a:cubicBezTo>
                    <a:pt x="977" y="1893"/>
                    <a:pt x="0" y="2881"/>
                    <a:pt x="0" y="4108"/>
                  </a:cubicBezTo>
                  <a:cubicBezTo>
                    <a:pt x="0" y="5358"/>
                    <a:pt x="1036" y="6382"/>
                    <a:pt x="2286" y="6382"/>
                  </a:cubicBezTo>
                  <a:lnTo>
                    <a:pt x="3096" y="6382"/>
                  </a:lnTo>
                  <a:cubicBezTo>
                    <a:pt x="3191" y="6382"/>
                    <a:pt x="3274" y="6310"/>
                    <a:pt x="3274" y="6203"/>
                  </a:cubicBezTo>
                  <a:cubicBezTo>
                    <a:pt x="3274" y="6120"/>
                    <a:pt x="3203" y="6025"/>
                    <a:pt x="3096" y="6025"/>
                  </a:cubicBezTo>
                  <a:lnTo>
                    <a:pt x="2286" y="6025"/>
                  </a:lnTo>
                  <a:cubicBezTo>
                    <a:pt x="1215" y="6025"/>
                    <a:pt x="346" y="5167"/>
                    <a:pt x="346" y="4096"/>
                  </a:cubicBezTo>
                  <a:cubicBezTo>
                    <a:pt x="346" y="3024"/>
                    <a:pt x="1215" y="2155"/>
                    <a:pt x="2286" y="2155"/>
                  </a:cubicBezTo>
                  <a:lnTo>
                    <a:pt x="2298" y="2155"/>
                  </a:lnTo>
                  <a:cubicBezTo>
                    <a:pt x="2370" y="2155"/>
                    <a:pt x="2441" y="2107"/>
                    <a:pt x="2465" y="2036"/>
                  </a:cubicBezTo>
                  <a:cubicBezTo>
                    <a:pt x="2608" y="1548"/>
                    <a:pt x="2905" y="1119"/>
                    <a:pt x="3310" y="822"/>
                  </a:cubicBezTo>
                  <a:cubicBezTo>
                    <a:pt x="3727" y="500"/>
                    <a:pt x="4227" y="321"/>
                    <a:pt x="4751" y="321"/>
                  </a:cubicBezTo>
                  <a:cubicBezTo>
                    <a:pt x="5584" y="321"/>
                    <a:pt x="6346" y="738"/>
                    <a:pt x="6775" y="1453"/>
                  </a:cubicBezTo>
                  <a:cubicBezTo>
                    <a:pt x="6811" y="1516"/>
                    <a:pt x="6861" y="1545"/>
                    <a:pt x="6914" y="1545"/>
                  </a:cubicBezTo>
                  <a:cubicBezTo>
                    <a:pt x="6931" y="1545"/>
                    <a:pt x="6948" y="1542"/>
                    <a:pt x="6965" y="1536"/>
                  </a:cubicBezTo>
                  <a:cubicBezTo>
                    <a:pt x="7168" y="1476"/>
                    <a:pt x="7370" y="1429"/>
                    <a:pt x="7585" y="1429"/>
                  </a:cubicBezTo>
                  <a:cubicBezTo>
                    <a:pt x="8430" y="1429"/>
                    <a:pt x="9168" y="1976"/>
                    <a:pt x="9430" y="2786"/>
                  </a:cubicBezTo>
                  <a:cubicBezTo>
                    <a:pt x="9452" y="2851"/>
                    <a:pt x="9513" y="2907"/>
                    <a:pt x="9587" y="2907"/>
                  </a:cubicBezTo>
                  <a:cubicBezTo>
                    <a:pt x="9594" y="2907"/>
                    <a:pt x="9601" y="2906"/>
                    <a:pt x="9609" y="2905"/>
                  </a:cubicBezTo>
                  <a:cubicBezTo>
                    <a:pt x="9668" y="2905"/>
                    <a:pt x="9728" y="2881"/>
                    <a:pt x="9763" y="2881"/>
                  </a:cubicBezTo>
                  <a:cubicBezTo>
                    <a:pt x="10633" y="2881"/>
                    <a:pt x="11335" y="3584"/>
                    <a:pt x="11335" y="4453"/>
                  </a:cubicBezTo>
                  <a:cubicBezTo>
                    <a:pt x="11335" y="5310"/>
                    <a:pt x="10633" y="6013"/>
                    <a:pt x="9763" y="6013"/>
                  </a:cubicBezTo>
                  <a:lnTo>
                    <a:pt x="8573" y="6013"/>
                  </a:lnTo>
                  <a:cubicBezTo>
                    <a:pt x="8489" y="6013"/>
                    <a:pt x="8394" y="6084"/>
                    <a:pt x="8394" y="6191"/>
                  </a:cubicBezTo>
                  <a:cubicBezTo>
                    <a:pt x="8394" y="6298"/>
                    <a:pt x="8478" y="6370"/>
                    <a:pt x="8573" y="6370"/>
                  </a:cubicBezTo>
                  <a:lnTo>
                    <a:pt x="9763" y="6370"/>
                  </a:lnTo>
                  <a:cubicBezTo>
                    <a:pt x="10823" y="6370"/>
                    <a:pt x="11668" y="5501"/>
                    <a:pt x="11668" y="4465"/>
                  </a:cubicBezTo>
                  <a:cubicBezTo>
                    <a:pt x="11668" y="3417"/>
                    <a:pt x="10859" y="2560"/>
                    <a:pt x="9811" y="2560"/>
                  </a:cubicBezTo>
                  <a:lnTo>
                    <a:pt x="9740" y="2560"/>
                  </a:lnTo>
                  <a:cubicBezTo>
                    <a:pt x="9585" y="2155"/>
                    <a:pt x="9323" y="1798"/>
                    <a:pt x="8966" y="1548"/>
                  </a:cubicBezTo>
                  <a:cubicBezTo>
                    <a:pt x="8561" y="1250"/>
                    <a:pt x="8097" y="1095"/>
                    <a:pt x="7608" y="1095"/>
                  </a:cubicBezTo>
                  <a:cubicBezTo>
                    <a:pt x="7418" y="1095"/>
                    <a:pt x="7204" y="1131"/>
                    <a:pt x="7013" y="1179"/>
                  </a:cubicBezTo>
                  <a:cubicBezTo>
                    <a:pt x="6513" y="429"/>
                    <a:pt x="5680" y="0"/>
                    <a:pt x="47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61" name="Google Shape;9961;p78"/>
            <p:cNvSpPr/>
            <p:nvPr/>
          </p:nvSpPr>
          <p:spPr>
            <a:xfrm>
              <a:off x="6761668" y="2549194"/>
              <a:ext cx="139850" cy="186064"/>
            </a:xfrm>
            <a:custGeom>
              <a:avLst/>
              <a:gdLst/>
              <a:ahLst/>
              <a:cxnLst/>
              <a:rect l="l" t="t" r="r" b="b"/>
              <a:pathLst>
                <a:path w="4394" h="5846" extrusionOk="0">
                  <a:moveTo>
                    <a:pt x="2584" y="357"/>
                  </a:moveTo>
                  <a:lnTo>
                    <a:pt x="2584" y="1476"/>
                  </a:lnTo>
                  <a:cubicBezTo>
                    <a:pt x="2584" y="1667"/>
                    <a:pt x="2751" y="1834"/>
                    <a:pt x="2941" y="1834"/>
                  </a:cubicBezTo>
                  <a:lnTo>
                    <a:pt x="3501" y="1834"/>
                  </a:lnTo>
                  <a:cubicBezTo>
                    <a:pt x="3584" y="1834"/>
                    <a:pt x="3679" y="1750"/>
                    <a:pt x="3679" y="1655"/>
                  </a:cubicBezTo>
                  <a:cubicBezTo>
                    <a:pt x="3679" y="1548"/>
                    <a:pt x="3596" y="1476"/>
                    <a:pt x="3501" y="1476"/>
                  </a:cubicBezTo>
                  <a:lnTo>
                    <a:pt x="2941" y="1476"/>
                  </a:lnTo>
                  <a:cubicBezTo>
                    <a:pt x="2941" y="1476"/>
                    <a:pt x="2929" y="1476"/>
                    <a:pt x="2929" y="1453"/>
                  </a:cubicBezTo>
                  <a:lnTo>
                    <a:pt x="2929" y="393"/>
                  </a:lnTo>
                  <a:lnTo>
                    <a:pt x="4001" y="1465"/>
                  </a:lnTo>
                  <a:cubicBezTo>
                    <a:pt x="4037" y="1500"/>
                    <a:pt x="4060" y="1560"/>
                    <a:pt x="4060" y="1607"/>
                  </a:cubicBezTo>
                  <a:lnTo>
                    <a:pt x="4060" y="5501"/>
                  </a:lnTo>
                  <a:lnTo>
                    <a:pt x="4049" y="5501"/>
                  </a:lnTo>
                  <a:lnTo>
                    <a:pt x="369" y="5525"/>
                  </a:lnTo>
                  <a:cubicBezTo>
                    <a:pt x="369" y="5525"/>
                    <a:pt x="358" y="5525"/>
                    <a:pt x="358" y="5501"/>
                  </a:cubicBezTo>
                  <a:lnTo>
                    <a:pt x="358" y="369"/>
                  </a:lnTo>
                  <a:cubicBezTo>
                    <a:pt x="358" y="369"/>
                    <a:pt x="358" y="357"/>
                    <a:pt x="369" y="357"/>
                  </a:cubicBezTo>
                  <a:close/>
                  <a:moveTo>
                    <a:pt x="358" y="0"/>
                  </a:moveTo>
                  <a:cubicBezTo>
                    <a:pt x="167" y="0"/>
                    <a:pt x="0" y="167"/>
                    <a:pt x="0" y="357"/>
                  </a:cubicBezTo>
                  <a:lnTo>
                    <a:pt x="0" y="5489"/>
                  </a:lnTo>
                  <a:cubicBezTo>
                    <a:pt x="0" y="5679"/>
                    <a:pt x="155" y="5846"/>
                    <a:pt x="358" y="5846"/>
                  </a:cubicBezTo>
                  <a:lnTo>
                    <a:pt x="4013" y="5846"/>
                  </a:lnTo>
                  <a:cubicBezTo>
                    <a:pt x="4203" y="5846"/>
                    <a:pt x="4370" y="5679"/>
                    <a:pt x="4370" y="5489"/>
                  </a:cubicBezTo>
                  <a:lnTo>
                    <a:pt x="4370" y="1607"/>
                  </a:lnTo>
                  <a:cubicBezTo>
                    <a:pt x="4394" y="1476"/>
                    <a:pt x="4334" y="1334"/>
                    <a:pt x="4227" y="1238"/>
                  </a:cubicBezTo>
                  <a:lnTo>
                    <a:pt x="3156" y="167"/>
                  </a:lnTo>
                  <a:cubicBezTo>
                    <a:pt x="3048" y="60"/>
                    <a:pt x="2917" y="0"/>
                    <a:pt x="27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62" name="Google Shape;9962;p78"/>
            <p:cNvSpPr/>
            <p:nvPr/>
          </p:nvSpPr>
          <p:spPr>
            <a:xfrm>
              <a:off x="6802216" y="2625357"/>
              <a:ext cx="58754" cy="75431"/>
            </a:xfrm>
            <a:custGeom>
              <a:avLst/>
              <a:gdLst/>
              <a:ahLst/>
              <a:cxnLst/>
              <a:rect l="l" t="t" r="r" b="b"/>
              <a:pathLst>
                <a:path w="1846" h="2370" extrusionOk="0">
                  <a:moveTo>
                    <a:pt x="929" y="0"/>
                  </a:moveTo>
                  <a:cubicBezTo>
                    <a:pt x="881" y="0"/>
                    <a:pt x="822" y="36"/>
                    <a:pt x="786" y="60"/>
                  </a:cubicBezTo>
                  <a:lnTo>
                    <a:pt x="60" y="988"/>
                  </a:lnTo>
                  <a:cubicBezTo>
                    <a:pt x="0" y="1060"/>
                    <a:pt x="12" y="1167"/>
                    <a:pt x="96" y="1227"/>
                  </a:cubicBezTo>
                  <a:cubicBezTo>
                    <a:pt x="123" y="1250"/>
                    <a:pt x="157" y="1260"/>
                    <a:pt x="190" y="1260"/>
                  </a:cubicBezTo>
                  <a:cubicBezTo>
                    <a:pt x="243" y="1260"/>
                    <a:pt x="297" y="1234"/>
                    <a:pt x="334" y="1191"/>
                  </a:cubicBezTo>
                  <a:lnTo>
                    <a:pt x="762" y="655"/>
                  </a:lnTo>
                  <a:lnTo>
                    <a:pt x="762" y="2191"/>
                  </a:lnTo>
                  <a:cubicBezTo>
                    <a:pt x="762" y="2274"/>
                    <a:pt x="834" y="2370"/>
                    <a:pt x="941" y="2370"/>
                  </a:cubicBezTo>
                  <a:cubicBezTo>
                    <a:pt x="1024" y="2370"/>
                    <a:pt x="1120" y="2298"/>
                    <a:pt x="1120" y="2191"/>
                  </a:cubicBezTo>
                  <a:lnTo>
                    <a:pt x="1120" y="655"/>
                  </a:lnTo>
                  <a:lnTo>
                    <a:pt x="1548" y="1191"/>
                  </a:lnTo>
                  <a:cubicBezTo>
                    <a:pt x="1584" y="1238"/>
                    <a:pt x="1643" y="1250"/>
                    <a:pt x="1691" y="1250"/>
                  </a:cubicBezTo>
                  <a:cubicBezTo>
                    <a:pt x="1727" y="1250"/>
                    <a:pt x="1762" y="1238"/>
                    <a:pt x="1786" y="1203"/>
                  </a:cubicBezTo>
                  <a:cubicBezTo>
                    <a:pt x="1834" y="1167"/>
                    <a:pt x="1846" y="1060"/>
                    <a:pt x="1786" y="988"/>
                  </a:cubicBezTo>
                  <a:lnTo>
                    <a:pt x="1060" y="60"/>
                  </a:lnTo>
                  <a:cubicBezTo>
                    <a:pt x="1036" y="12"/>
                    <a:pt x="989" y="0"/>
                    <a:pt x="92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63" name="Google Shape;9963;p78"/>
            <p:cNvSpPr/>
            <p:nvPr/>
          </p:nvSpPr>
          <p:spPr>
            <a:xfrm>
              <a:off x="6802216" y="2480828"/>
              <a:ext cx="47009" cy="33132"/>
            </a:xfrm>
            <a:custGeom>
              <a:avLst/>
              <a:gdLst/>
              <a:ahLst/>
              <a:cxnLst/>
              <a:rect l="l" t="t" r="r" b="b"/>
              <a:pathLst>
                <a:path w="1477" h="1041" extrusionOk="0">
                  <a:moveTo>
                    <a:pt x="193" y="0"/>
                  </a:moveTo>
                  <a:cubicBezTo>
                    <a:pt x="119" y="0"/>
                    <a:pt x="45" y="64"/>
                    <a:pt x="24" y="136"/>
                  </a:cubicBezTo>
                  <a:cubicBezTo>
                    <a:pt x="0" y="231"/>
                    <a:pt x="60" y="314"/>
                    <a:pt x="155" y="338"/>
                  </a:cubicBezTo>
                  <a:cubicBezTo>
                    <a:pt x="560" y="422"/>
                    <a:pt x="917" y="636"/>
                    <a:pt x="1155" y="969"/>
                  </a:cubicBezTo>
                  <a:cubicBezTo>
                    <a:pt x="1179" y="1017"/>
                    <a:pt x="1239" y="1041"/>
                    <a:pt x="1286" y="1041"/>
                  </a:cubicBezTo>
                  <a:cubicBezTo>
                    <a:pt x="1310" y="1041"/>
                    <a:pt x="1358" y="1029"/>
                    <a:pt x="1393" y="1017"/>
                  </a:cubicBezTo>
                  <a:cubicBezTo>
                    <a:pt x="1465" y="946"/>
                    <a:pt x="1477" y="838"/>
                    <a:pt x="1429" y="767"/>
                  </a:cubicBezTo>
                  <a:cubicBezTo>
                    <a:pt x="1131" y="374"/>
                    <a:pt x="703" y="88"/>
                    <a:pt x="227" y="5"/>
                  </a:cubicBezTo>
                  <a:cubicBezTo>
                    <a:pt x="216" y="2"/>
                    <a:pt x="204" y="0"/>
                    <a:pt x="19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64" name="Google Shape;9964;p78"/>
            <p:cNvSpPr/>
            <p:nvPr/>
          </p:nvSpPr>
          <p:spPr>
            <a:xfrm>
              <a:off x="6895439" y="2517112"/>
              <a:ext cx="36793" cy="32114"/>
            </a:xfrm>
            <a:custGeom>
              <a:avLst/>
              <a:gdLst/>
              <a:ahLst/>
              <a:cxnLst/>
              <a:rect l="l" t="t" r="r" b="b"/>
              <a:pathLst>
                <a:path w="1156" h="1009" extrusionOk="0">
                  <a:moveTo>
                    <a:pt x="206" y="1"/>
                  </a:moveTo>
                  <a:cubicBezTo>
                    <a:pt x="131" y="1"/>
                    <a:pt x="65" y="39"/>
                    <a:pt x="36" y="115"/>
                  </a:cubicBezTo>
                  <a:cubicBezTo>
                    <a:pt x="0" y="198"/>
                    <a:pt x="48" y="306"/>
                    <a:pt x="143" y="341"/>
                  </a:cubicBezTo>
                  <a:cubicBezTo>
                    <a:pt x="429" y="437"/>
                    <a:pt x="667" y="639"/>
                    <a:pt x="810" y="913"/>
                  </a:cubicBezTo>
                  <a:cubicBezTo>
                    <a:pt x="846" y="972"/>
                    <a:pt x="893" y="1008"/>
                    <a:pt x="965" y="1008"/>
                  </a:cubicBezTo>
                  <a:cubicBezTo>
                    <a:pt x="989" y="1008"/>
                    <a:pt x="1024" y="1008"/>
                    <a:pt x="1036" y="996"/>
                  </a:cubicBezTo>
                  <a:cubicBezTo>
                    <a:pt x="1108" y="937"/>
                    <a:pt x="1155" y="829"/>
                    <a:pt x="1108" y="734"/>
                  </a:cubicBezTo>
                  <a:cubicBezTo>
                    <a:pt x="929" y="401"/>
                    <a:pt x="619" y="127"/>
                    <a:pt x="262" y="8"/>
                  </a:cubicBezTo>
                  <a:cubicBezTo>
                    <a:pt x="243" y="3"/>
                    <a:pt x="224" y="1"/>
                    <a:pt x="20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65" name="Google Shape;9965;p78"/>
          <p:cNvGrpSpPr/>
          <p:nvPr/>
        </p:nvGrpSpPr>
        <p:grpSpPr>
          <a:xfrm>
            <a:off x="7185010" y="2987212"/>
            <a:ext cx="347132" cy="483056"/>
            <a:chOff x="5388757" y="2414659"/>
            <a:chExt cx="260349" cy="36229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66" name="Google Shape;9966;p78"/>
            <p:cNvSpPr/>
            <p:nvPr/>
          </p:nvSpPr>
          <p:spPr>
            <a:xfrm>
              <a:off x="5388757" y="2414659"/>
              <a:ext cx="260349" cy="362292"/>
            </a:xfrm>
            <a:custGeom>
              <a:avLst/>
              <a:gdLst/>
              <a:ahLst/>
              <a:cxnLst/>
              <a:rect l="l" t="t" r="r" b="b"/>
              <a:pathLst>
                <a:path w="8180" h="11383" extrusionOk="0">
                  <a:moveTo>
                    <a:pt x="4096" y="322"/>
                  </a:moveTo>
                  <a:cubicBezTo>
                    <a:pt x="4286" y="322"/>
                    <a:pt x="4465" y="429"/>
                    <a:pt x="4572" y="596"/>
                  </a:cubicBezTo>
                  <a:cubicBezTo>
                    <a:pt x="4608" y="643"/>
                    <a:pt x="4655" y="679"/>
                    <a:pt x="4727" y="679"/>
                  </a:cubicBezTo>
                  <a:lnTo>
                    <a:pt x="5358" y="679"/>
                  </a:lnTo>
                  <a:cubicBezTo>
                    <a:pt x="5465" y="679"/>
                    <a:pt x="5548" y="774"/>
                    <a:pt x="5548" y="881"/>
                  </a:cubicBezTo>
                  <a:lnTo>
                    <a:pt x="5548" y="1429"/>
                  </a:lnTo>
                  <a:lnTo>
                    <a:pt x="2679" y="1429"/>
                  </a:lnTo>
                  <a:lnTo>
                    <a:pt x="2679" y="881"/>
                  </a:lnTo>
                  <a:lnTo>
                    <a:pt x="2643" y="881"/>
                  </a:lnTo>
                  <a:cubicBezTo>
                    <a:pt x="2643" y="774"/>
                    <a:pt x="2727" y="679"/>
                    <a:pt x="2834" y="679"/>
                  </a:cubicBezTo>
                  <a:lnTo>
                    <a:pt x="3465" y="679"/>
                  </a:lnTo>
                  <a:cubicBezTo>
                    <a:pt x="3536" y="679"/>
                    <a:pt x="3584" y="655"/>
                    <a:pt x="3620" y="596"/>
                  </a:cubicBezTo>
                  <a:cubicBezTo>
                    <a:pt x="3727" y="417"/>
                    <a:pt x="3905" y="322"/>
                    <a:pt x="4096" y="322"/>
                  </a:cubicBezTo>
                  <a:close/>
                  <a:moveTo>
                    <a:pt x="7477" y="1036"/>
                  </a:moveTo>
                  <a:cubicBezTo>
                    <a:pt x="7680" y="1036"/>
                    <a:pt x="7846" y="1203"/>
                    <a:pt x="7846" y="1417"/>
                  </a:cubicBezTo>
                  <a:lnTo>
                    <a:pt x="7846" y="10680"/>
                  </a:lnTo>
                  <a:lnTo>
                    <a:pt x="7834" y="10680"/>
                  </a:lnTo>
                  <a:cubicBezTo>
                    <a:pt x="7834" y="10895"/>
                    <a:pt x="7668" y="11061"/>
                    <a:pt x="7465" y="11061"/>
                  </a:cubicBezTo>
                  <a:lnTo>
                    <a:pt x="691" y="11061"/>
                  </a:lnTo>
                  <a:cubicBezTo>
                    <a:pt x="476" y="11061"/>
                    <a:pt x="322" y="10895"/>
                    <a:pt x="322" y="10680"/>
                  </a:cubicBezTo>
                  <a:lnTo>
                    <a:pt x="322" y="1417"/>
                  </a:lnTo>
                  <a:cubicBezTo>
                    <a:pt x="322" y="1203"/>
                    <a:pt x="476" y="1036"/>
                    <a:pt x="691" y="1036"/>
                  </a:cubicBezTo>
                  <a:lnTo>
                    <a:pt x="2310" y="1036"/>
                  </a:lnTo>
                  <a:lnTo>
                    <a:pt x="2310" y="1596"/>
                  </a:lnTo>
                  <a:cubicBezTo>
                    <a:pt x="2310" y="1679"/>
                    <a:pt x="2381" y="1751"/>
                    <a:pt x="2477" y="1751"/>
                  </a:cubicBezTo>
                  <a:lnTo>
                    <a:pt x="5691" y="1751"/>
                  </a:lnTo>
                  <a:cubicBezTo>
                    <a:pt x="5775" y="1751"/>
                    <a:pt x="5846" y="1679"/>
                    <a:pt x="5846" y="1596"/>
                  </a:cubicBezTo>
                  <a:lnTo>
                    <a:pt x="5846" y="1036"/>
                  </a:lnTo>
                  <a:close/>
                  <a:moveTo>
                    <a:pt x="4084" y="0"/>
                  </a:moveTo>
                  <a:cubicBezTo>
                    <a:pt x="3798" y="0"/>
                    <a:pt x="3548" y="131"/>
                    <a:pt x="3381" y="358"/>
                  </a:cubicBezTo>
                  <a:lnTo>
                    <a:pt x="2834" y="358"/>
                  </a:lnTo>
                  <a:cubicBezTo>
                    <a:pt x="2608" y="358"/>
                    <a:pt x="2393" y="500"/>
                    <a:pt x="2346" y="715"/>
                  </a:cubicBezTo>
                  <a:lnTo>
                    <a:pt x="703" y="715"/>
                  </a:lnTo>
                  <a:cubicBezTo>
                    <a:pt x="322" y="715"/>
                    <a:pt x="0" y="1024"/>
                    <a:pt x="0" y="1417"/>
                  </a:cubicBezTo>
                  <a:lnTo>
                    <a:pt x="0" y="10680"/>
                  </a:lnTo>
                  <a:cubicBezTo>
                    <a:pt x="0" y="11073"/>
                    <a:pt x="310" y="11383"/>
                    <a:pt x="703" y="11383"/>
                  </a:cubicBezTo>
                  <a:lnTo>
                    <a:pt x="7477" y="11383"/>
                  </a:lnTo>
                  <a:cubicBezTo>
                    <a:pt x="7858" y="11383"/>
                    <a:pt x="8180" y="11073"/>
                    <a:pt x="8180" y="10680"/>
                  </a:cubicBezTo>
                  <a:lnTo>
                    <a:pt x="8180" y="1417"/>
                  </a:lnTo>
                  <a:cubicBezTo>
                    <a:pt x="8156" y="1024"/>
                    <a:pt x="7846" y="715"/>
                    <a:pt x="7465" y="715"/>
                  </a:cubicBezTo>
                  <a:lnTo>
                    <a:pt x="5822" y="715"/>
                  </a:lnTo>
                  <a:cubicBezTo>
                    <a:pt x="5751" y="500"/>
                    <a:pt x="5560" y="358"/>
                    <a:pt x="5334" y="358"/>
                  </a:cubicBezTo>
                  <a:lnTo>
                    <a:pt x="4786" y="358"/>
                  </a:lnTo>
                  <a:cubicBezTo>
                    <a:pt x="4620" y="131"/>
                    <a:pt x="4346" y="0"/>
                    <a:pt x="408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67" name="Google Shape;9967;p78"/>
            <p:cNvSpPr/>
            <p:nvPr/>
          </p:nvSpPr>
          <p:spPr>
            <a:xfrm>
              <a:off x="5513425" y="2437384"/>
              <a:ext cx="10248" cy="10280"/>
            </a:xfrm>
            <a:custGeom>
              <a:avLst/>
              <a:gdLst/>
              <a:ahLst/>
              <a:cxnLst/>
              <a:rect l="l" t="t" r="r" b="b"/>
              <a:pathLst>
                <a:path w="322" h="323" extrusionOk="0">
                  <a:moveTo>
                    <a:pt x="167" y="1"/>
                  </a:moveTo>
                  <a:cubicBezTo>
                    <a:pt x="72" y="1"/>
                    <a:pt x="0" y="72"/>
                    <a:pt x="0" y="167"/>
                  </a:cubicBezTo>
                  <a:cubicBezTo>
                    <a:pt x="0" y="251"/>
                    <a:pt x="72" y="322"/>
                    <a:pt x="167" y="322"/>
                  </a:cubicBezTo>
                  <a:cubicBezTo>
                    <a:pt x="250" y="322"/>
                    <a:pt x="322" y="251"/>
                    <a:pt x="322" y="167"/>
                  </a:cubicBezTo>
                  <a:cubicBezTo>
                    <a:pt x="322"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68" name="Google Shape;9968;p78"/>
            <p:cNvSpPr/>
            <p:nvPr/>
          </p:nvSpPr>
          <p:spPr>
            <a:xfrm>
              <a:off x="5411100" y="2460140"/>
              <a:ext cx="214517" cy="283106"/>
            </a:xfrm>
            <a:custGeom>
              <a:avLst/>
              <a:gdLst/>
              <a:ahLst/>
              <a:cxnLst/>
              <a:rect l="l" t="t" r="r" b="b"/>
              <a:pathLst>
                <a:path w="6740" h="8895" extrusionOk="0">
                  <a:moveTo>
                    <a:pt x="5692" y="0"/>
                  </a:moveTo>
                  <a:cubicBezTo>
                    <a:pt x="5596" y="0"/>
                    <a:pt x="5525" y="72"/>
                    <a:pt x="5525" y="167"/>
                  </a:cubicBezTo>
                  <a:cubicBezTo>
                    <a:pt x="5525" y="250"/>
                    <a:pt x="5596" y="322"/>
                    <a:pt x="5692" y="322"/>
                  </a:cubicBezTo>
                  <a:lnTo>
                    <a:pt x="6418" y="322"/>
                  </a:lnTo>
                  <a:lnTo>
                    <a:pt x="6418" y="8561"/>
                  </a:lnTo>
                  <a:lnTo>
                    <a:pt x="334" y="8561"/>
                  </a:lnTo>
                  <a:lnTo>
                    <a:pt x="334" y="345"/>
                  </a:lnTo>
                  <a:lnTo>
                    <a:pt x="1060" y="345"/>
                  </a:lnTo>
                  <a:cubicBezTo>
                    <a:pt x="1144" y="345"/>
                    <a:pt x="1227" y="262"/>
                    <a:pt x="1227" y="179"/>
                  </a:cubicBezTo>
                  <a:cubicBezTo>
                    <a:pt x="1227" y="83"/>
                    <a:pt x="1144" y="12"/>
                    <a:pt x="1060" y="12"/>
                  </a:cubicBezTo>
                  <a:lnTo>
                    <a:pt x="167" y="12"/>
                  </a:lnTo>
                  <a:cubicBezTo>
                    <a:pt x="72" y="12"/>
                    <a:pt x="1" y="83"/>
                    <a:pt x="1" y="179"/>
                  </a:cubicBezTo>
                  <a:lnTo>
                    <a:pt x="1" y="8739"/>
                  </a:lnTo>
                  <a:cubicBezTo>
                    <a:pt x="1" y="8823"/>
                    <a:pt x="72" y="8894"/>
                    <a:pt x="167" y="8894"/>
                  </a:cubicBezTo>
                  <a:lnTo>
                    <a:pt x="6585" y="8894"/>
                  </a:lnTo>
                  <a:cubicBezTo>
                    <a:pt x="6668" y="8894"/>
                    <a:pt x="6739" y="8823"/>
                    <a:pt x="6739" y="8739"/>
                  </a:cubicBezTo>
                  <a:lnTo>
                    <a:pt x="6739" y="179"/>
                  </a:lnTo>
                  <a:cubicBezTo>
                    <a:pt x="6739" y="72"/>
                    <a:pt x="6668" y="0"/>
                    <a:pt x="658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69" name="Google Shape;9969;p78"/>
            <p:cNvSpPr/>
            <p:nvPr/>
          </p:nvSpPr>
          <p:spPr>
            <a:xfrm>
              <a:off x="5439904" y="2488562"/>
              <a:ext cx="78837" cy="106495"/>
            </a:xfrm>
            <a:custGeom>
              <a:avLst/>
              <a:gdLst/>
              <a:ahLst/>
              <a:cxnLst/>
              <a:rect l="l" t="t" r="r" b="b"/>
              <a:pathLst>
                <a:path w="2477" h="3346" extrusionOk="0">
                  <a:moveTo>
                    <a:pt x="1405" y="322"/>
                  </a:moveTo>
                  <a:cubicBezTo>
                    <a:pt x="1608" y="322"/>
                    <a:pt x="1774" y="488"/>
                    <a:pt x="1774" y="703"/>
                  </a:cubicBezTo>
                  <a:lnTo>
                    <a:pt x="1774" y="1060"/>
                  </a:lnTo>
                  <a:cubicBezTo>
                    <a:pt x="1774" y="1357"/>
                    <a:pt x="1536" y="1607"/>
                    <a:pt x="1227" y="1607"/>
                  </a:cubicBezTo>
                  <a:cubicBezTo>
                    <a:pt x="929" y="1607"/>
                    <a:pt x="679" y="1357"/>
                    <a:pt x="679" y="1060"/>
                  </a:cubicBezTo>
                  <a:lnTo>
                    <a:pt x="679" y="703"/>
                  </a:lnTo>
                  <a:cubicBezTo>
                    <a:pt x="679" y="488"/>
                    <a:pt x="834" y="322"/>
                    <a:pt x="1048" y="322"/>
                  </a:cubicBezTo>
                  <a:close/>
                  <a:moveTo>
                    <a:pt x="1417" y="1905"/>
                  </a:moveTo>
                  <a:lnTo>
                    <a:pt x="1417" y="2012"/>
                  </a:lnTo>
                  <a:cubicBezTo>
                    <a:pt x="1417" y="2084"/>
                    <a:pt x="1429" y="2143"/>
                    <a:pt x="1465" y="2191"/>
                  </a:cubicBezTo>
                  <a:lnTo>
                    <a:pt x="1239" y="2405"/>
                  </a:lnTo>
                  <a:lnTo>
                    <a:pt x="1215" y="2405"/>
                  </a:lnTo>
                  <a:lnTo>
                    <a:pt x="989" y="2191"/>
                  </a:lnTo>
                  <a:cubicBezTo>
                    <a:pt x="1012" y="2143"/>
                    <a:pt x="1036" y="2084"/>
                    <a:pt x="1036" y="2012"/>
                  </a:cubicBezTo>
                  <a:lnTo>
                    <a:pt x="1036" y="1905"/>
                  </a:lnTo>
                  <a:cubicBezTo>
                    <a:pt x="1096" y="1917"/>
                    <a:pt x="1155" y="1917"/>
                    <a:pt x="1227" y="1917"/>
                  </a:cubicBezTo>
                  <a:cubicBezTo>
                    <a:pt x="1286" y="1917"/>
                    <a:pt x="1358" y="1917"/>
                    <a:pt x="1417" y="1905"/>
                  </a:cubicBezTo>
                  <a:close/>
                  <a:moveTo>
                    <a:pt x="1703" y="2393"/>
                  </a:moveTo>
                  <a:lnTo>
                    <a:pt x="1989" y="2548"/>
                  </a:lnTo>
                  <a:cubicBezTo>
                    <a:pt x="2048" y="2572"/>
                    <a:pt x="2084" y="2643"/>
                    <a:pt x="2084" y="2703"/>
                  </a:cubicBezTo>
                  <a:lnTo>
                    <a:pt x="2084" y="3024"/>
                  </a:lnTo>
                  <a:lnTo>
                    <a:pt x="2120" y="3024"/>
                  </a:lnTo>
                  <a:lnTo>
                    <a:pt x="322" y="3036"/>
                  </a:lnTo>
                  <a:cubicBezTo>
                    <a:pt x="322" y="3036"/>
                    <a:pt x="298" y="3036"/>
                    <a:pt x="298" y="3024"/>
                  </a:cubicBezTo>
                  <a:lnTo>
                    <a:pt x="298" y="2703"/>
                  </a:lnTo>
                  <a:cubicBezTo>
                    <a:pt x="298" y="2631"/>
                    <a:pt x="346" y="2572"/>
                    <a:pt x="405" y="2548"/>
                  </a:cubicBezTo>
                  <a:lnTo>
                    <a:pt x="691" y="2393"/>
                  </a:lnTo>
                  <a:lnTo>
                    <a:pt x="953" y="2667"/>
                  </a:lnTo>
                  <a:cubicBezTo>
                    <a:pt x="1012" y="2715"/>
                    <a:pt x="1108" y="2762"/>
                    <a:pt x="1191" y="2762"/>
                  </a:cubicBezTo>
                  <a:cubicBezTo>
                    <a:pt x="1286" y="2762"/>
                    <a:pt x="1370" y="2738"/>
                    <a:pt x="1429" y="2667"/>
                  </a:cubicBezTo>
                  <a:lnTo>
                    <a:pt x="1703" y="2393"/>
                  </a:lnTo>
                  <a:close/>
                  <a:moveTo>
                    <a:pt x="1048" y="0"/>
                  </a:moveTo>
                  <a:cubicBezTo>
                    <a:pt x="655" y="0"/>
                    <a:pt x="346" y="310"/>
                    <a:pt x="346" y="703"/>
                  </a:cubicBezTo>
                  <a:lnTo>
                    <a:pt x="346" y="1060"/>
                  </a:lnTo>
                  <a:cubicBezTo>
                    <a:pt x="346" y="1334"/>
                    <a:pt x="477" y="1607"/>
                    <a:pt x="703" y="1750"/>
                  </a:cubicBezTo>
                  <a:lnTo>
                    <a:pt x="703" y="2012"/>
                  </a:lnTo>
                  <a:lnTo>
                    <a:pt x="703" y="2024"/>
                  </a:lnTo>
                  <a:lnTo>
                    <a:pt x="286" y="2227"/>
                  </a:lnTo>
                  <a:cubicBezTo>
                    <a:pt x="108" y="2322"/>
                    <a:pt x="0" y="2500"/>
                    <a:pt x="0" y="2691"/>
                  </a:cubicBezTo>
                  <a:lnTo>
                    <a:pt x="0" y="3000"/>
                  </a:lnTo>
                  <a:cubicBezTo>
                    <a:pt x="0" y="3203"/>
                    <a:pt x="155" y="3346"/>
                    <a:pt x="346" y="3346"/>
                  </a:cubicBezTo>
                  <a:lnTo>
                    <a:pt x="2132" y="3346"/>
                  </a:lnTo>
                  <a:cubicBezTo>
                    <a:pt x="2322" y="3346"/>
                    <a:pt x="2477" y="3203"/>
                    <a:pt x="2477" y="3000"/>
                  </a:cubicBezTo>
                  <a:lnTo>
                    <a:pt x="2477" y="2691"/>
                  </a:lnTo>
                  <a:cubicBezTo>
                    <a:pt x="2465" y="2500"/>
                    <a:pt x="2334" y="2322"/>
                    <a:pt x="2167" y="2227"/>
                  </a:cubicBezTo>
                  <a:lnTo>
                    <a:pt x="1751" y="2024"/>
                  </a:lnTo>
                  <a:lnTo>
                    <a:pt x="1751" y="2012"/>
                  </a:lnTo>
                  <a:lnTo>
                    <a:pt x="1751" y="1750"/>
                  </a:lnTo>
                  <a:cubicBezTo>
                    <a:pt x="1965" y="1595"/>
                    <a:pt x="2108" y="1334"/>
                    <a:pt x="2108" y="1060"/>
                  </a:cubicBezTo>
                  <a:lnTo>
                    <a:pt x="2108" y="703"/>
                  </a:lnTo>
                  <a:cubicBezTo>
                    <a:pt x="2108" y="310"/>
                    <a:pt x="1786" y="0"/>
                    <a:pt x="140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0" name="Google Shape;9970;p78"/>
            <p:cNvSpPr/>
            <p:nvPr/>
          </p:nvSpPr>
          <p:spPr>
            <a:xfrm>
              <a:off x="5530103" y="2494228"/>
              <a:ext cx="67856" cy="33005"/>
            </a:xfrm>
            <a:custGeom>
              <a:avLst/>
              <a:gdLst/>
              <a:ahLst/>
              <a:cxnLst/>
              <a:rect l="l" t="t" r="r" b="b"/>
              <a:pathLst>
                <a:path w="2132" h="1037" extrusionOk="0">
                  <a:moveTo>
                    <a:pt x="1786" y="346"/>
                  </a:moveTo>
                  <a:lnTo>
                    <a:pt x="1786" y="715"/>
                  </a:lnTo>
                  <a:lnTo>
                    <a:pt x="345" y="715"/>
                  </a:lnTo>
                  <a:lnTo>
                    <a:pt x="345" y="346"/>
                  </a:lnTo>
                  <a:close/>
                  <a:moveTo>
                    <a:pt x="167" y="1"/>
                  </a:moveTo>
                  <a:cubicBezTo>
                    <a:pt x="72" y="1"/>
                    <a:pt x="0" y="72"/>
                    <a:pt x="0" y="167"/>
                  </a:cubicBezTo>
                  <a:lnTo>
                    <a:pt x="0" y="882"/>
                  </a:lnTo>
                  <a:cubicBezTo>
                    <a:pt x="0" y="965"/>
                    <a:pt x="72" y="1036"/>
                    <a:pt x="167" y="1036"/>
                  </a:cubicBezTo>
                  <a:lnTo>
                    <a:pt x="1953" y="1036"/>
                  </a:lnTo>
                  <a:cubicBezTo>
                    <a:pt x="2036" y="1036"/>
                    <a:pt x="2107" y="965"/>
                    <a:pt x="2107" y="882"/>
                  </a:cubicBezTo>
                  <a:lnTo>
                    <a:pt x="2107" y="167"/>
                  </a:lnTo>
                  <a:cubicBezTo>
                    <a:pt x="2131" y="72"/>
                    <a:pt x="2048" y="1"/>
                    <a:pt x="195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1" name="Google Shape;9971;p78"/>
            <p:cNvSpPr/>
            <p:nvPr/>
          </p:nvSpPr>
          <p:spPr>
            <a:xfrm>
              <a:off x="5530103" y="2539709"/>
              <a:ext cx="67092" cy="10248"/>
            </a:xfrm>
            <a:custGeom>
              <a:avLst/>
              <a:gdLst/>
              <a:ahLst/>
              <a:cxnLst/>
              <a:rect l="l" t="t" r="r" b="b"/>
              <a:pathLst>
                <a:path w="2108" h="322" extrusionOk="0">
                  <a:moveTo>
                    <a:pt x="167" y="0"/>
                  </a:moveTo>
                  <a:cubicBezTo>
                    <a:pt x="72" y="0"/>
                    <a:pt x="0" y="72"/>
                    <a:pt x="0" y="167"/>
                  </a:cubicBezTo>
                  <a:cubicBezTo>
                    <a:pt x="0" y="250"/>
                    <a:pt x="72" y="322"/>
                    <a:pt x="167" y="322"/>
                  </a:cubicBezTo>
                  <a:lnTo>
                    <a:pt x="1953" y="322"/>
                  </a:lnTo>
                  <a:cubicBezTo>
                    <a:pt x="2036" y="322"/>
                    <a:pt x="2107" y="250"/>
                    <a:pt x="2107" y="167"/>
                  </a:cubicBezTo>
                  <a:cubicBezTo>
                    <a:pt x="2107" y="72"/>
                    <a:pt x="2048" y="0"/>
                    <a:pt x="195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2" name="Google Shape;9972;p78"/>
            <p:cNvSpPr/>
            <p:nvPr/>
          </p:nvSpPr>
          <p:spPr>
            <a:xfrm>
              <a:off x="5530103" y="2562434"/>
              <a:ext cx="32973" cy="10280"/>
            </a:xfrm>
            <a:custGeom>
              <a:avLst/>
              <a:gdLst/>
              <a:ahLst/>
              <a:cxnLst/>
              <a:rect l="l" t="t" r="r" b="b"/>
              <a:pathLst>
                <a:path w="1036" h="323" extrusionOk="0">
                  <a:moveTo>
                    <a:pt x="167" y="1"/>
                  </a:moveTo>
                  <a:cubicBezTo>
                    <a:pt x="72" y="1"/>
                    <a:pt x="0" y="72"/>
                    <a:pt x="0" y="167"/>
                  </a:cubicBezTo>
                  <a:cubicBezTo>
                    <a:pt x="0" y="251"/>
                    <a:pt x="72" y="322"/>
                    <a:pt x="167" y="322"/>
                  </a:cubicBezTo>
                  <a:lnTo>
                    <a:pt x="881" y="322"/>
                  </a:lnTo>
                  <a:cubicBezTo>
                    <a:pt x="964" y="322"/>
                    <a:pt x="1036" y="251"/>
                    <a:pt x="1036" y="167"/>
                  </a:cubicBezTo>
                  <a:cubicBezTo>
                    <a:pt x="1036" y="72"/>
                    <a:pt x="976" y="1"/>
                    <a:pt x="8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3" name="Google Shape;9973;p78"/>
            <p:cNvSpPr/>
            <p:nvPr/>
          </p:nvSpPr>
          <p:spPr>
            <a:xfrm>
              <a:off x="5439522" y="2607534"/>
              <a:ext cx="158437" cy="10280"/>
            </a:xfrm>
            <a:custGeom>
              <a:avLst/>
              <a:gdLst/>
              <a:ahLst/>
              <a:cxnLst/>
              <a:rect l="l" t="t" r="r" b="b"/>
              <a:pathLst>
                <a:path w="4978" h="323" extrusionOk="0">
                  <a:moveTo>
                    <a:pt x="167" y="1"/>
                  </a:moveTo>
                  <a:cubicBezTo>
                    <a:pt x="72" y="1"/>
                    <a:pt x="0" y="72"/>
                    <a:pt x="0" y="155"/>
                  </a:cubicBezTo>
                  <a:cubicBezTo>
                    <a:pt x="0" y="251"/>
                    <a:pt x="72" y="322"/>
                    <a:pt x="167" y="322"/>
                  </a:cubicBezTo>
                  <a:lnTo>
                    <a:pt x="4799" y="322"/>
                  </a:lnTo>
                  <a:cubicBezTo>
                    <a:pt x="4882" y="322"/>
                    <a:pt x="4953" y="251"/>
                    <a:pt x="4953" y="155"/>
                  </a:cubicBezTo>
                  <a:cubicBezTo>
                    <a:pt x="4977" y="72"/>
                    <a:pt x="4894" y="1"/>
                    <a:pt x="479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4" name="Google Shape;9974;p78"/>
            <p:cNvSpPr/>
            <p:nvPr/>
          </p:nvSpPr>
          <p:spPr>
            <a:xfrm>
              <a:off x="5439522" y="2630258"/>
              <a:ext cx="22025" cy="10280"/>
            </a:xfrm>
            <a:custGeom>
              <a:avLst/>
              <a:gdLst/>
              <a:ahLst/>
              <a:cxnLst/>
              <a:rect l="l" t="t" r="r" b="b"/>
              <a:pathLst>
                <a:path w="692" h="323" extrusionOk="0">
                  <a:moveTo>
                    <a:pt x="167" y="1"/>
                  </a:moveTo>
                  <a:cubicBezTo>
                    <a:pt x="72" y="1"/>
                    <a:pt x="0" y="72"/>
                    <a:pt x="0" y="156"/>
                  </a:cubicBezTo>
                  <a:cubicBezTo>
                    <a:pt x="0" y="251"/>
                    <a:pt x="72" y="322"/>
                    <a:pt x="167" y="322"/>
                  </a:cubicBezTo>
                  <a:lnTo>
                    <a:pt x="524" y="322"/>
                  </a:lnTo>
                  <a:cubicBezTo>
                    <a:pt x="608" y="322"/>
                    <a:pt x="679" y="251"/>
                    <a:pt x="679" y="156"/>
                  </a:cubicBezTo>
                  <a:cubicBezTo>
                    <a:pt x="691" y="72"/>
                    <a:pt x="608" y="1"/>
                    <a:pt x="52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5" name="Google Shape;9975;p78"/>
            <p:cNvSpPr/>
            <p:nvPr/>
          </p:nvSpPr>
          <p:spPr>
            <a:xfrm>
              <a:off x="5439522" y="2698497"/>
              <a:ext cx="22025" cy="10248"/>
            </a:xfrm>
            <a:custGeom>
              <a:avLst/>
              <a:gdLst/>
              <a:ahLst/>
              <a:cxnLst/>
              <a:rect l="l" t="t" r="r" b="b"/>
              <a:pathLst>
                <a:path w="692" h="322" extrusionOk="0">
                  <a:moveTo>
                    <a:pt x="167" y="0"/>
                  </a:moveTo>
                  <a:cubicBezTo>
                    <a:pt x="72" y="0"/>
                    <a:pt x="0" y="72"/>
                    <a:pt x="0" y="155"/>
                  </a:cubicBezTo>
                  <a:cubicBezTo>
                    <a:pt x="0" y="250"/>
                    <a:pt x="72" y="322"/>
                    <a:pt x="167" y="322"/>
                  </a:cubicBezTo>
                  <a:lnTo>
                    <a:pt x="524" y="322"/>
                  </a:lnTo>
                  <a:cubicBezTo>
                    <a:pt x="608" y="322"/>
                    <a:pt x="679" y="250"/>
                    <a:pt x="679" y="155"/>
                  </a:cubicBezTo>
                  <a:cubicBezTo>
                    <a:pt x="691" y="72"/>
                    <a:pt x="608" y="0"/>
                    <a:pt x="52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6" name="Google Shape;9976;p78"/>
            <p:cNvSpPr/>
            <p:nvPr/>
          </p:nvSpPr>
          <p:spPr>
            <a:xfrm>
              <a:off x="5439522" y="2675740"/>
              <a:ext cx="22025" cy="10280"/>
            </a:xfrm>
            <a:custGeom>
              <a:avLst/>
              <a:gdLst/>
              <a:ahLst/>
              <a:cxnLst/>
              <a:rect l="l" t="t" r="r" b="b"/>
              <a:pathLst>
                <a:path w="692" h="323" extrusionOk="0">
                  <a:moveTo>
                    <a:pt x="167" y="1"/>
                  </a:moveTo>
                  <a:cubicBezTo>
                    <a:pt x="72" y="1"/>
                    <a:pt x="0" y="72"/>
                    <a:pt x="0" y="156"/>
                  </a:cubicBezTo>
                  <a:cubicBezTo>
                    <a:pt x="0" y="251"/>
                    <a:pt x="72" y="322"/>
                    <a:pt x="167" y="322"/>
                  </a:cubicBezTo>
                  <a:lnTo>
                    <a:pt x="524" y="322"/>
                  </a:lnTo>
                  <a:cubicBezTo>
                    <a:pt x="608" y="322"/>
                    <a:pt x="679" y="251"/>
                    <a:pt x="679" y="156"/>
                  </a:cubicBezTo>
                  <a:cubicBezTo>
                    <a:pt x="691" y="72"/>
                    <a:pt x="608" y="1"/>
                    <a:pt x="52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7" name="Google Shape;9977;p78"/>
            <p:cNvSpPr/>
            <p:nvPr/>
          </p:nvSpPr>
          <p:spPr>
            <a:xfrm>
              <a:off x="5439522" y="2653015"/>
              <a:ext cx="22025" cy="10248"/>
            </a:xfrm>
            <a:custGeom>
              <a:avLst/>
              <a:gdLst/>
              <a:ahLst/>
              <a:cxnLst/>
              <a:rect l="l" t="t" r="r" b="b"/>
              <a:pathLst>
                <a:path w="692" h="322" extrusionOk="0">
                  <a:moveTo>
                    <a:pt x="167" y="0"/>
                  </a:moveTo>
                  <a:cubicBezTo>
                    <a:pt x="72" y="0"/>
                    <a:pt x="0" y="72"/>
                    <a:pt x="0" y="155"/>
                  </a:cubicBezTo>
                  <a:cubicBezTo>
                    <a:pt x="0" y="250"/>
                    <a:pt x="72" y="322"/>
                    <a:pt x="167" y="322"/>
                  </a:cubicBezTo>
                  <a:lnTo>
                    <a:pt x="524" y="322"/>
                  </a:lnTo>
                  <a:cubicBezTo>
                    <a:pt x="608" y="322"/>
                    <a:pt x="679" y="250"/>
                    <a:pt x="679" y="155"/>
                  </a:cubicBezTo>
                  <a:cubicBezTo>
                    <a:pt x="691" y="72"/>
                    <a:pt x="608" y="0"/>
                    <a:pt x="52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8" name="Google Shape;9978;p78"/>
            <p:cNvSpPr/>
            <p:nvPr/>
          </p:nvSpPr>
          <p:spPr>
            <a:xfrm>
              <a:off x="5473641" y="2630258"/>
              <a:ext cx="44718" cy="10280"/>
            </a:xfrm>
            <a:custGeom>
              <a:avLst/>
              <a:gdLst/>
              <a:ahLst/>
              <a:cxnLst/>
              <a:rect l="l" t="t" r="r" b="b"/>
              <a:pathLst>
                <a:path w="1405" h="323" extrusionOk="0">
                  <a:moveTo>
                    <a:pt x="167" y="1"/>
                  </a:moveTo>
                  <a:cubicBezTo>
                    <a:pt x="71" y="1"/>
                    <a:pt x="0" y="72"/>
                    <a:pt x="0" y="156"/>
                  </a:cubicBezTo>
                  <a:cubicBezTo>
                    <a:pt x="0" y="251"/>
                    <a:pt x="71" y="322"/>
                    <a:pt x="167" y="322"/>
                  </a:cubicBezTo>
                  <a:lnTo>
                    <a:pt x="1238" y="322"/>
                  </a:lnTo>
                  <a:cubicBezTo>
                    <a:pt x="1322" y="322"/>
                    <a:pt x="1393" y="251"/>
                    <a:pt x="1393" y="156"/>
                  </a:cubicBezTo>
                  <a:cubicBezTo>
                    <a:pt x="1405" y="72"/>
                    <a:pt x="1322" y="1"/>
                    <a:pt x="123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79" name="Google Shape;9979;p78"/>
            <p:cNvSpPr/>
            <p:nvPr/>
          </p:nvSpPr>
          <p:spPr>
            <a:xfrm>
              <a:off x="5473641" y="2698497"/>
              <a:ext cx="67474" cy="10248"/>
            </a:xfrm>
            <a:custGeom>
              <a:avLst/>
              <a:gdLst/>
              <a:ahLst/>
              <a:cxnLst/>
              <a:rect l="l" t="t" r="r" b="b"/>
              <a:pathLst>
                <a:path w="2120" h="322" extrusionOk="0">
                  <a:moveTo>
                    <a:pt x="167" y="0"/>
                  </a:moveTo>
                  <a:cubicBezTo>
                    <a:pt x="71" y="0"/>
                    <a:pt x="0" y="72"/>
                    <a:pt x="0" y="155"/>
                  </a:cubicBezTo>
                  <a:cubicBezTo>
                    <a:pt x="0" y="250"/>
                    <a:pt x="71" y="322"/>
                    <a:pt x="167" y="322"/>
                  </a:cubicBezTo>
                  <a:lnTo>
                    <a:pt x="1953" y="322"/>
                  </a:lnTo>
                  <a:cubicBezTo>
                    <a:pt x="2036" y="322"/>
                    <a:pt x="2107" y="250"/>
                    <a:pt x="2107" y="155"/>
                  </a:cubicBezTo>
                  <a:cubicBezTo>
                    <a:pt x="2119" y="72"/>
                    <a:pt x="2036" y="0"/>
                    <a:pt x="195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0" name="Google Shape;9980;p78"/>
            <p:cNvSpPr/>
            <p:nvPr/>
          </p:nvSpPr>
          <p:spPr>
            <a:xfrm>
              <a:off x="5473641" y="2675740"/>
              <a:ext cx="44718" cy="10280"/>
            </a:xfrm>
            <a:custGeom>
              <a:avLst/>
              <a:gdLst/>
              <a:ahLst/>
              <a:cxnLst/>
              <a:rect l="l" t="t" r="r" b="b"/>
              <a:pathLst>
                <a:path w="1405" h="323" extrusionOk="0">
                  <a:moveTo>
                    <a:pt x="167" y="1"/>
                  </a:moveTo>
                  <a:cubicBezTo>
                    <a:pt x="71" y="1"/>
                    <a:pt x="0" y="72"/>
                    <a:pt x="0" y="156"/>
                  </a:cubicBezTo>
                  <a:cubicBezTo>
                    <a:pt x="0" y="251"/>
                    <a:pt x="71" y="322"/>
                    <a:pt x="167" y="322"/>
                  </a:cubicBezTo>
                  <a:lnTo>
                    <a:pt x="1238" y="322"/>
                  </a:lnTo>
                  <a:cubicBezTo>
                    <a:pt x="1322" y="322"/>
                    <a:pt x="1393" y="251"/>
                    <a:pt x="1393" y="156"/>
                  </a:cubicBezTo>
                  <a:cubicBezTo>
                    <a:pt x="1405" y="72"/>
                    <a:pt x="1322" y="1"/>
                    <a:pt x="123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1" name="Google Shape;9981;p78"/>
            <p:cNvSpPr/>
            <p:nvPr/>
          </p:nvSpPr>
          <p:spPr>
            <a:xfrm>
              <a:off x="5473641" y="2653015"/>
              <a:ext cx="67474" cy="10248"/>
            </a:xfrm>
            <a:custGeom>
              <a:avLst/>
              <a:gdLst/>
              <a:ahLst/>
              <a:cxnLst/>
              <a:rect l="l" t="t" r="r" b="b"/>
              <a:pathLst>
                <a:path w="2120" h="322" extrusionOk="0">
                  <a:moveTo>
                    <a:pt x="167" y="0"/>
                  </a:moveTo>
                  <a:cubicBezTo>
                    <a:pt x="71" y="0"/>
                    <a:pt x="0" y="72"/>
                    <a:pt x="0" y="155"/>
                  </a:cubicBezTo>
                  <a:cubicBezTo>
                    <a:pt x="0" y="250"/>
                    <a:pt x="71" y="322"/>
                    <a:pt x="167" y="322"/>
                  </a:cubicBezTo>
                  <a:lnTo>
                    <a:pt x="1953" y="322"/>
                  </a:lnTo>
                  <a:cubicBezTo>
                    <a:pt x="2036" y="322"/>
                    <a:pt x="2107" y="250"/>
                    <a:pt x="2107" y="155"/>
                  </a:cubicBezTo>
                  <a:cubicBezTo>
                    <a:pt x="2119" y="72"/>
                    <a:pt x="2036" y="0"/>
                    <a:pt x="195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2" name="Google Shape;9982;p78"/>
            <p:cNvSpPr/>
            <p:nvPr/>
          </p:nvSpPr>
          <p:spPr>
            <a:xfrm>
              <a:off x="5558525" y="2653015"/>
              <a:ext cx="39434" cy="10248"/>
            </a:xfrm>
            <a:custGeom>
              <a:avLst/>
              <a:gdLst/>
              <a:ahLst/>
              <a:cxnLst/>
              <a:rect l="l" t="t" r="r" b="b"/>
              <a:pathLst>
                <a:path w="1239" h="322" extrusionOk="0">
                  <a:moveTo>
                    <a:pt x="167" y="0"/>
                  </a:moveTo>
                  <a:cubicBezTo>
                    <a:pt x="71" y="0"/>
                    <a:pt x="0" y="72"/>
                    <a:pt x="0" y="155"/>
                  </a:cubicBezTo>
                  <a:cubicBezTo>
                    <a:pt x="0" y="250"/>
                    <a:pt x="71" y="322"/>
                    <a:pt x="167" y="322"/>
                  </a:cubicBezTo>
                  <a:lnTo>
                    <a:pt x="1060" y="322"/>
                  </a:lnTo>
                  <a:cubicBezTo>
                    <a:pt x="1143" y="322"/>
                    <a:pt x="1214" y="250"/>
                    <a:pt x="1214" y="155"/>
                  </a:cubicBezTo>
                  <a:cubicBezTo>
                    <a:pt x="1238" y="72"/>
                    <a:pt x="1155" y="0"/>
                    <a:pt x="106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3" name="Google Shape;9983;p78"/>
            <p:cNvSpPr/>
            <p:nvPr/>
          </p:nvSpPr>
          <p:spPr>
            <a:xfrm>
              <a:off x="5558525" y="2630258"/>
              <a:ext cx="39434" cy="10280"/>
            </a:xfrm>
            <a:custGeom>
              <a:avLst/>
              <a:gdLst/>
              <a:ahLst/>
              <a:cxnLst/>
              <a:rect l="l" t="t" r="r" b="b"/>
              <a:pathLst>
                <a:path w="1239" h="323" extrusionOk="0">
                  <a:moveTo>
                    <a:pt x="167" y="1"/>
                  </a:moveTo>
                  <a:cubicBezTo>
                    <a:pt x="71" y="1"/>
                    <a:pt x="0" y="72"/>
                    <a:pt x="0" y="156"/>
                  </a:cubicBezTo>
                  <a:cubicBezTo>
                    <a:pt x="0" y="251"/>
                    <a:pt x="71" y="322"/>
                    <a:pt x="167" y="322"/>
                  </a:cubicBezTo>
                  <a:lnTo>
                    <a:pt x="1060" y="322"/>
                  </a:lnTo>
                  <a:cubicBezTo>
                    <a:pt x="1143" y="322"/>
                    <a:pt x="1214" y="251"/>
                    <a:pt x="1214" y="156"/>
                  </a:cubicBezTo>
                  <a:cubicBezTo>
                    <a:pt x="1238" y="72"/>
                    <a:pt x="1155" y="1"/>
                    <a:pt x="106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4" name="Google Shape;9984;p78"/>
            <p:cNvSpPr/>
            <p:nvPr/>
          </p:nvSpPr>
          <p:spPr>
            <a:xfrm>
              <a:off x="5558525" y="2675740"/>
              <a:ext cx="39434" cy="10280"/>
            </a:xfrm>
            <a:custGeom>
              <a:avLst/>
              <a:gdLst/>
              <a:ahLst/>
              <a:cxnLst/>
              <a:rect l="l" t="t" r="r" b="b"/>
              <a:pathLst>
                <a:path w="1239" h="323" extrusionOk="0">
                  <a:moveTo>
                    <a:pt x="167" y="1"/>
                  </a:moveTo>
                  <a:cubicBezTo>
                    <a:pt x="71" y="1"/>
                    <a:pt x="0" y="72"/>
                    <a:pt x="0" y="156"/>
                  </a:cubicBezTo>
                  <a:cubicBezTo>
                    <a:pt x="0" y="251"/>
                    <a:pt x="71" y="322"/>
                    <a:pt x="167" y="322"/>
                  </a:cubicBezTo>
                  <a:lnTo>
                    <a:pt x="1060" y="322"/>
                  </a:lnTo>
                  <a:cubicBezTo>
                    <a:pt x="1143" y="322"/>
                    <a:pt x="1214" y="251"/>
                    <a:pt x="1214" y="156"/>
                  </a:cubicBezTo>
                  <a:cubicBezTo>
                    <a:pt x="1238" y="72"/>
                    <a:pt x="1155" y="1"/>
                    <a:pt x="106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5" name="Google Shape;9985;p78"/>
            <p:cNvSpPr/>
            <p:nvPr/>
          </p:nvSpPr>
          <p:spPr>
            <a:xfrm>
              <a:off x="5558525" y="2698497"/>
              <a:ext cx="39434" cy="10248"/>
            </a:xfrm>
            <a:custGeom>
              <a:avLst/>
              <a:gdLst/>
              <a:ahLst/>
              <a:cxnLst/>
              <a:rect l="l" t="t" r="r" b="b"/>
              <a:pathLst>
                <a:path w="1239" h="322" extrusionOk="0">
                  <a:moveTo>
                    <a:pt x="167" y="0"/>
                  </a:moveTo>
                  <a:cubicBezTo>
                    <a:pt x="71" y="0"/>
                    <a:pt x="0" y="72"/>
                    <a:pt x="0" y="155"/>
                  </a:cubicBezTo>
                  <a:cubicBezTo>
                    <a:pt x="0" y="250"/>
                    <a:pt x="71" y="322"/>
                    <a:pt x="167" y="322"/>
                  </a:cubicBezTo>
                  <a:lnTo>
                    <a:pt x="1060" y="322"/>
                  </a:lnTo>
                  <a:cubicBezTo>
                    <a:pt x="1143" y="322"/>
                    <a:pt x="1214" y="250"/>
                    <a:pt x="1214" y="155"/>
                  </a:cubicBezTo>
                  <a:cubicBezTo>
                    <a:pt x="1238" y="72"/>
                    <a:pt x="1155" y="0"/>
                    <a:pt x="106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86" name="Google Shape;9986;p78"/>
          <p:cNvGrpSpPr/>
          <p:nvPr/>
        </p:nvGrpSpPr>
        <p:grpSpPr>
          <a:xfrm>
            <a:off x="4756189" y="3642010"/>
            <a:ext cx="464384" cy="453775"/>
            <a:chOff x="3567142" y="2905757"/>
            <a:chExt cx="348288" cy="34033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87" name="Google Shape;9987;p78"/>
            <p:cNvSpPr/>
            <p:nvPr/>
          </p:nvSpPr>
          <p:spPr>
            <a:xfrm>
              <a:off x="3567142" y="2905757"/>
              <a:ext cx="348288" cy="340331"/>
            </a:xfrm>
            <a:custGeom>
              <a:avLst/>
              <a:gdLst/>
              <a:ahLst/>
              <a:cxnLst/>
              <a:rect l="l" t="t" r="r" b="b"/>
              <a:pathLst>
                <a:path w="10943" h="10693" extrusionOk="0">
                  <a:moveTo>
                    <a:pt x="2799" y="608"/>
                  </a:moveTo>
                  <a:lnTo>
                    <a:pt x="6811" y="620"/>
                  </a:lnTo>
                  <a:cubicBezTo>
                    <a:pt x="7013" y="620"/>
                    <a:pt x="7156" y="763"/>
                    <a:pt x="7204" y="941"/>
                  </a:cubicBezTo>
                  <a:cubicBezTo>
                    <a:pt x="7204" y="965"/>
                    <a:pt x="7216" y="1001"/>
                    <a:pt x="7216" y="1013"/>
                  </a:cubicBezTo>
                  <a:lnTo>
                    <a:pt x="7216" y="1715"/>
                  </a:lnTo>
                  <a:lnTo>
                    <a:pt x="3144" y="1703"/>
                  </a:lnTo>
                  <a:lnTo>
                    <a:pt x="3144" y="1596"/>
                  </a:lnTo>
                  <a:cubicBezTo>
                    <a:pt x="3144" y="1215"/>
                    <a:pt x="3001" y="882"/>
                    <a:pt x="2799" y="608"/>
                  </a:cubicBezTo>
                  <a:close/>
                  <a:moveTo>
                    <a:pt x="1560" y="346"/>
                  </a:moveTo>
                  <a:cubicBezTo>
                    <a:pt x="2251" y="346"/>
                    <a:pt x="2811" y="906"/>
                    <a:pt x="2811" y="1596"/>
                  </a:cubicBezTo>
                  <a:cubicBezTo>
                    <a:pt x="2811" y="2275"/>
                    <a:pt x="2263" y="2846"/>
                    <a:pt x="1560" y="2846"/>
                  </a:cubicBezTo>
                  <a:cubicBezTo>
                    <a:pt x="882" y="2846"/>
                    <a:pt x="310" y="2275"/>
                    <a:pt x="310" y="1596"/>
                  </a:cubicBezTo>
                  <a:cubicBezTo>
                    <a:pt x="310" y="906"/>
                    <a:pt x="882" y="346"/>
                    <a:pt x="1560" y="346"/>
                  </a:cubicBezTo>
                  <a:close/>
                  <a:moveTo>
                    <a:pt x="1799" y="9252"/>
                  </a:moveTo>
                  <a:lnTo>
                    <a:pt x="7168" y="9288"/>
                  </a:lnTo>
                  <a:lnTo>
                    <a:pt x="7168" y="9990"/>
                  </a:lnTo>
                  <a:cubicBezTo>
                    <a:pt x="7168" y="10014"/>
                    <a:pt x="7168" y="10050"/>
                    <a:pt x="7156" y="10062"/>
                  </a:cubicBezTo>
                  <a:cubicBezTo>
                    <a:pt x="7109" y="10240"/>
                    <a:pt x="6966" y="10371"/>
                    <a:pt x="6775" y="10371"/>
                  </a:cubicBezTo>
                  <a:lnTo>
                    <a:pt x="2191" y="10359"/>
                  </a:lnTo>
                  <a:cubicBezTo>
                    <a:pt x="1965" y="10359"/>
                    <a:pt x="1799" y="10181"/>
                    <a:pt x="1799" y="9954"/>
                  </a:cubicBezTo>
                  <a:lnTo>
                    <a:pt x="1799" y="9252"/>
                  </a:lnTo>
                  <a:close/>
                  <a:moveTo>
                    <a:pt x="1572" y="1"/>
                  </a:moveTo>
                  <a:cubicBezTo>
                    <a:pt x="715" y="1"/>
                    <a:pt x="1" y="703"/>
                    <a:pt x="1" y="1561"/>
                  </a:cubicBezTo>
                  <a:cubicBezTo>
                    <a:pt x="1" y="2418"/>
                    <a:pt x="667" y="3108"/>
                    <a:pt x="1501" y="3144"/>
                  </a:cubicBezTo>
                  <a:lnTo>
                    <a:pt x="1501" y="4644"/>
                  </a:lnTo>
                  <a:cubicBezTo>
                    <a:pt x="1501" y="4739"/>
                    <a:pt x="1572" y="4811"/>
                    <a:pt x="1668" y="4811"/>
                  </a:cubicBezTo>
                  <a:cubicBezTo>
                    <a:pt x="1751" y="4811"/>
                    <a:pt x="1834" y="4739"/>
                    <a:pt x="1834" y="4644"/>
                  </a:cubicBezTo>
                  <a:lnTo>
                    <a:pt x="1834" y="3132"/>
                  </a:lnTo>
                  <a:cubicBezTo>
                    <a:pt x="2441" y="3025"/>
                    <a:pt x="2918" y="2596"/>
                    <a:pt x="3096" y="2013"/>
                  </a:cubicBezTo>
                  <a:lnTo>
                    <a:pt x="7216" y="2025"/>
                  </a:lnTo>
                  <a:lnTo>
                    <a:pt x="7216" y="3323"/>
                  </a:lnTo>
                  <a:lnTo>
                    <a:pt x="4704" y="3311"/>
                  </a:lnTo>
                  <a:lnTo>
                    <a:pt x="4668" y="3311"/>
                  </a:lnTo>
                  <a:lnTo>
                    <a:pt x="4668" y="2751"/>
                  </a:lnTo>
                  <a:cubicBezTo>
                    <a:pt x="4668" y="2668"/>
                    <a:pt x="4597" y="2596"/>
                    <a:pt x="4513" y="2596"/>
                  </a:cubicBezTo>
                  <a:cubicBezTo>
                    <a:pt x="4418" y="2596"/>
                    <a:pt x="4346" y="2668"/>
                    <a:pt x="4346" y="2751"/>
                  </a:cubicBezTo>
                  <a:lnTo>
                    <a:pt x="4346" y="3668"/>
                  </a:lnTo>
                  <a:lnTo>
                    <a:pt x="4335" y="7276"/>
                  </a:lnTo>
                  <a:lnTo>
                    <a:pt x="4335" y="8204"/>
                  </a:lnTo>
                  <a:cubicBezTo>
                    <a:pt x="4335" y="8288"/>
                    <a:pt x="4406" y="8371"/>
                    <a:pt x="4489" y="8371"/>
                  </a:cubicBezTo>
                  <a:cubicBezTo>
                    <a:pt x="4585" y="8371"/>
                    <a:pt x="4656" y="8288"/>
                    <a:pt x="4656" y="8204"/>
                  </a:cubicBezTo>
                  <a:lnTo>
                    <a:pt x="4656" y="7633"/>
                  </a:lnTo>
                  <a:lnTo>
                    <a:pt x="4692" y="7633"/>
                  </a:lnTo>
                  <a:lnTo>
                    <a:pt x="7204" y="7657"/>
                  </a:lnTo>
                  <a:lnTo>
                    <a:pt x="7204" y="8966"/>
                  </a:lnTo>
                  <a:lnTo>
                    <a:pt x="1834" y="8930"/>
                  </a:lnTo>
                  <a:lnTo>
                    <a:pt x="1846" y="5335"/>
                  </a:lnTo>
                  <a:cubicBezTo>
                    <a:pt x="1846" y="5240"/>
                    <a:pt x="1775" y="5168"/>
                    <a:pt x="1679" y="5168"/>
                  </a:cubicBezTo>
                  <a:cubicBezTo>
                    <a:pt x="1596" y="5168"/>
                    <a:pt x="1513" y="5240"/>
                    <a:pt x="1513" y="5335"/>
                  </a:cubicBezTo>
                  <a:lnTo>
                    <a:pt x="1501" y="9097"/>
                  </a:lnTo>
                  <a:lnTo>
                    <a:pt x="1501" y="9954"/>
                  </a:lnTo>
                  <a:cubicBezTo>
                    <a:pt x="1501" y="10347"/>
                    <a:pt x="1810" y="10669"/>
                    <a:pt x="2215" y="10669"/>
                  </a:cubicBezTo>
                  <a:lnTo>
                    <a:pt x="6799" y="10693"/>
                  </a:lnTo>
                  <a:cubicBezTo>
                    <a:pt x="7168" y="10693"/>
                    <a:pt x="7466" y="10407"/>
                    <a:pt x="7514" y="10050"/>
                  </a:cubicBezTo>
                  <a:lnTo>
                    <a:pt x="7514" y="9978"/>
                  </a:lnTo>
                  <a:lnTo>
                    <a:pt x="7514" y="9109"/>
                  </a:lnTo>
                  <a:lnTo>
                    <a:pt x="7514" y="7633"/>
                  </a:lnTo>
                  <a:lnTo>
                    <a:pt x="8478" y="7633"/>
                  </a:lnTo>
                  <a:cubicBezTo>
                    <a:pt x="8573" y="7633"/>
                    <a:pt x="8645" y="7561"/>
                    <a:pt x="8645" y="7478"/>
                  </a:cubicBezTo>
                  <a:cubicBezTo>
                    <a:pt x="8645" y="7383"/>
                    <a:pt x="8573" y="7311"/>
                    <a:pt x="8478" y="7311"/>
                  </a:cubicBezTo>
                  <a:lnTo>
                    <a:pt x="4668" y="7299"/>
                  </a:lnTo>
                  <a:cubicBezTo>
                    <a:pt x="4656" y="7299"/>
                    <a:pt x="4644" y="7276"/>
                    <a:pt x="4644" y="7264"/>
                  </a:cubicBezTo>
                  <a:lnTo>
                    <a:pt x="4656" y="3644"/>
                  </a:lnTo>
                  <a:cubicBezTo>
                    <a:pt x="4656" y="3632"/>
                    <a:pt x="4668" y="3620"/>
                    <a:pt x="4692" y="3620"/>
                  </a:cubicBezTo>
                  <a:lnTo>
                    <a:pt x="10585" y="3644"/>
                  </a:lnTo>
                  <a:cubicBezTo>
                    <a:pt x="10597" y="3644"/>
                    <a:pt x="10609" y="3668"/>
                    <a:pt x="10609" y="3680"/>
                  </a:cubicBezTo>
                  <a:lnTo>
                    <a:pt x="10597" y="7299"/>
                  </a:lnTo>
                  <a:cubicBezTo>
                    <a:pt x="10597" y="7311"/>
                    <a:pt x="10585" y="7323"/>
                    <a:pt x="10562" y="7323"/>
                  </a:cubicBezTo>
                  <a:lnTo>
                    <a:pt x="9192" y="7323"/>
                  </a:lnTo>
                  <a:cubicBezTo>
                    <a:pt x="9109" y="7323"/>
                    <a:pt x="9038" y="7395"/>
                    <a:pt x="9038" y="7490"/>
                  </a:cubicBezTo>
                  <a:cubicBezTo>
                    <a:pt x="9038" y="7573"/>
                    <a:pt x="9109" y="7657"/>
                    <a:pt x="9192" y="7657"/>
                  </a:cubicBezTo>
                  <a:lnTo>
                    <a:pt x="10562" y="7657"/>
                  </a:lnTo>
                  <a:cubicBezTo>
                    <a:pt x="10764" y="7657"/>
                    <a:pt x="10919" y="7490"/>
                    <a:pt x="10919" y="7299"/>
                  </a:cubicBezTo>
                  <a:lnTo>
                    <a:pt x="10943" y="3680"/>
                  </a:lnTo>
                  <a:cubicBezTo>
                    <a:pt x="10919" y="3513"/>
                    <a:pt x="10776" y="3346"/>
                    <a:pt x="10562" y="3346"/>
                  </a:cubicBezTo>
                  <a:lnTo>
                    <a:pt x="7514" y="3335"/>
                  </a:lnTo>
                  <a:lnTo>
                    <a:pt x="7514" y="1882"/>
                  </a:lnTo>
                  <a:lnTo>
                    <a:pt x="7514" y="1013"/>
                  </a:lnTo>
                  <a:lnTo>
                    <a:pt x="7514" y="941"/>
                  </a:lnTo>
                  <a:cubicBezTo>
                    <a:pt x="7490" y="584"/>
                    <a:pt x="7168" y="298"/>
                    <a:pt x="6799" y="298"/>
                  </a:cubicBezTo>
                  <a:lnTo>
                    <a:pt x="2501" y="287"/>
                  </a:lnTo>
                  <a:lnTo>
                    <a:pt x="2453" y="287"/>
                  </a:lnTo>
                  <a:cubicBezTo>
                    <a:pt x="2203" y="108"/>
                    <a:pt x="1906" y="1"/>
                    <a:pt x="157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8" name="Google Shape;9988;p78"/>
            <p:cNvSpPr/>
            <p:nvPr/>
          </p:nvSpPr>
          <p:spPr>
            <a:xfrm>
              <a:off x="3819534" y="3034977"/>
              <a:ext cx="73903" cy="48919"/>
            </a:xfrm>
            <a:custGeom>
              <a:avLst/>
              <a:gdLst/>
              <a:ahLst/>
              <a:cxnLst/>
              <a:rect l="l" t="t" r="r" b="b"/>
              <a:pathLst>
                <a:path w="2322" h="1537" extrusionOk="0">
                  <a:moveTo>
                    <a:pt x="1560" y="322"/>
                  </a:moveTo>
                  <a:cubicBezTo>
                    <a:pt x="1798" y="334"/>
                    <a:pt x="2001" y="525"/>
                    <a:pt x="2001" y="763"/>
                  </a:cubicBezTo>
                  <a:cubicBezTo>
                    <a:pt x="2001" y="1001"/>
                    <a:pt x="1798" y="1191"/>
                    <a:pt x="1548" y="1191"/>
                  </a:cubicBezTo>
                  <a:cubicBezTo>
                    <a:pt x="1310" y="1191"/>
                    <a:pt x="1119" y="1001"/>
                    <a:pt x="1119" y="751"/>
                  </a:cubicBezTo>
                  <a:cubicBezTo>
                    <a:pt x="1119" y="513"/>
                    <a:pt x="1310" y="322"/>
                    <a:pt x="1560" y="322"/>
                  </a:cubicBezTo>
                  <a:close/>
                  <a:moveTo>
                    <a:pt x="774" y="334"/>
                  </a:moveTo>
                  <a:cubicBezTo>
                    <a:pt x="834" y="334"/>
                    <a:pt x="881" y="346"/>
                    <a:pt x="929" y="358"/>
                  </a:cubicBezTo>
                  <a:cubicBezTo>
                    <a:pt x="846" y="477"/>
                    <a:pt x="810" y="620"/>
                    <a:pt x="810" y="775"/>
                  </a:cubicBezTo>
                  <a:cubicBezTo>
                    <a:pt x="810" y="930"/>
                    <a:pt x="846" y="1072"/>
                    <a:pt x="929" y="1191"/>
                  </a:cubicBezTo>
                  <a:cubicBezTo>
                    <a:pt x="881" y="1215"/>
                    <a:pt x="822" y="1227"/>
                    <a:pt x="774" y="1227"/>
                  </a:cubicBezTo>
                  <a:cubicBezTo>
                    <a:pt x="524" y="1191"/>
                    <a:pt x="334" y="1001"/>
                    <a:pt x="334" y="763"/>
                  </a:cubicBezTo>
                  <a:cubicBezTo>
                    <a:pt x="334" y="525"/>
                    <a:pt x="524" y="334"/>
                    <a:pt x="774" y="334"/>
                  </a:cubicBezTo>
                  <a:close/>
                  <a:moveTo>
                    <a:pt x="762" y="1"/>
                  </a:moveTo>
                  <a:cubicBezTo>
                    <a:pt x="346" y="1"/>
                    <a:pt x="0" y="346"/>
                    <a:pt x="0" y="763"/>
                  </a:cubicBezTo>
                  <a:cubicBezTo>
                    <a:pt x="0" y="1180"/>
                    <a:pt x="346" y="1525"/>
                    <a:pt x="762" y="1525"/>
                  </a:cubicBezTo>
                  <a:cubicBezTo>
                    <a:pt x="905" y="1525"/>
                    <a:pt x="1048" y="1489"/>
                    <a:pt x="1167" y="1418"/>
                  </a:cubicBezTo>
                  <a:cubicBezTo>
                    <a:pt x="1286" y="1489"/>
                    <a:pt x="1417" y="1537"/>
                    <a:pt x="1560" y="1537"/>
                  </a:cubicBezTo>
                  <a:cubicBezTo>
                    <a:pt x="1977" y="1537"/>
                    <a:pt x="2322" y="1191"/>
                    <a:pt x="2322" y="775"/>
                  </a:cubicBezTo>
                  <a:cubicBezTo>
                    <a:pt x="2322" y="358"/>
                    <a:pt x="1977" y="13"/>
                    <a:pt x="1560" y="13"/>
                  </a:cubicBezTo>
                  <a:cubicBezTo>
                    <a:pt x="1417" y="13"/>
                    <a:pt x="1286" y="60"/>
                    <a:pt x="1167" y="120"/>
                  </a:cubicBezTo>
                  <a:cubicBezTo>
                    <a:pt x="1048" y="48"/>
                    <a:pt x="905" y="1"/>
                    <a:pt x="76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89" name="Google Shape;9989;p78"/>
            <p:cNvSpPr/>
            <p:nvPr/>
          </p:nvSpPr>
          <p:spPr>
            <a:xfrm>
              <a:off x="3728571" y="3036123"/>
              <a:ext cx="67506" cy="45895"/>
            </a:xfrm>
            <a:custGeom>
              <a:avLst/>
              <a:gdLst/>
              <a:ahLst/>
              <a:cxnLst/>
              <a:rect l="l" t="t" r="r" b="b"/>
              <a:pathLst>
                <a:path w="2121" h="1442" extrusionOk="0">
                  <a:moveTo>
                    <a:pt x="1739" y="310"/>
                  </a:moveTo>
                  <a:cubicBezTo>
                    <a:pt x="1763" y="310"/>
                    <a:pt x="1775" y="322"/>
                    <a:pt x="1775" y="346"/>
                  </a:cubicBezTo>
                  <a:lnTo>
                    <a:pt x="1775" y="1072"/>
                  </a:lnTo>
                  <a:cubicBezTo>
                    <a:pt x="1775" y="1084"/>
                    <a:pt x="1763" y="1096"/>
                    <a:pt x="1739" y="1096"/>
                  </a:cubicBezTo>
                  <a:lnTo>
                    <a:pt x="346" y="1096"/>
                  </a:lnTo>
                  <a:cubicBezTo>
                    <a:pt x="343" y="1103"/>
                    <a:pt x="338" y="1106"/>
                    <a:pt x="333" y="1106"/>
                  </a:cubicBezTo>
                  <a:cubicBezTo>
                    <a:pt x="322" y="1106"/>
                    <a:pt x="310" y="1089"/>
                    <a:pt x="310" y="1072"/>
                  </a:cubicBezTo>
                  <a:lnTo>
                    <a:pt x="310" y="346"/>
                  </a:lnTo>
                  <a:cubicBezTo>
                    <a:pt x="310" y="322"/>
                    <a:pt x="334" y="310"/>
                    <a:pt x="346" y="310"/>
                  </a:cubicBezTo>
                  <a:close/>
                  <a:moveTo>
                    <a:pt x="358" y="1"/>
                  </a:moveTo>
                  <a:cubicBezTo>
                    <a:pt x="167" y="1"/>
                    <a:pt x="1" y="167"/>
                    <a:pt x="1" y="358"/>
                  </a:cubicBezTo>
                  <a:lnTo>
                    <a:pt x="1" y="1084"/>
                  </a:lnTo>
                  <a:cubicBezTo>
                    <a:pt x="1" y="1275"/>
                    <a:pt x="167" y="1441"/>
                    <a:pt x="358" y="1441"/>
                  </a:cubicBezTo>
                  <a:lnTo>
                    <a:pt x="1763" y="1441"/>
                  </a:lnTo>
                  <a:cubicBezTo>
                    <a:pt x="1953" y="1441"/>
                    <a:pt x="2120" y="1275"/>
                    <a:pt x="2120" y="1084"/>
                  </a:cubicBezTo>
                  <a:lnTo>
                    <a:pt x="2120" y="358"/>
                  </a:lnTo>
                  <a:cubicBezTo>
                    <a:pt x="2120" y="167"/>
                    <a:pt x="1953" y="1"/>
                    <a:pt x="17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90" name="Google Shape;9990;p78"/>
            <p:cNvSpPr/>
            <p:nvPr/>
          </p:nvSpPr>
          <p:spPr>
            <a:xfrm>
              <a:off x="3724783" y="3091439"/>
              <a:ext cx="170946" cy="30745"/>
            </a:xfrm>
            <a:custGeom>
              <a:avLst/>
              <a:gdLst/>
              <a:ahLst/>
              <a:cxnLst/>
              <a:rect l="l" t="t" r="r" b="b"/>
              <a:pathLst>
                <a:path w="5371" h="966" extrusionOk="0">
                  <a:moveTo>
                    <a:pt x="358" y="346"/>
                  </a:moveTo>
                  <a:lnTo>
                    <a:pt x="5013" y="358"/>
                  </a:lnTo>
                  <a:cubicBezTo>
                    <a:pt x="5037" y="358"/>
                    <a:pt x="5049" y="370"/>
                    <a:pt x="5049" y="394"/>
                  </a:cubicBezTo>
                  <a:lnTo>
                    <a:pt x="5049" y="632"/>
                  </a:lnTo>
                  <a:cubicBezTo>
                    <a:pt x="5049" y="644"/>
                    <a:pt x="5037" y="656"/>
                    <a:pt x="5013" y="656"/>
                  </a:cubicBezTo>
                  <a:lnTo>
                    <a:pt x="358" y="644"/>
                  </a:lnTo>
                  <a:cubicBezTo>
                    <a:pt x="346" y="644"/>
                    <a:pt x="334" y="632"/>
                    <a:pt x="334" y="608"/>
                  </a:cubicBezTo>
                  <a:lnTo>
                    <a:pt x="334" y="370"/>
                  </a:lnTo>
                  <a:cubicBezTo>
                    <a:pt x="334" y="358"/>
                    <a:pt x="346" y="346"/>
                    <a:pt x="358" y="346"/>
                  </a:cubicBezTo>
                  <a:close/>
                  <a:moveTo>
                    <a:pt x="358" y="1"/>
                  </a:moveTo>
                  <a:cubicBezTo>
                    <a:pt x="167" y="13"/>
                    <a:pt x="1" y="168"/>
                    <a:pt x="1" y="358"/>
                  </a:cubicBezTo>
                  <a:lnTo>
                    <a:pt x="1" y="596"/>
                  </a:lnTo>
                  <a:cubicBezTo>
                    <a:pt x="1" y="787"/>
                    <a:pt x="167" y="953"/>
                    <a:pt x="358" y="953"/>
                  </a:cubicBezTo>
                  <a:lnTo>
                    <a:pt x="5013" y="965"/>
                  </a:lnTo>
                  <a:cubicBezTo>
                    <a:pt x="5204" y="965"/>
                    <a:pt x="5370" y="810"/>
                    <a:pt x="5370" y="608"/>
                  </a:cubicBezTo>
                  <a:lnTo>
                    <a:pt x="5370" y="370"/>
                  </a:lnTo>
                  <a:cubicBezTo>
                    <a:pt x="5370" y="179"/>
                    <a:pt x="5204" y="13"/>
                    <a:pt x="5013" y="13"/>
                  </a:cubicBezTo>
                  <a:lnTo>
                    <a:pt x="358" y="1"/>
                  </a:ln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91" name="Google Shape;9991;p78"/>
            <p:cNvSpPr/>
            <p:nvPr/>
          </p:nvSpPr>
          <p:spPr>
            <a:xfrm>
              <a:off x="3597092" y="2940799"/>
              <a:ext cx="40580" cy="30936"/>
            </a:xfrm>
            <a:custGeom>
              <a:avLst/>
              <a:gdLst/>
              <a:ahLst/>
              <a:cxnLst/>
              <a:rect l="l" t="t" r="r" b="b"/>
              <a:pathLst>
                <a:path w="1275" h="972" extrusionOk="0">
                  <a:moveTo>
                    <a:pt x="1100" y="1"/>
                  </a:moveTo>
                  <a:cubicBezTo>
                    <a:pt x="1055" y="1"/>
                    <a:pt x="1009" y="21"/>
                    <a:pt x="977" y="67"/>
                  </a:cubicBezTo>
                  <a:lnTo>
                    <a:pt x="500" y="567"/>
                  </a:lnTo>
                  <a:lnTo>
                    <a:pt x="298" y="305"/>
                  </a:lnTo>
                  <a:cubicBezTo>
                    <a:pt x="264" y="257"/>
                    <a:pt x="215" y="237"/>
                    <a:pt x="167" y="237"/>
                  </a:cubicBezTo>
                  <a:cubicBezTo>
                    <a:pt x="132" y="237"/>
                    <a:pt x="97" y="249"/>
                    <a:pt x="72" y="269"/>
                  </a:cubicBezTo>
                  <a:cubicBezTo>
                    <a:pt x="0" y="329"/>
                    <a:pt x="0" y="436"/>
                    <a:pt x="36" y="495"/>
                  </a:cubicBezTo>
                  <a:lnTo>
                    <a:pt x="369" y="912"/>
                  </a:lnTo>
                  <a:cubicBezTo>
                    <a:pt x="393" y="936"/>
                    <a:pt x="441" y="971"/>
                    <a:pt x="488" y="971"/>
                  </a:cubicBezTo>
                  <a:cubicBezTo>
                    <a:pt x="524" y="971"/>
                    <a:pt x="572" y="948"/>
                    <a:pt x="608" y="924"/>
                  </a:cubicBezTo>
                  <a:lnTo>
                    <a:pt x="1215" y="269"/>
                  </a:lnTo>
                  <a:cubicBezTo>
                    <a:pt x="1274" y="209"/>
                    <a:pt x="1274" y="102"/>
                    <a:pt x="1203" y="43"/>
                  </a:cubicBezTo>
                  <a:cubicBezTo>
                    <a:pt x="1176" y="16"/>
                    <a:pt x="1138" y="1"/>
                    <a:pt x="110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92" name="Google Shape;9992;p78"/>
          <p:cNvGrpSpPr/>
          <p:nvPr/>
        </p:nvGrpSpPr>
        <p:grpSpPr>
          <a:xfrm>
            <a:off x="1161253" y="2402096"/>
            <a:ext cx="443167" cy="466761"/>
            <a:chOff x="870939" y="1975821"/>
            <a:chExt cx="332375" cy="35007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93" name="Google Shape;9993;p78"/>
            <p:cNvSpPr/>
            <p:nvPr/>
          </p:nvSpPr>
          <p:spPr>
            <a:xfrm>
              <a:off x="870939" y="1975821"/>
              <a:ext cx="332375" cy="350071"/>
            </a:xfrm>
            <a:custGeom>
              <a:avLst/>
              <a:gdLst/>
              <a:ahLst/>
              <a:cxnLst/>
              <a:rect l="l" t="t" r="r" b="b"/>
              <a:pathLst>
                <a:path w="10443" h="10999" extrusionOk="0">
                  <a:moveTo>
                    <a:pt x="8049" y="334"/>
                  </a:moveTo>
                  <a:lnTo>
                    <a:pt x="5728" y="3573"/>
                  </a:lnTo>
                  <a:lnTo>
                    <a:pt x="5406" y="3120"/>
                  </a:lnTo>
                  <a:lnTo>
                    <a:pt x="7395" y="334"/>
                  </a:lnTo>
                  <a:close/>
                  <a:moveTo>
                    <a:pt x="9109" y="334"/>
                  </a:moveTo>
                  <a:lnTo>
                    <a:pt x="6263" y="4311"/>
                  </a:lnTo>
                  <a:lnTo>
                    <a:pt x="5942" y="3847"/>
                  </a:lnTo>
                  <a:lnTo>
                    <a:pt x="8454" y="334"/>
                  </a:lnTo>
                  <a:close/>
                  <a:moveTo>
                    <a:pt x="3025" y="334"/>
                  </a:moveTo>
                  <a:lnTo>
                    <a:pt x="6025" y="4525"/>
                  </a:lnTo>
                  <a:cubicBezTo>
                    <a:pt x="5998" y="4533"/>
                    <a:pt x="5970" y="4537"/>
                    <a:pt x="5942" y="4537"/>
                  </a:cubicBezTo>
                  <a:cubicBezTo>
                    <a:pt x="5849" y="4537"/>
                    <a:pt x="5759" y="4494"/>
                    <a:pt x="5704" y="4430"/>
                  </a:cubicBezTo>
                  <a:cubicBezTo>
                    <a:pt x="5561" y="4287"/>
                    <a:pt x="5382" y="4228"/>
                    <a:pt x="5228" y="4228"/>
                  </a:cubicBezTo>
                  <a:lnTo>
                    <a:pt x="2430" y="334"/>
                  </a:lnTo>
                  <a:close/>
                  <a:moveTo>
                    <a:pt x="2025" y="334"/>
                  </a:moveTo>
                  <a:lnTo>
                    <a:pt x="4882" y="4323"/>
                  </a:lnTo>
                  <a:cubicBezTo>
                    <a:pt x="4823" y="4347"/>
                    <a:pt x="4775" y="4394"/>
                    <a:pt x="4728" y="4442"/>
                  </a:cubicBezTo>
                  <a:cubicBezTo>
                    <a:pt x="4667" y="4503"/>
                    <a:pt x="4569" y="4544"/>
                    <a:pt x="4474" y="4544"/>
                  </a:cubicBezTo>
                  <a:cubicBezTo>
                    <a:pt x="4438" y="4544"/>
                    <a:pt x="4403" y="4538"/>
                    <a:pt x="4370" y="4525"/>
                  </a:cubicBezTo>
                  <a:lnTo>
                    <a:pt x="1370" y="334"/>
                  </a:lnTo>
                  <a:close/>
                  <a:moveTo>
                    <a:pt x="965" y="334"/>
                  </a:moveTo>
                  <a:lnTo>
                    <a:pt x="3942" y="4490"/>
                  </a:lnTo>
                  <a:cubicBezTo>
                    <a:pt x="3775" y="4525"/>
                    <a:pt x="3632" y="4621"/>
                    <a:pt x="3525" y="4763"/>
                  </a:cubicBezTo>
                  <a:lnTo>
                    <a:pt x="358" y="334"/>
                  </a:lnTo>
                  <a:close/>
                  <a:moveTo>
                    <a:pt x="10062" y="334"/>
                  </a:moveTo>
                  <a:lnTo>
                    <a:pt x="6894" y="4763"/>
                  </a:lnTo>
                  <a:cubicBezTo>
                    <a:pt x="6799" y="4632"/>
                    <a:pt x="6668" y="4549"/>
                    <a:pt x="6513" y="4501"/>
                  </a:cubicBezTo>
                  <a:lnTo>
                    <a:pt x="9514" y="334"/>
                  </a:lnTo>
                  <a:close/>
                  <a:moveTo>
                    <a:pt x="5192" y="4582"/>
                  </a:moveTo>
                  <a:cubicBezTo>
                    <a:pt x="5284" y="4582"/>
                    <a:pt x="5376" y="4615"/>
                    <a:pt x="5442" y="4680"/>
                  </a:cubicBezTo>
                  <a:cubicBezTo>
                    <a:pt x="5577" y="4807"/>
                    <a:pt x="5744" y="4876"/>
                    <a:pt x="5917" y="4876"/>
                  </a:cubicBezTo>
                  <a:cubicBezTo>
                    <a:pt x="6004" y="4876"/>
                    <a:pt x="6093" y="4859"/>
                    <a:pt x="6180" y="4823"/>
                  </a:cubicBezTo>
                  <a:cubicBezTo>
                    <a:pt x="6216" y="4808"/>
                    <a:pt x="6254" y="4801"/>
                    <a:pt x="6293" y="4801"/>
                  </a:cubicBezTo>
                  <a:cubicBezTo>
                    <a:pt x="6436" y="4801"/>
                    <a:pt x="6586" y="4897"/>
                    <a:pt x="6633" y="5037"/>
                  </a:cubicBezTo>
                  <a:cubicBezTo>
                    <a:pt x="6633" y="5049"/>
                    <a:pt x="6644" y="5061"/>
                    <a:pt x="6644" y="5061"/>
                  </a:cubicBezTo>
                  <a:cubicBezTo>
                    <a:pt x="6728" y="5263"/>
                    <a:pt x="6859" y="5335"/>
                    <a:pt x="6859" y="5335"/>
                  </a:cubicBezTo>
                  <a:cubicBezTo>
                    <a:pt x="6990" y="5406"/>
                    <a:pt x="7133" y="5454"/>
                    <a:pt x="7264" y="5466"/>
                  </a:cubicBezTo>
                  <a:cubicBezTo>
                    <a:pt x="7454" y="5478"/>
                    <a:pt x="7621" y="5644"/>
                    <a:pt x="7609" y="5859"/>
                  </a:cubicBezTo>
                  <a:cubicBezTo>
                    <a:pt x="7585" y="6121"/>
                    <a:pt x="7740" y="6371"/>
                    <a:pt x="7978" y="6490"/>
                  </a:cubicBezTo>
                  <a:cubicBezTo>
                    <a:pt x="8157" y="6585"/>
                    <a:pt x="8228" y="6811"/>
                    <a:pt x="8145" y="6990"/>
                  </a:cubicBezTo>
                  <a:cubicBezTo>
                    <a:pt x="8026" y="7228"/>
                    <a:pt x="8049" y="7526"/>
                    <a:pt x="8216" y="7728"/>
                  </a:cubicBezTo>
                  <a:cubicBezTo>
                    <a:pt x="8335" y="7883"/>
                    <a:pt x="8323" y="8121"/>
                    <a:pt x="8157" y="8240"/>
                  </a:cubicBezTo>
                  <a:cubicBezTo>
                    <a:pt x="7942" y="8395"/>
                    <a:pt x="7859" y="8681"/>
                    <a:pt x="7930" y="8931"/>
                  </a:cubicBezTo>
                  <a:cubicBezTo>
                    <a:pt x="7978" y="9133"/>
                    <a:pt x="7871" y="9323"/>
                    <a:pt x="7680" y="9383"/>
                  </a:cubicBezTo>
                  <a:cubicBezTo>
                    <a:pt x="7430" y="9454"/>
                    <a:pt x="7228" y="9669"/>
                    <a:pt x="7192" y="9931"/>
                  </a:cubicBezTo>
                  <a:cubicBezTo>
                    <a:pt x="7160" y="10101"/>
                    <a:pt x="7004" y="10234"/>
                    <a:pt x="6835" y="10234"/>
                  </a:cubicBezTo>
                  <a:cubicBezTo>
                    <a:pt x="6815" y="10234"/>
                    <a:pt x="6795" y="10232"/>
                    <a:pt x="6775" y="10228"/>
                  </a:cubicBezTo>
                  <a:cubicBezTo>
                    <a:pt x="6735" y="10221"/>
                    <a:pt x="6695" y="10218"/>
                    <a:pt x="6656" y="10218"/>
                  </a:cubicBezTo>
                  <a:cubicBezTo>
                    <a:pt x="6427" y="10218"/>
                    <a:pt x="6217" y="10333"/>
                    <a:pt x="6085" y="10526"/>
                  </a:cubicBezTo>
                  <a:cubicBezTo>
                    <a:pt x="6016" y="10633"/>
                    <a:pt x="5904" y="10690"/>
                    <a:pt x="5786" y="10690"/>
                  </a:cubicBezTo>
                  <a:cubicBezTo>
                    <a:pt x="5718" y="10690"/>
                    <a:pt x="5649" y="10672"/>
                    <a:pt x="5585" y="10633"/>
                  </a:cubicBezTo>
                  <a:cubicBezTo>
                    <a:pt x="5454" y="10562"/>
                    <a:pt x="5347" y="10526"/>
                    <a:pt x="5204" y="10526"/>
                  </a:cubicBezTo>
                  <a:cubicBezTo>
                    <a:pt x="5073" y="10526"/>
                    <a:pt x="4954" y="10562"/>
                    <a:pt x="4835" y="10633"/>
                  </a:cubicBezTo>
                  <a:cubicBezTo>
                    <a:pt x="4774" y="10672"/>
                    <a:pt x="4708" y="10690"/>
                    <a:pt x="4642" y="10690"/>
                  </a:cubicBezTo>
                  <a:cubicBezTo>
                    <a:pt x="4524" y="10690"/>
                    <a:pt x="4406" y="10633"/>
                    <a:pt x="4323" y="10526"/>
                  </a:cubicBezTo>
                  <a:cubicBezTo>
                    <a:pt x="4201" y="10333"/>
                    <a:pt x="3983" y="10218"/>
                    <a:pt x="3760" y="10218"/>
                  </a:cubicBezTo>
                  <a:cubicBezTo>
                    <a:pt x="3721" y="10218"/>
                    <a:pt x="3682" y="10221"/>
                    <a:pt x="3644" y="10228"/>
                  </a:cubicBezTo>
                  <a:cubicBezTo>
                    <a:pt x="3624" y="10232"/>
                    <a:pt x="3604" y="10234"/>
                    <a:pt x="3585" y="10234"/>
                  </a:cubicBezTo>
                  <a:cubicBezTo>
                    <a:pt x="3416" y="10234"/>
                    <a:pt x="3259" y="10101"/>
                    <a:pt x="3227" y="9931"/>
                  </a:cubicBezTo>
                  <a:cubicBezTo>
                    <a:pt x="3180" y="9669"/>
                    <a:pt x="2989" y="9454"/>
                    <a:pt x="2739" y="9383"/>
                  </a:cubicBezTo>
                  <a:cubicBezTo>
                    <a:pt x="2537" y="9323"/>
                    <a:pt x="2418" y="9133"/>
                    <a:pt x="2477" y="8931"/>
                  </a:cubicBezTo>
                  <a:cubicBezTo>
                    <a:pt x="2561" y="8681"/>
                    <a:pt x="2465" y="8395"/>
                    <a:pt x="2263" y="8240"/>
                  </a:cubicBezTo>
                  <a:cubicBezTo>
                    <a:pt x="2108" y="8121"/>
                    <a:pt x="2084" y="7883"/>
                    <a:pt x="2203" y="7728"/>
                  </a:cubicBezTo>
                  <a:cubicBezTo>
                    <a:pt x="2358" y="7526"/>
                    <a:pt x="2394" y="7228"/>
                    <a:pt x="2275" y="6990"/>
                  </a:cubicBezTo>
                  <a:cubicBezTo>
                    <a:pt x="2180" y="6811"/>
                    <a:pt x="2263" y="6585"/>
                    <a:pt x="2442" y="6490"/>
                  </a:cubicBezTo>
                  <a:cubicBezTo>
                    <a:pt x="2680" y="6371"/>
                    <a:pt x="2823" y="6121"/>
                    <a:pt x="2811" y="5859"/>
                  </a:cubicBezTo>
                  <a:cubicBezTo>
                    <a:pt x="2799" y="5656"/>
                    <a:pt x="2953" y="5478"/>
                    <a:pt x="3156" y="5466"/>
                  </a:cubicBezTo>
                  <a:cubicBezTo>
                    <a:pt x="3358" y="5454"/>
                    <a:pt x="3549" y="5347"/>
                    <a:pt x="3668" y="5180"/>
                  </a:cubicBezTo>
                  <a:lnTo>
                    <a:pt x="3668" y="5168"/>
                  </a:lnTo>
                  <a:cubicBezTo>
                    <a:pt x="3704" y="5121"/>
                    <a:pt x="3727" y="5085"/>
                    <a:pt x="3751" y="5037"/>
                  </a:cubicBezTo>
                  <a:cubicBezTo>
                    <a:pt x="3807" y="4897"/>
                    <a:pt x="3945" y="4801"/>
                    <a:pt x="4087" y="4801"/>
                  </a:cubicBezTo>
                  <a:cubicBezTo>
                    <a:pt x="4126" y="4801"/>
                    <a:pt x="4165" y="4808"/>
                    <a:pt x="4204" y="4823"/>
                  </a:cubicBezTo>
                  <a:cubicBezTo>
                    <a:pt x="4287" y="4853"/>
                    <a:pt x="4372" y="4868"/>
                    <a:pt x="4456" y="4868"/>
                  </a:cubicBezTo>
                  <a:cubicBezTo>
                    <a:pt x="4633" y="4868"/>
                    <a:pt x="4804" y="4802"/>
                    <a:pt x="4942" y="4680"/>
                  </a:cubicBezTo>
                  <a:cubicBezTo>
                    <a:pt x="5007" y="4615"/>
                    <a:pt x="5100" y="4582"/>
                    <a:pt x="5192" y="4582"/>
                  </a:cubicBezTo>
                  <a:close/>
                  <a:moveTo>
                    <a:pt x="286" y="1"/>
                  </a:moveTo>
                  <a:cubicBezTo>
                    <a:pt x="179" y="1"/>
                    <a:pt x="84" y="60"/>
                    <a:pt x="48" y="156"/>
                  </a:cubicBezTo>
                  <a:cubicBezTo>
                    <a:pt x="1" y="239"/>
                    <a:pt x="1" y="346"/>
                    <a:pt x="60" y="441"/>
                  </a:cubicBezTo>
                  <a:lnTo>
                    <a:pt x="3358" y="5049"/>
                  </a:lnTo>
                  <a:cubicBezTo>
                    <a:pt x="3299" y="5097"/>
                    <a:pt x="3227" y="5121"/>
                    <a:pt x="3156" y="5121"/>
                  </a:cubicBezTo>
                  <a:cubicBezTo>
                    <a:pt x="2787" y="5144"/>
                    <a:pt x="2489" y="5466"/>
                    <a:pt x="2513" y="5835"/>
                  </a:cubicBezTo>
                  <a:cubicBezTo>
                    <a:pt x="2513" y="5990"/>
                    <a:pt x="2442" y="6121"/>
                    <a:pt x="2322" y="6180"/>
                  </a:cubicBezTo>
                  <a:cubicBezTo>
                    <a:pt x="1989" y="6359"/>
                    <a:pt x="1858" y="6764"/>
                    <a:pt x="2025" y="7109"/>
                  </a:cubicBezTo>
                  <a:cubicBezTo>
                    <a:pt x="2084" y="7240"/>
                    <a:pt x="2072" y="7383"/>
                    <a:pt x="1977" y="7490"/>
                  </a:cubicBezTo>
                  <a:cubicBezTo>
                    <a:pt x="1739" y="7788"/>
                    <a:pt x="1787" y="8216"/>
                    <a:pt x="2084" y="8454"/>
                  </a:cubicBezTo>
                  <a:cubicBezTo>
                    <a:pt x="2180" y="8550"/>
                    <a:pt x="2239" y="8692"/>
                    <a:pt x="2203" y="8835"/>
                  </a:cubicBezTo>
                  <a:cubicBezTo>
                    <a:pt x="2108" y="9193"/>
                    <a:pt x="2322" y="9574"/>
                    <a:pt x="2680" y="9669"/>
                  </a:cubicBezTo>
                  <a:cubicBezTo>
                    <a:pt x="2811" y="9704"/>
                    <a:pt x="2918" y="9812"/>
                    <a:pt x="2942" y="9966"/>
                  </a:cubicBezTo>
                  <a:cubicBezTo>
                    <a:pt x="2995" y="10299"/>
                    <a:pt x="3290" y="10535"/>
                    <a:pt x="3609" y="10535"/>
                  </a:cubicBezTo>
                  <a:cubicBezTo>
                    <a:pt x="3645" y="10535"/>
                    <a:pt x="3680" y="10532"/>
                    <a:pt x="3715" y="10526"/>
                  </a:cubicBezTo>
                  <a:cubicBezTo>
                    <a:pt x="3726" y="10525"/>
                    <a:pt x="3738" y="10525"/>
                    <a:pt x="3749" y="10525"/>
                  </a:cubicBezTo>
                  <a:cubicBezTo>
                    <a:pt x="3872" y="10525"/>
                    <a:pt x="4007" y="10584"/>
                    <a:pt x="4073" y="10693"/>
                  </a:cubicBezTo>
                  <a:cubicBezTo>
                    <a:pt x="4208" y="10889"/>
                    <a:pt x="4425" y="10999"/>
                    <a:pt x="4645" y="10999"/>
                  </a:cubicBezTo>
                  <a:cubicBezTo>
                    <a:pt x="4772" y="10999"/>
                    <a:pt x="4900" y="10962"/>
                    <a:pt x="5013" y="10883"/>
                  </a:cubicBezTo>
                  <a:cubicBezTo>
                    <a:pt x="5073" y="10847"/>
                    <a:pt x="5141" y="10830"/>
                    <a:pt x="5208" y="10830"/>
                  </a:cubicBezTo>
                  <a:cubicBezTo>
                    <a:pt x="5275" y="10830"/>
                    <a:pt x="5341" y="10847"/>
                    <a:pt x="5394" y="10883"/>
                  </a:cubicBezTo>
                  <a:cubicBezTo>
                    <a:pt x="5513" y="10955"/>
                    <a:pt x="5632" y="10990"/>
                    <a:pt x="5775" y="10990"/>
                  </a:cubicBezTo>
                  <a:cubicBezTo>
                    <a:pt x="5990" y="10990"/>
                    <a:pt x="6216" y="10883"/>
                    <a:pt x="6347" y="10681"/>
                  </a:cubicBezTo>
                  <a:cubicBezTo>
                    <a:pt x="6423" y="10572"/>
                    <a:pt x="6549" y="10513"/>
                    <a:pt x="6671" y="10513"/>
                  </a:cubicBezTo>
                  <a:cubicBezTo>
                    <a:pt x="6682" y="10513"/>
                    <a:pt x="6693" y="10513"/>
                    <a:pt x="6704" y="10514"/>
                  </a:cubicBezTo>
                  <a:cubicBezTo>
                    <a:pt x="6742" y="10520"/>
                    <a:pt x="6779" y="10523"/>
                    <a:pt x="6816" y="10523"/>
                  </a:cubicBezTo>
                  <a:cubicBezTo>
                    <a:pt x="7150" y="10523"/>
                    <a:pt x="7435" y="10286"/>
                    <a:pt x="7478" y="9943"/>
                  </a:cubicBezTo>
                  <a:cubicBezTo>
                    <a:pt x="7514" y="9812"/>
                    <a:pt x="7597" y="9693"/>
                    <a:pt x="7752" y="9645"/>
                  </a:cubicBezTo>
                  <a:cubicBezTo>
                    <a:pt x="8109" y="9550"/>
                    <a:pt x="8335" y="9169"/>
                    <a:pt x="8228" y="8812"/>
                  </a:cubicBezTo>
                  <a:cubicBezTo>
                    <a:pt x="8192" y="8681"/>
                    <a:pt x="8240" y="8538"/>
                    <a:pt x="8347" y="8442"/>
                  </a:cubicBezTo>
                  <a:cubicBezTo>
                    <a:pt x="8645" y="8204"/>
                    <a:pt x="8692" y="7776"/>
                    <a:pt x="8454" y="7478"/>
                  </a:cubicBezTo>
                  <a:cubicBezTo>
                    <a:pt x="8359" y="7371"/>
                    <a:pt x="8347" y="7204"/>
                    <a:pt x="8407" y="7085"/>
                  </a:cubicBezTo>
                  <a:cubicBezTo>
                    <a:pt x="8573" y="6764"/>
                    <a:pt x="8430" y="6347"/>
                    <a:pt x="8109" y="6168"/>
                  </a:cubicBezTo>
                  <a:cubicBezTo>
                    <a:pt x="7990" y="6109"/>
                    <a:pt x="7895" y="5978"/>
                    <a:pt x="7918" y="5823"/>
                  </a:cubicBezTo>
                  <a:cubicBezTo>
                    <a:pt x="7930" y="5454"/>
                    <a:pt x="7645" y="5121"/>
                    <a:pt x="7275" y="5109"/>
                  </a:cubicBezTo>
                  <a:cubicBezTo>
                    <a:pt x="7204" y="5109"/>
                    <a:pt x="7121" y="5085"/>
                    <a:pt x="7061" y="5037"/>
                  </a:cubicBezTo>
                  <a:lnTo>
                    <a:pt x="10371" y="418"/>
                  </a:lnTo>
                  <a:cubicBezTo>
                    <a:pt x="10431" y="358"/>
                    <a:pt x="10443" y="263"/>
                    <a:pt x="10407" y="156"/>
                  </a:cubicBezTo>
                  <a:cubicBezTo>
                    <a:pt x="10359" y="60"/>
                    <a:pt x="10264" y="1"/>
                    <a:pt x="10169" y="1"/>
                  </a:cubicBezTo>
                  <a:lnTo>
                    <a:pt x="7383" y="1"/>
                  </a:lnTo>
                  <a:cubicBezTo>
                    <a:pt x="7287" y="1"/>
                    <a:pt x="7216" y="49"/>
                    <a:pt x="7156" y="120"/>
                  </a:cubicBezTo>
                  <a:lnTo>
                    <a:pt x="5228" y="2835"/>
                  </a:lnTo>
                  <a:lnTo>
                    <a:pt x="3287" y="120"/>
                  </a:lnTo>
                  <a:cubicBezTo>
                    <a:pt x="3239" y="49"/>
                    <a:pt x="3156" y="1"/>
                    <a:pt x="306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94" name="Google Shape;9994;p78"/>
            <p:cNvSpPr/>
            <p:nvPr/>
          </p:nvSpPr>
          <p:spPr>
            <a:xfrm>
              <a:off x="955059" y="2135755"/>
              <a:ext cx="164134" cy="75877"/>
            </a:xfrm>
            <a:custGeom>
              <a:avLst/>
              <a:gdLst/>
              <a:ahLst/>
              <a:cxnLst/>
              <a:rect l="l" t="t" r="r" b="b"/>
              <a:pathLst>
                <a:path w="5157" h="2384" extrusionOk="0">
                  <a:moveTo>
                    <a:pt x="2573" y="0"/>
                  </a:moveTo>
                  <a:cubicBezTo>
                    <a:pt x="1954" y="0"/>
                    <a:pt x="1346" y="215"/>
                    <a:pt x="882" y="631"/>
                  </a:cubicBezTo>
                  <a:cubicBezTo>
                    <a:pt x="418" y="1036"/>
                    <a:pt x="108" y="1608"/>
                    <a:pt x="13" y="2203"/>
                  </a:cubicBezTo>
                  <a:cubicBezTo>
                    <a:pt x="1" y="2286"/>
                    <a:pt x="60" y="2358"/>
                    <a:pt x="156" y="2382"/>
                  </a:cubicBezTo>
                  <a:lnTo>
                    <a:pt x="180" y="2382"/>
                  </a:lnTo>
                  <a:cubicBezTo>
                    <a:pt x="251" y="2382"/>
                    <a:pt x="334" y="2322"/>
                    <a:pt x="346" y="2239"/>
                  </a:cubicBezTo>
                  <a:cubicBezTo>
                    <a:pt x="418" y="1703"/>
                    <a:pt x="703" y="1215"/>
                    <a:pt x="1108" y="870"/>
                  </a:cubicBezTo>
                  <a:cubicBezTo>
                    <a:pt x="1525" y="512"/>
                    <a:pt x="2037" y="322"/>
                    <a:pt x="2596" y="322"/>
                  </a:cubicBezTo>
                  <a:cubicBezTo>
                    <a:pt x="3144" y="322"/>
                    <a:pt x="3668" y="512"/>
                    <a:pt x="4085" y="870"/>
                  </a:cubicBezTo>
                  <a:cubicBezTo>
                    <a:pt x="4478" y="1227"/>
                    <a:pt x="4763" y="1727"/>
                    <a:pt x="4835" y="2239"/>
                  </a:cubicBezTo>
                  <a:cubicBezTo>
                    <a:pt x="4857" y="2326"/>
                    <a:pt x="4918" y="2383"/>
                    <a:pt x="4992" y="2383"/>
                  </a:cubicBezTo>
                  <a:cubicBezTo>
                    <a:pt x="4999" y="2383"/>
                    <a:pt x="5006" y="2383"/>
                    <a:pt x="5013" y="2382"/>
                  </a:cubicBezTo>
                  <a:cubicBezTo>
                    <a:pt x="5085" y="2382"/>
                    <a:pt x="5156" y="2286"/>
                    <a:pt x="5144" y="2203"/>
                  </a:cubicBezTo>
                  <a:cubicBezTo>
                    <a:pt x="5049" y="1584"/>
                    <a:pt x="4740" y="1036"/>
                    <a:pt x="4275" y="631"/>
                  </a:cubicBezTo>
                  <a:cubicBezTo>
                    <a:pt x="3799" y="238"/>
                    <a:pt x="3204" y="0"/>
                    <a:pt x="257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95" name="Google Shape;9995;p78"/>
            <p:cNvSpPr/>
            <p:nvPr/>
          </p:nvSpPr>
          <p:spPr>
            <a:xfrm>
              <a:off x="955059" y="2224999"/>
              <a:ext cx="164134" cy="75240"/>
            </a:xfrm>
            <a:custGeom>
              <a:avLst/>
              <a:gdLst/>
              <a:ahLst/>
              <a:cxnLst/>
              <a:rect l="l" t="t" r="r" b="b"/>
              <a:pathLst>
                <a:path w="5157" h="2364" extrusionOk="0">
                  <a:moveTo>
                    <a:pt x="193" y="1"/>
                  </a:moveTo>
                  <a:cubicBezTo>
                    <a:pt x="181" y="1"/>
                    <a:pt x="168" y="3"/>
                    <a:pt x="156" y="6"/>
                  </a:cubicBezTo>
                  <a:cubicBezTo>
                    <a:pt x="60" y="18"/>
                    <a:pt x="1" y="90"/>
                    <a:pt x="25" y="185"/>
                  </a:cubicBezTo>
                  <a:cubicBezTo>
                    <a:pt x="108" y="792"/>
                    <a:pt x="418" y="1340"/>
                    <a:pt x="882" y="1745"/>
                  </a:cubicBezTo>
                  <a:cubicBezTo>
                    <a:pt x="1358" y="2149"/>
                    <a:pt x="1954" y="2364"/>
                    <a:pt x="2585" y="2364"/>
                  </a:cubicBezTo>
                  <a:cubicBezTo>
                    <a:pt x="3204" y="2364"/>
                    <a:pt x="3811" y="2149"/>
                    <a:pt x="4275" y="1733"/>
                  </a:cubicBezTo>
                  <a:cubicBezTo>
                    <a:pt x="4740" y="1328"/>
                    <a:pt x="5049" y="756"/>
                    <a:pt x="5144" y="161"/>
                  </a:cubicBezTo>
                  <a:cubicBezTo>
                    <a:pt x="5156" y="90"/>
                    <a:pt x="5085" y="18"/>
                    <a:pt x="5002" y="6"/>
                  </a:cubicBezTo>
                  <a:cubicBezTo>
                    <a:pt x="4990" y="3"/>
                    <a:pt x="4980" y="2"/>
                    <a:pt x="4969" y="2"/>
                  </a:cubicBezTo>
                  <a:cubicBezTo>
                    <a:pt x="4900" y="2"/>
                    <a:pt x="4844" y="65"/>
                    <a:pt x="4823" y="137"/>
                  </a:cubicBezTo>
                  <a:cubicBezTo>
                    <a:pt x="4752" y="673"/>
                    <a:pt x="4466" y="1161"/>
                    <a:pt x="4073" y="1506"/>
                  </a:cubicBezTo>
                  <a:cubicBezTo>
                    <a:pt x="3656" y="1864"/>
                    <a:pt x="3132" y="2054"/>
                    <a:pt x="2585" y="2054"/>
                  </a:cubicBezTo>
                  <a:cubicBezTo>
                    <a:pt x="2025" y="2054"/>
                    <a:pt x="1513" y="1864"/>
                    <a:pt x="1096" y="1506"/>
                  </a:cubicBezTo>
                  <a:cubicBezTo>
                    <a:pt x="691" y="1149"/>
                    <a:pt x="406" y="673"/>
                    <a:pt x="334" y="137"/>
                  </a:cubicBezTo>
                  <a:cubicBezTo>
                    <a:pt x="324" y="56"/>
                    <a:pt x="262" y="1"/>
                    <a:pt x="19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96" name="Google Shape;9996;p78"/>
            <p:cNvSpPr/>
            <p:nvPr/>
          </p:nvSpPr>
          <p:spPr>
            <a:xfrm>
              <a:off x="1021387" y="2183496"/>
              <a:ext cx="18969" cy="69766"/>
            </a:xfrm>
            <a:custGeom>
              <a:avLst/>
              <a:gdLst/>
              <a:ahLst/>
              <a:cxnLst/>
              <a:rect l="l" t="t" r="r" b="b"/>
              <a:pathLst>
                <a:path w="596" h="2192" extrusionOk="0">
                  <a:moveTo>
                    <a:pt x="453" y="1"/>
                  </a:moveTo>
                  <a:cubicBezTo>
                    <a:pt x="417" y="1"/>
                    <a:pt x="393" y="12"/>
                    <a:pt x="382" y="24"/>
                  </a:cubicBezTo>
                  <a:lnTo>
                    <a:pt x="60" y="322"/>
                  </a:lnTo>
                  <a:cubicBezTo>
                    <a:pt x="24" y="358"/>
                    <a:pt x="1" y="405"/>
                    <a:pt x="1" y="441"/>
                  </a:cubicBezTo>
                  <a:cubicBezTo>
                    <a:pt x="1" y="501"/>
                    <a:pt x="48" y="584"/>
                    <a:pt x="108" y="584"/>
                  </a:cubicBezTo>
                  <a:cubicBezTo>
                    <a:pt x="120" y="584"/>
                    <a:pt x="155" y="560"/>
                    <a:pt x="167" y="548"/>
                  </a:cubicBezTo>
                  <a:lnTo>
                    <a:pt x="274" y="417"/>
                  </a:lnTo>
                  <a:lnTo>
                    <a:pt x="274" y="2084"/>
                  </a:lnTo>
                  <a:cubicBezTo>
                    <a:pt x="274" y="2156"/>
                    <a:pt x="346" y="2191"/>
                    <a:pt x="429" y="2191"/>
                  </a:cubicBezTo>
                  <a:cubicBezTo>
                    <a:pt x="512" y="2191"/>
                    <a:pt x="596" y="2156"/>
                    <a:pt x="596" y="2084"/>
                  </a:cubicBezTo>
                  <a:lnTo>
                    <a:pt x="596" y="108"/>
                  </a:lnTo>
                  <a:cubicBezTo>
                    <a:pt x="596" y="48"/>
                    <a:pt x="524" y="1"/>
                    <a:pt x="45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9997" name="Google Shape;9997;p78"/>
          <p:cNvGrpSpPr/>
          <p:nvPr/>
        </p:nvGrpSpPr>
        <p:grpSpPr>
          <a:xfrm>
            <a:off x="10622805" y="2987722"/>
            <a:ext cx="474484" cy="482548"/>
            <a:chOff x="7967103" y="2415041"/>
            <a:chExt cx="355863" cy="36191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9998" name="Google Shape;9998;p78"/>
            <p:cNvSpPr/>
            <p:nvPr/>
          </p:nvSpPr>
          <p:spPr>
            <a:xfrm>
              <a:off x="7967103" y="2584427"/>
              <a:ext cx="111810" cy="192525"/>
            </a:xfrm>
            <a:custGeom>
              <a:avLst/>
              <a:gdLst/>
              <a:ahLst/>
              <a:cxnLst/>
              <a:rect l="l" t="t" r="r" b="b"/>
              <a:pathLst>
                <a:path w="3513" h="6049" extrusionOk="0">
                  <a:moveTo>
                    <a:pt x="1738" y="346"/>
                  </a:moveTo>
                  <a:cubicBezTo>
                    <a:pt x="2036" y="346"/>
                    <a:pt x="2298" y="560"/>
                    <a:pt x="2298" y="810"/>
                  </a:cubicBezTo>
                  <a:lnTo>
                    <a:pt x="2298" y="846"/>
                  </a:lnTo>
                  <a:cubicBezTo>
                    <a:pt x="2131" y="762"/>
                    <a:pt x="1941" y="739"/>
                    <a:pt x="1738" y="739"/>
                  </a:cubicBezTo>
                  <a:cubicBezTo>
                    <a:pt x="1548" y="739"/>
                    <a:pt x="1369" y="786"/>
                    <a:pt x="1191" y="846"/>
                  </a:cubicBezTo>
                  <a:lnTo>
                    <a:pt x="1191" y="810"/>
                  </a:lnTo>
                  <a:cubicBezTo>
                    <a:pt x="1203" y="560"/>
                    <a:pt x="1441" y="346"/>
                    <a:pt x="1738" y="346"/>
                  </a:cubicBezTo>
                  <a:close/>
                  <a:moveTo>
                    <a:pt x="1738" y="1048"/>
                  </a:moveTo>
                  <a:cubicBezTo>
                    <a:pt x="2334" y="1048"/>
                    <a:pt x="2834" y="1536"/>
                    <a:pt x="2834" y="2132"/>
                  </a:cubicBezTo>
                  <a:cubicBezTo>
                    <a:pt x="2834" y="2251"/>
                    <a:pt x="2810" y="2358"/>
                    <a:pt x="2762" y="2477"/>
                  </a:cubicBezTo>
                  <a:cubicBezTo>
                    <a:pt x="2286" y="2001"/>
                    <a:pt x="1453" y="1810"/>
                    <a:pt x="1429" y="1798"/>
                  </a:cubicBezTo>
                  <a:cubicBezTo>
                    <a:pt x="1415" y="1791"/>
                    <a:pt x="1400" y="1788"/>
                    <a:pt x="1385" y="1788"/>
                  </a:cubicBezTo>
                  <a:cubicBezTo>
                    <a:pt x="1347" y="1788"/>
                    <a:pt x="1308" y="1805"/>
                    <a:pt x="1274" y="1822"/>
                  </a:cubicBezTo>
                  <a:cubicBezTo>
                    <a:pt x="1238" y="1858"/>
                    <a:pt x="1215" y="1893"/>
                    <a:pt x="1215" y="1953"/>
                  </a:cubicBezTo>
                  <a:cubicBezTo>
                    <a:pt x="1215" y="1977"/>
                    <a:pt x="1203" y="2072"/>
                    <a:pt x="1084" y="2191"/>
                  </a:cubicBezTo>
                  <a:cubicBezTo>
                    <a:pt x="1024" y="2251"/>
                    <a:pt x="1024" y="2358"/>
                    <a:pt x="1084" y="2429"/>
                  </a:cubicBezTo>
                  <a:cubicBezTo>
                    <a:pt x="1111" y="2467"/>
                    <a:pt x="1148" y="2483"/>
                    <a:pt x="1188" y="2483"/>
                  </a:cubicBezTo>
                  <a:cubicBezTo>
                    <a:pt x="1234" y="2483"/>
                    <a:pt x="1283" y="2461"/>
                    <a:pt x="1322" y="2429"/>
                  </a:cubicBezTo>
                  <a:cubicBezTo>
                    <a:pt x="1417" y="2346"/>
                    <a:pt x="1477" y="2239"/>
                    <a:pt x="1500" y="2167"/>
                  </a:cubicBezTo>
                  <a:cubicBezTo>
                    <a:pt x="1786" y="2251"/>
                    <a:pt x="2370" y="2465"/>
                    <a:pt x="2631" y="2834"/>
                  </a:cubicBezTo>
                  <a:cubicBezTo>
                    <a:pt x="2560" y="3263"/>
                    <a:pt x="2191" y="3584"/>
                    <a:pt x="1738" y="3584"/>
                  </a:cubicBezTo>
                  <a:cubicBezTo>
                    <a:pt x="1286" y="3584"/>
                    <a:pt x="893" y="3239"/>
                    <a:pt x="846" y="2774"/>
                  </a:cubicBezTo>
                  <a:cubicBezTo>
                    <a:pt x="846" y="2751"/>
                    <a:pt x="834" y="2727"/>
                    <a:pt x="822" y="2703"/>
                  </a:cubicBezTo>
                  <a:cubicBezTo>
                    <a:pt x="715" y="2536"/>
                    <a:pt x="655" y="2334"/>
                    <a:pt x="655" y="2132"/>
                  </a:cubicBezTo>
                  <a:cubicBezTo>
                    <a:pt x="655" y="1536"/>
                    <a:pt x="1143" y="1048"/>
                    <a:pt x="1738" y="1048"/>
                  </a:cubicBezTo>
                  <a:close/>
                  <a:moveTo>
                    <a:pt x="2131" y="3858"/>
                  </a:moveTo>
                  <a:lnTo>
                    <a:pt x="2131" y="4037"/>
                  </a:lnTo>
                  <a:cubicBezTo>
                    <a:pt x="2131" y="4096"/>
                    <a:pt x="2143" y="4156"/>
                    <a:pt x="2167" y="4203"/>
                  </a:cubicBezTo>
                  <a:lnTo>
                    <a:pt x="1738" y="4596"/>
                  </a:lnTo>
                  <a:lnTo>
                    <a:pt x="1346" y="4203"/>
                  </a:lnTo>
                  <a:cubicBezTo>
                    <a:pt x="1369" y="4156"/>
                    <a:pt x="1381" y="4096"/>
                    <a:pt x="1381" y="4037"/>
                  </a:cubicBezTo>
                  <a:lnTo>
                    <a:pt x="1381" y="3858"/>
                  </a:lnTo>
                  <a:cubicBezTo>
                    <a:pt x="1500" y="3894"/>
                    <a:pt x="1619" y="3917"/>
                    <a:pt x="1750" y="3917"/>
                  </a:cubicBezTo>
                  <a:cubicBezTo>
                    <a:pt x="1893" y="3917"/>
                    <a:pt x="2012" y="3906"/>
                    <a:pt x="2131" y="3858"/>
                  </a:cubicBezTo>
                  <a:close/>
                  <a:moveTo>
                    <a:pt x="1762" y="0"/>
                  </a:moveTo>
                  <a:cubicBezTo>
                    <a:pt x="1286" y="0"/>
                    <a:pt x="881" y="358"/>
                    <a:pt x="881" y="798"/>
                  </a:cubicBezTo>
                  <a:cubicBezTo>
                    <a:pt x="881" y="869"/>
                    <a:pt x="893" y="929"/>
                    <a:pt x="905" y="1000"/>
                  </a:cubicBezTo>
                  <a:cubicBezTo>
                    <a:pt x="572" y="1250"/>
                    <a:pt x="345" y="1667"/>
                    <a:pt x="345" y="2132"/>
                  </a:cubicBezTo>
                  <a:cubicBezTo>
                    <a:pt x="345" y="2382"/>
                    <a:pt x="405" y="2632"/>
                    <a:pt x="536" y="2834"/>
                  </a:cubicBezTo>
                  <a:cubicBezTo>
                    <a:pt x="584" y="3191"/>
                    <a:pt x="774" y="3489"/>
                    <a:pt x="1060" y="3679"/>
                  </a:cubicBezTo>
                  <a:lnTo>
                    <a:pt x="1060" y="4025"/>
                  </a:lnTo>
                  <a:lnTo>
                    <a:pt x="1060" y="4037"/>
                  </a:lnTo>
                  <a:lnTo>
                    <a:pt x="393" y="4382"/>
                  </a:lnTo>
                  <a:cubicBezTo>
                    <a:pt x="155" y="4501"/>
                    <a:pt x="0" y="4739"/>
                    <a:pt x="0" y="5013"/>
                  </a:cubicBezTo>
                  <a:lnTo>
                    <a:pt x="0" y="5882"/>
                  </a:lnTo>
                  <a:cubicBezTo>
                    <a:pt x="0" y="5977"/>
                    <a:pt x="72" y="6049"/>
                    <a:pt x="167" y="6049"/>
                  </a:cubicBezTo>
                  <a:cubicBezTo>
                    <a:pt x="250" y="6049"/>
                    <a:pt x="334" y="5977"/>
                    <a:pt x="334" y="5882"/>
                  </a:cubicBezTo>
                  <a:lnTo>
                    <a:pt x="334" y="5013"/>
                  </a:lnTo>
                  <a:cubicBezTo>
                    <a:pt x="334" y="4870"/>
                    <a:pt x="405" y="4739"/>
                    <a:pt x="536" y="4679"/>
                  </a:cubicBezTo>
                  <a:lnTo>
                    <a:pt x="1084" y="4394"/>
                  </a:lnTo>
                  <a:lnTo>
                    <a:pt x="1596" y="4894"/>
                  </a:lnTo>
                  <a:lnTo>
                    <a:pt x="1596" y="5882"/>
                  </a:lnTo>
                  <a:cubicBezTo>
                    <a:pt x="1596" y="5977"/>
                    <a:pt x="1667" y="6049"/>
                    <a:pt x="1762" y="6049"/>
                  </a:cubicBezTo>
                  <a:cubicBezTo>
                    <a:pt x="1846" y="6049"/>
                    <a:pt x="1917" y="5977"/>
                    <a:pt x="1917" y="5882"/>
                  </a:cubicBezTo>
                  <a:lnTo>
                    <a:pt x="1917" y="4894"/>
                  </a:lnTo>
                  <a:lnTo>
                    <a:pt x="2429" y="4394"/>
                  </a:lnTo>
                  <a:lnTo>
                    <a:pt x="2977" y="4679"/>
                  </a:lnTo>
                  <a:cubicBezTo>
                    <a:pt x="3096" y="4739"/>
                    <a:pt x="3191" y="4870"/>
                    <a:pt x="3191" y="5013"/>
                  </a:cubicBezTo>
                  <a:lnTo>
                    <a:pt x="3191" y="5882"/>
                  </a:lnTo>
                  <a:cubicBezTo>
                    <a:pt x="3191" y="5977"/>
                    <a:pt x="3262" y="6049"/>
                    <a:pt x="3346" y="6049"/>
                  </a:cubicBezTo>
                  <a:cubicBezTo>
                    <a:pt x="3441" y="6049"/>
                    <a:pt x="3513" y="5977"/>
                    <a:pt x="3513" y="5882"/>
                  </a:cubicBezTo>
                  <a:lnTo>
                    <a:pt x="3513" y="5013"/>
                  </a:lnTo>
                  <a:cubicBezTo>
                    <a:pt x="3513" y="4739"/>
                    <a:pt x="3370" y="4501"/>
                    <a:pt x="3132" y="4382"/>
                  </a:cubicBezTo>
                  <a:lnTo>
                    <a:pt x="2453" y="4037"/>
                  </a:lnTo>
                  <a:lnTo>
                    <a:pt x="2453" y="4025"/>
                  </a:lnTo>
                  <a:lnTo>
                    <a:pt x="2453" y="3679"/>
                  </a:lnTo>
                  <a:cubicBezTo>
                    <a:pt x="2739" y="3489"/>
                    <a:pt x="2929" y="3191"/>
                    <a:pt x="2977" y="2834"/>
                  </a:cubicBezTo>
                  <a:cubicBezTo>
                    <a:pt x="3096" y="2632"/>
                    <a:pt x="3167" y="2370"/>
                    <a:pt x="3167" y="2132"/>
                  </a:cubicBezTo>
                  <a:cubicBezTo>
                    <a:pt x="3167" y="1667"/>
                    <a:pt x="2953" y="1262"/>
                    <a:pt x="2608" y="1000"/>
                  </a:cubicBezTo>
                  <a:cubicBezTo>
                    <a:pt x="2620" y="941"/>
                    <a:pt x="2631" y="869"/>
                    <a:pt x="2631" y="798"/>
                  </a:cubicBezTo>
                  <a:cubicBezTo>
                    <a:pt x="2631" y="369"/>
                    <a:pt x="2239" y="0"/>
                    <a:pt x="176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9999" name="Google Shape;9999;p78"/>
            <p:cNvSpPr/>
            <p:nvPr/>
          </p:nvSpPr>
          <p:spPr>
            <a:xfrm>
              <a:off x="7989446" y="2750789"/>
              <a:ext cx="10280" cy="26162"/>
            </a:xfrm>
            <a:custGeom>
              <a:avLst/>
              <a:gdLst/>
              <a:ahLst/>
              <a:cxnLst/>
              <a:rect l="l" t="t" r="r" b="b"/>
              <a:pathLst>
                <a:path w="323" h="822" extrusionOk="0">
                  <a:moveTo>
                    <a:pt x="167" y="0"/>
                  </a:moveTo>
                  <a:cubicBezTo>
                    <a:pt x="72" y="0"/>
                    <a:pt x="1" y="83"/>
                    <a:pt x="1" y="167"/>
                  </a:cubicBezTo>
                  <a:lnTo>
                    <a:pt x="1" y="655"/>
                  </a:lnTo>
                  <a:cubicBezTo>
                    <a:pt x="1" y="750"/>
                    <a:pt x="72" y="822"/>
                    <a:pt x="167" y="822"/>
                  </a:cubicBezTo>
                  <a:cubicBezTo>
                    <a:pt x="251" y="822"/>
                    <a:pt x="322" y="750"/>
                    <a:pt x="322" y="655"/>
                  </a:cubicBezTo>
                  <a:lnTo>
                    <a:pt x="322" y="167"/>
                  </a:lnTo>
                  <a:cubicBezTo>
                    <a:pt x="322" y="83"/>
                    <a:pt x="251"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0" name="Google Shape;10000;p78"/>
            <p:cNvSpPr/>
            <p:nvPr/>
          </p:nvSpPr>
          <p:spPr>
            <a:xfrm>
              <a:off x="8045908" y="2750789"/>
              <a:ext cx="10662" cy="26162"/>
            </a:xfrm>
            <a:custGeom>
              <a:avLst/>
              <a:gdLst/>
              <a:ahLst/>
              <a:cxnLst/>
              <a:rect l="l" t="t" r="r" b="b"/>
              <a:pathLst>
                <a:path w="335" h="822" extrusionOk="0">
                  <a:moveTo>
                    <a:pt x="155" y="0"/>
                  </a:moveTo>
                  <a:cubicBezTo>
                    <a:pt x="72" y="0"/>
                    <a:pt x="1" y="83"/>
                    <a:pt x="1" y="167"/>
                  </a:cubicBezTo>
                  <a:lnTo>
                    <a:pt x="1" y="655"/>
                  </a:lnTo>
                  <a:cubicBezTo>
                    <a:pt x="1" y="750"/>
                    <a:pt x="72" y="822"/>
                    <a:pt x="155" y="822"/>
                  </a:cubicBezTo>
                  <a:cubicBezTo>
                    <a:pt x="251" y="822"/>
                    <a:pt x="322" y="750"/>
                    <a:pt x="322" y="655"/>
                  </a:cubicBezTo>
                  <a:lnTo>
                    <a:pt x="322" y="167"/>
                  </a:lnTo>
                  <a:cubicBezTo>
                    <a:pt x="334" y="83"/>
                    <a:pt x="263" y="0"/>
                    <a:pt x="1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1" name="Google Shape;10001;p78"/>
            <p:cNvSpPr/>
            <p:nvPr/>
          </p:nvSpPr>
          <p:spPr>
            <a:xfrm>
              <a:off x="8073184" y="2595789"/>
              <a:ext cx="136858" cy="112956"/>
            </a:xfrm>
            <a:custGeom>
              <a:avLst/>
              <a:gdLst/>
              <a:ahLst/>
              <a:cxnLst/>
              <a:rect l="l" t="t" r="r" b="b"/>
              <a:pathLst>
                <a:path w="4300" h="3549" extrusionOk="0">
                  <a:moveTo>
                    <a:pt x="2156" y="1"/>
                  </a:moveTo>
                  <a:cubicBezTo>
                    <a:pt x="2073" y="1"/>
                    <a:pt x="2001" y="84"/>
                    <a:pt x="2001" y="167"/>
                  </a:cubicBezTo>
                  <a:lnTo>
                    <a:pt x="2001" y="2048"/>
                  </a:lnTo>
                  <a:lnTo>
                    <a:pt x="108" y="3251"/>
                  </a:lnTo>
                  <a:cubicBezTo>
                    <a:pt x="37" y="3299"/>
                    <a:pt x="1" y="3406"/>
                    <a:pt x="60" y="3477"/>
                  </a:cubicBezTo>
                  <a:cubicBezTo>
                    <a:pt x="96" y="3525"/>
                    <a:pt x="156" y="3549"/>
                    <a:pt x="191" y="3549"/>
                  </a:cubicBezTo>
                  <a:cubicBezTo>
                    <a:pt x="227" y="3549"/>
                    <a:pt x="251" y="3537"/>
                    <a:pt x="287" y="3525"/>
                  </a:cubicBezTo>
                  <a:lnTo>
                    <a:pt x="2156" y="2334"/>
                  </a:lnTo>
                  <a:lnTo>
                    <a:pt x="4037" y="3525"/>
                  </a:lnTo>
                  <a:cubicBezTo>
                    <a:pt x="4063" y="3538"/>
                    <a:pt x="4093" y="3544"/>
                    <a:pt x="4123" y="3544"/>
                  </a:cubicBezTo>
                  <a:cubicBezTo>
                    <a:pt x="4178" y="3544"/>
                    <a:pt x="4233" y="3523"/>
                    <a:pt x="4263" y="3477"/>
                  </a:cubicBezTo>
                  <a:cubicBezTo>
                    <a:pt x="4299" y="3406"/>
                    <a:pt x="4287" y="3299"/>
                    <a:pt x="4216" y="3251"/>
                  </a:cubicBezTo>
                  <a:lnTo>
                    <a:pt x="2323" y="2048"/>
                  </a:lnTo>
                  <a:lnTo>
                    <a:pt x="2323" y="167"/>
                  </a:lnTo>
                  <a:cubicBezTo>
                    <a:pt x="2323" y="84"/>
                    <a:pt x="2251" y="1"/>
                    <a:pt x="215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2" name="Google Shape;10002;p78"/>
            <p:cNvSpPr/>
            <p:nvPr/>
          </p:nvSpPr>
          <p:spPr>
            <a:xfrm>
              <a:off x="8085310" y="2415041"/>
              <a:ext cx="112956" cy="169036"/>
            </a:xfrm>
            <a:custGeom>
              <a:avLst/>
              <a:gdLst/>
              <a:ahLst/>
              <a:cxnLst/>
              <a:rect l="l" t="t" r="r" b="b"/>
              <a:pathLst>
                <a:path w="3549" h="5311" extrusionOk="0">
                  <a:moveTo>
                    <a:pt x="1775" y="334"/>
                  </a:moveTo>
                  <a:cubicBezTo>
                    <a:pt x="2061" y="334"/>
                    <a:pt x="2335" y="453"/>
                    <a:pt x="2525" y="643"/>
                  </a:cubicBezTo>
                  <a:cubicBezTo>
                    <a:pt x="2716" y="846"/>
                    <a:pt x="2835" y="1119"/>
                    <a:pt x="2870" y="1417"/>
                  </a:cubicBezTo>
                  <a:cubicBezTo>
                    <a:pt x="2882" y="1524"/>
                    <a:pt x="2894" y="1655"/>
                    <a:pt x="2906" y="1822"/>
                  </a:cubicBezTo>
                  <a:cubicBezTo>
                    <a:pt x="2727" y="1500"/>
                    <a:pt x="2430" y="1286"/>
                    <a:pt x="2061" y="1167"/>
                  </a:cubicBezTo>
                  <a:cubicBezTo>
                    <a:pt x="1727" y="1060"/>
                    <a:pt x="1430" y="1060"/>
                    <a:pt x="1418" y="1060"/>
                  </a:cubicBezTo>
                  <a:cubicBezTo>
                    <a:pt x="1382" y="1060"/>
                    <a:pt x="1334" y="1072"/>
                    <a:pt x="1299" y="1108"/>
                  </a:cubicBezTo>
                  <a:lnTo>
                    <a:pt x="1001" y="1417"/>
                  </a:lnTo>
                  <a:cubicBezTo>
                    <a:pt x="942" y="1477"/>
                    <a:pt x="942" y="1596"/>
                    <a:pt x="1001" y="1655"/>
                  </a:cubicBezTo>
                  <a:cubicBezTo>
                    <a:pt x="1031" y="1685"/>
                    <a:pt x="1075" y="1700"/>
                    <a:pt x="1120" y="1700"/>
                  </a:cubicBezTo>
                  <a:cubicBezTo>
                    <a:pt x="1165" y="1700"/>
                    <a:pt x="1209" y="1685"/>
                    <a:pt x="1239" y="1655"/>
                  </a:cubicBezTo>
                  <a:lnTo>
                    <a:pt x="1501" y="1405"/>
                  </a:lnTo>
                  <a:cubicBezTo>
                    <a:pt x="1584" y="1405"/>
                    <a:pt x="1763" y="1417"/>
                    <a:pt x="1954" y="1489"/>
                  </a:cubicBezTo>
                  <a:cubicBezTo>
                    <a:pt x="2299" y="1608"/>
                    <a:pt x="2537" y="1798"/>
                    <a:pt x="2668" y="2084"/>
                  </a:cubicBezTo>
                  <a:cubicBezTo>
                    <a:pt x="2596" y="2512"/>
                    <a:pt x="2227" y="2846"/>
                    <a:pt x="1775" y="2846"/>
                  </a:cubicBezTo>
                  <a:cubicBezTo>
                    <a:pt x="1287" y="2846"/>
                    <a:pt x="870" y="2441"/>
                    <a:pt x="870" y="1941"/>
                  </a:cubicBezTo>
                  <a:cubicBezTo>
                    <a:pt x="870" y="1846"/>
                    <a:pt x="799" y="1774"/>
                    <a:pt x="703" y="1774"/>
                  </a:cubicBezTo>
                  <a:cubicBezTo>
                    <a:pt x="691" y="1774"/>
                    <a:pt x="680" y="1774"/>
                    <a:pt x="644" y="1786"/>
                  </a:cubicBezTo>
                  <a:cubicBezTo>
                    <a:pt x="668" y="1655"/>
                    <a:pt x="680" y="1524"/>
                    <a:pt x="691" y="1417"/>
                  </a:cubicBezTo>
                  <a:cubicBezTo>
                    <a:pt x="703" y="1119"/>
                    <a:pt x="822" y="834"/>
                    <a:pt x="1037" y="643"/>
                  </a:cubicBezTo>
                  <a:cubicBezTo>
                    <a:pt x="1227" y="429"/>
                    <a:pt x="1501" y="334"/>
                    <a:pt x="1775" y="334"/>
                  </a:cubicBezTo>
                  <a:close/>
                  <a:moveTo>
                    <a:pt x="572" y="2239"/>
                  </a:moveTo>
                  <a:cubicBezTo>
                    <a:pt x="644" y="2536"/>
                    <a:pt x="822" y="2786"/>
                    <a:pt x="1084" y="2965"/>
                  </a:cubicBezTo>
                  <a:lnTo>
                    <a:pt x="1084" y="3143"/>
                  </a:lnTo>
                  <a:cubicBezTo>
                    <a:pt x="763" y="3084"/>
                    <a:pt x="549" y="3013"/>
                    <a:pt x="394" y="2929"/>
                  </a:cubicBezTo>
                  <a:cubicBezTo>
                    <a:pt x="382" y="2929"/>
                    <a:pt x="394" y="2917"/>
                    <a:pt x="394" y="2917"/>
                  </a:cubicBezTo>
                  <a:cubicBezTo>
                    <a:pt x="465" y="2727"/>
                    <a:pt x="525" y="2477"/>
                    <a:pt x="572" y="2239"/>
                  </a:cubicBezTo>
                  <a:close/>
                  <a:moveTo>
                    <a:pt x="2989" y="2239"/>
                  </a:moveTo>
                  <a:cubicBezTo>
                    <a:pt x="3025" y="2489"/>
                    <a:pt x="3108" y="2727"/>
                    <a:pt x="3168" y="2917"/>
                  </a:cubicBezTo>
                  <a:lnTo>
                    <a:pt x="3168" y="2929"/>
                  </a:lnTo>
                  <a:cubicBezTo>
                    <a:pt x="3025" y="2989"/>
                    <a:pt x="2811" y="3084"/>
                    <a:pt x="2477" y="3143"/>
                  </a:cubicBezTo>
                  <a:lnTo>
                    <a:pt x="2477" y="2965"/>
                  </a:lnTo>
                  <a:cubicBezTo>
                    <a:pt x="2716" y="2798"/>
                    <a:pt x="2906" y="2536"/>
                    <a:pt x="2989" y="2239"/>
                  </a:cubicBezTo>
                  <a:close/>
                  <a:moveTo>
                    <a:pt x="2168" y="3108"/>
                  </a:moveTo>
                  <a:lnTo>
                    <a:pt x="2168" y="3286"/>
                  </a:lnTo>
                  <a:cubicBezTo>
                    <a:pt x="2168" y="3346"/>
                    <a:pt x="2180" y="3405"/>
                    <a:pt x="2204" y="3453"/>
                  </a:cubicBezTo>
                  <a:lnTo>
                    <a:pt x="2037" y="3608"/>
                  </a:lnTo>
                  <a:cubicBezTo>
                    <a:pt x="1960" y="3673"/>
                    <a:pt x="1864" y="3706"/>
                    <a:pt x="1772" y="3706"/>
                  </a:cubicBezTo>
                  <a:cubicBezTo>
                    <a:pt x="1680" y="3706"/>
                    <a:pt x="1590" y="3673"/>
                    <a:pt x="1525" y="3608"/>
                  </a:cubicBezTo>
                  <a:lnTo>
                    <a:pt x="1382" y="3453"/>
                  </a:lnTo>
                  <a:cubicBezTo>
                    <a:pt x="1406" y="3405"/>
                    <a:pt x="1418" y="3346"/>
                    <a:pt x="1418" y="3286"/>
                  </a:cubicBezTo>
                  <a:lnTo>
                    <a:pt x="1418" y="3108"/>
                  </a:lnTo>
                  <a:cubicBezTo>
                    <a:pt x="1537" y="3143"/>
                    <a:pt x="1656" y="3167"/>
                    <a:pt x="1799" y="3167"/>
                  </a:cubicBezTo>
                  <a:cubicBezTo>
                    <a:pt x="1930" y="3167"/>
                    <a:pt x="2049" y="3155"/>
                    <a:pt x="2168" y="3108"/>
                  </a:cubicBezTo>
                  <a:close/>
                  <a:moveTo>
                    <a:pt x="1775" y="0"/>
                  </a:moveTo>
                  <a:cubicBezTo>
                    <a:pt x="1037" y="0"/>
                    <a:pt x="418" y="607"/>
                    <a:pt x="358" y="1405"/>
                  </a:cubicBezTo>
                  <a:cubicBezTo>
                    <a:pt x="334" y="1727"/>
                    <a:pt x="227" y="2417"/>
                    <a:pt x="84" y="2810"/>
                  </a:cubicBezTo>
                  <a:cubicBezTo>
                    <a:pt x="25" y="2989"/>
                    <a:pt x="96" y="3167"/>
                    <a:pt x="263" y="3251"/>
                  </a:cubicBezTo>
                  <a:cubicBezTo>
                    <a:pt x="382" y="3310"/>
                    <a:pt x="572" y="3382"/>
                    <a:pt x="822" y="3441"/>
                  </a:cubicBezTo>
                  <a:lnTo>
                    <a:pt x="394" y="3644"/>
                  </a:lnTo>
                  <a:cubicBezTo>
                    <a:pt x="156" y="3763"/>
                    <a:pt x="1" y="4001"/>
                    <a:pt x="1" y="4275"/>
                  </a:cubicBezTo>
                  <a:lnTo>
                    <a:pt x="1" y="5156"/>
                  </a:lnTo>
                  <a:cubicBezTo>
                    <a:pt x="1" y="5239"/>
                    <a:pt x="84" y="5310"/>
                    <a:pt x="168" y="5310"/>
                  </a:cubicBezTo>
                  <a:cubicBezTo>
                    <a:pt x="263" y="5310"/>
                    <a:pt x="334" y="5239"/>
                    <a:pt x="334" y="5156"/>
                  </a:cubicBezTo>
                  <a:lnTo>
                    <a:pt x="334" y="4275"/>
                  </a:lnTo>
                  <a:cubicBezTo>
                    <a:pt x="334" y="4144"/>
                    <a:pt x="406" y="4001"/>
                    <a:pt x="537" y="3941"/>
                  </a:cubicBezTo>
                  <a:lnTo>
                    <a:pt x="1096" y="3667"/>
                  </a:lnTo>
                  <a:lnTo>
                    <a:pt x="1287" y="3846"/>
                  </a:lnTo>
                  <a:cubicBezTo>
                    <a:pt x="1418" y="3977"/>
                    <a:pt x="1596" y="4036"/>
                    <a:pt x="1763" y="4036"/>
                  </a:cubicBezTo>
                  <a:cubicBezTo>
                    <a:pt x="1942" y="4036"/>
                    <a:pt x="2108" y="3977"/>
                    <a:pt x="2239" y="3846"/>
                  </a:cubicBezTo>
                  <a:lnTo>
                    <a:pt x="2430" y="3667"/>
                  </a:lnTo>
                  <a:lnTo>
                    <a:pt x="2977" y="3941"/>
                  </a:lnTo>
                  <a:cubicBezTo>
                    <a:pt x="3097" y="4001"/>
                    <a:pt x="3192" y="4144"/>
                    <a:pt x="3192" y="4275"/>
                  </a:cubicBezTo>
                  <a:lnTo>
                    <a:pt x="3192" y="5156"/>
                  </a:lnTo>
                  <a:cubicBezTo>
                    <a:pt x="3192" y="5239"/>
                    <a:pt x="3263" y="5310"/>
                    <a:pt x="3358" y="5310"/>
                  </a:cubicBezTo>
                  <a:cubicBezTo>
                    <a:pt x="3442" y="5310"/>
                    <a:pt x="3513" y="5239"/>
                    <a:pt x="3513" y="5156"/>
                  </a:cubicBezTo>
                  <a:lnTo>
                    <a:pt x="3513" y="4275"/>
                  </a:lnTo>
                  <a:cubicBezTo>
                    <a:pt x="3549" y="4001"/>
                    <a:pt x="3406" y="3763"/>
                    <a:pt x="3168" y="3644"/>
                  </a:cubicBezTo>
                  <a:lnTo>
                    <a:pt x="2727" y="3441"/>
                  </a:lnTo>
                  <a:cubicBezTo>
                    <a:pt x="2989" y="3382"/>
                    <a:pt x="3180" y="3310"/>
                    <a:pt x="3299" y="3251"/>
                  </a:cubicBezTo>
                  <a:cubicBezTo>
                    <a:pt x="3454" y="3167"/>
                    <a:pt x="3537" y="2977"/>
                    <a:pt x="3478" y="2810"/>
                  </a:cubicBezTo>
                  <a:cubicBezTo>
                    <a:pt x="3323" y="2417"/>
                    <a:pt x="3204" y="1727"/>
                    <a:pt x="3192" y="1405"/>
                  </a:cubicBezTo>
                  <a:cubicBezTo>
                    <a:pt x="3132" y="596"/>
                    <a:pt x="2525" y="0"/>
                    <a:pt x="177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3" name="Google Shape;10003;p78"/>
            <p:cNvSpPr/>
            <p:nvPr/>
          </p:nvSpPr>
          <p:spPr>
            <a:xfrm>
              <a:off x="8108449" y="2557501"/>
              <a:ext cx="10248" cy="26194"/>
            </a:xfrm>
            <a:custGeom>
              <a:avLst/>
              <a:gdLst/>
              <a:ahLst/>
              <a:cxnLst/>
              <a:rect l="l" t="t" r="r" b="b"/>
              <a:pathLst>
                <a:path w="322" h="823" extrusionOk="0">
                  <a:moveTo>
                    <a:pt x="155" y="1"/>
                  </a:moveTo>
                  <a:cubicBezTo>
                    <a:pt x="72" y="1"/>
                    <a:pt x="0" y="84"/>
                    <a:pt x="0" y="168"/>
                  </a:cubicBezTo>
                  <a:lnTo>
                    <a:pt x="0" y="656"/>
                  </a:lnTo>
                  <a:cubicBezTo>
                    <a:pt x="0" y="751"/>
                    <a:pt x="72" y="823"/>
                    <a:pt x="155" y="823"/>
                  </a:cubicBezTo>
                  <a:cubicBezTo>
                    <a:pt x="250" y="823"/>
                    <a:pt x="322" y="751"/>
                    <a:pt x="322" y="656"/>
                  </a:cubicBezTo>
                  <a:lnTo>
                    <a:pt x="322" y="168"/>
                  </a:lnTo>
                  <a:cubicBezTo>
                    <a:pt x="322" y="84"/>
                    <a:pt x="250"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4" name="Google Shape;10004;p78"/>
            <p:cNvSpPr/>
            <p:nvPr/>
          </p:nvSpPr>
          <p:spPr>
            <a:xfrm>
              <a:off x="8165293" y="2557501"/>
              <a:ext cx="10248" cy="26194"/>
            </a:xfrm>
            <a:custGeom>
              <a:avLst/>
              <a:gdLst/>
              <a:ahLst/>
              <a:cxnLst/>
              <a:rect l="l" t="t" r="r" b="b"/>
              <a:pathLst>
                <a:path w="322" h="823" extrusionOk="0">
                  <a:moveTo>
                    <a:pt x="155" y="1"/>
                  </a:moveTo>
                  <a:cubicBezTo>
                    <a:pt x="72" y="1"/>
                    <a:pt x="0" y="84"/>
                    <a:pt x="0" y="168"/>
                  </a:cubicBezTo>
                  <a:lnTo>
                    <a:pt x="0" y="656"/>
                  </a:lnTo>
                  <a:cubicBezTo>
                    <a:pt x="0" y="751"/>
                    <a:pt x="72" y="823"/>
                    <a:pt x="155" y="823"/>
                  </a:cubicBezTo>
                  <a:cubicBezTo>
                    <a:pt x="250" y="823"/>
                    <a:pt x="322" y="751"/>
                    <a:pt x="322" y="656"/>
                  </a:cubicBezTo>
                  <a:lnTo>
                    <a:pt x="322" y="168"/>
                  </a:lnTo>
                  <a:cubicBezTo>
                    <a:pt x="322" y="84"/>
                    <a:pt x="250"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5" name="Google Shape;10005;p78"/>
            <p:cNvSpPr/>
            <p:nvPr/>
          </p:nvSpPr>
          <p:spPr>
            <a:xfrm>
              <a:off x="8238432" y="2635956"/>
              <a:ext cx="45481" cy="15946"/>
            </a:xfrm>
            <a:custGeom>
              <a:avLst/>
              <a:gdLst/>
              <a:ahLst/>
              <a:cxnLst/>
              <a:rect l="l" t="t" r="r" b="b"/>
              <a:pathLst>
                <a:path w="1429" h="501" extrusionOk="0">
                  <a:moveTo>
                    <a:pt x="167" y="1"/>
                  </a:moveTo>
                  <a:cubicBezTo>
                    <a:pt x="83" y="1"/>
                    <a:pt x="0" y="72"/>
                    <a:pt x="0" y="155"/>
                  </a:cubicBezTo>
                  <a:cubicBezTo>
                    <a:pt x="0" y="251"/>
                    <a:pt x="83" y="322"/>
                    <a:pt x="167" y="322"/>
                  </a:cubicBezTo>
                  <a:cubicBezTo>
                    <a:pt x="357" y="322"/>
                    <a:pt x="893" y="358"/>
                    <a:pt x="1167" y="489"/>
                  </a:cubicBezTo>
                  <a:cubicBezTo>
                    <a:pt x="1191" y="501"/>
                    <a:pt x="1214" y="501"/>
                    <a:pt x="1238" y="501"/>
                  </a:cubicBezTo>
                  <a:cubicBezTo>
                    <a:pt x="1298" y="501"/>
                    <a:pt x="1357" y="477"/>
                    <a:pt x="1393" y="417"/>
                  </a:cubicBezTo>
                  <a:cubicBezTo>
                    <a:pt x="1429" y="334"/>
                    <a:pt x="1405" y="239"/>
                    <a:pt x="1310" y="191"/>
                  </a:cubicBezTo>
                  <a:cubicBezTo>
                    <a:pt x="929" y="1"/>
                    <a:pt x="202"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6" name="Google Shape;10006;p78"/>
            <p:cNvSpPr/>
            <p:nvPr/>
          </p:nvSpPr>
          <p:spPr>
            <a:xfrm>
              <a:off x="8198998" y="2607534"/>
              <a:ext cx="123968" cy="169036"/>
            </a:xfrm>
            <a:custGeom>
              <a:avLst/>
              <a:gdLst/>
              <a:ahLst/>
              <a:cxnLst/>
              <a:rect l="l" t="t" r="r" b="b"/>
              <a:pathLst>
                <a:path w="3895" h="5311" extrusionOk="0">
                  <a:moveTo>
                    <a:pt x="3049" y="322"/>
                  </a:moveTo>
                  <a:lnTo>
                    <a:pt x="3049" y="1025"/>
                  </a:lnTo>
                  <a:cubicBezTo>
                    <a:pt x="3049" y="1144"/>
                    <a:pt x="3013" y="1251"/>
                    <a:pt x="2965" y="1346"/>
                  </a:cubicBezTo>
                  <a:lnTo>
                    <a:pt x="2882" y="1513"/>
                  </a:lnTo>
                  <a:cubicBezTo>
                    <a:pt x="2870" y="1548"/>
                    <a:pt x="2870" y="1560"/>
                    <a:pt x="2870" y="1584"/>
                  </a:cubicBezTo>
                  <a:lnTo>
                    <a:pt x="2870" y="1941"/>
                  </a:lnTo>
                  <a:cubicBezTo>
                    <a:pt x="2870" y="2203"/>
                    <a:pt x="2763" y="2418"/>
                    <a:pt x="2596" y="2596"/>
                  </a:cubicBezTo>
                  <a:cubicBezTo>
                    <a:pt x="2406" y="2763"/>
                    <a:pt x="2168" y="2858"/>
                    <a:pt x="1930" y="2858"/>
                  </a:cubicBezTo>
                  <a:cubicBezTo>
                    <a:pt x="1453" y="2834"/>
                    <a:pt x="1049" y="2406"/>
                    <a:pt x="1049" y="1906"/>
                  </a:cubicBezTo>
                  <a:lnTo>
                    <a:pt x="1049" y="1584"/>
                  </a:lnTo>
                  <a:cubicBezTo>
                    <a:pt x="1049" y="1560"/>
                    <a:pt x="1049" y="1548"/>
                    <a:pt x="1037" y="1513"/>
                  </a:cubicBezTo>
                  <a:lnTo>
                    <a:pt x="929" y="1310"/>
                  </a:lnTo>
                  <a:cubicBezTo>
                    <a:pt x="882" y="1227"/>
                    <a:pt x="870" y="1144"/>
                    <a:pt x="870" y="1072"/>
                  </a:cubicBezTo>
                  <a:lnTo>
                    <a:pt x="870" y="1048"/>
                  </a:lnTo>
                  <a:cubicBezTo>
                    <a:pt x="870" y="655"/>
                    <a:pt x="1203" y="322"/>
                    <a:pt x="1596" y="322"/>
                  </a:cubicBezTo>
                  <a:close/>
                  <a:moveTo>
                    <a:pt x="2334" y="3132"/>
                  </a:moveTo>
                  <a:cubicBezTo>
                    <a:pt x="2334" y="3180"/>
                    <a:pt x="2346" y="3239"/>
                    <a:pt x="2358" y="3287"/>
                  </a:cubicBezTo>
                  <a:lnTo>
                    <a:pt x="2215" y="3418"/>
                  </a:lnTo>
                  <a:cubicBezTo>
                    <a:pt x="2138" y="3495"/>
                    <a:pt x="2043" y="3534"/>
                    <a:pt x="1949" y="3534"/>
                  </a:cubicBezTo>
                  <a:cubicBezTo>
                    <a:pt x="1855" y="3534"/>
                    <a:pt x="1763" y="3495"/>
                    <a:pt x="1691" y="3418"/>
                  </a:cubicBezTo>
                  <a:lnTo>
                    <a:pt x="1561" y="3287"/>
                  </a:lnTo>
                  <a:cubicBezTo>
                    <a:pt x="1572" y="3239"/>
                    <a:pt x="1584" y="3180"/>
                    <a:pt x="1584" y="3132"/>
                  </a:cubicBezTo>
                  <a:cubicBezTo>
                    <a:pt x="1691" y="3168"/>
                    <a:pt x="1811" y="3191"/>
                    <a:pt x="1918" y="3191"/>
                  </a:cubicBezTo>
                  <a:lnTo>
                    <a:pt x="1953" y="3191"/>
                  </a:lnTo>
                  <a:cubicBezTo>
                    <a:pt x="2096" y="3191"/>
                    <a:pt x="2215" y="3180"/>
                    <a:pt x="2334" y="3132"/>
                  </a:cubicBezTo>
                  <a:close/>
                  <a:moveTo>
                    <a:pt x="1584" y="1"/>
                  </a:moveTo>
                  <a:cubicBezTo>
                    <a:pt x="1001" y="1"/>
                    <a:pt x="525" y="477"/>
                    <a:pt x="525" y="1048"/>
                  </a:cubicBezTo>
                  <a:lnTo>
                    <a:pt x="525" y="1072"/>
                  </a:lnTo>
                  <a:cubicBezTo>
                    <a:pt x="525" y="1203"/>
                    <a:pt x="560" y="1334"/>
                    <a:pt x="620" y="1453"/>
                  </a:cubicBezTo>
                  <a:lnTo>
                    <a:pt x="703" y="1620"/>
                  </a:lnTo>
                  <a:lnTo>
                    <a:pt x="703" y="1882"/>
                  </a:lnTo>
                  <a:cubicBezTo>
                    <a:pt x="703" y="2322"/>
                    <a:pt x="918" y="2703"/>
                    <a:pt x="1239" y="2941"/>
                  </a:cubicBezTo>
                  <a:lnTo>
                    <a:pt x="1239" y="3096"/>
                  </a:lnTo>
                  <a:cubicBezTo>
                    <a:pt x="1239" y="3180"/>
                    <a:pt x="1180" y="3251"/>
                    <a:pt x="1108" y="3275"/>
                  </a:cubicBezTo>
                  <a:lnTo>
                    <a:pt x="513" y="3453"/>
                  </a:lnTo>
                  <a:cubicBezTo>
                    <a:pt x="215" y="3537"/>
                    <a:pt x="1" y="3811"/>
                    <a:pt x="1" y="4120"/>
                  </a:cubicBezTo>
                  <a:lnTo>
                    <a:pt x="1" y="5144"/>
                  </a:lnTo>
                  <a:cubicBezTo>
                    <a:pt x="1" y="5239"/>
                    <a:pt x="84" y="5311"/>
                    <a:pt x="167" y="5311"/>
                  </a:cubicBezTo>
                  <a:cubicBezTo>
                    <a:pt x="263" y="5311"/>
                    <a:pt x="334" y="5239"/>
                    <a:pt x="334" y="5144"/>
                  </a:cubicBezTo>
                  <a:lnTo>
                    <a:pt x="334" y="4120"/>
                  </a:lnTo>
                  <a:cubicBezTo>
                    <a:pt x="334" y="3953"/>
                    <a:pt x="441" y="3811"/>
                    <a:pt x="596" y="3763"/>
                  </a:cubicBezTo>
                  <a:lnTo>
                    <a:pt x="1191" y="3584"/>
                  </a:lnTo>
                  <a:cubicBezTo>
                    <a:pt x="1251" y="3572"/>
                    <a:pt x="1299" y="3537"/>
                    <a:pt x="1346" y="3525"/>
                  </a:cubicBezTo>
                  <a:lnTo>
                    <a:pt x="1453" y="3632"/>
                  </a:lnTo>
                  <a:cubicBezTo>
                    <a:pt x="1584" y="3763"/>
                    <a:pt x="1763" y="3834"/>
                    <a:pt x="1942" y="3834"/>
                  </a:cubicBezTo>
                  <a:cubicBezTo>
                    <a:pt x="2120" y="3834"/>
                    <a:pt x="2299" y="3763"/>
                    <a:pt x="2430" y="3632"/>
                  </a:cubicBezTo>
                  <a:lnTo>
                    <a:pt x="2537" y="3525"/>
                  </a:lnTo>
                  <a:cubicBezTo>
                    <a:pt x="2584" y="3549"/>
                    <a:pt x="2620" y="3572"/>
                    <a:pt x="2680" y="3584"/>
                  </a:cubicBezTo>
                  <a:lnTo>
                    <a:pt x="3275" y="3763"/>
                  </a:lnTo>
                  <a:cubicBezTo>
                    <a:pt x="3442" y="3811"/>
                    <a:pt x="3549" y="3953"/>
                    <a:pt x="3549" y="4120"/>
                  </a:cubicBezTo>
                  <a:lnTo>
                    <a:pt x="3549" y="5144"/>
                  </a:lnTo>
                  <a:cubicBezTo>
                    <a:pt x="3549" y="5239"/>
                    <a:pt x="3620" y="5311"/>
                    <a:pt x="3716" y="5311"/>
                  </a:cubicBezTo>
                  <a:cubicBezTo>
                    <a:pt x="3799" y="5311"/>
                    <a:pt x="3870" y="5239"/>
                    <a:pt x="3870" y="5144"/>
                  </a:cubicBezTo>
                  <a:lnTo>
                    <a:pt x="3870" y="4120"/>
                  </a:lnTo>
                  <a:cubicBezTo>
                    <a:pt x="3894" y="3822"/>
                    <a:pt x="3680" y="3549"/>
                    <a:pt x="3382" y="3465"/>
                  </a:cubicBezTo>
                  <a:lnTo>
                    <a:pt x="2787" y="3287"/>
                  </a:lnTo>
                  <a:cubicBezTo>
                    <a:pt x="2715" y="3251"/>
                    <a:pt x="2656" y="3180"/>
                    <a:pt x="2656" y="3108"/>
                  </a:cubicBezTo>
                  <a:lnTo>
                    <a:pt x="2656" y="2977"/>
                  </a:lnTo>
                  <a:cubicBezTo>
                    <a:pt x="2715" y="2930"/>
                    <a:pt x="2763" y="2882"/>
                    <a:pt x="2823" y="2834"/>
                  </a:cubicBezTo>
                  <a:cubicBezTo>
                    <a:pt x="3061" y="2596"/>
                    <a:pt x="3192" y="2287"/>
                    <a:pt x="3192" y="1941"/>
                  </a:cubicBezTo>
                  <a:lnTo>
                    <a:pt x="3192" y="1632"/>
                  </a:lnTo>
                  <a:lnTo>
                    <a:pt x="3251" y="1501"/>
                  </a:lnTo>
                  <a:cubicBezTo>
                    <a:pt x="3323" y="1346"/>
                    <a:pt x="3370" y="1191"/>
                    <a:pt x="3370" y="1025"/>
                  </a:cubicBezTo>
                  <a:lnTo>
                    <a:pt x="3370" y="155"/>
                  </a:lnTo>
                  <a:cubicBezTo>
                    <a:pt x="3370" y="72"/>
                    <a:pt x="3299" y="1"/>
                    <a:pt x="320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7" name="Google Shape;10007;p78"/>
            <p:cNvSpPr/>
            <p:nvPr/>
          </p:nvSpPr>
          <p:spPr>
            <a:xfrm>
              <a:off x="8222137" y="2743946"/>
              <a:ext cx="10248" cy="33005"/>
            </a:xfrm>
            <a:custGeom>
              <a:avLst/>
              <a:gdLst/>
              <a:ahLst/>
              <a:cxnLst/>
              <a:rect l="l" t="t" r="r" b="b"/>
              <a:pathLst>
                <a:path w="322" h="1037" extrusionOk="0">
                  <a:moveTo>
                    <a:pt x="155" y="1"/>
                  </a:moveTo>
                  <a:cubicBezTo>
                    <a:pt x="72" y="1"/>
                    <a:pt x="0" y="72"/>
                    <a:pt x="0" y="156"/>
                  </a:cubicBezTo>
                  <a:lnTo>
                    <a:pt x="0" y="870"/>
                  </a:lnTo>
                  <a:cubicBezTo>
                    <a:pt x="0" y="965"/>
                    <a:pt x="72" y="1037"/>
                    <a:pt x="155" y="1037"/>
                  </a:cubicBezTo>
                  <a:cubicBezTo>
                    <a:pt x="250" y="1037"/>
                    <a:pt x="322" y="965"/>
                    <a:pt x="322" y="870"/>
                  </a:cubicBezTo>
                  <a:lnTo>
                    <a:pt x="322" y="156"/>
                  </a:lnTo>
                  <a:cubicBezTo>
                    <a:pt x="322" y="72"/>
                    <a:pt x="250"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08" name="Google Shape;10008;p78"/>
            <p:cNvSpPr/>
            <p:nvPr/>
          </p:nvSpPr>
          <p:spPr>
            <a:xfrm>
              <a:off x="8289579" y="2743946"/>
              <a:ext cx="10630" cy="33005"/>
            </a:xfrm>
            <a:custGeom>
              <a:avLst/>
              <a:gdLst/>
              <a:ahLst/>
              <a:cxnLst/>
              <a:rect l="l" t="t" r="r" b="b"/>
              <a:pathLst>
                <a:path w="334" h="1037" extrusionOk="0">
                  <a:moveTo>
                    <a:pt x="167" y="1"/>
                  </a:moveTo>
                  <a:cubicBezTo>
                    <a:pt x="84" y="1"/>
                    <a:pt x="0" y="72"/>
                    <a:pt x="0" y="156"/>
                  </a:cubicBezTo>
                  <a:lnTo>
                    <a:pt x="0" y="870"/>
                  </a:lnTo>
                  <a:cubicBezTo>
                    <a:pt x="0" y="965"/>
                    <a:pt x="84" y="1037"/>
                    <a:pt x="167" y="1037"/>
                  </a:cubicBezTo>
                  <a:cubicBezTo>
                    <a:pt x="250" y="1037"/>
                    <a:pt x="334" y="965"/>
                    <a:pt x="334" y="870"/>
                  </a:cubicBezTo>
                  <a:lnTo>
                    <a:pt x="334" y="156"/>
                  </a:lnTo>
                  <a:cubicBezTo>
                    <a:pt x="334" y="72"/>
                    <a:pt x="262"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09" name="Google Shape;10009;p78"/>
          <p:cNvGrpSpPr/>
          <p:nvPr/>
        </p:nvGrpSpPr>
        <p:grpSpPr>
          <a:xfrm>
            <a:off x="10039215" y="2987212"/>
            <a:ext cx="474484" cy="483056"/>
            <a:chOff x="7529411" y="2414659"/>
            <a:chExt cx="355863" cy="36229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10" name="Google Shape;10010;p78"/>
            <p:cNvSpPr/>
            <p:nvPr/>
          </p:nvSpPr>
          <p:spPr>
            <a:xfrm>
              <a:off x="7687816" y="2443081"/>
              <a:ext cx="45481" cy="15946"/>
            </a:xfrm>
            <a:custGeom>
              <a:avLst/>
              <a:gdLst/>
              <a:ahLst/>
              <a:cxnLst/>
              <a:rect l="l" t="t" r="r" b="b"/>
              <a:pathLst>
                <a:path w="1429" h="501" extrusionOk="0">
                  <a:moveTo>
                    <a:pt x="155" y="0"/>
                  </a:moveTo>
                  <a:cubicBezTo>
                    <a:pt x="72" y="0"/>
                    <a:pt x="0" y="72"/>
                    <a:pt x="0" y="167"/>
                  </a:cubicBezTo>
                  <a:cubicBezTo>
                    <a:pt x="0" y="250"/>
                    <a:pt x="72" y="322"/>
                    <a:pt x="155" y="322"/>
                  </a:cubicBezTo>
                  <a:cubicBezTo>
                    <a:pt x="357" y="322"/>
                    <a:pt x="893" y="357"/>
                    <a:pt x="1155" y="488"/>
                  </a:cubicBezTo>
                  <a:cubicBezTo>
                    <a:pt x="1191" y="500"/>
                    <a:pt x="1203" y="500"/>
                    <a:pt x="1227" y="500"/>
                  </a:cubicBezTo>
                  <a:cubicBezTo>
                    <a:pt x="1286" y="500"/>
                    <a:pt x="1346" y="477"/>
                    <a:pt x="1381" y="417"/>
                  </a:cubicBezTo>
                  <a:cubicBezTo>
                    <a:pt x="1429" y="346"/>
                    <a:pt x="1381" y="238"/>
                    <a:pt x="1310" y="191"/>
                  </a:cubicBezTo>
                  <a:cubicBezTo>
                    <a:pt x="917" y="0"/>
                    <a:pt x="191" y="0"/>
                    <a:pt x="1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1" name="Google Shape;10011;p78"/>
            <p:cNvSpPr/>
            <p:nvPr/>
          </p:nvSpPr>
          <p:spPr>
            <a:xfrm>
              <a:off x="7648764" y="2414659"/>
              <a:ext cx="123204" cy="168654"/>
            </a:xfrm>
            <a:custGeom>
              <a:avLst/>
              <a:gdLst/>
              <a:ahLst/>
              <a:cxnLst/>
              <a:rect l="l" t="t" r="r" b="b"/>
              <a:pathLst>
                <a:path w="3871" h="5299" extrusionOk="0">
                  <a:moveTo>
                    <a:pt x="3013" y="322"/>
                  </a:moveTo>
                  <a:lnTo>
                    <a:pt x="3013" y="1024"/>
                  </a:lnTo>
                  <a:cubicBezTo>
                    <a:pt x="3013" y="1143"/>
                    <a:pt x="2977" y="1250"/>
                    <a:pt x="2930" y="1358"/>
                  </a:cubicBezTo>
                  <a:lnTo>
                    <a:pt x="2847" y="1512"/>
                  </a:lnTo>
                  <a:cubicBezTo>
                    <a:pt x="2835" y="1548"/>
                    <a:pt x="2835" y="1560"/>
                    <a:pt x="2835" y="1596"/>
                  </a:cubicBezTo>
                  <a:lnTo>
                    <a:pt x="2835" y="1953"/>
                  </a:lnTo>
                  <a:cubicBezTo>
                    <a:pt x="2835" y="2203"/>
                    <a:pt x="2727" y="2429"/>
                    <a:pt x="2561" y="2608"/>
                  </a:cubicBezTo>
                  <a:cubicBezTo>
                    <a:pt x="2370" y="2763"/>
                    <a:pt x="2144" y="2858"/>
                    <a:pt x="1894" y="2858"/>
                  </a:cubicBezTo>
                  <a:cubicBezTo>
                    <a:pt x="1418" y="2846"/>
                    <a:pt x="1013" y="2405"/>
                    <a:pt x="1013" y="1905"/>
                  </a:cubicBezTo>
                  <a:lnTo>
                    <a:pt x="1013" y="1596"/>
                  </a:lnTo>
                  <a:cubicBezTo>
                    <a:pt x="1013" y="1560"/>
                    <a:pt x="1013" y="1548"/>
                    <a:pt x="1001" y="1512"/>
                  </a:cubicBezTo>
                  <a:lnTo>
                    <a:pt x="894" y="1310"/>
                  </a:lnTo>
                  <a:cubicBezTo>
                    <a:pt x="846" y="1239"/>
                    <a:pt x="834" y="1143"/>
                    <a:pt x="834" y="1072"/>
                  </a:cubicBezTo>
                  <a:lnTo>
                    <a:pt x="834" y="1060"/>
                  </a:lnTo>
                  <a:cubicBezTo>
                    <a:pt x="834" y="655"/>
                    <a:pt x="1168" y="322"/>
                    <a:pt x="1561" y="322"/>
                  </a:cubicBezTo>
                  <a:close/>
                  <a:moveTo>
                    <a:pt x="2299" y="3108"/>
                  </a:moveTo>
                  <a:cubicBezTo>
                    <a:pt x="2299" y="3155"/>
                    <a:pt x="2311" y="3215"/>
                    <a:pt x="2323" y="3263"/>
                  </a:cubicBezTo>
                  <a:lnTo>
                    <a:pt x="1918" y="3679"/>
                  </a:lnTo>
                  <a:lnTo>
                    <a:pt x="1537" y="3286"/>
                  </a:lnTo>
                  <a:cubicBezTo>
                    <a:pt x="1549" y="3263"/>
                    <a:pt x="1549" y="3227"/>
                    <a:pt x="1549" y="3179"/>
                  </a:cubicBezTo>
                  <a:lnTo>
                    <a:pt x="1549" y="3108"/>
                  </a:lnTo>
                  <a:cubicBezTo>
                    <a:pt x="1656" y="3144"/>
                    <a:pt x="1763" y="3167"/>
                    <a:pt x="1882" y="3167"/>
                  </a:cubicBezTo>
                  <a:lnTo>
                    <a:pt x="1918" y="3167"/>
                  </a:lnTo>
                  <a:cubicBezTo>
                    <a:pt x="2061" y="3167"/>
                    <a:pt x="2180" y="3155"/>
                    <a:pt x="2299" y="3108"/>
                  </a:cubicBezTo>
                  <a:close/>
                  <a:moveTo>
                    <a:pt x="1584" y="0"/>
                  </a:moveTo>
                  <a:cubicBezTo>
                    <a:pt x="1001" y="0"/>
                    <a:pt x="525" y="477"/>
                    <a:pt x="525" y="1060"/>
                  </a:cubicBezTo>
                  <a:lnTo>
                    <a:pt x="525" y="1072"/>
                  </a:lnTo>
                  <a:cubicBezTo>
                    <a:pt x="525" y="1203"/>
                    <a:pt x="549" y="1334"/>
                    <a:pt x="608" y="1453"/>
                  </a:cubicBezTo>
                  <a:lnTo>
                    <a:pt x="703" y="1620"/>
                  </a:lnTo>
                  <a:lnTo>
                    <a:pt x="703" y="1893"/>
                  </a:lnTo>
                  <a:cubicBezTo>
                    <a:pt x="703" y="2322"/>
                    <a:pt x="906" y="2703"/>
                    <a:pt x="1239" y="2941"/>
                  </a:cubicBezTo>
                  <a:lnTo>
                    <a:pt x="1239" y="3179"/>
                  </a:lnTo>
                  <a:cubicBezTo>
                    <a:pt x="1239" y="3215"/>
                    <a:pt x="1227" y="3239"/>
                    <a:pt x="1192" y="3239"/>
                  </a:cubicBezTo>
                  <a:lnTo>
                    <a:pt x="513" y="3441"/>
                  </a:lnTo>
                  <a:cubicBezTo>
                    <a:pt x="215" y="3525"/>
                    <a:pt x="1" y="3798"/>
                    <a:pt x="1" y="4108"/>
                  </a:cubicBezTo>
                  <a:lnTo>
                    <a:pt x="1" y="5132"/>
                  </a:lnTo>
                  <a:cubicBezTo>
                    <a:pt x="1" y="5227"/>
                    <a:pt x="72" y="5299"/>
                    <a:pt x="168" y="5299"/>
                  </a:cubicBezTo>
                  <a:cubicBezTo>
                    <a:pt x="251" y="5299"/>
                    <a:pt x="322" y="5227"/>
                    <a:pt x="322" y="5132"/>
                  </a:cubicBezTo>
                  <a:lnTo>
                    <a:pt x="322" y="4108"/>
                  </a:lnTo>
                  <a:cubicBezTo>
                    <a:pt x="322" y="3941"/>
                    <a:pt x="430" y="3798"/>
                    <a:pt x="596" y="3751"/>
                  </a:cubicBezTo>
                  <a:lnTo>
                    <a:pt x="1275" y="3560"/>
                  </a:lnTo>
                  <a:cubicBezTo>
                    <a:pt x="1311" y="3560"/>
                    <a:pt x="1323" y="3536"/>
                    <a:pt x="1358" y="3525"/>
                  </a:cubicBezTo>
                  <a:lnTo>
                    <a:pt x="1775" y="3941"/>
                  </a:lnTo>
                  <a:lnTo>
                    <a:pt x="1775" y="5120"/>
                  </a:lnTo>
                  <a:cubicBezTo>
                    <a:pt x="1775" y="5203"/>
                    <a:pt x="1846" y="5287"/>
                    <a:pt x="1930" y="5287"/>
                  </a:cubicBezTo>
                  <a:cubicBezTo>
                    <a:pt x="2025" y="5287"/>
                    <a:pt x="2096" y="5203"/>
                    <a:pt x="2096" y="5120"/>
                  </a:cubicBezTo>
                  <a:lnTo>
                    <a:pt x="2096" y="3941"/>
                  </a:lnTo>
                  <a:lnTo>
                    <a:pt x="2525" y="3513"/>
                  </a:lnTo>
                  <a:cubicBezTo>
                    <a:pt x="2573" y="3536"/>
                    <a:pt x="2620" y="3560"/>
                    <a:pt x="2680" y="3572"/>
                  </a:cubicBezTo>
                  <a:lnTo>
                    <a:pt x="3275" y="3751"/>
                  </a:lnTo>
                  <a:cubicBezTo>
                    <a:pt x="3442" y="3798"/>
                    <a:pt x="3537" y="3941"/>
                    <a:pt x="3537" y="4108"/>
                  </a:cubicBezTo>
                  <a:lnTo>
                    <a:pt x="3537" y="5132"/>
                  </a:lnTo>
                  <a:cubicBezTo>
                    <a:pt x="3537" y="5227"/>
                    <a:pt x="3620" y="5299"/>
                    <a:pt x="3704" y="5299"/>
                  </a:cubicBezTo>
                  <a:cubicBezTo>
                    <a:pt x="3799" y="5299"/>
                    <a:pt x="3870" y="5227"/>
                    <a:pt x="3870" y="5132"/>
                  </a:cubicBezTo>
                  <a:lnTo>
                    <a:pt x="3870" y="4108"/>
                  </a:lnTo>
                  <a:cubicBezTo>
                    <a:pt x="3870" y="3822"/>
                    <a:pt x="3668" y="3536"/>
                    <a:pt x="3370" y="3465"/>
                  </a:cubicBezTo>
                  <a:lnTo>
                    <a:pt x="2775" y="3286"/>
                  </a:lnTo>
                  <a:cubicBezTo>
                    <a:pt x="2692" y="3263"/>
                    <a:pt x="2632" y="3179"/>
                    <a:pt x="2632" y="3108"/>
                  </a:cubicBezTo>
                  <a:lnTo>
                    <a:pt x="2632" y="2977"/>
                  </a:lnTo>
                  <a:cubicBezTo>
                    <a:pt x="2692" y="2929"/>
                    <a:pt x="2739" y="2882"/>
                    <a:pt x="2799" y="2846"/>
                  </a:cubicBezTo>
                  <a:cubicBezTo>
                    <a:pt x="3037" y="2608"/>
                    <a:pt x="3168" y="2286"/>
                    <a:pt x="3168" y="1953"/>
                  </a:cubicBezTo>
                  <a:lnTo>
                    <a:pt x="3168" y="1631"/>
                  </a:lnTo>
                  <a:lnTo>
                    <a:pt x="3228" y="1501"/>
                  </a:lnTo>
                  <a:cubicBezTo>
                    <a:pt x="3311" y="1358"/>
                    <a:pt x="3347" y="1191"/>
                    <a:pt x="3347" y="1024"/>
                  </a:cubicBezTo>
                  <a:lnTo>
                    <a:pt x="3347" y="167"/>
                  </a:lnTo>
                  <a:cubicBezTo>
                    <a:pt x="3347" y="72"/>
                    <a:pt x="3275" y="0"/>
                    <a:pt x="319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2" name="Google Shape;10012;p78"/>
            <p:cNvSpPr/>
            <p:nvPr/>
          </p:nvSpPr>
          <p:spPr>
            <a:xfrm>
              <a:off x="7670757" y="2551072"/>
              <a:ext cx="10248" cy="33005"/>
            </a:xfrm>
            <a:custGeom>
              <a:avLst/>
              <a:gdLst/>
              <a:ahLst/>
              <a:cxnLst/>
              <a:rect l="l" t="t" r="r" b="b"/>
              <a:pathLst>
                <a:path w="322" h="1037" extrusionOk="0">
                  <a:moveTo>
                    <a:pt x="155" y="1"/>
                  </a:moveTo>
                  <a:cubicBezTo>
                    <a:pt x="72" y="1"/>
                    <a:pt x="0" y="72"/>
                    <a:pt x="0" y="167"/>
                  </a:cubicBezTo>
                  <a:lnTo>
                    <a:pt x="0" y="882"/>
                  </a:lnTo>
                  <a:cubicBezTo>
                    <a:pt x="0" y="965"/>
                    <a:pt x="72" y="1036"/>
                    <a:pt x="155" y="1036"/>
                  </a:cubicBezTo>
                  <a:cubicBezTo>
                    <a:pt x="251" y="1036"/>
                    <a:pt x="322" y="965"/>
                    <a:pt x="322" y="882"/>
                  </a:cubicBezTo>
                  <a:lnTo>
                    <a:pt x="322" y="167"/>
                  </a:lnTo>
                  <a:cubicBezTo>
                    <a:pt x="322" y="72"/>
                    <a:pt x="251"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3" name="Google Shape;10013;p78"/>
            <p:cNvSpPr/>
            <p:nvPr/>
          </p:nvSpPr>
          <p:spPr>
            <a:xfrm>
              <a:off x="7738963" y="2551072"/>
              <a:ext cx="10280" cy="33005"/>
            </a:xfrm>
            <a:custGeom>
              <a:avLst/>
              <a:gdLst/>
              <a:ahLst/>
              <a:cxnLst/>
              <a:rect l="l" t="t" r="r" b="b"/>
              <a:pathLst>
                <a:path w="323" h="1037" extrusionOk="0">
                  <a:moveTo>
                    <a:pt x="155" y="1"/>
                  </a:moveTo>
                  <a:cubicBezTo>
                    <a:pt x="72" y="1"/>
                    <a:pt x="1" y="72"/>
                    <a:pt x="1" y="167"/>
                  </a:cubicBezTo>
                  <a:lnTo>
                    <a:pt x="1" y="882"/>
                  </a:lnTo>
                  <a:cubicBezTo>
                    <a:pt x="1" y="965"/>
                    <a:pt x="72" y="1036"/>
                    <a:pt x="155" y="1036"/>
                  </a:cubicBezTo>
                  <a:cubicBezTo>
                    <a:pt x="251" y="1036"/>
                    <a:pt x="322" y="965"/>
                    <a:pt x="322" y="882"/>
                  </a:cubicBezTo>
                  <a:lnTo>
                    <a:pt x="322" y="167"/>
                  </a:lnTo>
                  <a:cubicBezTo>
                    <a:pt x="322" y="72"/>
                    <a:pt x="251"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4" name="Google Shape;10014;p78"/>
            <p:cNvSpPr/>
            <p:nvPr/>
          </p:nvSpPr>
          <p:spPr>
            <a:xfrm>
              <a:off x="7568432" y="2635956"/>
              <a:ext cx="45513" cy="15946"/>
            </a:xfrm>
            <a:custGeom>
              <a:avLst/>
              <a:gdLst/>
              <a:ahLst/>
              <a:cxnLst/>
              <a:rect l="l" t="t" r="r" b="b"/>
              <a:pathLst>
                <a:path w="1430" h="501" extrusionOk="0">
                  <a:moveTo>
                    <a:pt x="156" y="1"/>
                  </a:moveTo>
                  <a:cubicBezTo>
                    <a:pt x="72" y="1"/>
                    <a:pt x="1" y="72"/>
                    <a:pt x="1" y="155"/>
                  </a:cubicBezTo>
                  <a:cubicBezTo>
                    <a:pt x="1" y="251"/>
                    <a:pt x="72" y="322"/>
                    <a:pt x="156" y="322"/>
                  </a:cubicBezTo>
                  <a:cubicBezTo>
                    <a:pt x="358" y="322"/>
                    <a:pt x="894" y="358"/>
                    <a:pt x="1156" y="489"/>
                  </a:cubicBezTo>
                  <a:cubicBezTo>
                    <a:pt x="1191" y="501"/>
                    <a:pt x="1203" y="501"/>
                    <a:pt x="1227" y="501"/>
                  </a:cubicBezTo>
                  <a:cubicBezTo>
                    <a:pt x="1287" y="501"/>
                    <a:pt x="1346" y="477"/>
                    <a:pt x="1382" y="417"/>
                  </a:cubicBezTo>
                  <a:cubicBezTo>
                    <a:pt x="1430" y="334"/>
                    <a:pt x="1394" y="239"/>
                    <a:pt x="1310" y="191"/>
                  </a:cubicBezTo>
                  <a:cubicBezTo>
                    <a:pt x="918" y="1"/>
                    <a:pt x="191" y="1"/>
                    <a:pt x="15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5" name="Google Shape;10015;p78"/>
            <p:cNvSpPr/>
            <p:nvPr/>
          </p:nvSpPr>
          <p:spPr>
            <a:xfrm>
              <a:off x="7529411" y="2607916"/>
              <a:ext cx="123172" cy="168654"/>
            </a:xfrm>
            <a:custGeom>
              <a:avLst/>
              <a:gdLst/>
              <a:ahLst/>
              <a:cxnLst/>
              <a:rect l="l" t="t" r="r" b="b"/>
              <a:pathLst>
                <a:path w="3870" h="5299" extrusionOk="0">
                  <a:moveTo>
                    <a:pt x="3025" y="310"/>
                  </a:moveTo>
                  <a:lnTo>
                    <a:pt x="3025" y="1013"/>
                  </a:lnTo>
                  <a:cubicBezTo>
                    <a:pt x="3025" y="1132"/>
                    <a:pt x="2989" y="1239"/>
                    <a:pt x="2953" y="1334"/>
                  </a:cubicBezTo>
                  <a:lnTo>
                    <a:pt x="2858" y="1501"/>
                  </a:lnTo>
                  <a:cubicBezTo>
                    <a:pt x="2846" y="1536"/>
                    <a:pt x="2846" y="1548"/>
                    <a:pt x="2846" y="1572"/>
                  </a:cubicBezTo>
                  <a:lnTo>
                    <a:pt x="2846" y="1929"/>
                  </a:lnTo>
                  <a:cubicBezTo>
                    <a:pt x="2834" y="2191"/>
                    <a:pt x="2727" y="2406"/>
                    <a:pt x="2560" y="2584"/>
                  </a:cubicBezTo>
                  <a:cubicBezTo>
                    <a:pt x="2392" y="2753"/>
                    <a:pt x="2170" y="2847"/>
                    <a:pt x="1945" y="2847"/>
                  </a:cubicBezTo>
                  <a:cubicBezTo>
                    <a:pt x="1932" y="2847"/>
                    <a:pt x="1919" y="2847"/>
                    <a:pt x="1905" y="2846"/>
                  </a:cubicBezTo>
                  <a:cubicBezTo>
                    <a:pt x="1429" y="2822"/>
                    <a:pt x="1024" y="2394"/>
                    <a:pt x="1024" y="1894"/>
                  </a:cubicBezTo>
                  <a:lnTo>
                    <a:pt x="1024" y="1572"/>
                  </a:lnTo>
                  <a:cubicBezTo>
                    <a:pt x="1024" y="1548"/>
                    <a:pt x="1024" y="1536"/>
                    <a:pt x="1012" y="1501"/>
                  </a:cubicBezTo>
                  <a:lnTo>
                    <a:pt x="905" y="1298"/>
                  </a:lnTo>
                  <a:cubicBezTo>
                    <a:pt x="870" y="1215"/>
                    <a:pt x="846" y="1132"/>
                    <a:pt x="846" y="1060"/>
                  </a:cubicBezTo>
                  <a:lnTo>
                    <a:pt x="846" y="1036"/>
                  </a:lnTo>
                  <a:cubicBezTo>
                    <a:pt x="846" y="643"/>
                    <a:pt x="1179" y="310"/>
                    <a:pt x="1584" y="310"/>
                  </a:cubicBezTo>
                  <a:close/>
                  <a:moveTo>
                    <a:pt x="2298" y="3096"/>
                  </a:moveTo>
                  <a:lnTo>
                    <a:pt x="2298" y="3156"/>
                  </a:lnTo>
                  <a:cubicBezTo>
                    <a:pt x="2298" y="3179"/>
                    <a:pt x="2298" y="3215"/>
                    <a:pt x="2310" y="3263"/>
                  </a:cubicBezTo>
                  <a:lnTo>
                    <a:pt x="1917" y="3656"/>
                  </a:lnTo>
                  <a:lnTo>
                    <a:pt x="1536" y="3275"/>
                  </a:lnTo>
                  <a:cubicBezTo>
                    <a:pt x="1548" y="3239"/>
                    <a:pt x="1548" y="3215"/>
                    <a:pt x="1548" y="3168"/>
                  </a:cubicBezTo>
                  <a:lnTo>
                    <a:pt x="1548" y="3096"/>
                  </a:lnTo>
                  <a:cubicBezTo>
                    <a:pt x="1655" y="3120"/>
                    <a:pt x="1763" y="3156"/>
                    <a:pt x="1882" y="3156"/>
                  </a:cubicBezTo>
                  <a:lnTo>
                    <a:pt x="1917" y="3156"/>
                  </a:lnTo>
                  <a:cubicBezTo>
                    <a:pt x="2036" y="3156"/>
                    <a:pt x="2179" y="3132"/>
                    <a:pt x="2298" y="3096"/>
                  </a:cubicBezTo>
                  <a:close/>
                  <a:moveTo>
                    <a:pt x="1584" y="1"/>
                  </a:moveTo>
                  <a:cubicBezTo>
                    <a:pt x="1001" y="1"/>
                    <a:pt x="524" y="477"/>
                    <a:pt x="524" y="1060"/>
                  </a:cubicBezTo>
                  <a:lnTo>
                    <a:pt x="524" y="1072"/>
                  </a:lnTo>
                  <a:cubicBezTo>
                    <a:pt x="524" y="1203"/>
                    <a:pt x="548" y="1334"/>
                    <a:pt x="608" y="1453"/>
                  </a:cubicBezTo>
                  <a:lnTo>
                    <a:pt x="703" y="1620"/>
                  </a:lnTo>
                  <a:lnTo>
                    <a:pt x="703" y="1894"/>
                  </a:lnTo>
                  <a:cubicBezTo>
                    <a:pt x="703" y="2322"/>
                    <a:pt x="905" y="2703"/>
                    <a:pt x="1239" y="2941"/>
                  </a:cubicBezTo>
                  <a:lnTo>
                    <a:pt x="1239" y="3179"/>
                  </a:lnTo>
                  <a:cubicBezTo>
                    <a:pt x="1239" y="3215"/>
                    <a:pt x="1227" y="3239"/>
                    <a:pt x="1191" y="3239"/>
                  </a:cubicBezTo>
                  <a:lnTo>
                    <a:pt x="512" y="3441"/>
                  </a:lnTo>
                  <a:cubicBezTo>
                    <a:pt x="215" y="3525"/>
                    <a:pt x="0" y="3799"/>
                    <a:pt x="0" y="4108"/>
                  </a:cubicBezTo>
                  <a:lnTo>
                    <a:pt x="0" y="5132"/>
                  </a:lnTo>
                  <a:cubicBezTo>
                    <a:pt x="0" y="5227"/>
                    <a:pt x="72" y="5299"/>
                    <a:pt x="167" y="5299"/>
                  </a:cubicBezTo>
                  <a:cubicBezTo>
                    <a:pt x="250" y="5299"/>
                    <a:pt x="322" y="5227"/>
                    <a:pt x="322" y="5132"/>
                  </a:cubicBezTo>
                  <a:lnTo>
                    <a:pt x="322" y="4108"/>
                  </a:lnTo>
                  <a:cubicBezTo>
                    <a:pt x="322" y="3941"/>
                    <a:pt x="429" y="3799"/>
                    <a:pt x="596" y="3751"/>
                  </a:cubicBezTo>
                  <a:lnTo>
                    <a:pt x="1274" y="3560"/>
                  </a:lnTo>
                  <a:cubicBezTo>
                    <a:pt x="1310" y="3560"/>
                    <a:pt x="1322" y="3537"/>
                    <a:pt x="1358" y="3525"/>
                  </a:cubicBezTo>
                  <a:lnTo>
                    <a:pt x="1774" y="3941"/>
                  </a:lnTo>
                  <a:lnTo>
                    <a:pt x="1774" y="5120"/>
                  </a:lnTo>
                  <a:cubicBezTo>
                    <a:pt x="1774" y="5204"/>
                    <a:pt x="1846" y="5287"/>
                    <a:pt x="1929" y="5287"/>
                  </a:cubicBezTo>
                  <a:cubicBezTo>
                    <a:pt x="2025" y="5287"/>
                    <a:pt x="2096" y="5204"/>
                    <a:pt x="2096" y="5120"/>
                  </a:cubicBezTo>
                  <a:lnTo>
                    <a:pt x="2096" y="3941"/>
                  </a:lnTo>
                  <a:lnTo>
                    <a:pt x="2513" y="3525"/>
                  </a:lnTo>
                  <a:cubicBezTo>
                    <a:pt x="2548" y="3537"/>
                    <a:pt x="2560" y="3537"/>
                    <a:pt x="2584" y="3560"/>
                  </a:cubicBezTo>
                  <a:lnTo>
                    <a:pt x="3275" y="3751"/>
                  </a:lnTo>
                  <a:cubicBezTo>
                    <a:pt x="3441" y="3799"/>
                    <a:pt x="3537" y="3941"/>
                    <a:pt x="3537" y="4108"/>
                  </a:cubicBezTo>
                  <a:lnTo>
                    <a:pt x="3537" y="5132"/>
                  </a:lnTo>
                  <a:cubicBezTo>
                    <a:pt x="3537" y="5227"/>
                    <a:pt x="3620" y="5299"/>
                    <a:pt x="3703" y="5299"/>
                  </a:cubicBezTo>
                  <a:cubicBezTo>
                    <a:pt x="3799" y="5299"/>
                    <a:pt x="3870" y="5227"/>
                    <a:pt x="3870" y="5132"/>
                  </a:cubicBezTo>
                  <a:lnTo>
                    <a:pt x="3870" y="4108"/>
                  </a:lnTo>
                  <a:cubicBezTo>
                    <a:pt x="3870" y="3810"/>
                    <a:pt x="3668" y="3537"/>
                    <a:pt x="3370" y="3453"/>
                  </a:cubicBezTo>
                  <a:lnTo>
                    <a:pt x="2679" y="3263"/>
                  </a:lnTo>
                  <a:cubicBezTo>
                    <a:pt x="2656" y="3239"/>
                    <a:pt x="2632" y="3227"/>
                    <a:pt x="2632" y="3203"/>
                  </a:cubicBezTo>
                  <a:lnTo>
                    <a:pt x="2632" y="2977"/>
                  </a:lnTo>
                  <a:cubicBezTo>
                    <a:pt x="2691" y="2929"/>
                    <a:pt x="2739" y="2882"/>
                    <a:pt x="2798" y="2846"/>
                  </a:cubicBezTo>
                  <a:cubicBezTo>
                    <a:pt x="3037" y="2608"/>
                    <a:pt x="3168" y="2287"/>
                    <a:pt x="3168" y="1953"/>
                  </a:cubicBezTo>
                  <a:lnTo>
                    <a:pt x="3168" y="1632"/>
                  </a:lnTo>
                  <a:lnTo>
                    <a:pt x="3227" y="1501"/>
                  </a:lnTo>
                  <a:cubicBezTo>
                    <a:pt x="3310" y="1358"/>
                    <a:pt x="3346" y="1191"/>
                    <a:pt x="3346" y="1024"/>
                  </a:cubicBezTo>
                  <a:lnTo>
                    <a:pt x="3346" y="167"/>
                  </a:lnTo>
                  <a:cubicBezTo>
                    <a:pt x="3346" y="72"/>
                    <a:pt x="3275" y="1"/>
                    <a:pt x="31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6" name="Google Shape;10016;p78"/>
            <p:cNvSpPr/>
            <p:nvPr/>
          </p:nvSpPr>
          <p:spPr>
            <a:xfrm>
              <a:off x="7551754" y="2743946"/>
              <a:ext cx="10280" cy="33005"/>
            </a:xfrm>
            <a:custGeom>
              <a:avLst/>
              <a:gdLst/>
              <a:ahLst/>
              <a:cxnLst/>
              <a:rect l="l" t="t" r="r" b="b"/>
              <a:pathLst>
                <a:path w="323" h="1037" extrusionOk="0">
                  <a:moveTo>
                    <a:pt x="168" y="1"/>
                  </a:moveTo>
                  <a:cubicBezTo>
                    <a:pt x="72" y="1"/>
                    <a:pt x="1" y="72"/>
                    <a:pt x="1" y="156"/>
                  </a:cubicBezTo>
                  <a:lnTo>
                    <a:pt x="1" y="870"/>
                  </a:lnTo>
                  <a:cubicBezTo>
                    <a:pt x="1" y="965"/>
                    <a:pt x="72" y="1037"/>
                    <a:pt x="168" y="1037"/>
                  </a:cubicBezTo>
                  <a:cubicBezTo>
                    <a:pt x="251" y="1037"/>
                    <a:pt x="322" y="965"/>
                    <a:pt x="322" y="870"/>
                  </a:cubicBezTo>
                  <a:lnTo>
                    <a:pt x="322" y="156"/>
                  </a:lnTo>
                  <a:cubicBezTo>
                    <a:pt x="322" y="72"/>
                    <a:pt x="251" y="1"/>
                    <a:pt x="16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7" name="Google Shape;10017;p78"/>
            <p:cNvSpPr/>
            <p:nvPr/>
          </p:nvSpPr>
          <p:spPr>
            <a:xfrm>
              <a:off x="7619610" y="2743946"/>
              <a:ext cx="10248" cy="33005"/>
            </a:xfrm>
            <a:custGeom>
              <a:avLst/>
              <a:gdLst/>
              <a:ahLst/>
              <a:cxnLst/>
              <a:rect l="l" t="t" r="r" b="b"/>
              <a:pathLst>
                <a:path w="322" h="1037" extrusionOk="0">
                  <a:moveTo>
                    <a:pt x="155" y="1"/>
                  </a:moveTo>
                  <a:cubicBezTo>
                    <a:pt x="72" y="1"/>
                    <a:pt x="0" y="72"/>
                    <a:pt x="0" y="156"/>
                  </a:cubicBezTo>
                  <a:lnTo>
                    <a:pt x="0" y="870"/>
                  </a:lnTo>
                  <a:cubicBezTo>
                    <a:pt x="0" y="965"/>
                    <a:pt x="72" y="1037"/>
                    <a:pt x="155" y="1037"/>
                  </a:cubicBezTo>
                  <a:cubicBezTo>
                    <a:pt x="250" y="1037"/>
                    <a:pt x="322" y="965"/>
                    <a:pt x="322" y="870"/>
                  </a:cubicBezTo>
                  <a:lnTo>
                    <a:pt x="322" y="156"/>
                  </a:lnTo>
                  <a:cubicBezTo>
                    <a:pt x="322" y="72"/>
                    <a:pt x="250" y="1"/>
                    <a:pt x="1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8" name="Google Shape;10018;p78"/>
            <p:cNvSpPr/>
            <p:nvPr/>
          </p:nvSpPr>
          <p:spPr>
            <a:xfrm>
              <a:off x="7773464" y="2584427"/>
              <a:ext cx="111810" cy="192525"/>
            </a:xfrm>
            <a:custGeom>
              <a:avLst/>
              <a:gdLst/>
              <a:ahLst/>
              <a:cxnLst/>
              <a:rect l="l" t="t" r="r" b="b"/>
              <a:pathLst>
                <a:path w="3513" h="6049" extrusionOk="0">
                  <a:moveTo>
                    <a:pt x="1738" y="346"/>
                  </a:moveTo>
                  <a:cubicBezTo>
                    <a:pt x="2036" y="346"/>
                    <a:pt x="2286" y="560"/>
                    <a:pt x="2286" y="810"/>
                  </a:cubicBezTo>
                  <a:lnTo>
                    <a:pt x="2286" y="846"/>
                  </a:lnTo>
                  <a:cubicBezTo>
                    <a:pt x="2131" y="762"/>
                    <a:pt x="1929" y="739"/>
                    <a:pt x="1738" y="739"/>
                  </a:cubicBezTo>
                  <a:cubicBezTo>
                    <a:pt x="1548" y="739"/>
                    <a:pt x="1369" y="786"/>
                    <a:pt x="1191" y="846"/>
                  </a:cubicBezTo>
                  <a:lnTo>
                    <a:pt x="1191" y="810"/>
                  </a:lnTo>
                  <a:cubicBezTo>
                    <a:pt x="1203" y="560"/>
                    <a:pt x="1441" y="346"/>
                    <a:pt x="1738" y="346"/>
                  </a:cubicBezTo>
                  <a:close/>
                  <a:moveTo>
                    <a:pt x="1738" y="1048"/>
                  </a:moveTo>
                  <a:cubicBezTo>
                    <a:pt x="2334" y="1048"/>
                    <a:pt x="2822" y="1536"/>
                    <a:pt x="2822" y="2132"/>
                  </a:cubicBezTo>
                  <a:cubicBezTo>
                    <a:pt x="2822" y="2251"/>
                    <a:pt x="2810" y="2358"/>
                    <a:pt x="2762" y="2477"/>
                  </a:cubicBezTo>
                  <a:cubicBezTo>
                    <a:pt x="2286" y="2001"/>
                    <a:pt x="1453" y="1810"/>
                    <a:pt x="1429" y="1798"/>
                  </a:cubicBezTo>
                  <a:cubicBezTo>
                    <a:pt x="1415" y="1791"/>
                    <a:pt x="1400" y="1788"/>
                    <a:pt x="1385" y="1788"/>
                  </a:cubicBezTo>
                  <a:cubicBezTo>
                    <a:pt x="1347" y="1788"/>
                    <a:pt x="1308" y="1805"/>
                    <a:pt x="1274" y="1822"/>
                  </a:cubicBezTo>
                  <a:cubicBezTo>
                    <a:pt x="1238" y="1858"/>
                    <a:pt x="1215" y="1893"/>
                    <a:pt x="1215" y="1953"/>
                  </a:cubicBezTo>
                  <a:cubicBezTo>
                    <a:pt x="1215" y="1977"/>
                    <a:pt x="1203" y="2072"/>
                    <a:pt x="1084" y="2191"/>
                  </a:cubicBezTo>
                  <a:cubicBezTo>
                    <a:pt x="1024" y="2251"/>
                    <a:pt x="1024" y="2358"/>
                    <a:pt x="1084" y="2429"/>
                  </a:cubicBezTo>
                  <a:cubicBezTo>
                    <a:pt x="1111" y="2467"/>
                    <a:pt x="1148" y="2483"/>
                    <a:pt x="1188" y="2483"/>
                  </a:cubicBezTo>
                  <a:cubicBezTo>
                    <a:pt x="1234" y="2483"/>
                    <a:pt x="1283" y="2461"/>
                    <a:pt x="1322" y="2429"/>
                  </a:cubicBezTo>
                  <a:cubicBezTo>
                    <a:pt x="1405" y="2346"/>
                    <a:pt x="1465" y="2239"/>
                    <a:pt x="1500" y="2167"/>
                  </a:cubicBezTo>
                  <a:cubicBezTo>
                    <a:pt x="1786" y="2251"/>
                    <a:pt x="2358" y="2465"/>
                    <a:pt x="2631" y="2834"/>
                  </a:cubicBezTo>
                  <a:cubicBezTo>
                    <a:pt x="2560" y="3263"/>
                    <a:pt x="2191" y="3584"/>
                    <a:pt x="1738" y="3584"/>
                  </a:cubicBezTo>
                  <a:cubicBezTo>
                    <a:pt x="1274" y="3584"/>
                    <a:pt x="893" y="3239"/>
                    <a:pt x="845" y="2774"/>
                  </a:cubicBezTo>
                  <a:cubicBezTo>
                    <a:pt x="845" y="2751"/>
                    <a:pt x="834" y="2727"/>
                    <a:pt x="822" y="2703"/>
                  </a:cubicBezTo>
                  <a:cubicBezTo>
                    <a:pt x="714" y="2536"/>
                    <a:pt x="655" y="2334"/>
                    <a:pt x="655" y="2132"/>
                  </a:cubicBezTo>
                  <a:cubicBezTo>
                    <a:pt x="655" y="1536"/>
                    <a:pt x="1143" y="1048"/>
                    <a:pt x="1738" y="1048"/>
                  </a:cubicBezTo>
                  <a:close/>
                  <a:moveTo>
                    <a:pt x="2131" y="3846"/>
                  </a:moveTo>
                  <a:lnTo>
                    <a:pt x="2131" y="4025"/>
                  </a:lnTo>
                  <a:cubicBezTo>
                    <a:pt x="2131" y="4084"/>
                    <a:pt x="2143" y="4144"/>
                    <a:pt x="2167" y="4191"/>
                  </a:cubicBezTo>
                  <a:lnTo>
                    <a:pt x="1988" y="4334"/>
                  </a:lnTo>
                  <a:cubicBezTo>
                    <a:pt x="1917" y="4400"/>
                    <a:pt x="1825" y="4432"/>
                    <a:pt x="1734" y="4432"/>
                  </a:cubicBezTo>
                  <a:cubicBezTo>
                    <a:pt x="1643" y="4432"/>
                    <a:pt x="1554" y="4400"/>
                    <a:pt x="1488" y="4334"/>
                  </a:cubicBezTo>
                  <a:lnTo>
                    <a:pt x="1334" y="4191"/>
                  </a:lnTo>
                  <a:cubicBezTo>
                    <a:pt x="1369" y="4144"/>
                    <a:pt x="1381" y="4084"/>
                    <a:pt x="1381" y="4025"/>
                  </a:cubicBezTo>
                  <a:lnTo>
                    <a:pt x="1381" y="3846"/>
                  </a:lnTo>
                  <a:cubicBezTo>
                    <a:pt x="1500" y="3870"/>
                    <a:pt x="1619" y="3906"/>
                    <a:pt x="1750" y="3906"/>
                  </a:cubicBezTo>
                  <a:cubicBezTo>
                    <a:pt x="1893" y="3906"/>
                    <a:pt x="2012" y="3894"/>
                    <a:pt x="2131" y="3846"/>
                  </a:cubicBezTo>
                  <a:close/>
                  <a:moveTo>
                    <a:pt x="1750" y="0"/>
                  </a:moveTo>
                  <a:cubicBezTo>
                    <a:pt x="1274" y="0"/>
                    <a:pt x="881" y="358"/>
                    <a:pt x="881" y="798"/>
                  </a:cubicBezTo>
                  <a:cubicBezTo>
                    <a:pt x="881" y="869"/>
                    <a:pt x="893" y="929"/>
                    <a:pt x="905" y="1000"/>
                  </a:cubicBezTo>
                  <a:cubicBezTo>
                    <a:pt x="560" y="1250"/>
                    <a:pt x="345" y="1667"/>
                    <a:pt x="345" y="2132"/>
                  </a:cubicBezTo>
                  <a:cubicBezTo>
                    <a:pt x="345" y="2382"/>
                    <a:pt x="405" y="2632"/>
                    <a:pt x="536" y="2834"/>
                  </a:cubicBezTo>
                  <a:cubicBezTo>
                    <a:pt x="583" y="3191"/>
                    <a:pt x="774" y="3489"/>
                    <a:pt x="1060" y="3679"/>
                  </a:cubicBezTo>
                  <a:lnTo>
                    <a:pt x="1060" y="4025"/>
                  </a:lnTo>
                  <a:lnTo>
                    <a:pt x="1060" y="4037"/>
                  </a:lnTo>
                  <a:lnTo>
                    <a:pt x="381" y="4382"/>
                  </a:lnTo>
                  <a:cubicBezTo>
                    <a:pt x="143" y="4501"/>
                    <a:pt x="0" y="4739"/>
                    <a:pt x="0" y="5013"/>
                  </a:cubicBezTo>
                  <a:lnTo>
                    <a:pt x="0" y="5882"/>
                  </a:lnTo>
                  <a:cubicBezTo>
                    <a:pt x="0" y="5977"/>
                    <a:pt x="72" y="6049"/>
                    <a:pt x="167" y="6049"/>
                  </a:cubicBezTo>
                  <a:cubicBezTo>
                    <a:pt x="250" y="6049"/>
                    <a:pt x="322" y="5977"/>
                    <a:pt x="322" y="5882"/>
                  </a:cubicBezTo>
                  <a:lnTo>
                    <a:pt x="322" y="5013"/>
                  </a:lnTo>
                  <a:cubicBezTo>
                    <a:pt x="322" y="4870"/>
                    <a:pt x="393" y="4739"/>
                    <a:pt x="536" y="4679"/>
                  </a:cubicBezTo>
                  <a:lnTo>
                    <a:pt x="1084" y="4394"/>
                  </a:lnTo>
                  <a:lnTo>
                    <a:pt x="1274" y="4572"/>
                  </a:lnTo>
                  <a:cubicBezTo>
                    <a:pt x="1417" y="4715"/>
                    <a:pt x="1584" y="4775"/>
                    <a:pt x="1750" y="4775"/>
                  </a:cubicBezTo>
                  <a:cubicBezTo>
                    <a:pt x="1929" y="4775"/>
                    <a:pt x="2096" y="4715"/>
                    <a:pt x="2227" y="4572"/>
                  </a:cubicBezTo>
                  <a:lnTo>
                    <a:pt x="2429" y="4394"/>
                  </a:lnTo>
                  <a:lnTo>
                    <a:pt x="2977" y="4679"/>
                  </a:lnTo>
                  <a:cubicBezTo>
                    <a:pt x="3096" y="4739"/>
                    <a:pt x="3179" y="4870"/>
                    <a:pt x="3179" y="5013"/>
                  </a:cubicBezTo>
                  <a:lnTo>
                    <a:pt x="3179" y="5882"/>
                  </a:lnTo>
                  <a:cubicBezTo>
                    <a:pt x="3179" y="5977"/>
                    <a:pt x="3262" y="6049"/>
                    <a:pt x="3346" y="6049"/>
                  </a:cubicBezTo>
                  <a:cubicBezTo>
                    <a:pt x="3441" y="6049"/>
                    <a:pt x="3512" y="5977"/>
                    <a:pt x="3512" y="5882"/>
                  </a:cubicBezTo>
                  <a:lnTo>
                    <a:pt x="3512" y="5013"/>
                  </a:lnTo>
                  <a:cubicBezTo>
                    <a:pt x="3512" y="4739"/>
                    <a:pt x="3358" y="4501"/>
                    <a:pt x="3120" y="4382"/>
                  </a:cubicBezTo>
                  <a:lnTo>
                    <a:pt x="2453" y="4037"/>
                  </a:lnTo>
                  <a:lnTo>
                    <a:pt x="2453" y="4025"/>
                  </a:lnTo>
                  <a:lnTo>
                    <a:pt x="2453" y="3679"/>
                  </a:lnTo>
                  <a:cubicBezTo>
                    <a:pt x="2739" y="3489"/>
                    <a:pt x="2929" y="3191"/>
                    <a:pt x="2977" y="2834"/>
                  </a:cubicBezTo>
                  <a:cubicBezTo>
                    <a:pt x="3096" y="2632"/>
                    <a:pt x="3167" y="2370"/>
                    <a:pt x="3167" y="2132"/>
                  </a:cubicBezTo>
                  <a:cubicBezTo>
                    <a:pt x="3167" y="1667"/>
                    <a:pt x="2941" y="1262"/>
                    <a:pt x="2608" y="1000"/>
                  </a:cubicBezTo>
                  <a:cubicBezTo>
                    <a:pt x="2619" y="941"/>
                    <a:pt x="2631" y="869"/>
                    <a:pt x="2631" y="798"/>
                  </a:cubicBezTo>
                  <a:cubicBezTo>
                    <a:pt x="2631" y="369"/>
                    <a:pt x="2227" y="0"/>
                    <a:pt x="175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19" name="Google Shape;10019;p78"/>
            <p:cNvSpPr/>
            <p:nvPr/>
          </p:nvSpPr>
          <p:spPr>
            <a:xfrm>
              <a:off x="7795043" y="2750789"/>
              <a:ext cx="11012" cy="26162"/>
            </a:xfrm>
            <a:custGeom>
              <a:avLst/>
              <a:gdLst/>
              <a:ahLst/>
              <a:cxnLst/>
              <a:rect l="l" t="t" r="r" b="b"/>
              <a:pathLst>
                <a:path w="346" h="822" extrusionOk="0">
                  <a:moveTo>
                    <a:pt x="167" y="0"/>
                  </a:moveTo>
                  <a:cubicBezTo>
                    <a:pt x="84" y="0"/>
                    <a:pt x="1" y="83"/>
                    <a:pt x="1" y="167"/>
                  </a:cubicBezTo>
                  <a:lnTo>
                    <a:pt x="1" y="655"/>
                  </a:lnTo>
                  <a:cubicBezTo>
                    <a:pt x="1" y="750"/>
                    <a:pt x="84" y="822"/>
                    <a:pt x="167" y="822"/>
                  </a:cubicBezTo>
                  <a:cubicBezTo>
                    <a:pt x="263" y="822"/>
                    <a:pt x="334" y="750"/>
                    <a:pt x="334" y="655"/>
                  </a:cubicBezTo>
                  <a:lnTo>
                    <a:pt x="334" y="167"/>
                  </a:lnTo>
                  <a:cubicBezTo>
                    <a:pt x="346" y="83"/>
                    <a:pt x="275"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20" name="Google Shape;10020;p78"/>
            <p:cNvSpPr/>
            <p:nvPr/>
          </p:nvSpPr>
          <p:spPr>
            <a:xfrm>
              <a:off x="7851887" y="2750789"/>
              <a:ext cx="10662" cy="26162"/>
            </a:xfrm>
            <a:custGeom>
              <a:avLst/>
              <a:gdLst/>
              <a:ahLst/>
              <a:cxnLst/>
              <a:rect l="l" t="t" r="r" b="b"/>
              <a:pathLst>
                <a:path w="335" h="822" extrusionOk="0">
                  <a:moveTo>
                    <a:pt x="167" y="0"/>
                  </a:moveTo>
                  <a:cubicBezTo>
                    <a:pt x="84" y="0"/>
                    <a:pt x="1" y="83"/>
                    <a:pt x="1" y="167"/>
                  </a:cubicBezTo>
                  <a:lnTo>
                    <a:pt x="1" y="655"/>
                  </a:lnTo>
                  <a:cubicBezTo>
                    <a:pt x="1" y="750"/>
                    <a:pt x="84" y="822"/>
                    <a:pt x="167" y="822"/>
                  </a:cubicBezTo>
                  <a:cubicBezTo>
                    <a:pt x="263" y="822"/>
                    <a:pt x="334" y="750"/>
                    <a:pt x="334" y="655"/>
                  </a:cubicBezTo>
                  <a:lnTo>
                    <a:pt x="334" y="167"/>
                  </a:lnTo>
                  <a:cubicBezTo>
                    <a:pt x="334" y="83"/>
                    <a:pt x="263"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21" name="Google Shape;10021;p78"/>
            <p:cNvSpPr/>
            <p:nvPr/>
          </p:nvSpPr>
          <p:spPr>
            <a:xfrm>
              <a:off x="7641189" y="2595789"/>
              <a:ext cx="136826" cy="113147"/>
            </a:xfrm>
            <a:custGeom>
              <a:avLst/>
              <a:gdLst/>
              <a:ahLst/>
              <a:cxnLst/>
              <a:rect l="l" t="t" r="r" b="b"/>
              <a:pathLst>
                <a:path w="4299" h="3555" extrusionOk="0">
                  <a:moveTo>
                    <a:pt x="2156" y="1"/>
                  </a:moveTo>
                  <a:cubicBezTo>
                    <a:pt x="2072" y="1"/>
                    <a:pt x="2001" y="84"/>
                    <a:pt x="2001" y="167"/>
                  </a:cubicBezTo>
                  <a:lnTo>
                    <a:pt x="2001" y="2048"/>
                  </a:lnTo>
                  <a:lnTo>
                    <a:pt x="108" y="3251"/>
                  </a:lnTo>
                  <a:cubicBezTo>
                    <a:pt x="37" y="3299"/>
                    <a:pt x="1" y="3406"/>
                    <a:pt x="60" y="3477"/>
                  </a:cubicBezTo>
                  <a:cubicBezTo>
                    <a:pt x="91" y="3523"/>
                    <a:pt x="147" y="3555"/>
                    <a:pt x="202" y="3555"/>
                  </a:cubicBezTo>
                  <a:cubicBezTo>
                    <a:pt x="232" y="3555"/>
                    <a:pt x="261" y="3546"/>
                    <a:pt x="287" y="3525"/>
                  </a:cubicBezTo>
                  <a:lnTo>
                    <a:pt x="2156" y="2334"/>
                  </a:lnTo>
                  <a:lnTo>
                    <a:pt x="4037" y="3525"/>
                  </a:lnTo>
                  <a:cubicBezTo>
                    <a:pt x="4061" y="3537"/>
                    <a:pt x="4097" y="3549"/>
                    <a:pt x="4120" y="3549"/>
                  </a:cubicBezTo>
                  <a:cubicBezTo>
                    <a:pt x="4180" y="3549"/>
                    <a:pt x="4228" y="3525"/>
                    <a:pt x="4263" y="3477"/>
                  </a:cubicBezTo>
                  <a:cubicBezTo>
                    <a:pt x="4299" y="3406"/>
                    <a:pt x="4287" y="3299"/>
                    <a:pt x="4216" y="3251"/>
                  </a:cubicBezTo>
                  <a:lnTo>
                    <a:pt x="2323" y="2048"/>
                  </a:lnTo>
                  <a:lnTo>
                    <a:pt x="2323" y="167"/>
                  </a:lnTo>
                  <a:cubicBezTo>
                    <a:pt x="2323" y="84"/>
                    <a:pt x="2251" y="1"/>
                    <a:pt x="215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22" name="Google Shape;10022;p78"/>
          <p:cNvGrpSpPr/>
          <p:nvPr/>
        </p:nvGrpSpPr>
        <p:grpSpPr>
          <a:xfrm>
            <a:off x="7644259" y="3009958"/>
            <a:ext cx="595768" cy="436079"/>
            <a:chOff x="5733194" y="2431718"/>
            <a:chExt cx="446826" cy="32705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23" name="Google Shape;10023;p78"/>
            <p:cNvSpPr/>
            <p:nvPr/>
          </p:nvSpPr>
          <p:spPr>
            <a:xfrm>
              <a:off x="6032946" y="2474145"/>
              <a:ext cx="56112" cy="20115"/>
            </a:xfrm>
            <a:custGeom>
              <a:avLst/>
              <a:gdLst/>
              <a:ahLst/>
              <a:cxnLst/>
              <a:rect l="l" t="t" r="r" b="b"/>
              <a:pathLst>
                <a:path w="1763" h="632" extrusionOk="0">
                  <a:moveTo>
                    <a:pt x="215" y="1"/>
                  </a:moveTo>
                  <a:cubicBezTo>
                    <a:pt x="96" y="1"/>
                    <a:pt x="1" y="96"/>
                    <a:pt x="1" y="215"/>
                  </a:cubicBezTo>
                  <a:cubicBezTo>
                    <a:pt x="1" y="334"/>
                    <a:pt x="96" y="417"/>
                    <a:pt x="215" y="417"/>
                  </a:cubicBezTo>
                  <a:cubicBezTo>
                    <a:pt x="441" y="417"/>
                    <a:pt x="1108" y="453"/>
                    <a:pt x="1429" y="620"/>
                  </a:cubicBezTo>
                  <a:cubicBezTo>
                    <a:pt x="1465" y="632"/>
                    <a:pt x="1489" y="632"/>
                    <a:pt x="1525" y="632"/>
                  </a:cubicBezTo>
                  <a:cubicBezTo>
                    <a:pt x="1596" y="632"/>
                    <a:pt x="1668" y="584"/>
                    <a:pt x="1703" y="513"/>
                  </a:cubicBezTo>
                  <a:cubicBezTo>
                    <a:pt x="1763" y="417"/>
                    <a:pt x="1727" y="298"/>
                    <a:pt x="1632" y="239"/>
                  </a:cubicBezTo>
                  <a:cubicBezTo>
                    <a:pt x="1156" y="1"/>
                    <a:pt x="263" y="1"/>
                    <a:pt x="21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24" name="Google Shape;10024;p78"/>
            <p:cNvSpPr/>
            <p:nvPr/>
          </p:nvSpPr>
          <p:spPr>
            <a:xfrm>
              <a:off x="5733194" y="2431718"/>
              <a:ext cx="446826" cy="327059"/>
            </a:xfrm>
            <a:custGeom>
              <a:avLst/>
              <a:gdLst/>
              <a:ahLst/>
              <a:cxnLst/>
              <a:rect l="l" t="t" r="r" b="b"/>
              <a:pathLst>
                <a:path w="14039" h="10276" extrusionOk="0">
                  <a:moveTo>
                    <a:pt x="11621" y="655"/>
                  </a:moveTo>
                  <a:lnTo>
                    <a:pt x="11621" y="1500"/>
                  </a:lnTo>
                  <a:cubicBezTo>
                    <a:pt x="11621" y="1631"/>
                    <a:pt x="11598" y="1762"/>
                    <a:pt x="11538" y="1905"/>
                  </a:cubicBezTo>
                  <a:lnTo>
                    <a:pt x="11431" y="2108"/>
                  </a:lnTo>
                  <a:cubicBezTo>
                    <a:pt x="11419" y="2143"/>
                    <a:pt x="11419" y="2167"/>
                    <a:pt x="11419" y="2203"/>
                  </a:cubicBezTo>
                  <a:lnTo>
                    <a:pt x="11419" y="2631"/>
                  </a:lnTo>
                  <a:cubicBezTo>
                    <a:pt x="11419" y="2929"/>
                    <a:pt x="11300" y="3215"/>
                    <a:pt x="11074" y="3429"/>
                  </a:cubicBezTo>
                  <a:cubicBezTo>
                    <a:pt x="10858" y="3634"/>
                    <a:pt x="10599" y="3751"/>
                    <a:pt x="10317" y="3751"/>
                  </a:cubicBezTo>
                  <a:cubicBezTo>
                    <a:pt x="10303" y="3751"/>
                    <a:pt x="10290" y="3751"/>
                    <a:pt x="10276" y="3751"/>
                  </a:cubicBezTo>
                  <a:cubicBezTo>
                    <a:pt x="9657" y="3739"/>
                    <a:pt x="9181" y="3215"/>
                    <a:pt x="9181" y="2584"/>
                  </a:cubicBezTo>
                  <a:lnTo>
                    <a:pt x="9181" y="2203"/>
                  </a:lnTo>
                  <a:cubicBezTo>
                    <a:pt x="9181" y="2167"/>
                    <a:pt x="9181" y="2143"/>
                    <a:pt x="9169" y="2108"/>
                  </a:cubicBezTo>
                  <a:lnTo>
                    <a:pt x="9038" y="1857"/>
                  </a:lnTo>
                  <a:cubicBezTo>
                    <a:pt x="8990" y="1762"/>
                    <a:pt x="8966" y="1667"/>
                    <a:pt x="8966" y="1560"/>
                  </a:cubicBezTo>
                  <a:lnTo>
                    <a:pt x="8966" y="1548"/>
                  </a:lnTo>
                  <a:cubicBezTo>
                    <a:pt x="8966" y="1048"/>
                    <a:pt x="9359" y="655"/>
                    <a:pt x="9859" y="655"/>
                  </a:cubicBezTo>
                  <a:close/>
                  <a:moveTo>
                    <a:pt x="4156" y="429"/>
                  </a:moveTo>
                  <a:cubicBezTo>
                    <a:pt x="4513" y="429"/>
                    <a:pt x="4823" y="560"/>
                    <a:pt x="5061" y="822"/>
                  </a:cubicBezTo>
                  <a:cubicBezTo>
                    <a:pt x="5299" y="1072"/>
                    <a:pt x="5442" y="1417"/>
                    <a:pt x="5478" y="1786"/>
                  </a:cubicBezTo>
                  <a:cubicBezTo>
                    <a:pt x="5513" y="2215"/>
                    <a:pt x="5656" y="3108"/>
                    <a:pt x="5847" y="3643"/>
                  </a:cubicBezTo>
                  <a:lnTo>
                    <a:pt x="5835" y="3643"/>
                  </a:lnTo>
                  <a:cubicBezTo>
                    <a:pt x="5525" y="3762"/>
                    <a:pt x="4882" y="3941"/>
                    <a:pt x="4132" y="3941"/>
                  </a:cubicBezTo>
                  <a:cubicBezTo>
                    <a:pt x="4077" y="3944"/>
                    <a:pt x="4021" y="3945"/>
                    <a:pt x="3967" y="3945"/>
                  </a:cubicBezTo>
                  <a:cubicBezTo>
                    <a:pt x="3330" y="3945"/>
                    <a:pt x="2762" y="3765"/>
                    <a:pt x="2477" y="3655"/>
                  </a:cubicBezTo>
                  <a:cubicBezTo>
                    <a:pt x="2656" y="3108"/>
                    <a:pt x="2799" y="2215"/>
                    <a:pt x="2835" y="1786"/>
                  </a:cubicBezTo>
                  <a:cubicBezTo>
                    <a:pt x="2858" y="1417"/>
                    <a:pt x="3013" y="1072"/>
                    <a:pt x="3251" y="822"/>
                  </a:cubicBezTo>
                  <a:cubicBezTo>
                    <a:pt x="3501" y="560"/>
                    <a:pt x="3811" y="429"/>
                    <a:pt x="4156" y="429"/>
                  </a:cubicBezTo>
                  <a:close/>
                  <a:moveTo>
                    <a:pt x="10752" y="4096"/>
                  </a:moveTo>
                  <a:cubicBezTo>
                    <a:pt x="10752" y="4155"/>
                    <a:pt x="10764" y="4215"/>
                    <a:pt x="10776" y="4274"/>
                  </a:cubicBezTo>
                  <a:lnTo>
                    <a:pt x="10609" y="4429"/>
                  </a:lnTo>
                  <a:cubicBezTo>
                    <a:pt x="10526" y="4524"/>
                    <a:pt x="10419" y="4572"/>
                    <a:pt x="10300" y="4572"/>
                  </a:cubicBezTo>
                  <a:cubicBezTo>
                    <a:pt x="10181" y="4572"/>
                    <a:pt x="10062" y="4524"/>
                    <a:pt x="9990" y="4429"/>
                  </a:cubicBezTo>
                  <a:lnTo>
                    <a:pt x="9823" y="4274"/>
                  </a:lnTo>
                  <a:cubicBezTo>
                    <a:pt x="9835" y="4215"/>
                    <a:pt x="9859" y="4155"/>
                    <a:pt x="9859" y="4096"/>
                  </a:cubicBezTo>
                  <a:cubicBezTo>
                    <a:pt x="9990" y="4132"/>
                    <a:pt x="10121" y="4167"/>
                    <a:pt x="10252" y="4167"/>
                  </a:cubicBezTo>
                  <a:lnTo>
                    <a:pt x="10300" y="4167"/>
                  </a:lnTo>
                  <a:cubicBezTo>
                    <a:pt x="10455" y="4167"/>
                    <a:pt x="10609" y="4132"/>
                    <a:pt x="10752" y="4096"/>
                  </a:cubicBezTo>
                  <a:close/>
                  <a:moveTo>
                    <a:pt x="4692" y="4358"/>
                  </a:moveTo>
                  <a:cubicBezTo>
                    <a:pt x="4763" y="4524"/>
                    <a:pt x="4918" y="4644"/>
                    <a:pt x="5097" y="4691"/>
                  </a:cubicBezTo>
                  <a:lnTo>
                    <a:pt x="5835" y="4894"/>
                  </a:lnTo>
                  <a:cubicBezTo>
                    <a:pt x="6025" y="4953"/>
                    <a:pt x="6168" y="5132"/>
                    <a:pt x="6168" y="5322"/>
                  </a:cubicBezTo>
                  <a:lnTo>
                    <a:pt x="6168" y="7251"/>
                  </a:lnTo>
                  <a:cubicBezTo>
                    <a:pt x="6168" y="7501"/>
                    <a:pt x="5954" y="7692"/>
                    <a:pt x="5716" y="7692"/>
                  </a:cubicBezTo>
                  <a:lnTo>
                    <a:pt x="5704" y="7692"/>
                  </a:lnTo>
                  <a:lnTo>
                    <a:pt x="5704" y="6144"/>
                  </a:lnTo>
                  <a:cubicBezTo>
                    <a:pt x="5668" y="5787"/>
                    <a:pt x="5394" y="5501"/>
                    <a:pt x="5025" y="5501"/>
                  </a:cubicBezTo>
                  <a:lnTo>
                    <a:pt x="3275" y="5501"/>
                  </a:lnTo>
                  <a:cubicBezTo>
                    <a:pt x="2918" y="5501"/>
                    <a:pt x="2632" y="5787"/>
                    <a:pt x="2632" y="6144"/>
                  </a:cubicBezTo>
                  <a:lnTo>
                    <a:pt x="2632" y="7692"/>
                  </a:lnTo>
                  <a:lnTo>
                    <a:pt x="2620" y="7692"/>
                  </a:lnTo>
                  <a:cubicBezTo>
                    <a:pt x="2370" y="7692"/>
                    <a:pt x="2180" y="7489"/>
                    <a:pt x="2180" y="7251"/>
                  </a:cubicBezTo>
                  <a:lnTo>
                    <a:pt x="2180" y="5322"/>
                  </a:lnTo>
                  <a:cubicBezTo>
                    <a:pt x="2180" y="5132"/>
                    <a:pt x="2311" y="4941"/>
                    <a:pt x="2501" y="4894"/>
                  </a:cubicBezTo>
                  <a:lnTo>
                    <a:pt x="3251" y="4691"/>
                  </a:lnTo>
                  <a:cubicBezTo>
                    <a:pt x="3430" y="4644"/>
                    <a:pt x="3561" y="4524"/>
                    <a:pt x="3644" y="4358"/>
                  </a:cubicBezTo>
                  <a:cubicBezTo>
                    <a:pt x="3811" y="4370"/>
                    <a:pt x="3989" y="4394"/>
                    <a:pt x="4168" y="4394"/>
                  </a:cubicBezTo>
                  <a:cubicBezTo>
                    <a:pt x="4347" y="4394"/>
                    <a:pt x="4525" y="4370"/>
                    <a:pt x="4692" y="4358"/>
                  </a:cubicBezTo>
                  <a:close/>
                  <a:moveTo>
                    <a:pt x="10526" y="5906"/>
                  </a:moveTo>
                  <a:cubicBezTo>
                    <a:pt x="10538" y="5906"/>
                    <a:pt x="10538" y="5906"/>
                    <a:pt x="10538" y="5918"/>
                  </a:cubicBezTo>
                  <a:lnTo>
                    <a:pt x="10538" y="7680"/>
                  </a:lnTo>
                  <a:cubicBezTo>
                    <a:pt x="10538" y="7692"/>
                    <a:pt x="10538" y="7692"/>
                    <a:pt x="10526" y="7692"/>
                  </a:cubicBezTo>
                  <a:lnTo>
                    <a:pt x="7895" y="7692"/>
                  </a:lnTo>
                  <a:cubicBezTo>
                    <a:pt x="7871" y="7692"/>
                    <a:pt x="7871" y="7692"/>
                    <a:pt x="7871" y="7680"/>
                  </a:cubicBezTo>
                  <a:lnTo>
                    <a:pt x="7871" y="5918"/>
                  </a:lnTo>
                  <a:lnTo>
                    <a:pt x="10526" y="5906"/>
                  </a:lnTo>
                  <a:close/>
                  <a:moveTo>
                    <a:pt x="11050" y="4596"/>
                  </a:moveTo>
                  <a:lnTo>
                    <a:pt x="11228" y="4691"/>
                  </a:lnTo>
                  <a:lnTo>
                    <a:pt x="11967" y="4894"/>
                  </a:lnTo>
                  <a:cubicBezTo>
                    <a:pt x="12157" y="4953"/>
                    <a:pt x="12300" y="5132"/>
                    <a:pt x="12300" y="5322"/>
                  </a:cubicBezTo>
                  <a:lnTo>
                    <a:pt x="12300" y="7251"/>
                  </a:lnTo>
                  <a:cubicBezTo>
                    <a:pt x="12300" y="7501"/>
                    <a:pt x="12086" y="7692"/>
                    <a:pt x="11848" y="7692"/>
                  </a:cubicBezTo>
                  <a:lnTo>
                    <a:pt x="10955" y="7692"/>
                  </a:lnTo>
                  <a:lnTo>
                    <a:pt x="10955" y="7680"/>
                  </a:lnTo>
                  <a:lnTo>
                    <a:pt x="10955" y="7227"/>
                  </a:lnTo>
                  <a:lnTo>
                    <a:pt x="11621" y="7227"/>
                  </a:lnTo>
                  <a:cubicBezTo>
                    <a:pt x="11740" y="7227"/>
                    <a:pt x="11836" y="7144"/>
                    <a:pt x="11836" y="7025"/>
                  </a:cubicBezTo>
                  <a:lnTo>
                    <a:pt x="11836" y="5715"/>
                  </a:lnTo>
                  <a:cubicBezTo>
                    <a:pt x="11836" y="5596"/>
                    <a:pt x="11740" y="5501"/>
                    <a:pt x="11621" y="5501"/>
                  </a:cubicBezTo>
                  <a:cubicBezTo>
                    <a:pt x="11502" y="5501"/>
                    <a:pt x="11419" y="5596"/>
                    <a:pt x="11419" y="5715"/>
                  </a:cubicBezTo>
                  <a:lnTo>
                    <a:pt x="11419" y="6834"/>
                  </a:lnTo>
                  <a:lnTo>
                    <a:pt x="10955" y="6834"/>
                  </a:lnTo>
                  <a:lnTo>
                    <a:pt x="10955" y="5941"/>
                  </a:lnTo>
                  <a:cubicBezTo>
                    <a:pt x="10955" y="5691"/>
                    <a:pt x="10764" y="5525"/>
                    <a:pt x="10538" y="5525"/>
                  </a:cubicBezTo>
                  <a:lnTo>
                    <a:pt x="8335" y="5525"/>
                  </a:lnTo>
                  <a:lnTo>
                    <a:pt x="8335" y="5322"/>
                  </a:lnTo>
                  <a:lnTo>
                    <a:pt x="8299" y="5322"/>
                  </a:lnTo>
                  <a:cubicBezTo>
                    <a:pt x="8299" y="5132"/>
                    <a:pt x="8442" y="4941"/>
                    <a:pt x="8633" y="4894"/>
                  </a:cubicBezTo>
                  <a:lnTo>
                    <a:pt x="9383" y="4691"/>
                  </a:lnTo>
                  <a:cubicBezTo>
                    <a:pt x="9442" y="4667"/>
                    <a:pt x="9490" y="4644"/>
                    <a:pt x="9562" y="4596"/>
                  </a:cubicBezTo>
                  <a:lnTo>
                    <a:pt x="9693" y="4727"/>
                  </a:lnTo>
                  <a:cubicBezTo>
                    <a:pt x="9859" y="4894"/>
                    <a:pt x="10062" y="4989"/>
                    <a:pt x="10300" y="4989"/>
                  </a:cubicBezTo>
                  <a:cubicBezTo>
                    <a:pt x="10526" y="4989"/>
                    <a:pt x="10752" y="4894"/>
                    <a:pt x="10907" y="4727"/>
                  </a:cubicBezTo>
                  <a:lnTo>
                    <a:pt x="11050" y="4596"/>
                  </a:lnTo>
                  <a:close/>
                  <a:moveTo>
                    <a:pt x="2632" y="8108"/>
                  </a:moveTo>
                  <a:lnTo>
                    <a:pt x="2632" y="8573"/>
                  </a:lnTo>
                  <a:lnTo>
                    <a:pt x="846" y="8573"/>
                  </a:lnTo>
                  <a:lnTo>
                    <a:pt x="846" y="8108"/>
                  </a:lnTo>
                  <a:close/>
                  <a:moveTo>
                    <a:pt x="13157" y="8108"/>
                  </a:moveTo>
                  <a:lnTo>
                    <a:pt x="13157" y="8573"/>
                  </a:lnTo>
                  <a:lnTo>
                    <a:pt x="5668" y="8573"/>
                  </a:lnTo>
                  <a:lnTo>
                    <a:pt x="5668" y="8108"/>
                  </a:lnTo>
                  <a:close/>
                  <a:moveTo>
                    <a:pt x="5049" y="5906"/>
                  </a:moveTo>
                  <a:cubicBezTo>
                    <a:pt x="5180" y="5906"/>
                    <a:pt x="5287" y="6013"/>
                    <a:pt x="5287" y="6144"/>
                  </a:cubicBezTo>
                  <a:lnTo>
                    <a:pt x="5287" y="9001"/>
                  </a:lnTo>
                  <a:lnTo>
                    <a:pt x="3049" y="9001"/>
                  </a:lnTo>
                  <a:lnTo>
                    <a:pt x="3049" y="6144"/>
                  </a:lnTo>
                  <a:cubicBezTo>
                    <a:pt x="3049" y="6013"/>
                    <a:pt x="3156" y="5906"/>
                    <a:pt x="3287" y="5906"/>
                  </a:cubicBezTo>
                  <a:close/>
                  <a:moveTo>
                    <a:pt x="4168" y="0"/>
                  </a:moveTo>
                  <a:cubicBezTo>
                    <a:pt x="3239" y="0"/>
                    <a:pt x="2501" y="738"/>
                    <a:pt x="2430" y="1738"/>
                  </a:cubicBezTo>
                  <a:cubicBezTo>
                    <a:pt x="2394" y="2155"/>
                    <a:pt x="2263" y="2989"/>
                    <a:pt x="2084" y="3477"/>
                  </a:cubicBezTo>
                  <a:cubicBezTo>
                    <a:pt x="2037" y="3584"/>
                    <a:pt x="2049" y="3703"/>
                    <a:pt x="2096" y="3810"/>
                  </a:cubicBezTo>
                  <a:cubicBezTo>
                    <a:pt x="2144" y="3905"/>
                    <a:pt x="2239" y="3989"/>
                    <a:pt x="2334" y="4024"/>
                  </a:cubicBezTo>
                  <a:cubicBezTo>
                    <a:pt x="2513" y="4084"/>
                    <a:pt x="2811" y="4179"/>
                    <a:pt x="3156" y="4251"/>
                  </a:cubicBezTo>
                  <a:cubicBezTo>
                    <a:pt x="3144" y="4251"/>
                    <a:pt x="3144" y="4251"/>
                    <a:pt x="3120" y="4263"/>
                  </a:cubicBezTo>
                  <a:lnTo>
                    <a:pt x="2382" y="4477"/>
                  </a:lnTo>
                  <a:cubicBezTo>
                    <a:pt x="2013" y="4584"/>
                    <a:pt x="1751" y="4917"/>
                    <a:pt x="1751" y="5310"/>
                  </a:cubicBezTo>
                  <a:lnTo>
                    <a:pt x="1751" y="7227"/>
                  </a:lnTo>
                  <a:cubicBezTo>
                    <a:pt x="1751" y="7394"/>
                    <a:pt x="1799" y="7561"/>
                    <a:pt x="1894" y="7680"/>
                  </a:cubicBezTo>
                  <a:lnTo>
                    <a:pt x="203" y="7680"/>
                  </a:lnTo>
                  <a:cubicBezTo>
                    <a:pt x="84" y="7680"/>
                    <a:pt x="1" y="7763"/>
                    <a:pt x="1" y="7882"/>
                  </a:cubicBezTo>
                  <a:cubicBezTo>
                    <a:pt x="1" y="8001"/>
                    <a:pt x="84" y="8096"/>
                    <a:pt x="203" y="8096"/>
                  </a:cubicBezTo>
                  <a:lnTo>
                    <a:pt x="441" y="8096"/>
                  </a:lnTo>
                  <a:lnTo>
                    <a:pt x="441" y="10073"/>
                  </a:lnTo>
                  <a:cubicBezTo>
                    <a:pt x="441" y="10192"/>
                    <a:pt x="537" y="10275"/>
                    <a:pt x="656" y="10275"/>
                  </a:cubicBezTo>
                  <a:cubicBezTo>
                    <a:pt x="775" y="10275"/>
                    <a:pt x="858" y="10192"/>
                    <a:pt x="858" y="10073"/>
                  </a:cubicBezTo>
                  <a:lnTo>
                    <a:pt x="858" y="8954"/>
                  </a:lnTo>
                  <a:lnTo>
                    <a:pt x="2644" y="8954"/>
                  </a:lnTo>
                  <a:lnTo>
                    <a:pt x="2644" y="10073"/>
                  </a:lnTo>
                  <a:cubicBezTo>
                    <a:pt x="2644" y="10192"/>
                    <a:pt x="2739" y="10275"/>
                    <a:pt x="2858" y="10275"/>
                  </a:cubicBezTo>
                  <a:cubicBezTo>
                    <a:pt x="2977" y="10275"/>
                    <a:pt x="3073" y="10192"/>
                    <a:pt x="3073" y="10073"/>
                  </a:cubicBezTo>
                  <a:lnTo>
                    <a:pt x="3073" y="9406"/>
                  </a:lnTo>
                  <a:lnTo>
                    <a:pt x="5287" y="9406"/>
                  </a:lnTo>
                  <a:lnTo>
                    <a:pt x="5287" y="10073"/>
                  </a:lnTo>
                  <a:cubicBezTo>
                    <a:pt x="5287" y="10192"/>
                    <a:pt x="5371" y="10275"/>
                    <a:pt x="5490" y="10275"/>
                  </a:cubicBezTo>
                  <a:cubicBezTo>
                    <a:pt x="5609" y="10275"/>
                    <a:pt x="5704" y="10192"/>
                    <a:pt x="5704" y="10073"/>
                  </a:cubicBezTo>
                  <a:lnTo>
                    <a:pt x="5704" y="8954"/>
                  </a:lnTo>
                  <a:lnTo>
                    <a:pt x="13169" y="8954"/>
                  </a:lnTo>
                  <a:lnTo>
                    <a:pt x="13169" y="10073"/>
                  </a:lnTo>
                  <a:cubicBezTo>
                    <a:pt x="13169" y="10192"/>
                    <a:pt x="13264" y="10275"/>
                    <a:pt x="13383" y="10275"/>
                  </a:cubicBezTo>
                  <a:cubicBezTo>
                    <a:pt x="13503" y="10275"/>
                    <a:pt x="13586" y="10192"/>
                    <a:pt x="13586" y="10073"/>
                  </a:cubicBezTo>
                  <a:lnTo>
                    <a:pt x="13586" y="8096"/>
                  </a:lnTo>
                  <a:lnTo>
                    <a:pt x="13824" y="8096"/>
                  </a:lnTo>
                  <a:cubicBezTo>
                    <a:pt x="13943" y="8096"/>
                    <a:pt x="14038" y="8001"/>
                    <a:pt x="14038" y="7882"/>
                  </a:cubicBezTo>
                  <a:cubicBezTo>
                    <a:pt x="14003" y="7787"/>
                    <a:pt x="13919" y="7692"/>
                    <a:pt x="13800" y="7692"/>
                  </a:cubicBezTo>
                  <a:lnTo>
                    <a:pt x="12562" y="7692"/>
                  </a:lnTo>
                  <a:cubicBezTo>
                    <a:pt x="12633" y="7561"/>
                    <a:pt x="12693" y="7406"/>
                    <a:pt x="12693" y="7251"/>
                  </a:cubicBezTo>
                  <a:lnTo>
                    <a:pt x="12693" y="5322"/>
                  </a:lnTo>
                  <a:cubicBezTo>
                    <a:pt x="12693" y="4941"/>
                    <a:pt x="12443" y="4596"/>
                    <a:pt x="12074" y="4489"/>
                  </a:cubicBezTo>
                  <a:lnTo>
                    <a:pt x="11324" y="4286"/>
                  </a:lnTo>
                  <a:cubicBezTo>
                    <a:pt x="11228" y="4251"/>
                    <a:pt x="11169" y="4167"/>
                    <a:pt x="11169" y="4060"/>
                  </a:cubicBezTo>
                  <a:lnTo>
                    <a:pt x="11169" y="3893"/>
                  </a:lnTo>
                  <a:cubicBezTo>
                    <a:pt x="11240" y="3858"/>
                    <a:pt x="11300" y="3798"/>
                    <a:pt x="11359" y="3739"/>
                  </a:cubicBezTo>
                  <a:cubicBezTo>
                    <a:pt x="11657" y="3453"/>
                    <a:pt x="11824" y="3060"/>
                    <a:pt x="11824" y="2643"/>
                  </a:cubicBezTo>
                  <a:lnTo>
                    <a:pt x="11824" y="2262"/>
                  </a:lnTo>
                  <a:lnTo>
                    <a:pt x="11895" y="2096"/>
                  </a:lnTo>
                  <a:cubicBezTo>
                    <a:pt x="11979" y="1917"/>
                    <a:pt x="12026" y="1703"/>
                    <a:pt x="12026" y="1512"/>
                  </a:cubicBezTo>
                  <a:lnTo>
                    <a:pt x="12026" y="453"/>
                  </a:lnTo>
                  <a:cubicBezTo>
                    <a:pt x="12026" y="333"/>
                    <a:pt x="11943" y="250"/>
                    <a:pt x="11824" y="250"/>
                  </a:cubicBezTo>
                  <a:lnTo>
                    <a:pt x="9859" y="250"/>
                  </a:lnTo>
                  <a:cubicBezTo>
                    <a:pt x="9145" y="250"/>
                    <a:pt x="8561" y="834"/>
                    <a:pt x="8561" y="1548"/>
                  </a:cubicBezTo>
                  <a:lnTo>
                    <a:pt x="8561" y="1560"/>
                  </a:lnTo>
                  <a:cubicBezTo>
                    <a:pt x="8561" y="1727"/>
                    <a:pt x="8597" y="1881"/>
                    <a:pt x="8680" y="2036"/>
                  </a:cubicBezTo>
                  <a:lnTo>
                    <a:pt x="8788" y="2238"/>
                  </a:lnTo>
                  <a:lnTo>
                    <a:pt x="8788" y="2572"/>
                  </a:lnTo>
                  <a:cubicBezTo>
                    <a:pt x="8788" y="3108"/>
                    <a:pt x="9050" y="3584"/>
                    <a:pt x="9442" y="3870"/>
                  </a:cubicBezTo>
                  <a:lnTo>
                    <a:pt x="9442" y="4048"/>
                  </a:lnTo>
                  <a:cubicBezTo>
                    <a:pt x="9442" y="4143"/>
                    <a:pt x="9359" y="4239"/>
                    <a:pt x="9276" y="4263"/>
                  </a:cubicBezTo>
                  <a:lnTo>
                    <a:pt x="8526" y="4477"/>
                  </a:lnTo>
                  <a:cubicBezTo>
                    <a:pt x="8157" y="4584"/>
                    <a:pt x="7907" y="4917"/>
                    <a:pt x="7907" y="5310"/>
                  </a:cubicBezTo>
                  <a:lnTo>
                    <a:pt x="7907" y="5489"/>
                  </a:lnTo>
                  <a:lnTo>
                    <a:pt x="7895" y="5489"/>
                  </a:lnTo>
                  <a:cubicBezTo>
                    <a:pt x="7657" y="5489"/>
                    <a:pt x="7478" y="5679"/>
                    <a:pt x="7478" y="5906"/>
                  </a:cubicBezTo>
                  <a:lnTo>
                    <a:pt x="7478" y="7656"/>
                  </a:lnTo>
                  <a:lnTo>
                    <a:pt x="7478" y="7680"/>
                  </a:lnTo>
                  <a:lnTo>
                    <a:pt x="6442" y="7680"/>
                  </a:lnTo>
                  <a:cubicBezTo>
                    <a:pt x="6525" y="7537"/>
                    <a:pt x="6585" y="7394"/>
                    <a:pt x="6585" y="7227"/>
                  </a:cubicBezTo>
                  <a:lnTo>
                    <a:pt x="6585" y="5310"/>
                  </a:lnTo>
                  <a:cubicBezTo>
                    <a:pt x="6585" y="4917"/>
                    <a:pt x="6323" y="4584"/>
                    <a:pt x="5954" y="4477"/>
                  </a:cubicBezTo>
                  <a:lnTo>
                    <a:pt x="5216" y="4263"/>
                  </a:lnTo>
                  <a:cubicBezTo>
                    <a:pt x="5192" y="4263"/>
                    <a:pt x="5192" y="4263"/>
                    <a:pt x="5180" y="4251"/>
                  </a:cubicBezTo>
                  <a:cubicBezTo>
                    <a:pt x="5537" y="4179"/>
                    <a:pt x="5823" y="4084"/>
                    <a:pt x="6002" y="4024"/>
                  </a:cubicBezTo>
                  <a:cubicBezTo>
                    <a:pt x="6109" y="3989"/>
                    <a:pt x="6192" y="3905"/>
                    <a:pt x="6240" y="3810"/>
                  </a:cubicBezTo>
                  <a:cubicBezTo>
                    <a:pt x="6287" y="3703"/>
                    <a:pt x="6299" y="3596"/>
                    <a:pt x="6252" y="3477"/>
                  </a:cubicBezTo>
                  <a:cubicBezTo>
                    <a:pt x="6073" y="2977"/>
                    <a:pt x="5942" y="2143"/>
                    <a:pt x="5906" y="1738"/>
                  </a:cubicBezTo>
                  <a:cubicBezTo>
                    <a:pt x="5835" y="738"/>
                    <a:pt x="5097" y="0"/>
                    <a:pt x="41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25" name="Google Shape;10025;p78"/>
            <p:cNvSpPr/>
            <p:nvPr/>
          </p:nvSpPr>
          <p:spPr>
            <a:xfrm>
              <a:off x="6019323" y="2641653"/>
              <a:ext cx="13272" cy="13272"/>
            </a:xfrm>
            <a:custGeom>
              <a:avLst/>
              <a:gdLst/>
              <a:ahLst/>
              <a:cxnLst/>
              <a:rect l="l" t="t" r="r" b="b"/>
              <a:pathLst>
                <a:path w="417" h="417" extrusionOk="0">
                  <a:moveTo>
                    <a:pt x="202" y="0"/>
                  </a:moveTo>
                  <a:cubicBezTo>
                    <a:pt x="95" y="0"/>
                    <a:pt x="0" y="84"/>
                    <a:pt x="0" y="203"/>
                  </a:cubicBezTo>
                  <a:cubicBezTo>
                    <a:pt x="0" y="322"/>
                    <a:pt x="95" y="417"/>
                    <a:pt x="202" y="417"/>
                  </a:cubicBezTo>
                  <a:cubicBezTo>
                    <a:pt x="322" y="417"/>
                    <a:pt x="417" y="322"/>
                    <a:pt x="417" y="203"/>
                  </a:cubicBezTo>
                  <a:cubicBezTo>
                    <a:pt x="417" y="84"/>
                    <a:pt x="322" y="0"/>
                    <a:pt x="20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26" name="Google Shape;10026;p78"/>
          <p:cNvGrpSpPr/>
          <p:nvPr/>
        </p:nvGrpSpPr>
        <p:grpSpPr>
          <a:xfrm>
            <a:off x="6502373" y="2991753"/>
            <a:ext cx="543699" cy="475503"/>
            <a:chOff x="4876780" y="2418064"/>
            <a:chExt cx="407774" cy="35662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27" name="Google Shape;10027;p78"/>
            <p:cNvSpPr/>
            <p:nvPr/>
          </p:nvSpPr>
          <p:spPr>
            <a:xfrm>
              <a:off x="4876780" y="2455589"/>
              <a:ext cx="407774" cy="319103"/>
            </a:xfrm>
            <a:custGeom>
              <a:avLst/>
              <a:gdLst/>
              <a:ahLst/>
              <a:cxnLst/>
              <a:rect l="l" t="t" r="r" b="b"/>
              <a:pathLst>
                <a:path w="12812" h="10026" extrusionOk="0">
                  <a:moveTo>
                    <a:pt x="3608" y="393"/>
                  </a:moveTo>
                  <a:cubicBezTo>
                    <a:pt x="3942" y="393"/>
                    <a:pt x="4216" y="619"/>
                    <a:pt x="4216" y="905"/>
                  </a:cubicBezTo>
                  <a:lnTo>
                    <a:pt x="4216" y="929"/>
                  </a:lnTo>
                  <a:cubicBezTo>
                    <a:pt x="4025" y="857"/>
                    <a:pt x="3811" y="810"/>
                    <a:pt x="3608" y="810"/>
                  </a:cubicBezTo>
                  <a:cubicBezTo>
                    <a:pt x="3382" y="810"/>
                    <a:pt x="3192" y="857"/>
                    <a:pt x="2989" y="929"/>
                  </a:cubicBezTo>
                  <a:lnTo>
                    <a:pt x="2989" y="905"/>
                  </a:lnTo>
                  <a:cubicBezTo>
                    <a:pt x="2989" y="619"/>
                    <a:pt x="3275" y="393"/>
                    <a:pt x="3608" y="393"/>
                  </a:cubicBezTo>
                  <a:close/>
                  <a:moveTo>
                    <a:pt x="3620" y="1179"/>
                  </a:moveTo>
                  <a:cubicBezTo>
                    <a:pt x="4287" y="1179"/>
                    <a:pt x="4835" y="1739"/>
                    <a:pt x="4835" y="2405"/>
                  </a:cubicBezTo>
                  <a:cubicBezTo>
                    <a:pt x="4835" y="2536"/>
                    <a:pt x="4823" y="2655"/>
                    <a:pt x="4775" y="2774"/>
                  </a:cubicBezTo>
                  <a:cubicBezTo>
                    <a:pt x="4239" y="2239"/>
                    <a:pt x="3299" y="2012"/>
                    <a:pt x="3263" y="2012"/>
                  </a:cubicBezTo>
                  <a:cubicBezTo>
                    <a:pt x="3248" y="2009"/>
                    <a:pt x="3233" y="2008"/>
                    <a:pt x="3219" y="2008"/>
                  </a:cubicBezTo>
                  <a:cubicBezTo>
                    <a:pt x="3174" y="2008"/>
                    <a:pt x="3132" y="2021"/>
                    <a:pt x="3096" y="2048"/>
                  </a:cubicBezTo>
                  <a:cubicBezTo>
                    <a:pt x="3049" y="2072"/>
                    <a:pt x="3025" y="2131"/>
                    <a:pt x="3037" y="2191"/>
                  </a:cubicBezTo>
                  <a:cubicBezTo>
                    <a:pt x="3037" y="2215"/>
                    <a:pt x="3025" y="2322"/>
                    <a:pt x="2882" y="2465"/>
                  </a:cubicBezTo>
                  <a:cubicBezTo>
                    <a:pt x="2811" y="2536"/>
                    <a:pt x="2811" y="2655"/>
                    <a:pt x="2882" y="2727"/>
                  </a:cubicBezTo>
                  <a:cubicBezTo>
                    <a:pt x="2924" y="2768"/>
                    <a:pt x="2974" y="2789"/>
                    <a:pt x="3023" y="2789"/>
                  </a:cubicBezTo>
                  <a:cubicBezTo>
                    <a:pt x="3073" y="2789"/>
                    <a:pt x="3120" y="2768"/>
                    <a:pt x="3156" y="2727"/>
                  </a:cubicBezTo>
                  <a:cubicBezTo>
                    <a:pt x="3263" y="2631"/>
                    <a:pt x="3323" y="2524"/>
                    <a:pt x="3358" y="2429"/>
                  </a:cubicBezTo>
                  <a:cubicBezTo>
                    <a:pt x="3680" y="2524"/>
                    <a:pt x="4335" y="2762"/>
                    <a:pt x="4632" y="3179"/>
                  </a:cubicBezTo>
                  <a:cubicBezTo>
                    <a:pt x="4537" y="3655"/>
                    <a:pt x="4120" y="4013"/>
                    <a:pt x="3632" y="4013"/>
                  </a:cubicBezTo>
                  <a:cubicBezTo>
                    <a:pt x="3624" y="4013"/>
                    <a:pt x="3616" y="4013"/>
                    <a:pt x="3608" y="4013"/>
                  </a:cubicBezTo>
                  <a:cubicBezTo>
                    <a:pt x="3083" y="4013"/>
                    <a:pt x="2655" y="3636"/>
                    <a:pt x="2608" y="3120"/>
                  </a:cubicBezTo>
                  <a:cubicBezTo>
                    <a:pt x="2608" y="3084"/>
                    <a:pt x="2596" y="3060"/>
                    <a:pt x="2572" y="3048"/>
                  </a:cubicBezTo>
                  <a:cubicBezTo>
                    <a:pt x="2453" y="2846"/>
                    <a:pt x="2394" y="2631"/>
                    <a:pt x="2394" y="2405"/>
                  </a:cubicBezTo>
                  <a:cubicBezTo>
                    <a:pt x="2394" y="1739"/>
                    <a:pt x="2953" y="1179"/>
                    <a:pt x="3620" y="1179"/>
                  </a:cubicBezTo>
                  <a:close/>
                  <a:moveTo>
                    <a:pt x="4013" y="4334"/>
                  </a:moveTo>
                  <a:lnTo>
                    <a:pt x="4013" y="4536"/>
                  </a:lnTo>
                  <a:cubicBezTo>
                    <a:pt x="4025" y="4596"/>
                    <a:pt x="4037" y="4667"/>
                    <a:pt x="4061" y="4715"/>
                  </a:cubicBezTo>
                  <a:lnTo>
                    <a:pt x="3882" y="4870"/>
                  </a:lnTo>
                  <a:cubicBezTo>
                    <a:pt x="3805" y="4947"/>
                    <a:pt x="3701" y="4986"/>
                    <a:pt x="3598" y="4986"/>
                  </a:cubicBezTo>
                  <a:cubicBezTo>
                    <a:pt x="3495" y="4986"/>
                    <a:pt x="3394" y="4947"/>
                    <a:pt x="3323" y="4870"/>
                  </a:cubicBezTo>
                  <a:lnTo>
                    <a:pt x="3144" y="4715"/>
                  </a:lnTo>
                  <a:cubicBezTo>
                    <a:pt x="3168" y="4656"/>
                    <a:pt x="3180" y="4596"/>
                    <a:pt x="3180" y="4536"/>
                  </a:cubicBezTo>
                  <a:lnTo>
                    <a:pt x="3180" y="4334"/>
                  </a:lnTo>
                  <a:cubicBezTo>
                    <a:pt x="3323" y="4382"/>
                    <a:pt x="3454" y="4394"/>
                    <a:pt x="3596" y="4394"/>
                  </a:cubicBezTo>
                  <a:cubicBezTo>
                    <a:pt x="3751" y="4394"/>
                    <a:pt x="3882" y="4382"/>
                    <a:pt x="4013" y="4334"/>
                  </a:cubicBezTo>
                  <a:close/>
                  <a:moveTo>
                    <a:pt x="6013" y="5977"/>
                  </a:moveTo>
                  <a:lnTo>
                    <a:pt x="6013" y="5989"/>
                  </a:lnTo>
                  <a:lnTo>
                    <a:pt x="6025" y="7596"/>
                  </a:lnTo>
                  <a:cubicBezTo>
                    <a:pt x="6025" y="7596"/>
                    <a:pt x="6025" y="7608"/>
                    <a:pt x="6013" y="7608"/>
                  </a:cubicBezTo>
                  <a:lnTo>
                    <a:pt x="3620" y="7608"/>
                  </a:lnTo>
                  <a:cubicBezTo>
                    <a:pt x="3620" y="7608"/>
                    <a:pt x="3608" y="7608"/>
                    <a:pt x="3608" y="7596"/>
                  </a:cubicBezTo>
                  <a:lnTo>
                    <a:pt x="3608" y="5989"/>
                  </a:lnTo>
                  <a:cubicBezTo>
                    <a:pt x="3608" y="5989"/>
                    <a:pt x="3608" y="5977"/>
                    <a:pt x="3620" y="5977"/>
                  </a:cubicBezTo>
                  <a:close/>
                  <a:moveTo>
                    <a:pt x="4358" y="4941"/>
                  </a:moveTo>
                  <a:lnTo>
                    <a:pt x="4989" y="5263"/>
                  </a:lnTo>
                  <a:cubicBezTo>
                    <a:pt x="5120" y="5334"/>
                    <a:pt x="5216" y="5465"/>
                    <a:pt x="5216" y="5620"/>
                  </a:cubicBezTo>
                  <a:lnTo>
                    <a:pt x="3608" y="5620"/>
                  </a:lnTo>
                  <a:cubicBezTo>
                    <a:pt x="3394" y="5620"/>
                    <a:pt x="3215" y="5799"/>
                    <a:pt x="3215" y="6001"/>
                  </a:cubicBezTo>
                  <a:lnTo>
                    <a:pt x="3215" y="6822"/>
                  </a:lnTo>
                  <a:lnTo>
                    <a:pt x="2787" y="6822"/>
                  </a:lnTo>
                  <a:lnTo>
                    <a:pt x="2787" y="6060"/>
                  </a:lnTo>
                  <a:cubicBezTo>
                    <a:pt x="2787" y="5965"/>
                    <a:pt x="2692" y="5870"/>
                    <a:pt x="2596" y="5870"/>
                  </a:cubicBezTo>
                  <a:cubicBezTo>
                    <a:pt x="2489" y="5870"/>
                    <a:pt x="2394" y="5965"/>
                    <a:pt x="2394" y="6060"/>
                  </a:cubicBezTo>
                  <a:lnTo>
                    <a:pt x="2394" y="7013"/>
                  </a:lnTo>
                  <a:cubicBezTo>
                    <a:pt x="2394" y="7120"/>
                    <a:pt x="2489" y="7203"/>
                    <a:pt x="2596" y="7203"/>
                  </a:cubicBezTo>
                  <a:lnTo>
                    <a:pt x="3203" y="7203"/>
                  </a:lnTo>
                  <a:lnTo>
                    <a:pt x="3203" y="7620"/>
                  </a:lnTo>
                  <a:lnTo>
                    <a:pt x="3203" y="7644"/>
                  </a:lnTo>
                  <a:lnTo>
                    <a:pt x="2382" y="7644"/>
                  </a:lnTo>
                  <a:cubicBezTo>
                    <a:pt x="2156" y="7644"/>
                    <a:pt x="1965" y="7465"/>
                    <a:pt x="1965" y="7227"/>
                  </a:cubicBezTo>
                  <a:lnTo>
                    <a:pt x="1965" y="5632"/>
                  </a:lnTo>
                  <a:lnTo>
                    <a:pt x="2001" y="5632"/>
                  </a:lnTo>
                  <a:cubicBezTo>
                    <a:pt x="2001" y="5465"/>
                    <a:pt x="2084" y="5334"/>
                    <a:pt x="2215" y="5263"/>
                  </a:cubicBezTo>
                  <a:lnTo>
                    <a:pt x="2846" y="4941"/>
                  </a:lnTo>
                  <a:lnTo>
                    <a:pt x="3073" y="5156"/>
                  </a:lnTo>
                  <a:cubicBezTo>
                    <a:pt x="3215" y="5298"/>
                    <a:pt x="3406" y="5382"/>
                    <a:pt x="3608" y="5382"/>
                  </a:cubicBezTo>
                  <a:cubicBezTo>
                    <a:pt x="3799" y="5382"/>
                    <a:pt x="3989" y="5298"/>
                    <a:pt x="4144" y="5156"/>
                  </a:cubicBezTo>
                  <a:lnTo>
                    <a:pt x="4358" y="4941"/>
                  </a:lnTo>
                  <a:close/>
                  <a:moveTo>
                    <a:pt x="12026" y="7989"/>
                  </a:moveTo>
                  <a:lnTo>
                    <a:pt x="12026" y="8418"/>
                  </a:lnTo>
                  <a:lnTo>
                    <a:pt x="787" y="8418"/>
                  </a:lnTo>
                  <a:lnTo>
                    <a:pt x="787" y="7989"/>
                  </a:lnTo>
                  <a:close/>
                  <a:moveTo>
                    <a:pt x="3608" y="0"/>
                  </a:moveTo>
                  <a:cubicBezTo>
                    <a:pt x="3049" y="0"/>
                    <a:pt x="2620" y="405"/>
                    <a:pt x="2620" y="893"/>
                  </a:cubicBezTo>
                  <a:cubicBezTo>
                    <a:pt x="2620" y="977"/>
                    <a:pt x="2632" y="1060"/>
                    <a:pt x="2656" y="1131"/>
                  </a:cubicBezTo>
                  <a:cubicBezTo>
                    <a:pt x="2263" y="1417"/>
                    <a:pt x="2013" y="1881"/>
                    <a:pt x="2013" y="2405"/>
                  </a:cubicBezTo>
                  <a:cubicBezTo>
                    <a:pt x="2013" y="2679"/>
                    <a:pt x="2084" y="2953"/>
                    <a:pt x="2215" y="3191"/>
                  </a:cubicBezTo>
                  <a:cubicBezTo>
                    <a:pt x="2275" y="3596"/>
                    <a:pt x="2501" y="3917"/>
                    <a:pt x="2799" y="4144"/>
                  </a:cubicBezTo>
                  <a:lnTo>
                    <a:pt x="2799" y="4525"/>
                  </a:lnTo>
                  <a:lnTo>
                    <a:pt x="2799" y="4548"/>
                  </a:lnTo>
                  <a:lnTo>
                    <a:pt x="2037" y="4917"/>
                  </a:lnTo>
                  <a:cubicBezTo>
                    <a:pt x="1775" y="5048"/>
                    <a:pt x="1608" y="5322"/>
                    <a:pt x="1608" y="5620"/>
                  </a:cubicBezTo>
                  <a:lnTo>
                    <a:pt x="1608" y="7215"/>
                  </a:lnTo>
                  <a:cubicBezTo>
                    <a:pt x="1608" y="7358"/>
                    <a:pt x="1656" y="7513"/>
                    <a:pt x="1727" y="7632"/>
                  </a:cubicBezTo>
                  <a:lnTo>
                    <a:pt x="191" y="7632"/>
                  </a:lnTo>
                  <a:cubicBezTo>
                    <a:pt x="96" y="7632"/>
                    <a:pt x="1" y="7715"/>
                    <a:pt x="1" y="7823"/>
                  </a:cubicBezTo>
                  <a:cubicBezTo>
                    <a:pt x="1" y="7930"/>
                    <a:pt x="96" y="8013"/>
                    <a:pt x="191" y="8013"/>
                  </a:cubicBezTo>
                  <a:lnTo>
                    <a:pt x="406" y="8013"/>
                  </a:lnTo>
                  <a:lnTo>
                    <a:pt x="406" y="9835"/>
                  </a:lnTo>
                  <a:cubicBezTo>
                    <a:pt x="406" y="9930"/>
                    <a:pt x="489" y="10025"/>
                    <a:pt x="596" y="10025"/>
                  </a:cubicBezTo>
                  <a:cubicBezTo>
                    <a:pt x="703" y="10025"/>
                    <a:pt x="787" y="9930"/>
                    <a:pt x="787" y="9835"/>
                  </a:cubicBezTo>
                  <a:lnTo>
                    <a:pt x="787" y="8823"/>
                  </a:lnTo>
                  <a:lnTo>
                    <a:pt x="12026" y="8823"/>
                  </a:lnTo>
                  <a:lnTo>
                    <a:pt x="12026" y="9835"/>
                  </a:lnTo>
                  <a:cubicBezTo>
                    <a:pt x="12026" y="9930"/>
                    <a:pt x="12121" y="10025"/>
                    <a:pt x="12217" y="10025"/>
                  </a:cubicBezTo>
                  <a:cubicBezTo>
                    <a:pt x="12324" y="10025"/>
                    <a:pt x="12419" y="9930"/>
                    <a:pt x="12419" y="9835"/>
                  </a:cubicBezTo>
                  <a:lnTo>
                    <a:pt x="12419" y="8013"/>
                  </a:lnTo>
                  <a:lnTo>
                    <a:pt x="12621" y="8013"/>
                  </a:lnTo>
                  <a:cubicBezTo>
                    <a:pt x="12728" y="8013"/>
                    <a:pt x="12812" y="7930"/>
                    <a:pt x="12812" y="7823"/>
                  </a:cubicBezTo>
                  <a:cubicBezTo>
                    <a:pt x="12800" y="7704"/>
                    <a:pt x="12717" y="7632"/>
                    <a:pt x="12609" y="7632"/>
                  </a:cubicBezTo>
                  <a:lnTo>
                    <a:pt x="6406" y="7632"/>
                  </a:lnTo>
                  <a:lnTo>
                    <a:pt x="6406" y="7608"/>
                  </a:lnTo>
                  <a:lnTo>
                    <a:pt x="6406" y="6001"/>
                  </a:lnTo>
                  <a:cubicBezTo>
                    <a:pt x="6406" y="5799"/>
                    <a:pt x="6228" y="5620"/>
                    <a:pt x="6013" y="5620"/>
                  </a:cubicBezTo>
                  <a:lnTo>
                    <a:pt x="5597" y="5620"/>
                  </a:lnTo>
                  <a:cubicBezTo>
                    <a:pt x="5597" y="5322"/>
                    <a:pt x="5430" y="5048"/>
                    <a:pt x="5168" y="4917"/>
                  </a:cubicBezTo>
                  <a:lnTo>
                    <a:pt x="4406" y="4548"/>
                  </a:lnTo>
                  <a:lnTo>
                    <a:pt x="4406" y="4525"/>
                  </a:lnTo>
                  <a:lnTo>
                    <a:pt x="4406" y="4144"/>
                  </a:lnTo>
                  <a:cubicBezTo>
                    <a:pt x="4716" y="3929"/>
                    <a:pt x="4942" y="3596"/>
                    <a:pt x="4989" y="3191"/>
                  </a:cubicBezTo>
                  <a:cubicBezTo>
                    <a:pt x="5120" y="2953"/>
                    <a:pt x="5192" y="2667"/>
                    <a:pt x="5192" y="2405"/>
                  </a:cubicBezTo>
                  <a:cubicBezTo>
                    <a:pt x="5192" y="1881"/>
                    <a:pt x="4942" y="1417"/>
                    <a:pt x="4561" y="1131"/>
                  </a:cubicBezTo>
                  <a:cubicBezTo>
                    <a:pt x="4585" y="1060"/>
                    <a:pt x="4585" y="988"/>
                    <a:pt x="4585" y="893"/>
                  </a:cubicBezTo>
                  <a:cubicBezTo>
                    <a:pt x="4585" y="405"/>
                    <a:pt x="4144" y="0"/>
                    <a:pt x="360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28" name="Google Shape;10028;p78"/>
            <p:cNvSpPr/>
            <p:nvPr/>
          </p:nvSpPr>
          <p:spPr>
            <a:xfrm>
              <a:off x="5017012" y="2666287"/>
              <a:ext cx="25016" cy="12158"/>
            </a:xfrm>
            <a:custGeom>
              <a:avLst/>
              <a:gdLst/>
              <a:ahLst/>
              <a:cxnLst/>
              <a:rect l="l" t="t" r="r" b="b"/>
              <a:pathLst>
                <a:path w="786" h="382" extrusionOk="0">
                  <a:moveTo>
                    <a:pt x="191" y="0"/>
                  </a:moveTo>
                  <a:cubicBezTo>
                    <a:pt x="83" y="0"/>
                    <a:pt x="0" y="83"/>
                    <a:pt x="0" y="191"/>
                  </a:cubicBezTo>
                  <a:cubicBezTo>
                    <a:pt x="0" y="298"/>
                    <a:pt x="83" y="381"/>
                    <a:pt x="191" y="381"/>
                  </a:cubicBezTo>
                  <a:lnTo>
                    <a:pt x="595" y="381"/>
                  </a:lnTo>
                  <a:cubicBezTo>
                    <a:pt x="702" y="381"/>
                    <a:pt x="786" y="298"/>
                    <a:pt x="786" y="191"/>
                  </a:cubicBezTo>
                  <a:cubicBezTo>
                    <a:pt x="786" y="83"/>
                    <a:pt x="702" y="0"/>
                    <a:pt x="59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29" name="Google Shape;10029;p78"/>
            <p:cNvSpPr/>
            <p:nvPr/>
          </p:nvSpPr>
          <p:spPr>
            <a:xfrm>
              <a:off x="5068159" y="2418064"/>
              <a:ext cx="203155" cy="198222"/>
            </a:xfrm>
            <a:custGeom>
              <a:avLst/>
              <a:gdLst/>
              <a:ahLst/>
              <a:cxnLst/>
              <a:rect l="l" t="t" r="r" b="b"/>
              <a:pathLst>
                <a:path w="6383" h="6228" extrusionOk="0">
                  <a:moveTo>
                    <a:pt x="5608" y="346"/>
                  </a:moveTo>
                  <a:cubicBezTo>
                    <a:pt x="5834" y="346"/>
                    <a:pt x="6025" y="524"/>
                    <a:pt x="6025" y="762"/>
                  </a:cubicBezTo>
                  <a:lnTo>
                    <a:pt x="6025" y="3989"/>
                  </a:lnTo>
                  <a:lnTo>
                    <a:pt x="6013" y="3989"/>
                  </a:lnTo>
                  <a:cubicBezTo>
                    <a:pt x="6013" y="4203"/>
                    <a:pt x="5834" y="4406"/>
                    <a:pt x="5596" y="4406"/>
                  </a:cubicBezTo>
                  <a:lnTo>
                    <a:pt x="3203" y="4406"/>
                  </a:lnTo>
                  <a:cubicBezTo>
                    <a:pt x="3156" y="4406"/>
                    <a:pt x="3132" y="4418"/>
                    <a:pt x="3096" y="4430"/>
                  </a:cubicBezTo>
                  <a:lnTo>
                    <a:pt x="1310" y="5727"/>
                  </a:lnTo>
                  <a:lnTo>
                    <a:pt x="1584" y="4620"/>
                  </a:lnTo>
                  <a:cubicBezTo>
                    <a:pt x="1596" y="4561"/>
                    <a:pt x="1584" y="4501"/>
                    <a:pt x="1548" y="4465"/>
                  </a:cubicBezTo>
                  <a:cubicBezTo>
                    <a:pt x="1512" y="4418"/>
                    <a:pt x="1465" y="4382"/>
                    <a:pt x="1405" y="4382"/>
                  </a:cubicBezTo>
                  <a:lnTo>
                    <a:pt x="810" y="4382"/>
                  </a:lnTo>
                  <a:cubicBezTo>
                    <a:pt x="584" y="4382"/>
                    <a:pt x="393" y="4203"/>
                    <a:pt x="393" y="3965"/>
                  </a:cubicBezTo>
                  <a:lnTo>
                    <a:pt x="393" y="762"/>
                  </a:lnTo>
                  <a:cubicBezTo>
                    <a:pt x="393" y="548"/>
                    <a:pt x="572" y="346"/>
                    <a:pt x="810" y="346"/>
                  </a:cubicBezTo>
                  <a:close/>
                  <a:moveTo>
                    <a:pt x="786" y="0"/>
                  </a:moveTo>
                  <a:cubicBezTo>
                    <a:pt x="358" y="0"/>
                    <a:pt x="0" y="358"/>
                    <a:pt x="0" y="786"/>
                  </a:cubicBezTo>
                  <a:lnTo>
                    <a:pt x="0" y="3989"/>
                  </a:lnTo>
                  <a:cubicBezTo>
                    <a:pt x="0" y="4418"/>
                    <a:pt x="358" y="4775"/>
                    <a:pt x="786" y="4775"/>
                  </a:cubicBezTo>
                  <a:lnTo>
                    <a:pt x="1143" y="4775"/>
                  </a:lnTo>
                  <a:lnTo>
                    <a:pt x="881" y="5870"/>
                  </a:lnTo>
                  <a:cubicBezTo>
                    <a:pt x="846" y="5989"/>
                    <a:pt x="893" y="6108"/>
                    <a:pt x="1000" y="6192"/>
                  </a:cubicBezTo>
                  <a:cubicBezTo>
                    <a:pt x="1048" y="6216"/>
                    <a:pt x="1108" y="6227"/>
                    <a:pt x="1167" y="6227"/>
                  </a:cubicBezTo>
                  <a:cubicBezTo>
                    <a:pt x="1227" y="6227"/>
                    <a:pt x="1286" y="6216"/>
                    <a:pt x="1322" y="6168"/>
                  </a:cubicBezTo>
                  <a:lnTo>
                    <a:pt x="3263" y="4775"/>
                  </a:lnTo>
                  <a:lnTo>
                    <a:pt x="5596" y="4775"/>
                  </a:lnTo>
                  <a:cubicBezTo>
                    <a:pt x="6025" y="4775"/>
                    <a:pt x="6382" y="4418"/>
                    <a:pt x="6382" y="3989"/>
                  </a:cubicBezTo>
                  <a:lnTo>
                    <a:pt x="6382" y="786"/>
                  </a:lnTo>
                  <a:cubicBezTo>
                    <a:pt x="6382" y="358"/>
                    <a:pt x="6025" y="0"/>
                    <a:pt x="559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0" name="Google Shape;10030;p78"/>
            <p:cNvSpPr/>
            <p:nvPr/>
          </p:nvSpPr>
          <p:spPr>
            <a:xfrm>
              <a:off x="5106415" y="2456353"/>
              <a:ext cx="31509" cy="12158"/>
            </a:xfrm>
            <a:custGeom>
              <a:avLst/>
              <a:gdLst/>
              <a:ahLst/>
              <a:cxnLst/>
              <a:rect l="l" t="t" r="r" b="b"/>
              <a:pathLst>
                <a:path w="990" h="382" extrusionOk="0">
                  <a:moveTo>
                    <a:pt x="203" y="0"/>
                  </a:moveTo>
                  <a:cubicBezTo>
                    <a:pt x="96" y="0"/>
                    <a:pt x="1" y="83"/>
                    <a:pt x="1" y="191"/>
                  </a:cubicBezTo>
                  <a:cubicBezTo>
                    <a:pt x="1" y="298"/>
                    <a:pt x="96" y="381"/>
                    <a:pt x="203" y="381"/>
                  </a:cubicBezTo>
                  <a:lnTo>
                    <a:pt x="799" y="381"/>
                  </a:lnTo>
                  <a:cubicBezTo>
                    <a:pt x="894" y="381"/>
                    <a:pt x="989" y="298"/>
                    <a:pt x="989" y="191"/>
                  </a:cubicBezTo>
                  <a:cubicBezTo>
                    <a:pt x="989" y="83"/>
                    <a:pt x="894" y="0"/>
                    <a:pt x="7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1" name="Google Shape;10031;p78"/>
            <p:cNvSpPr/>
            <p:nvPr/>
          </p:nvSpPr>
          <p:spPr>
            <a:xfrm>
              <a:off x="5151133" y="2456353"/>
              <a:ext cx="82274" cy="12158"/>
            </a:xfrm>
            <a:custGeom>
              <a:avLst/>
              <a:gdLst/>
              <a:ahLst/>
              <a:cxnLst/>
              <a:rect l="l" t="t" r="r" b="b"/>
              <a:pathLst>
                <a:path w="2585" h="382" extrusionOk="0">
                  <a:moveTo>
                    <a:pt x="191" y="0"/>
                  </a:moveTo>
                  <a:cubicBezTo>
                    <a:pt x="84" y="0"/>
                    <a:pt x="1" y="83"/>
                    <a:pt x="1" y="191"/>
                  </a:cubicBezTo>
                  <a:cubicBezTo>
                    <a:pt x="1" y="298"/>
                    <a:pt x="84" y="381"/>
                    <a:pt x="191" y="381"/>
                  </a:cubicBezTo>
                  <a:lnTo>
                    <a:pt x="2394" y="381"/>
                  </a:lnTo>
                  <a:cubicBezTo>
                    <a:pt x="2501" y="381"/>
                    <a:pt x="2584" y="298"/>
                    <a:pt x="2584" y="191"/>
                  </a:cubicBezTo>
                  <a:cubicBezTo>
                    <a:pt x="2584" y="83"/>
                    <a:pt x="2501" y="0"/>
                    <a:pt x="239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2" name="Google Shape;10032;p78"/>
            <p:cNvSpPr/>
            <p:nvPr/>
          </p:nvSpPr>
          <p:spPr>
            <a:xfrm>
              <a:off x="5106415" y="2488180"/>
              <a:ext cx="126992" cy="12158"/>
            </a:xfrm>
            <a:custGeom>
              <a:avLst/>
              <a:gdLst/>
              <a:ahLst/>
              <a:cxnLst/>
              <a:rect l="l" t="t" r="r" b="b"/>
              <a:pathLst>
                <a:path w="3990" h="382" extrusionOk="0">
                  <a:moveTo>
                    <a:pt x="203" y="0"/>
                  </a:moveTo>
                  <a:cubicBezTo>
                    <a:pt x="96" y="0"/>
                    <a:pt x="1" y="83"/>
                    <a:pt x="1" y="191"/>
                  </a:cubicBezTo>
                  <a:cubicBezTo>
                    <a:pt x="1" y="298"/>
                    <a:pt x="96" y="381"/>
                    <a:pt x="203" y="381"/>
                  </a:cubicBezTo>
                  <a:lnTo>
                    <a:pt x="3799" y="381"/>
                  </a:lnTo>
                  <a:cubicBezTo>
                    <a:pt x="3906" y="381"/>
                    <a:pt x="3989" y="298"/>
                    <a:pt x="3989" y="191"/>
                  </a:cubicBezTo>
                  <a:cubicBezTo>
                    <a:pt x="3978" y="83"/>
                    <a:pt x="3906" y="0"/>
                    <a:pt x="37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3" name="Google Shape;10033;p78"/>
            <p:cNvSpPr/>
            <p:nvPr/>
          </p:nvSpPr>
          <p:spPr>
            <a:xfrm>
              <a:off x="5106415" y="2519626"/>
              <a:ext cx="82656" cy="12540"/>
            </a:xfrm>
            <a:custGeom>
              <a:avLst/>
              <a:gdLst/>
              <a:ahLst/>
              <a:cxnLst/>
              <a:rect l="l" t="t" r="r" b="b"/>
              <a:pathLst>
                <a:path w="2597" h="394" extrusionOk="0">
                  <a:moveTo>
                    <a:pt x="203" y="0"/>
                  </a:moveTo>
                  <a:cubicBezTo>
                    <a:pt x="96" y="0"/>
                    <a:pt x="1" y="96"/>
                    <a:pt x="1" y="203"/>
                  </a:cubicBezTo>
                  <a:cubicBezTo>
                    <a:pt x="1" y="298"/>
                    <a:pt x="96" y="393"/>
                    <a:pt x="203" y="393"/>
                  </a:cubicBezTo>
                  <a:lnTo>
                    <a:pt x="2394" y="393"/>
                  </a:lnTo>
                  <a:cubicBezTo>
                    <a:pt x="2501" y="393"/>
                    <a:pt x="2596" y="298"/>
                    <a:pt x="2596" y="203"/>
                  </a:cubicBezTo>
                  <a:cubicBezTo>
                    <a:pt x="2585" y="96"/>
                    <a:pt x="2501" y="0"/>
                    <a:pt x="239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4" name="Google Shape;10034;p78"/>
            <p:cNvSpPr/>
            <p:nvPr/>
          </p:nvSpPr>
          <p:spPr>
            <a:xfrm>
              <a:off x="5202312" y="2519626"/>
              <a:ext cx="31095" cy="12540"/>
            </a:xfrm>
            <a:custGeom>
              <a:avLst/>
              <a:gdLst/>
              <a:ahLst/>
              <a:cxnLst/>
              <a:rect l="l" t="t" r="r" b="b"/>
              <a:pathLst>
                <a:path w="977" h="394" extrusionOk="0">
                  <a:moveTo>
                    <a:pt x="191" y="0"/>
                  </a:moveTo>
                  <a:cubicBezTo>
                    <a:pt x="84" y="0"/>
                    <a:pt x="0" y="96"/>
                    <a:pt x="0" y="203"/>
                  </a:cubicBezTo>
                  <a:cubicBezTo>
                    <a:pt x="0" y="298"/>
                    <a:pt x="84" y="393"/>
                    <a:pt x="191" y="393"/>
                  </a:cubicBezTo>
                  <a:lnTo>
                    <a:pt x="786" y="393"/>
                  </a:lnTo>
                  <a:cubicBezTo>
                    <a:pt x="893" y="393"/>
                    <a:pt x="976" y="298"/>
                    <a:pt x="976" y="203"/>
                  </a:cubicBezTo>
                  <a:cubicBezTo>
                    <a:pt x="965" y="96"/>
                    <a:pt x="893" y="0"/>
                    <a:pt x="78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35" name="Google Shape;10035;p78"/>
          <p:cNvGrpSpPr/>
          <p:nvPr/>
        </p:nvGrpSpPr>
        <p:grpSpPr>
          <a:xfrm>
            <a:off x="9427830" y="2982162"/>
            <a:ext cx="531095" cy="494684"/>
            <a:chOff x="7070872" y="2410871"/>
            <a:chExt cx="398321" cy="37101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36" name="Google Shape;10036;p78"/>
            <p:cNvSpPr/>
            <p:nvPr/>
          </p:nvSpPr>
          <p:spPr>
            <a:xfrm>
              <a:off x="7204643" y="2603364"/>
              <a:ext cx="123586" cy="107641"/>
            </a:xfrm>
            <a:custGeom>
              <a:avLst/>
              <a:gdLst/>
              <a:ahLst/>
              <a:cxnLst/>
              <a:rect l="l" t="t" r="r" b="b"/>
              <a:pathLst>
                <a:path w="3883" h="3382" extrusionOk="0">
                  <a:moveTo>
                    <a:pt x="1942" y="1"/>
                  </a:moveTo>
                  <a:cubicBezTo>
                    <a:pt x="1846" y="1"/>
                    <a:pt x="1751" y="96"/>
                    <a:pt x="1751" y="203"/>
                  </a:cubicBezTo>
                  <a:lnTo>
                    <a:pt x="1751" y="2072"/>
                  </a:lnTo>
                  <a:lnTo>
                    <a:pt x="132" y="3013"/>
                  </a:lnTo>
                  <a:cubicBezTo>
                    <a:pt x="37" y="3072"/>
                    <a:pt x="1" y="3192"/>
                    <a:pt x="60" y="3287"/>
                  </a:cubicBezTo>
                  <a:cubicBezTo>
                    <a:pt x="84" y="3346"/>
                    <a:pt x="156" y="3382"/>
                    <a:pt x="215" y="3382"/>
                  </a:cubicBezTo>
                  <a:cubicBezTo>
                    <a:pt x="251" y="3382"/>
                    <a:pt x="298" y="3370"/>
                    <a:pt x="322" y="3358"/>
                  </a:cubicBezTo>
                  <a:lnTo>
                    <a:pt x="1942" y="2418"/>
                  </a:lnTo>
                  <a:lnTo>
                    <a:pt x="3573" y="3358"/>
                  </a:lnTo>
                  <a:cubicBezTo>
                    <a:pt x="3596" y="3370"/>
                    <a:pt x="3632" y="3382"/>
                    <a:pt x="3668" y="3382"/>
                  </a:cubicBezTo>
                  <a:cubicBezTo>
                    <a:pt x="3751" y="3382"/>
                    <a:pt x="3811" y="3358"/>
                    <a:pt x="3835" y="3287"/>
                  </a:cubicBezTo>
                  <a:cubicBezTo>
                    <a:pt x="3882" y="3192"/>
                    <a:pt x="3847" y="3072"/>
                    <a:pt x="3763" y="3013"/>
                  </a:cubicBezTo>
                  <a:lnTo>
                    <a:pt x="2144" y="2072"/>
                  </a:lnTo>
                  <a:lnTo>
                    <a:pt x="2144" y="203"/>
                  </a:lnTo>
                  <a:cubicBezTo>
                    <a:pt x="2144" y="96"/>
                    <a:pt x="2049" y="1"/>
                    <a:pt x="194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7" name="Google Shape;10037;p78"/>
            <p:cNvSpPr/>
            <p:nvPr/>
          </p:nvSpPr>
          <p:spPr>
            <a:xfrm>
              <a:off x="7203147" y="2410871"/>
              <a:ext cx="133421" cy="178902"/>
            </a:xfrm>
            <a:custGeom>
              <a:avLst/>
              <a:gdLst/>
              <a:ahLst/>
              <a:cxnLst/>
              <a:rect l="l" t="t" r="r" b="b"/>
              <a:pathLst>
                <a:path w="4192" h="5621" extrusionOk="0">
                  <a:moveTo>
                    <a:pt x="2131" y="405"/>
                  </a:moveTo>
                  <a:cubicBezTo>
                    <a:pt x="2631" y="405"/>
                    <a:pt x="3048" y="822"/>
                    <a:pt x="3048" y="1322"/>
                  </a:cubicBezTo>
                  <a:lnTo>
                    <a:pt x="3048" y="1441"/>
                  </a:lnTo>
                  <a:lnTo>
                    <a:pt x="3036" y="1441"/>
                  </a:lnTo>
                  <a:cubicBezTo>
                    <a:pt x="2762" y="1381"/>
                    <a:pt x="2679" y="1012"/>
                    <a:pt x="2679" y="1012"/>
                  </a:cubicBezTo>
                  <a:cubicBezTo>
                    <a:pt x="2667" y="941"/>
                    <a:pt x="2608" y="881"/>
                    <a:pt x="2524" y="858"/>
                  </a:cubicBezTo>
                  <a:cubicBezTo>
                    <a:pt x="2515" y="856"/>
                    <a:pt x="2506" y="855"/>
                    <a:pt x="2497" y="855"/>
                  </a:cubicBezTo>
                  <a:cubicBezTo>
                    <a:pt x="2435" y="855"/>
                    <a:pt x="2375" y="889"/>
                    <a:pt x="2334" y="941"/>
                  </a:cubicBezTo>
                  <a:cubicBezTo>
                    <a:pt x="1977" y="1417"/>
                    <a:pt x="1191" y="1429"/>
                    <a:pt x="1179" y="1429"/>
                  </a:cubicBezTo>
                  <a:cubicBezTo>
                    <a:pt x="1143" y="1429"/>
                    <a:pt x="1131" y="1429"/>
                    <a:pt x="1119" y="1441"/>
                  </a:cubicBezTo>
                  <a:lnTo>
                    <a:pt x="1119" y="1322"/>
                  </a:lnTo>
                  <a:cubicBezTo>
                    <a:pt x="1119" y="822"/>
                    <a:pt x="1536" y="405"/>
                    <a:pt x="2036" y="405"/>
                  </a:cubicBezTo>
                  <a:close/>
                  <a:moveTo>
                    <a:pt x="976" y="1965"/>
                  </a:moveTo>
                  <a:lnTo>
                    <a:pt x="976" y="2215"/>
                  </a:lnTo>
                  <a:cubicBezTo>
                    <a:pt x="941" y="2191"/>
                    <a:pt x="905" y="2143"/>
                    <a:pt x="905" y="2084"/>
                  </a:cubicBezTo>
                  <a:cubicBezTo>
                    <a:pt x="905" y="2036"/>
                    <a:pt x="917" y="2012"/>
                    <a:pt x="953" y="1977"/>
                  </a:cubicBezTo>
                  <a:cubicBezTo>
                    <a:pt x="965" y="1977"/>
                    <a:pt x="965" y="1977"/>
                    <a:pt x="976" y="1965"/>
                  </a:cubicBezTo>
                  <a:close/>
                  <a:moveTo>
                    <a:pt x="3215" y="1977"/>
                  </a:moveTo>
                  <a:cubicBezTo>
                    <a:pt x="3239" y="2012"/>
                    <a:pt x="3251" y="2048"/>
                    <a:pt x="3251" y="2084"/>
                  </a:cubicBezTo>
                  <a:cubicBezTo>
                    <a:pt x="3251" y="2143"/>
                    <a:pt x="3227" y="2179"/>
                    <a:pt x="3191" y="2215"/>
                  </a:cubicBezTo>
                  <a:lnTo>
                    <a:pt x="3191" y="1977"/>
                  </a:lnTo>
                  <a:close/>
                  <a:moveTo>
                    <a:pt x="2441" y="1393"/>
                  </a:moveTo>
                  <a:cubicBezTo>
                    <a:pt x="2512" y="1536"/>
                    <a:pt x="2631" y="1679"/>
                    <a:pt x="2810" y="1750"/>
                  </a:cubicBezTo>
                  <a:lnTo>
                    <a:pt x="2810" y="2322"/>
                  </a:lnTo>
                  <a:cubicBezTo>
                    <a:pt x="2810" y="2679"/>
                    <a:pt x="2524" y="2941"/>
                    <a:pt x="2191" y="2941"/>
                  </a:cubicBezTo>
                  <a:lnTo>
                    <a:pt x="2012" y="2941"/>
                  </a:lnTo>
                  <a:cubicBezTo>
                    <a:pt x="1667" y="2941"/>
                    <a:pt x="1381" y="2667"/>
                    <a:pt x="1381" y="2322"/>
                  </a:cubicBezTo>
                  <a:lnTo>
                    <a:pt x="1381" y="1798"/>
                  </a:lnTo>
                  <a:cubicBezTo>
                    <a:pt x="1631" y="1774"/>
                    <a:pt x="2096" y="1679"/>
                    <a:pt x="2441" y="1393"/>
                  </a:cubicBezTo>
                  <a:close/>
                  <a:moveTo>
                    <a:pt x="2286" y="3346"/>
                  </a:moveTo>
                  <a:lnTo>
                    <a:pt x="2286" y="3453"/>
                  </a:lnTo>
                  <a:lnTo>
                    <a:pt x="2310" y="3453"/>
                  </a:lnTo>
                  <a:lnTo>
                    <a:pt x="2084" y="3679"/>
                  </a:lnTo>
                  <a:lnTo>
                    <a:pt x="1869" y="3477"/>
                  </a:lnTo>
                  <a:lnTo>
                    <a:pt x="1869" y="3346"/>
                  </a:lnTo>
                  <a:close/>
                  <a:moveTo>
                    <a:pt x="2048" y="0"/>
                  </a:moveTo>
                  <a:cubicBezTo>
                    <a:pt x="1322" y="0"/>
                    <a:pt x="726" y="596"/>
                    <a:pt x="726" y="1322"/>
                  </a:cubicBezTo>
                  <a:lnTo>
                    <a:pt x="726" y="1667"/>
                  </a:lnTo>
                  <a:cubicBezTo>
                    <a:pt x="607" y="1774"/>
                    <a:pt x="512" y="1917"/>
                    <a:pt x="512" y="2096"/>
                  </a:cubicBezTo>
                  <a:cubicBezTo>
                    <a:pt x="512" y="2393"/>
                    <a:pt x="738" y="2632"/>
                    <a:pt x="1036" y="2643"/>
                  </a:cubicBezTo>
                  <a:cubicBezTo>
                    <a:pt x="1107" y="2882"/>
                    <a:pt x="1274" y="3096"/>
                    <a:pt x="1500" y="3215"/>
                  </a:cubicBezTo>
                  <a:lnTo>
                    <a:pt x="1500" y="3322"/>
                  </a:lnTo>
                  <a:lnTo>
                    <a:pt x="691" y="3632"/>
                  </a:lnTo>
                  <a:cubicBezTo>
                    <a:pt x="619" y="3655"/>
                    <a:pt x="0" y="3917"/>
                    <a:pt x="0" y="4715"/>
                  </a:cubicBezTo>
                  <a:lnTo>
                    <a:pt x="0" y="5418"/>
                  </a:lnTo>
                  <a:cubicBezTo>
                    <a:pt x="0" y="5525"/>
                    <a:pt x="84" y="5608"/>
                    <a:pt x="191" y="5608"/>
                  </a:cubicBezTo>
                  <a:lnTo>
                    <a:pt x="691" y="5608"/>
                  </a:lnTo>
                  <a:cubicBezTo>
                    <a:pt x="798" y="5608"/>
                    <a:pt x="893" y="5525"/>
                    <a:pt x="893" y="5418"/>
                  </a:cubicBezTo>
                  <a:cubicBezTo>
                    <a:pt x="893" y="5310"/>
                    <a:pt x="798" y="5227"/>
                    <a:pt x="691" y="5227"/>
                  </a:cubicBezTo>
                  <a:lnTo>
                    <a:pt x="393" y="5227"/>
                  </a:lnTo>
                  <a:lnTo>
                    <a:pt x="393" y="4715"/>
                  </a:lnTo>
                  <a:cubicBezTo>
                    <a:pt x="393" y="4167"/>
                    <a:pt x="834" y="4013"/>
                    <a:pt x="846" y="4001"/>
                  </a:cubicBezTo>
                  <a:lnTo>
                    <a:pt x="857" y="4001"/>
                  </a:lnTo>
                  <a:lnTo>
                    <a:pt x="1608" y="3715"/>
                  </a:lnTo>
                  <a:lnTo>
                    <a:pt x="1989" y="4108"/>
                  </a:lnTo>
                  <a:cubicBezTo>
                    <a:pt x="2024" y="4132"/>
                    <a:pt x="2084" y="4167"/>
                    <a:pt x="2119" y="4167"/>
                  </a:cubicBezTo>
                  <a:cubicBezTo>
                    <a:pt x="2179" y="4167"/>
                    <a:pt x="2227" y="4132"/>
                    <a:pt x="2262" y="4108"/>
                  </a:cubicBezTo>
                  <a:lnTo>
                    <a:pt x="2631" y="3715"/>
                  </a:lnTo>
                  <a:lnTo>
                    <a:pt x="3370" y="4013"/>
                  </a:lnTo>
                  <a:lnTo>
                    <a:pt x="3393" y="4013"/>
                  </a:lnTo>
                  <a:cubicBezTo>
                    <a:pt x="3405" y="4013"/>
                    <a:pt x="3834" y="4179"/>
                    <a:pt x="3834" y="4727"/>
                  </a:cubicBezTo>
                  <a:lnTo>
                    <a:pt x="3834" y="5239"/>
                  </a:lnTo>
                  <a:lnTo>
                    <a:pt x="1334" y="5239"/>
                  </a:lnTo>
                  <a:cubicBezTo>
                    <a:pt x="1227" y="5239"/>
                    <a:pt x="1143" y="5322"/>
                    <a:pt x="1143" y="5430"/>
                  </a:cubicBezTo>
                  <a:cubicBezTo>
                    <a:pt x="1143" y="5537"/>
                    <a:pt x="1227" y="5620"/>
                    <a:pt x="1334" y="5620"/>
                  </a:cubicBezTo>
                  <a:lnTo>
                    <a:pt x="4048" y="5620"/>
                  </a:lnTo>
                  <a:cubicBezTo>
                    <a:pt x="4108" y="5608"/>
                    <a:pt x="4191" y="5525"/>
                    <a:pt x="4191" y="5418"/>
                  </a:cubicBezTo>
                  <a:lnTo>
                    <a:pt x="4191" y="4715"/>
                  </a:lnTo>
                  <a:cubicBezTo>
                    <a:pt x="4191" y="3917"/>
                    <a:pt x="3572" y="3655"/>
                    <a:pt x="3501" y="3632"/>
                  </a:cubicBezTo>
                  <a:lnTo>
                    <a:pt x="2703" y="3322"/>
                  </a:lnTo>
                  <a:lnTo>
                    <a:pt x="2703" y="3215"/>
                  </a:lnTo>
                  <a:cubicBezTo>
                    <a:pt x="2917" y="3096"/>
                    <a:pt x="3084" y="2882"/>
                    <a:pt x="3167" y="2643"/>
                  </a:cubicBezTo>
                  <a:cubicBezTo>
                    <a:pt x="3453" y="2620"/>
                    <a:pt x="3679" y="2382"/>
                    <a:pt x="3679" y="2096"/>
                  </a:cubicBezTo>
                  <a:cubicBezTo>
                    <a:pt x="3679" y="1917"/>
                    <a:pt x="3596" y="1774"/>
                    <a:pt x="3465" y="1667"/>
                  </a:cubicBezTo>
                  <a:lnTo>
                    <a:pt x="3465" y="1322"/>
                  </a:lnTo>
                  <a:cubicBezTo>
                    <a:pt x="3465" y="596"/>
                    <a:pt x="2870" y="0"/>
                    <a:pt x="214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8" name="Google Shape;10038;p78"/>
            <p:cNvSpPr/>
            <p:nvPr/>
          </p:nvSpPr>
          <p:spPr>
            <a:xfrm>
              <a:off x="7334245" y="2602600"/>
              <a:ext cx="134949" cy="179284"/>
            </a:xfrm>
            <a:custGeom>
              <a:avLst/>
              <a:gdLst/>
              <a:ahLst/>
              <a:cxnLst/>
              <a:rect l="l" t="t" r="r" b="b"/>
              <a:pathLst>
                <a:path w="4240" h="5633" extrusionOk="0">
                  <a:moveTo>
                    <a:pt x="2144" y="394"/>
                  </a:moveTo>
                  <a:cubicBezTo>
                    <a:pt x="2656" y="394"/>
                    <a:pt x="3073" y="810"/>
                    <a:pt x="3073" y="1311"/>
                  </a:cubicBezTo>
                  <a:lnTo>
                    <a:pt x="3073" y="1430"/>
                  </a:lnTo>
                  <a:lnTo>
                    <a:pt x="3049" y="1430"/>
                  </a:lnTo>
                  <a:cubicBezTo>
                    <a:pt x="2787" y="1370"/>
                    <a:pt x="2692" y="1001"/>
                    <a:pt x="2692" y="1001"/>
                  </a:cubicBezTo>
                  <a:cubicBezTo>
                    <a:pt x="2680" y="930"/>
                    <a:pt x="2620" y="870"/>
                    <a:pt x="2549" y="846"/>
                  </a:cubicBezTo>
                  <a:cubicBezTo>
                    <a:pt x="2539" y="845"/>
                    <a:pt x="2530" y="844"/>
                    <a:pt x="2521" y="844"/>
                  </a:cubicBezTo>
                  <a:cubicBezTo>
                    <a:pt x="2456" y="844"/>
                    <a:pt x="2389" y="878"/>
                    <a:pt x="2358" y="930"/>
                  </a:cubicBezTo>
                  <a:cubicBezTo>
                    <a:pt x="2001" y="1418"/>
                    <a:pt x="1203" y="1430"/>
                    <a:pt x="1191" y="1430"/>
                  </a:cubicBezTo>
                  <a:lnTo>
                    <a:pt x="1132" y="1430"/>
                  </a:lnTo>
                  <a:lnTo>
                    <a:pt x="1132" y="1311"/>
                  </a:lnTo>
                  <a:cubicBezTo>
                    <a:pt x="1132" y="810"/>
                    <a:pt x="1549" y="394"/>
                    <a:pt x="2061" y="394"/>
                  </a:cubicBezTo>
                  <a:close/>
                  <a:moveTo>
                    <a:pt x="3227" y="1965"/>
                  </a:moveTo>
                  <a:cubicBezTo>
                    <a:pt x="3263" y="2001"/>
                    <a:pt x="3275" y="2037"/>
                    <a:pt x="3275" y="2073"/>
                  </a:cubicBezTo>
                  <a:cubicBezTo>
                    <a:pt x="3275" y="2132"/>
                    <a:pt x="3251" y="2180"/>
                    <a:pt x="3215" y="2203"/>
                  </a:cubicBezTo>
                  <a:lnTo>
                    <a:pt x="3215" y="1965"/>
                  </a:lnTo>
                  <a:close/>
                  <a:moveTo>
                    <a:pt x="1001" y="1965"/>
                  </a:moveTo>
                  <a:lnTo>
                    <a:pt x="1001" y="2215"/>
                  </a:lnTo>
                  <a:cubicBezTo>
                    <a:pt x="953" y="2192"/>
                    <a:pt x="929" y="2144"/>
                    <a:pt x="929" y="2084"/>
                  </a:cubicBezTo>
                  <a:cubicBezTo>
                    <a:pt x="929" y="2037"/>
                    <a:pt x="941" y="2013"/>
                    <a:pt x="965" y="1977"/>
                  </a:cubicBezTo>
                  <a:cubicBezTo>
                    <a:pt x="989" y="1977"/>
                    <a:pt x="989" y="1977"/>
                    <a:pt x="1001" y="1965"/>
                  </a:cubicBezTo>
                  <a:close/>
                  <a:moveTo>
                    <a:pt x="2442" y="1406"/>
                  </a:moveTo>
                  <a:cubicBezTo>
                    <a:pt x="2513" y="1537"/>
                    <a:pt x="2632" y="1680"/>
                    <a:pt x="2811" y="1763"/>
                  </a:cubicBezTo>
                  <a:lnTo>
                    <a:pt x="2811" y="2323"/>
                  </a:lnTo>
                  <a:cubicBezTo>
                    <a:pt x="2834" y="2668"/>
                    <a:pt x="2549" y="2954"/>
                    <a:pt x="2191" y="2954"/>
                  </a:cubicBezTo>
                  <a:lnTo>
                    <a:pt x="2013" y="2954"/>
                  </a:lnTo>
                  <a:cubicBezTo>
                    <a:pt x="1668" y="2954"/>
                    <a:pt x="1382" y="2668"/>
                    <a:pt x="1382" y="2323"/>
                  </a:cubicBezTo>
                  <a:lnTo>
                    <a:pt x="1382" y="1799"/>
                  </a:lnTo>
                  <a:cubicBezTo>
                    <a:pt x="1644" y="1775"/>
                    <a:pt x="2084" y="1680"/>
                    <a:pt x="2442" y="1406"/>
                  </a:cubicBezTo>
                  <a:close/>
                  <a:moveTo>
                    <a:pt x="2311" y="3335"/>
                  </a:moveTo>
                  <a:lnTo>
                    <a:pt x="2322" y="3442"/>
                  </a:lnTo>
                  <a:lnTo>
                    <a:pt x="2096" y="3668"/>
                  </a:lnTo>
                  <a:lnTo>
                    <a:pt x="1894" y="3466"/>
                  </a:lnTo>
                  <a:lnTo>
                    <a:pt x="1894" y="3335"/>
                  </a:lnTo>
                  <a:close/>
                  <a:moveTo>
                    <a:pt x="2061" y="1"/>
                  </a:moveTo>
                  <a:cubicBezTo>
                    <a:pt x="1322" y="1"/>
                    <a:pt x="727" y="596"/>
                    <a:pt x="727" y="1322"/>
                  </a:cubicBezTo>
                  <a:lnTo>
                    <a:pt x="727" y="1668"/>
                  </a:lnTo>
                  <a:cubicBezTo>
                    <a:pt x="608" y="1775"/>
                    <a:pt x="525" y="1918"/>
                    <a:pt x="525" y="2096"/>
                  </a:cubicBezTo>
                  <a:cubicBezTo>
                    <a:pt x="525" y="2394"/>
                    <a:pt x="739" y="2632"/>
                    <a:pt x="1037" y="2656"/>
                  </a:cubicBezTo>
                  <a:cubicBezTo>
                    <a:pt x="1120" y="2894"/>
                    <a:pt x="1275" y="3096"/>
                    <a:pt x="1501" y="3216"/>
                  </a:cubicBezTo>
                  <a:lnTo>
                    <a:pt x="1501" y="3323"/>
                  </a:lnTo>
                  <a:lnTo>
                    <a:pt x="703" y="3632"/>
                  </a:lnTo>
                  <a:cubicBezTo>
                    <a:pt x="620" y="3668"/>
                    <a:pt x="1" y="3918"/>
                    <a:pt x="1" y="4716"/>
                  </a:cubicBezTo>
                  <a:lnTo>
                    <a:pt x="1" y="5418"/>
                  </a:lnTo>
                  <a:cubicBezTo>
                    <a:pt x="1" y="5525"/>
                    <a:pt x="84" y="5609"/>
                    <a:pt x="191" y="5609"/>
                  </a:cubicBezTo>
                  <a:lnTo>
                    <a:pt x="703" y="5609"/>
                  </a:lnTo>
                  <a:cubicBezTo>
                    <a:pt x="798" y="5609"/>
                    <a:pt x="894" y="5525"/>
                    <a:pt x="894" y="5418"/>
                  </a:cubicBezTo>
                  <a:cubicBezTo>
                    <a:pt x="894" y="5311"/>
                    <a:pt x="798" y="5228"/>
                    <a:pt x="703" y="5228"/>
                  </a:cubicBezTo>
                  <a:lnTo>
                    <a:pt x="406" y="5228"/>
                  </a:lnTo>
                  <a:lnTo>
                    <a:pt x="406" y="4716"/>
                  </a:lnTo>
                  <a:cubicBezTo>
                    <a:pt x="406" y="4168"/>
                    <a:pt x="834" y="4025"/>
                    <a:pt x="846" y="4001"/>
                  </a:cubicBezTo>
                  <a:lnTo>
                    <a:pt x="858" y="4001"/>
                  </a:lnTo>
                  <a:lnTo>
                    <a:pt x="1608" y="3727"/>
                  </a:lnTo>
                  <a:lnTo>
                    <a:pt x="1989" y="4108"/>
                  </a:lnTo>
                  <a:cubicBezTo>
                    <a:pt x="2025" y="4144"/>
                    <a:pt x="2084" y="4168"/>
                    <a:pt x="2132" y="4168"/>
                  </a:cubicBezTo>
                  <a:cubicBezTo>
                    <a:pt x="2191" y="4168"/>
                    <a:pt x="2227" y="4144"/>
                    <a:pt x="2263" y="4108"/>
                  </a:cubicBezTo>
                  <a:lnTo>
                    <a:pt x="2632" y="3727"/>
                  </a:lnTo>
                  <a:lnTo>
                    <a:pt x="3382" y="4025"/>
                  </a:lnTo>
                  <a:lnTo>
                    <a:pt x="3394" y="4025"/>
                  </a:lnTo>
                  <a:cubicBezTo>
                    <a:pt x="3406" y="4025"/>
                    <a:pt x="3835" y="4180"/>
                    <a:pt x="3835" y="4739"/>
                  </a:cubicBezTo>
                  <a:lnTo>
                    <a:pt x="3835" y="5240"/>
                  </a:lnTo>
                  <a:lnTo>
                    <a:pt x="1334" y="5240"/>
                  </a:lnTo>
                  <a:cubicBezTo>
                    <a:pt x="1239" y="5240"/>
                    <a:pt x="1144" y="5335"/>
                    <a:pt x="1144" y="5430"/>
                  </a:cubicBezTo>
                  <a:cubicBezTo>
                    <a:pt x="1144" y="5537"/>
                    <a:pt x="1239" y="5632"/>
                    <a:pt x="1334" y="5632"/>
                  </a:cubicBezTo>
                  <a:lnTo>
                    <a:pt x="4049" y="5632"/>
                  </a:lnTo>
                  <a:cubicBezTo>
                    <a:pt x="4156" y="5632"/>
                    <a:pt x="4239" y="5537"/>
                    <a:pt x="4239" y="5430"/>
                  </a:cubicBezTo>
                  <a:lnTo>
                    <a:pt x="4239" y="4739"/>
                  </a:lnTo>
                  <a:cubicBezTo>
                    <a:pt x="4204" y="3918"/>
                    <a:pt x="3573" y="3668"/>
                    <a:pt x="3501" y="3632"/>
                  </a:cubicBezTo>
                  <a:lnTo>
                    <a:pt x="2715" y="3323"/>
                  </a:lnTo>
                  <a:lnTo>
                    <a:pt x="2715" y="3216"/>
                  </a:lnTo>
                  <a:cubicBezTo>
                    <a:pt x="2918" y="3096"/>
                    <a:pt x="3084" y="2894"/>
                    <a:pt x="3168" y="2656"/>
                  </a:cubicBezTo>
                  <a:cubicBezTo>
                    <a:pt x="3454" y="2620"/>
                    <a:pt x="3680" y="2382"/>
                    <a:pt x="3680" y="2096"/>
                  </a:cubicBezTo>
                  <a:cubicBezTo>
                    <a:pt x="3680" y="1918"/>
                    <a:pt x="3608" y="1775"/>
                    <a:pt x="3465" y="1668"/>
                  </a:cubicBezTo>
                  <a:lnTo>
                    <a:pt x="3465" y="1322"/>
                  </a:lnTo>
                  <a:cubicBezTo>
                    <a:pt x="3465" y="596"/>
                    <a:pt x="2870" y="1"/>
                    <a:pt x="214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39" name="Google Shape;10039;p78"/>
            <p:cNvSpPr/>
            <p:nvPr/>
          </p:nvSpPr>
          <p:spPr>
            <a:xfrm>
              <a:off x="7070872" y="2602600"/>
              <a:ext cx="134949" cy="179284"/>
            </a:xfrm>
            <a:custGeom>
              <a:avLst/>
              <a:gdLst/>
              <a:ahLst/>
              <a:cxnLst/>
              <a:rect l="l" t="t" r="r" b="b"/>
              <a:pathLst>
                <a:path w="4240" h="5633" extrusionOk="0">
                  <a:moveTo>
                    <a:pt x="2144" y="394"/>
                  </a:moveTo>
                  <a:cubicBezTo>
                    <a:pt x="2656" y="394"/>
                    <a:pt x="3073" y="810"/>
                    <a:pt x="3073" y="1311"/>
                  </a:cubicBezTo>
                  <a:lnTo>
                    <a:pt x="3073" y="1430"/>
                  </a:lnTo>
                  <a:lnTo>
                    <a:pt x="3049" y="1430"/>
                  </a:lnTo>
                  <a:cubicBezTo>
                    <a:pt x="2787" y="1370"/>
                    <a:pt x="2692" y="1001"/>
                    <a:pt x="2692" y="1001"/>
                  </a:cubicBezTo>
                  <a:cubicBezTo>
                    <a:pt x="2680" y="930"/>
                    <a:pt x="2620" y="870"/>
                    <a:pt x="2549" y="846"/>
                  </a:cubicBezTo>
                  <a:cubicBezTo>
                    <a:pt x="2540" y="845"/>
                    <a:pt x="2530" y="844"/>
                    <a:pt x="2521" y="844"/>
                  </a:cubicBezTo>
                  <a:cubicBezTo>
                    <a:pt x="2457" y="844"/>
                    <a:pt x="2389" y="878"/>
                    <a:pt x="2358" y="930"/>
                  </a:cubicBezTo>
                  <a:cubicBezTo>
                    <a:pt x="2001" y="1418"/>
                    <a:pt x="1203" y="1430"/>
                    <a:pt x="1192" y="1430"/>
                  </a:cubicBezTo>
                  <a:lnTo>
                    <a:pt x="1132" y="1430"/>
                  </a:lnTo>
                  <a:lnTo>
                    <a:pt x="1132" y="1311"/>
                  </a:lnTo>
                  <a:cubicBezTo>
                    <a:pt x="1132" y="810"/>
                    <a:pt x="1549" y="394"/>
                    <a:pt x="2061" y="394"/>
                  </a:cubicBezTo>
                  <a:close/>
                  <a:moveTo>
                    <a:pt x="3227" y="1965"/>
                  </a:moveTo>
                  <a:cubicBezTo>
                    <a:pt x="3263" y="2001"/>
                    <a:pt x="3275" y="2037"/>
                    <a:pt x="3275" y="2073"/>
                  </a:cubicBezTo>
                  <a:cubicBezTo>
                    <a:pt x="3275" y="2132"/>
                    <a:pt x="3239" y="2180"/>
                    <a:pt x="3216" y="2203"/>
                  </a:cubicBezTo>
                  <a:lnTo>
                    <a:pt x="3216" y="1965"/>
                  </a:lnTo>
                  <a:close/>
                  <a:moveTo>
                    <a:pt x="1001" y="1965"/>
                  </a:moveTo>
                  <a:lnTo>
                    <a:pt x="1001" y="2215"/>
                  </a:lnTo>
                  <a:cubicBezTo>
                    <a:pt x="953" y="2192"/>
                    <a:pt x="930" y="2144"/>
                    <a:pt x="930" y="2084"/>
                  </a:cubicBezTo>
                  <a:cubicBezTo>
                    <a:pt x="930" y="2037"/>
                    <a:pt x="941" y="2013"/>
                    <a:pt x="965" y="1977"/>
                  </a:cubicBezTo>
                  <a:cubicBezTo>
                    <a:pt x="989" y="1977"/>
                    <a:pt x="989" y="1977"/>
                    <a:pt x="1001" y="1965"/>
                  </a:cubicBezTo>
                  <a:close/>
                  <a:moveTo>
                    <a:pt x="2454" y="1406"/>
                  </a:moveTo>
                  <a:cubicBezTo>
                    <a:pt x="2525" y="1537"/>
                    <a:pt x="2644" y="1680"/>
                    <a:pt x="2823" y="1763"/>
                  </a:cubicBezTo>
                  <a:lnTo>
                    <a:pt x="2823" y="2323"/>
                  </a:lnTo>
                  <a:cubicBezTo>
                    <a:pt x="2835" y="2668"/>
                    <a:pt x="2549" y="2954"/>
                    <a:pt x="2204" y="2954"/>
                  </a:cubicBezTo>
                  <a:lnTo>
                    <a:pt x="2025" y="2954"/>
                  </a:lnTo>
                  <a:cubicBezTo>
                    <a:pt x="1680" y="2954"/>
                    <a:pt x="1406" y="2668"/>
                    <a:pt x="1406" y="2323"/>
                  </a:cubicBezTo>
                  <a:lnTo>
                    <a:pt x="1406" y="1799"/>
                  </a:lnTo>
                  <a:cubicBezTo>
                    <a:pt x="1656" y="1775"/>
                    <a:pt x="2120" y="1680"/>
                    <a:pt x="2454" y="1406"/>
                  </a:cubicBezTo>
                  <a:close/>
                  <a:moveTo>
                    <a:pt x="2311" y="3335"/>
                  </a:moveTo>
                  <a:lnTo>
                    <a:pt x="2323" y="3442"/>
                  </a:lnTo>
                  <a:lnTo>
                    <a:pt x="2096" y="3668"/>
                  </a:lnTo>
                  <a:lnTo>
                    <a:pt x="1894" y="3466"/>
                  </a:lnTo>
                  <a:lnTo>
                    <a:pt x="1894" y="3335"/>
                  </a:lnTo>
                  <a:close/>
                  <a:moveTo>
                    <a:pt x="2061" y="1"/>
                  </a:moveTo>
                  <a:cubicBezTo>
                    <a:pt x="1322" y="1"/>
                    <a:pt x="727" y="596"/>
                    <a:pt x="727" y="1322"/>
                  </a:cubicBezTo>
                  <a:lnTo>
                    <a:pt x="727" y="1668"/>
                  </a:lnTo>
                  <a:cubicBezTo>
                    <a:pt x="608" y="1775"/>
                    <a:pt x="525" y="1918"/>
                    <a:pt x="525" y="2096"/>
                  </a:cubicBezTo>
                  <a:cubicBezTo>
                    <a:pt x="525" y="2394"/>
                    <a:pt x="739" y="2632"/>
                    <a:pt x="1037" y="2656"/>
                  </a:cubicBezTo>
                  <a:cubicBezTo>
                    <a:pt x="1120" y="2894"/>
                    <a:pt x="1275" y="3096"/>
                    <a:pt x="1501" y="3216"/>
                  </a:cubicBezTo>
                  <a:lnTo>
                    <a:pt x="1501" y="3323"/>
                  </a:lnTo>
                  <a:lnTo>
                    <a:pt x="703" y="3632"/>
                  </a:lnTo>
                  <a:cubicBezTo>
                    <a:pt x="620" y="3668"/>
                    <a:pt x="1" y="3918"/>
                    <a:pt x="1" y="4716"/>
                  </a:cubicBezTo>
                  <a:lnTo>
                    <a:pt x="1" y="5418"/>
                  </a:lnTo>
                  <a:cubicBezTo>
                    <a:pt x="1" y="5525"/>
                    <a:pt x="84" y="5609"/>
                    <a:pt x="191" y="5609"/>
                  </a:cubicBezTo>
                  <a:lnTo>
                    <a:pt x="703" y="5609"/>
                  </a:lnTo>
                  <a:cubicBezTo>
                    <a:pt x="799" y="5609"/>
                    <a:pt x="894" y="5525"/>
                    <a:pt x="894" y="5418"/>
                  </a:cubicBezTo>
                  <a:cubicBezTo>
                    <a:pt x="894" y="5311"/>
                    <a:pt x="799" y="5228"/>
                    <a:pt x="703" y="5228"/>
                  </a:cubicBezTo>
                  <a:lnTo>
                    <a:pt x="406" y="5228"/>
                  </a:lnTo>
                  <a:lnTo>
                    <a:pt x="406" y="4716"/>
                  </a:lnTo>
                  <a:cubicBezTo>
                    <a:pt x="406" y="4168"/>
                    <a:pt x="834" y="4025"/>
                    <a:pt x="846" y="4001"/>
                  </a:cubicBezTo>
                  <a:lnTo>
                    <a:pt x="858" y="4001"/>
                  </a:lnTo>
                  <a:lnTo>
                    <a:pt x="1608" y="3727"/>
                  </a:lnTo>
                  <a:lnTo>
                    <a:pt x="1989" y="4108"/>
                  </a:lnTo>
                  <a:cubicBezTo>
                    <a:pt x="2025" y="4144"/>
                    <a:pt x="2084" y="4168"/>
                    <a:pt x="2132" y="4168"/>
                  </a:cubicBezTo>
                  <a:cubicBezTo>
                    <a:pt x="2192" y="4168"/>
                    <a:pt x="2227" y="4144"/>
                    <a:pt x="2263" y="4108"/>
                  </a:cubicBezTo>
                  <a:lnTo>
                    <a:pt x="2632" y="3727"/>
                  </a:lnTo>
                  <a:lnTo>
                    <a:pt x="3382" y="4025"/>
                  </a:lnTo>
                  <a:lnTo>
                    <a:pt x="3394" y="4025"/>
                  </a:lnTo>
                  <a:cubicBezTo>
                    <a:pt x="3406" y="4025"/>
                    <a:pt x="3835" y="4180"/>
                    <a:pt x="3835" y="4739"/>
                  </a:cubicBezTo>
                  <a:lnTo>
                    <a:pt x="3835" y="5240"/>
                  </a:lnTo>
                  <a:lnTo>
                    <a:pt x="1334" y="5240"/>
                  </a:lnTo>
                  <a:cubicBezTo>
                    <a:pt x="1239" y="5240"/>
                    <a:pt x="1144" y="5335"/>
                    <a:pt x="1144" y="5430"/>
                  </a:cubicBezTo>
                  <a:cubicBezTo>
                    <a:pt x="1144" y="5537"/>
                    <a:pt x="1239" y="5632"/>
                    <a:pt x="1334" y="5632"/>
                  </a:cubicBezTo>
                  <a:lnTo>
                    <a:pt x="4049" y="5632"/>
                  </a:lnTo>
                  <a:cubicBezTo>
                    <a:pt x="4156" y="5632"/>
                    <a:pt x="4240" y="5537"/>
                    <a:pt x="4240" y="5430"/>
                  </a:cubicBezTo>
                  <a:lnTo>
                    <a:pt x="4240" y="4739"/>
                  </a:lnTo>
                  <a:cubicBezTo>
                    <a:pt x="4216" y="3918"/>
                    <a:pt x="3573" y="3668"/>
                    <a:pt x="3501" y="3632"/>
                  </a:cubicBezTo>
                  <a:lnTo>
                    <a:pt x="2716" y="3323"/>
                  </a:lnTo>
                  <a:lnTo>
                    <a:pt x="2716" y="3216"/>
                  </a:lnTo>
                  <a:cubicBezTo>
                    <a:pt x="2918" y="3096"/>
                    <a:pt x="3085" y="2894"/>
                    <a:pt x="3168" y="2656"/>
                  </a:cubicBezTo>
                  <a:cubicBezTo>
                    <a:pt x="3454" y="2620"/>
                    <a:pt x="3680" y="2382"/>
                    <a:pt x="3680" y="2096"/>
                  </a:cubicBezTo>
                  <a:cubicBezTo>
                    <a:pt x="3680" y="1918"/>
                    <a:pt x="3608" y="1775"/>
                    <a:pt x="3466" y="1668"/>
                  </a:cubicBezTo>
                  <a:lnTo>
                    <a:pt x="3466" y="1322"/>
                  </a:lnTo>
                  <a:cubicBezTo>
                    <a:pt x="3466" y="596"/>
                    <a:pt x="2870" y="1"/>
                    <a:pt x="214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0040" name="Google Shape;10040;p78"/>
          <p:cNvSpPr/>
          <p:nvPr/>
        </p:nvSpPr>
        <p:spPr>
          <a:xfrm>
            <a:off x="8317771" y="3012461"/>
            <a:ext cx="421948" cy="432048"/>
          </a:xfrm>
          <a:custGeom>
            <a:avLst/>
            <a:gdLst/>
            <a:ahLst/>
            <a:cxnLst/>
            <a:rect l="l" t="t" r="r" b="b"/>
            <a:pathLst>
              <a:path w="9943" h="10181" extrusionOk="0">
                <a:moveTo>
                  <a:pt x="7883" y="536"/>
                </a:moveTo>
                <a:lnTo>
                  <a:pt x="9264" y="1918"/>
                </a:lnTo>
                <a:lnTo>
                  <a:pt x="7883" y="1918"/>
                </a:lnTo>
                <a:lnTo>
                  <a:pt x="7883" y="536"/>
                </a:lnTo>
                <a:close/>
                <a:moveTo>
                  <a:pt x="6442" y="1537"/>
                </a:moveTo>
                <a:lnTo>
                  <a:pt x="7823" y="2918"/>
                </a:lnTo>
                <a:lnTo>
                  <a:pt x="6442" y="2918"/>
                </a:lnTo>
                <a:lnTo>
                  <a:pt x="6442" y="1537"/>
                </a:lnTo>
                <a:close/>
                <a:moveTo>
                  <a:pt x="2954" y="5323"/>
                </a:moveTo>
                <a:cubicBezTo>
                  <a:pt x="3489" y="5323"/>
                  <a:pt x="3918" y="5799"/>
                  <a:pt x="3918" y="6394"/>
                </a:cubicBezTo>
                <a:lnTo>
                  <a:pt x="3930" y="6478"/>
                </a:lnTo>
                <a:cubicBezTo>
                  <a:pt x="3906" y="6478"/>
                  <a:pt x="3906" y="6478"/>
                  <a:pt x="3894" y="6490"/>
                </a:cubicBezTo>
                <a:cubicBezTo>
                  <a:pt x="3585" y="6418"/>
                  <a:pt x="3489" y="5966"/>
                  <a:pt x="3489" y="5966"/>
                </a:cubicBezTo>
                <a:cubicBezTo>
                  <a:pt x="3477" y="5906"/>
                  <a:pt x="3430" y="5847"/>
                  <a:pt x="3358" y="5835"/>
                </a:cubicBezTo>
                <a:cubicBezTo>
                  <a:pt x="3348" y="5833"/>
                  <a:pt x="3338" y="5832"/>
                  <a:pt x="3328" y="5832"/>
                </a:cubicBezTo>
                <a:cubicBezTo>
                  <a:pt x="3276" y="5832"/>
                  <a:pt x="3221" y="5857"/>
                  <a:pt x="3192" y="5906"/>
                </a:cubicBezTo>
                <a:cubicBezTo>
                  <a:pt x="2823" y="6478"/>
                  <a:pt x="1989" y="6490"/>
                  <a:pt x="1977" y="6490"/>
                </a:cubicBezTo>
                <a:lnTo>
                  <a:pt x="1930" y="6490"/>
                </a:lnTo>
                <a:cubicBezTo>
                  <a:pt x="1918" y="6490"/>
                  <a:pt x="1894" y="6490"/>
                  <a:pt x="1894" y="6478"/>
                </a:cubicBezTo>
                <a:lnTo>
                  <a:pt x="1894" y="6394"/>
                </a:lnTo>
                <a:cubicBezTo>
                  <a:pt x="1894" y="5799"/>
                  <a:pt x="2334" y="5323"/>
                  <a:pt x="2870" y="5323"/>
                </a:cubicBezTo>
                <a:close/>
                <a:moveTo>
                  <a:pt x="1668" y="6906"/>
                </a:moveTo>
                <a:cubicBezTo>
                  <a:pt x="1680" y="6906"/>
                  <a:pt x="1692" y="6918"/>
                  <a:pt x="1703" y="6918"/>
                </a:cubicBezTo>
                <a:lnTo>
                  <a:pt x="1703" y="7097"/>
                </a:lnTo>
                <a:cubicBezTo>
                  <a:pt x="1727" y="7132"/>
                  <a:pt x="1727" y="7192"/>
                  <a:pt x="1727" y="7228"/>
                </a:cubicBezTo>
                <a:cubicBezTo>
                  <a:pt x="1644" y="7216"/>
                  <a:pt x="1584" y="7144"/>
                  <a:pt x="1584" y="7049"/>
                </a:cubicBezTo>
                <a:cubicBezTo>
                  <a:pt x="1584" y="6990"/>
                  <a:pt x="1620" y="6930"/>
                  <a:pt x="1668" y="6906"/>
                </a:cubicBezTo>
                <a:close/>
                <a:moveTo>
                  <a:pt x="4168" y="6894"/>
                </a:moveTo>
                <a:cubicBezTo>
                  <a:pt x="4204" y="6918"/>
                  <a:pt x="4239" y="6978"/>
                  <a:pt x="4239" y="7037"/>
                </a:cubicBezTo>
                <a:cubicBezTo>
                  <a:pt x="4228" y="7144"/>
                  <a:pt x="4180" y="7216"/>
                  <a:pt x="4109" y="7228"/>
                </a:cubicBezTo>
                <a:cubicBezTo>
                  <a:pt x="4109" y="7192"/>
                  <a:pt x="4120" y="7132"/>
                  <a:pt x="4120" y="7085"/>
                </a:cubicBezTo>
                <a:lnTo>
                  <a:pt x="4120" y="6906"/>
                </a:lnTo>
                <a:cubicBezTo>
                  <a:pt x="4132" y="6906"/>
                  <a:pt x="4144" y="6906"/>
                  <a:pt x="4168" y="6894"/>
                </a:cubicBezTo>
                <a:close/>
                <a:moveTo>
                  <a:pt x="3251" y="6311"/>
                </a:moveTo>
                <a:cubicBezTo>
                  <a:pt x="3347" y="6490"/>
                  <a:pt x="3513" y="6716"/>
                  <a:pt x="3775" y="6787"/>
                </a:cubicBezTo>
                <a:lnTo>
                  <a:pt x="3775" y="7085"/>
                </a:lnTo>
                <a:cubicBezTo>
                  <a:pt x="3775" y="7561"/>
                  <a:pt x="3430" y="7942"/>
                  <a:pt x="3001" y="7942"/>
                </a:cubicBezTo>
                <a:lnTo>
                  <a:pt x="2787" y="7942"/>
                </a:lnTo>
                <a:cubicBezTo>
                  <a:pt x="2358" y="7942"/>
                  <a:pt x="2013" y="7561"/>
                  <a:pt x="2013" y="7085"/>
                </a:cubicBezTo>
                <a:lnTo>
                  <a:pt x="2013" y="6799"/>
                </a:lnTo>
                <a:lnTo>
                  <a:pt x="2037" y="6799"/>
                </a:lnTo>
                <a:cubicBezTo>
                  <a:pt x="2227" y="6787"/>
                  <a:pt x="2835" y="6728"/>
                  <a:pt x="3251" y="6311"/>
                </a:cubicBezTo>
                <a:close/>
                <a:moveTo>
                  <a:pt x="3013" y="8240"/>
                </a:moveTo>
                <a:cubicBezTo>
                  <a:pt x="3061" y="8264"/>
                  <a:pt x="3108" y="8264"/>
                  <a:pt x="3156" y="8264"/>
                </a:cubicBezTo>
                <a:lnTo>
                  <a:pt x="3156" y="8418"/>
                </a:lnTo>
                <a:lnTo>
                  <a:pt x="2918" y="8656"/>
                </a:lnTo>
                <a:lnTo>
                  <a:pt x="2692" y="8442"/>
                </a:lnTo>
                <a:lnTo>
                  <a:pt x="2692" y="8240"/>
                </a:lnTo>
                <a:close/>
                <a:moveTo>
                  <a:pt x="7597" y="334"/>
                </a:moveTo>
                <a:lnTo>
                  <a:pt x="7597" y="2108"/>
                </a:lnTo>
                <a:cubicBezTo>
                  <a:pt x="7597" y="2203"/>
                  <a:pt x="7680" y="2275"/>
                  <a:pt x="7764" y="2275"/>
                </a:cubicBezTo>
                <a:lnTo>
                  <a:pt x="9538" y="2275"/>
                </a:lnTo>
                <a:lnTo>
                  <a:pt x="9538" y="8871"/>
                </a:lnTo>
                <a:lnTo>
                  <a:pt x="8359" y="8871"/>
                </a:lnTo>
                <a:lnTo>
                  <a:pt x="8359" y="3084"/>
                </a:lnTo>
                <a:lnTo>
                  <a:pt x="8359" y="3061"/>
                </a:lnTo>
                <a:lnTo>
                  <a:pt x="8359" y="3049"/>
                </a:lnTo>
                <a:cubicBezTo>
                  <a:pt x="8359" y="3049"/>
                  <a:pt x="8359" y="3037"/>
                  <a:pt x="8347" y="3037"/>
                </a:cubicBezTo>
                <a:cubicBezTo>
                  <a:pt x="8347" y="3037"/>
                  <a:pt x="8347" y="3013"/>
                  <a:pt x="8335" y="3013"/>
                </a:cubicBezTo>
                <a:lnTo>
                  <a:pt x="8311" y="3001"/>
                </a:lnTo>
                <a:lnTo>
                  <a:pt x="6383" y="1072"/>
                </a:lnTo>
                <a:lnTo>
                  <a:pt x="6371" y="1048"/>
                </a:lnTo>
                <a:lnTo>
                  <a:pt x="6347" y="1036"/>
                </a:lnTo>
                <a:cubicBezTo>
                  <a:pt x="6347" y="1036"/>
                  <a:pt x="6335" y="1036"/>
                  <a:pt x="6335" y="1025"/>
                </a:cubicBezTo>
                <a:lnTo>
                  <a:pt x="3882" y="1025"/>
                </a:lnTo>
                <a:lnTo>
                  <a:pt x="3882" y="334"/>
                </a:lnTo>
                <a:close/>
                <a:moveTo>
                  <a:pt x="6085" y="1334"/>
                </a:moveTo>
                <a:lnTo>
                  <a:pt x="6085" y="3108"/>
                </a:lnTo>
                <a:cubicBezTo>
                  <a:pt x="6085" y="3192"/>
                  <a:pt x="6156" y="3275"/>
                  <a:pt x="6240" y="3275"/>
                </a:cubicBezTo>
                <a:lnTo>
                  <a:pt x="8014" y="3275"/>
                </a:lnTo>
                <a:lnTo>
                  <a:pt x="8049" y="9883"/>
                </a:lnTo>
                <a:lnTo>
                  <a:pt x="4311" y="9883"/>
                </a:lnTo>
                <a:cubicBezTo>
                  <a:pt x="5192" y="9407"/>
                  <a:pt x="5811" y="8502"/>
                  <a:pt x="5871" y="7430"/>
                </a:cubicBezTo>
                <a:lnTo>
                  <a:pt x="5871" y="7406"/>
                </a:lnTo>
                <a:lnTo>
                  <a:pt x="5871" y="7347"/>
                </a:lnTo>
                <a:lnTo>
                  <a:pt x="5871" y="7323"/>
                </a:lnTo>
                <a:lnTo>
                  <a:pt x="5871" y="7311"/>
                </a:lnTo>
                <a:lnTo>
                  <a:pt x="5871" y="7263"/>
                </a:lnTo>
                <a:lnTo>
                  <a:pt x="5871" y="7228"/>
                </a:lnTo>
                <a:lnTo>
                  <a:pt x="5871" y="7216"/>
                </a:lnTo>
                <a:lnTo>
                  <a:pt x="5871" y="7168"/>
                </a:lnTo>
                <a:lnTo>
                  <a:pt x="5871" y="7144"/>
                </a:lnTo>
                <a:lnTo>
                  <a:pt x="5871" y="7121"/>
                </a:lnTo>
                <a:lnTo>
                  <a:pt x="5871" y="7085"/>
                </a:lnTo>
                <a:lnTo>
                  <a:pt x="5871" y="7049"/>
                </a:lnTo>
                <a:lnTo>
                  <a:pt x="5871" y="7002"/>
                </a:lnTo>
                <a:lnTo>
                  <a:pt x="5871" y="6978"/>
                </a:lnTo>
                <a:lnTo>
                  <a:pt x="5871" y="6930"/>
                </a:lnTo>
                <a:lnTo>
                  <a:pt x="5871" y="6906"/>
                </a:lnTo>
                <a:lnTo>
                  <a:pt x="5871" y="6859"/>
                </a:lnTo>
                <a:lnTo>
                  <a:pt x="5871" y="6847"/>
                </a:lnTo>
                <a:lnTo>
                  <a:pt x="5871" y="6823"/>
                </a:lnTo>
                <a:lnTo>
                  <a:pt x="5871" y="6787"/>
                </a:lnTo>
                <a:lnTo>
                  <a:pt x="5871" y="6751"/>
                </a:lnTo>
                <a:cubicBezTo>
                  <a:pt x="5871" y="6728"/>
                  <a:pt x="5859" y="6704"/>
                  <a:pt x="5859" y="6680"/>
                </a:cubicBezTo>
                <a:cubicBezTo>
                  <a:pt x="5859" y="6644"/>
                  <a:pt x="5847" y="6632"/>
                  <a:pt x="5847" y="6609"/>
                </a:cubicBezTo>
                <a:lnTo>
                  <a:pt x="5847" y="6573"/>
                </a:lnTo>
                <a:cubicBezTo>
                  <a:pt x="5847" y="6561"/>
                  <a:pt x="5835" y="6549"/>
                  <a:pt x="5835" y="6525"/>
                </a:cubicBezTo>
                <a:lnTo>
                  <a:pt x="5835" y="6513"/>
                </a:lnTo>
                <a:lnTo>
                  <a:pt x="5835" y="6501"/>
                </a:lnTo>
                <a:cubicBezTo>
                  <a:pt x="5835" y="6490"/>
                  <a:pt x="5811" y="6466"/>
                  <a:pt x="5811" y="6454"/>
                </a:cubicBezTo>
                <a:cubicBezTo>
                  <a:pt x="5811" y="6442"/>
                  <a:pt x="5811" y="6442"/>
                  <a:pt x="5799" y="6430"/>
                </a:cubicBezTo>
                <a:cubicBezTo>
                  <a:pt x="5799" y="6406"/>
                  <a:pt x="5787" y="6394"/>
                  <a:pt x="5787" y="6382"/>
                </a:cubicBezTo>
                <a:lnTo>
                  <a:pt x="5775" y="6347"/>
                </a:lnTo>
                <a:cubicBezTo>
                  <a:pt x="5775" y="6335"/>
                  <a:pt x="5752" y="6323"/>
                  <a:pt x="5752" y="6311"/>
                </a:cubicBezTo>
                <a:cubicBezTo>
                  <a:pt x="5752" y="6287"/>
                  <a:pt x="5752" y="6287"/>
                  <a:pt x="5740" y="6275"/>
                </a:cubicBezTo>
                <a:cubicBezTo>
                  <a:pt x="5740" y="6263"/>
                  <a:pt x="5728" y="6251"/>
                  <a:pt x="5728" y="6228"/>
                </a:cubicBezTo>
                <a:lnTo>
                  <a:pt x="5716" y="6204"/>
                </a:lnTo>
                <a:cubicBezTo>
                  <a:pt x="5716" y="6192"/>
                  <a:pt x="5692" y="6168"/>
                  <a:pt x="5692" y="6156"/>
                </a:cubicBezTo>
                <a:lnTo>
                  <a:pt x="5692" y="6144"/>
                </a:lnTo>
                <a:cubicBezTo>
                  <a:pt x="5656" y="6037"/>
                  <a:pt x="5597" y="5930"/>
                  <a:pt x="5549" y="5835"/>
                </a:cubicBezTo>
                <a:cubicBezTo>
                  <a:pt x="5518" y="5780"/>
                  <a:pt x="5461" y="5751"/>
                  <a:pt x="5405" y="5751"/>
                </a:cubicBezTo>
                <a:cubicBezTo>
                  <a:pt x="5376" y="5751"/>
                  <a:pt x="5347" y="5759"/>
                  <a:pt x="5323" y="5775"/>
                </a:cubicBezTo>
                <a:cubicBezTo>
                  <a:pt x="5252" y="5811"/>
                  <a:pt x="5216" y="5918"/>
                  <a:pt x="5263" y="5989"/>
                </a:cubicBezTo>
                <a:cubicBezTo>
                  <a:pt x="5311" y="6085"/>
                  <a:pt x="5371" y="6192"/>
                  <a:pt x="5394" y="6275"/>
                </a:cubicBezTo>
                <a:lnTo>
                  <a:pt x="5394" y="6287"/>
                </a:lnTo>
                <a:cubicBezTo>
                  <a:pt x="5394" y="6311"/>
                  <a:pt x="5418" y="6323"/>
                  <a:pt x="5418" y="6335"/>
                </a:cubicBezTo>
                <a:lnTo>
                  <a:pt x="5430" y="6370"/>
                </a:lnTo>
                <a:cubicBezTo>
                  <a:pt x="5430" y="6382"/>
                  <a:pt x="5442" y="6394"/>
                  <a:pt x="5442" y="6406"/>
                </a:cubicBezTo>
                <a:cubicBezTo>
                  <a:pt x="5442" y="6430"/>
                  <a:pt x="5442" y="6430"/>
                  <a:pt x="5454" y="6442"/>
                </a:cubicBezTo>
                <a:cubicBezTo>
                  <a:pt x="5454" y="6454"/>
                  <a:pt x="5478" y="6466"/>
                  <a:pt x="5478" y="6490"/>
                </a:cubicBezTo>
                <a:lnTo>
                  <a:pt x="5490" y="6513"/>
                </a:lnTo>
                <a:cubicBezTo>
                  <a:pt x="5490" y="6525"/>
                  <a:pt x="5502" y="6549"/>
                  <a:pt x="5502" y="6561"/>
                </a:cubicBezTo>
                <a:lnTo>
                  <a:pt x="5502" y="6585"/>
                </a:lnTo>
                <a:cubicBezTo>
                  <a:pt x="5502" y="6609"/>
                  <a:pt x="5513" y="6621"/>
                  <a:pt x="5513" y="6632"/>
                </a:cubicBezTo>
                <a:lnTo>
                  <a:pt x="5513" y="6668"/>
                </a:lnTo>
                <a:cubicBezTo>
                  <a:pt x="5513" y="6680"/>
                  <a:pt x="5513" y="6692"/>
                  <a:pt x="5537" y="6704"/>
                </a:cubicBezTo>
                <a:lnTo>
                  <a:pt x="5537" y="6740"/>
                </a:lnTo>
                <a:cubicBezTo>
                  <a:pt x="5537" y="6751"/>
                  <a:pt x="5549" y="6787"/>
                  <a:pt x="5549" y="6799"/>
                </a:cubicBezTo>
                <a:cubicBezTo>
                  <a:pt x="5549" y="6811"/>
                  <a:pt x="5561" y="6847"/>
                  <a:pt x="5561" y="6859"/>
                </a:cubicBezTo>
                <a:lnTo>
                  <a:pt x="5561" y="6882"/>
                </a:lnTo>
                <a:lnTo>
                  <a:pt x="5561" y="6930"/>
                </a:lnTo>
                <a:lnTo>
                  <a:pt x="5561" y="6942"/>
                </a:lnTo>
                <a:lnTo>
                  <a:pt x="5561" y="6966"/>
                </a:lnTo>
                <a:lnTo>
                  <a:pt x="5561" y="7002"/>
                </a:lnTo>
                <a:lnTo>
                  <a:pt x="5561" y="7037"/>
                </a:lnTo>
                <a:lnTo>
                  <a:pt x="5561" y="7085"/>
                </a:lnTo>
                <a:lnTo>
                  <a:pt x="5561" y="7109"/>
                </a:lnTo>
                <a:lnTo>
                  <a:pt x="5561" y="7156"/>
                </a:lnTo>
                <a:lnTo>
                  <a:pt x="5561" y="7180"/>
                </a:lnTo>
                <a:lnTo>
                  <a:pt x="5561" y="7216"/>
                </a:lnTo>
                <a:lnTo>
                  <a:pt x="5561" y="7240"/>
                </a:lnTo>
                <a:lnTo>
                  <a:pt x="5561" y="7287"/>
                </a:lnTo>
                <a:lnTo>
                  <a:pt x="5561" y="7299"/>
                </a:lnTo>
                <a:lnTo>
                  <a:pt x="5561" y="7335"/>
                </a:lnTo>
                <a:lnTo>
                  <a:pt x="5561" y="7359"/>
                </a:lnTo>
                <a:lnTo>
                  <a:pt x="5561" y="7383"/>
                </a:lnTo>
                <a:lnTo>
                  <a:pt x="5561" y="7394"/>
                </a:lnTo>
                <a:lnTo>
                  <a:pt x="5561" y="7454"/>
                </a:lnTo>
                <a:lnTo>
                  <a:pt x="5561" y="7466"/>
                </a:lnTo>
                <a:cubicBezTo>
                  <a:pt x="5537" y="8133"/>
                  <a:pt x="5252" y="8728"/>
                  <a:pt x="4823" y="9180"/>
                </a:cubicBezTo>
                <a:cubicBezTo>
                  <a:pt x="4644" y="8835"/>
                  <a:pt x="4323" y="8704"/>
                  <a:pt x="4287" y="8692"/>
                </a:cubicBezTo>
                <a:lnTo>
                  <a:pt x="3513" y="8371"/>
                </a:lnTo>
                <a:lnTo>
                  <a:pt x="3513" y="8228"/>
                </a:lnTo>
                <a:cubicBezTo>
                  <a:pt x="3751" y="8109"/>
                  <a:pt x="3942" y="7894"/>
                  <a:pt x="4049" y="7633"/>
                </a:cubicBezTo>
                <a:lnTo>
                  <a:pt x="4085" y="7633"/>
                </a:lnTo>
                <a:cubicBezTo>
                  <a:pt x="4359" y="7633"/>
                  <a:pt x="4585" y="7406"/>
                  <a:pt x="4585" y="7109"/>
                </a:cubicBezTo>
                <a:cubicBezTo>
                  <a:pt x="4585" y="6906"/>
                  <a:pt x="4466" y="6704"/>
                  <a:pt x="4287" y="6632"/>
                </a:cubicBezTo>
                <a:lnTo>
                  <a:pt x="4287" y="6454"/>
                </a:lnTo>
                <a:cubicBezTo>
                  <a:pt x="4287" y="5680"/>
                  <a:pt x="3704" y="5061"/>
                  <a:pt x="2989" y="5061"/>
                </a:cubicBezTo>
                <a:lnTo>
                  <a:pt x="2894" y="5061"/>
                </a:lnTo>
                <a:cubicBezTo>
                  <a:pt x="2180" y="5061"/>
                  <a:pt x="1608" y="5680"/>
                  <a:pt x="1608" y="6454"/>
                </a:cubicBezTo>
                <a:lnTo>
                  <a:pt x="1608" y="6632"/>
                </a:lnTo>
                <a:cubicBezTo>
                  <a:pt x="1430" y="6704"/>
                  <a:pt x="1311" y="6906"/>
                  <a:pt x="1311" y="7109"/>
                </a:cubicBezTo>
                <a:cubicBezTo>
                  <a:pt x="1311" y="7394"/>
                  <a:pt x="1525" y="7633"/>
                  <a:pt x="1799" y="7633"/>
                </a:cubicBezTo>
                <a:cubicBezTo>
                  <a:pt x="1811" y="7633"/>
                  <a:pt x="1823" y="7633"/>
                  <a:pt x="1846" y="7621"/>
                </a:cubicBezTo>
                <a:cubicBezTo>
                  <a:pt x="1942" y="7883"/>
                  <a:pt x="2156" y="8109"/>
                  <a:pt x="2406" y="8228"/>
                </a:cubicBezTo>
                <a:lnTo>
                  <a:pt x="2406" y="8371"/>
                </a:lnTo>
                <a:lnTo>
                  <a:pt x="1620" y="8692"/>
                </a:lnTo>
                <a:cubicBezTo>
                  <a:pt x="1572" y="8704"/>
                  <a:pt x="1251" y="8835"/>
                  <a:pt x="1084" y="9180"/>
                </a:cubicBezTo>
                <a:cubicBezTo>
                  <a:pt x="596" y="8668"/>
                  <a:pt x="299" y="7978"/>
                  <a:pt x="334" y="7216"/>
                </a:cubicBezTo>
                <a:lnTo>
                  <a:pt x="334" y="7204"/>
                </a:lnTo>
                <a:lnTo>
                  <a:pt x="334" y="7156"/>
                </a:lnTo>
                <a:lnTo>
                  <a:pt x="334" y="7144"/>
                </a:lnTo>
                <a:lnTo>
                  <a:pt x="334" y="7121"/>
                </a:lnTo>
                <a:lnTo>
                  <a:pt x="334" y="7097"/>
                </a:lnTo>
                <a:lnTo>
                  <a:pt x="334" y="7085"/>
                </a:lnTo>
                <a:lnTo>
                  <a:pt x="334" y="7061"/>
                </a:lnTo>
                <a:lnTo>
                  <a:pt x="334" y="7025"/>
                </a:lnTo>
                <a:lnTo>
                  <a:pt x="334" y="7002"/>
                </a:lnTo>
                <a:lnTo>
                  <a:pt x="334" y="6990"/>
                </a:lnTo>
                <a:lnTo>
                  <a:pt x="334" y="6942"/>
                </a:lnTo>
                <a:lnTo>
                  <a:pt x="334" y="6918"/>
                </a:lnTo>
                <a:lnTo>
                  <a:pt x="334" y="6871"/>
                </a:lnTo>
                <a:lnTo>
                  <a:pt x="334" y="6847"/>
                </a:lnTo>
                <a:cubicBezTo>
                  <a:pt x="334" y="6823"/>
                  <a:pt x="334" y="6811"/>
                  <a:pt x="358" y="6799"/>
                </a:cubicBezTo>
                <a:lnTo>
                  <a:pt x="358" y="6763"/>
                </a:lnTo>
                <a:cubicBezTo>
                  <a:pt x="358" y="6751"/>
                  <a:pt x="358" y="6740"/>
                  <a:pt x="370" y="6740"/>
                </a:cubicBezTo>
                <a:lnTo>
                  <a:pt x="370" y="6728"/>
                </a:lnTo>
                <a:lnTo>
                  <a:pt x="370" y="6704"/>
                </a:lnTo>
                <a:cubicBezTo>
                  <a:pt x="370" y="6692"/>
                  <a:pt x="370" y="6680"/>
                  <a:pt x="382" y="6668"/>
                </a:cubicBezTo>
                <a:lnTo>
                  <a:pt x="382" y="6644"/>
                </a:lnTo>
                <a:lnTo>
                  <a:pt x="382" y="6632"/>
                </a:lnTo>
                <a:cubicBezTo>
                  <a:pt x="382" y="6621"/>
                  <a:pt x="394" y="6585"/>
                  <a:pt x="394" y="6573"/>
                </a:cubicBezTo>
                <a:cubicBezTo>
                  <a:pt x="394" y="6561"/>
                  <a:pt x="406" y="6525"/>
                  <a:pt x="406" y="6513"/>
                </a:cubicBezTo>
                <a:lnTo>
                  <a:pt x="406" y="6501"/>
                </a:lnTo>
                <a:cubicBezTo>
                  <a:pt x="406" y="6490"/>
                  <a:pt x="429" y="6466"/>
                  <a:pt x="429" y="6454"/>
                </a:cubicBezTo>
                <a:cubicBezTo>
                  <a:pt x="429" y="6442"/>
                  <a:pt x="429" y="6442"/>
                  <a:pt x="441" y="6430"/>
                </a:cubicBezTo>
                <a:cubicBezTo>
                  <a:pt x="441" y="6406"/>
                  <a:pt x="453" y="6394"/>
                  <a:pt x="453" y="6382"/>
                </a:cubicBezTo>
                <a:cubicBezTo>
                  <a:pt x="453" y="6370"/>
                  <a:pt x="453" y="6370"/>
                  <a:pt x="465" y="6347"/>
                </a:cubicBezTo>
                <a:cubicBezTo>
                  <a:pt x="465" y="6335"/>
                  <a:pt x="489" y="6323"/>
                  <a:pt x="489" y="6311"/>
                </a:cubicBezTo>
                <a:cubicBezTo>
                  <a:pt x="489" y="6311"/>
                  <a:pt x="489" y="6287"/>
                  <a:pt x="501" y="6275"/>
                </a:cubicBezTo>
                <a:cubicBezTo>
                  <a:pt x="501" y="6263"/>
                  <a:pt x="513" y="6251"/>
                  <a:pt x="513" y="6228"/>
                </a:cubicBezTo>
                <a:cubicBezTo>
                  <a:pt x="513" y="6216"/>
                  <a:pt x="513" y="6216"/>
                  <a:pt x="525" y="6204"/>
                </a:cubicBezTo>
                <a:cubicBezTo>
                  <a:pt x="525" y="6192"/>
                  <a:pt x="549" y="6168"/>
                  <a:pt x="549" y="6156"/>
                </a:cubicBezTo>
                <a:lnTo>
                  <a:pt x="560" y="6144"/>
                </a:lnTo>
                <a:cubicBezTo>
                  <a:pt x="560" y="6132"/>
                  <a:pt x="572" y="6109"/>
                  <a:pt x="572" y="6097"/>
                </a:cubicBezTo>
                <a:lnTo>
                  <a:pt x="572" y="6085"/>
                </a:lnTo>
                <a:cubicBezTo>
                  <a:pt x="691" y="5859"/>
                  <a:pt x="858" y="5656"/>
                  <a:pt x="1037" y="5454"/>
                </a:cubicBezTo>
                <a:lnTo>
                  <a:pt x="1049" y="5442"/>
                </a:lnTo>
                <a:lnTo>
                  <a:pt x="1061" y="5430"/>
                </a:lnTo>
                <a:lnTo>
                  <a:pt x="1084" y="5418"/>
                </a:lnTo>
                <a:lnTo>
                  <a:pt x="1096" y="5394"/>
                </a:lnTo>
                <a:lnTo>
                  <a:pt x="1108" y="5382"/>
                </a:lnTo>
                <a:lnTo>
                  <a:pt x="1120" y="5370"/>
                </a:lnTo>
                <a:lnTo>
                  <a:pt x="1144" y="5358"/>
                </a:lnTo>
                <a:cubicBezTo>
                  <a:pt x="1156" y="5358"/>
                  <a:pt x="1156" y="5335"/>
                  <a:pt x="1168" y="5335"/>
                </a:cubicBezTo>
                <a:lnTo>
                  <a:pt x="1180" y="5323"/>
                </a:lnTo>
                <a:cubicBezTo>
                  <a:pt x="1203" y="5323"/>
                  <a:pt x="1203" y="5311"/>
                  <a:pt x="1215" y="5311"/>
                </a:cubicBezTo>
                <a:cubicBezTo>
                  <a:pt x="1227" y="5311"/>
                  <a:pt x="1227" y="5299"/>
                  <a:pt x="1239" y="5299"/>
                </a:cubicBezTo>
                <a:cubicBezTo>
                  <a:pt x="1263" y="5299"/>
                  <a:pt x="1263" y="5275"/>
                  <a:pt x="1275" y="5275"/>
                </a:cubicBezTo>
                <a:cubicBezTo>
                  <a:pt x="1287" y="5275"/>
                  <a:pt x="1287" y="5263"/>
                  <a:pt x="1299" y="5263"/>
                </a:cubicBezTo>
                <a:cubicBezTo>
                  <a:pt x="1322" y="5263"/>
                  <a:pt x="1322" y="5251"/>
                  <a:pt x="1334" y="5251"/>
                </a:cubicBezTo>
                <a:cubicBezTo>
                  <a:pt x="1346" y="5251"/>
                  <a:pt x="1346" y="5239"/>
                  <a:pt x="1358" y="5239"/>
                </a:cubicBezTo>
                <a:cubicBezTo>
                  <a:pt x="1382" y="5239"/>
                  <a:pt x="1382" y="5216"/>
                  <a:pt x="1394" y="5216"/>
                </a:cubicBezTo>
                <a:cubicBezTo>
                  <a:pt x="1406" y="5216"/>
                  <a:pt x="1406" y="5204"/>
                  <a:pt x="1418" y="5204"/>
                </a:cubicBezTo>
                <a:cubicBezTo>
                  <a:pt x="1442" y="5204"/>
                  <a:pt x="1442" y="5192"/>
                  <a:pt x="1453" y="5192"/>
                </a:cubicBezTo>
                <a:cubicBezTo>
                  <a:pt x="1465" y="5192"/>
                  <a:pt x="1465" y="5180"/>
                  <a:pt x="1477" y="5180"/>
                </a:cubicBezTo>
                <a:cubicBezTo>
                  <a:pt x="1501" y="5180"/>
                  <a:pt x="1501" y="5156"/>
                  <a:pt x="1513" y="5156"/>
                </a:cubicBezTo>
                <a:cubicBezTo>
                  <a:pt x="1525" y="5156"/>
                  <a:pt x="1525" y="5144"/>
                  <a:pt x="1537" y="5144"/>
                </a:cubicBezTo>
                <a:cubicBezTo>
                  <a:pt x="1561" y="5144"/>
                  <a:pt x="1561" y="5132"/>
                  <a:pt x="1572" y="5132"/>
                </a:cubicBezTo>
                <a:cubicBezTo>
                  <a:pt x="1584" y="5132"/>
                  <a:pt x="1584" y="5120"/>
                  <a:pt x="1596" y="5120"/>
                </a:cubicBezTo>
                <a:cubicBezTo>
                  <a:pt x="1620" y="5120"/>
                  <a:pt x="1620" y="5097"/>
                  <a:pt x="1632" y="5097"/>
                </a:cubicBezTo>
                <a:cubicBezTo>
                  <a:pt x="1644" y="5097"/>
                  <a:pt x="1644" y="5085"/>
                  <a:pt x="1656" y="5085"/>
                </a:cubicBezTo>
                <a:cubicBezTo>
                  <a:pt x="1680" y="5085"/>
                  <a:pt x="1680" y="5073"/>
                  <a:pt x="1692" y="5073"/>
                </a:cubicBezTo>
                <a:lnTo>
                  <a:pt x="1703" y="5073"/>
                </a:lnTo>
                <a:cubicBezTo>
                  <a:pt x="1715" y="5073"/>
                  <a:pt x="1715" y="5061"/>
                  <a:pt x="1739" y="5061"/>
                </a:cubicBezTo>
                <a:cubicBezTo>
                  <a:pt x="1739" y="5061"/>
                  <a:pt x="1751" y="5061"/>
                  <a:pt x="1751" y="5037"/>
                </a:cubicBezTo>
                <a:lnTo>
                  <a:pt x="1763" y="5025"/>
                </a:lnTo>
                <a:cubicBezTo>
                  <a:pt x="1763" y="5025"/>
                  <a:pt x="1775" y="5025"/>
                  <a:pt x="1775" y="5013"/>
                </a:cubicBezTo>
                <a:cubicBezTo>
                  <a:pt x="1799" y="5013"/>
                  <a:pt x="1799" y="5013"/>
                  <a:pt x="1811" y="5001"/>
                </a:cubicBezTo>
                <a:lnTo>
                  <a:pt x="1823" y="5001"/>
                </a:lnTo>
                <a:cubicBezTo>
                  <a:pt x="1823" y="5001"/>
                  <a:pt x="1834" y="5001"/>
                  <a:pt x="1834" y="4977"/>
                </a:cubicBezTo>
                <a:cubicBezTo>
                  <a:pt x="1858" y="4977"/>
                  <a:pt x="1858" y="4966"/>
                  <a:pt x="1870" y="4966"/>
                </a:cubicBezTo>
                <a:cubicBezTo>
                  <a:pt x="1882" y="4966"/>
                  <a:pt x="1894" y="4954"/>
                  <a:pt x="1918" y="4954"/>
                </a:cubicBezTo>
                <a:cubicBezTo>
                  <a:pt x="1930" y="4954"/>
                  <a:pt x="1942" y="4942"/>
                  <a:pt x="1953" y="4942"/>
                </a:cubicBezTo>
                <a:lnTo>
                  <a:pt x="1977" y="4942"/>
                </a:lnTo>
                <a:lnTo>
                  <a:pt x="1989" y="4918"/>
                </a:lnTo>
                <a:cubicBezTo>
                  <a:pt x="2001" y="4918"/>
                  <a:pt x="2001" y="4918"/>
                  <a:pt x="2013" y="4906"/>
                </a:cubicBezTo>
                <a:cubicBezTo>
                  <a:pt x="2013" y="4906"/>
                  <a:pt x="2037" y="4906"/>
                  <a:pt x="2037" y="4894"/>
                </a:cubicBezTo>
                <a:lnTo>
                  <a:pt x="2049" y="4894"/>
                </a:lnTo>
                <a:cubicBezTo>
                  <a:pt x="2061" y="4894"/>
                  <a:pt x="2061" y="4894"/>
                  <a:pt x="2073" y="4882"/>
                </a:cubicBezTo>
                <a:lnTo>
                  <a:pt x="2108" y="4882"/>
                </a:lnTo>
                <a:cubicBezTo>
                  <a:pt x="2120" y="4882"/>
                  <a:pt x="2120" y="4882"/>
                  <a:pt x="2132" y="4858"/>
                </a:cubicBezTo>
                <a:lnTo>
                  <a:pt x="2168" y="4846"/>
                </a:lnTo>
                <a:cubicBezTo>
                  <a:pt x="2180" y="4858"/>
                  <a:pt x="2215" y="4858"/>
                  <a:pt x="2227" y="4858"/>
                </a:cubicBezTo>
                <a:cubicBezTo>
                  <a:pt x="2275" y="4858"/>
                  <a:pt x="2311" y="4835"/>
                  <a:pt x="2346" y="4799"/>
                </a:cubicBezTo>
                <a:lnTo>
                  <a:pt x="3442" y="4799"/>
                </a:lnTo>
                <a:cubicBezTo>
                  <a:pt x="3466" y="4799"/>
                  <a:pt x="3477" y="4799"/>
                  <a:pt x="3477" y="4823"/>
                </a:cubicBezTo>
                <a:cubicBezTo>
                  <a:pt x="3489" y="4823"/>
                  <a:pt x="3489" y="4823"/>
                  <a:pt x="3501" y="4835"/>
                </a:cubicBezTo>
                <a:cubicBezTo>
                  <a:pt x="3525" y="4835"/>
                  <a:pt x="3537" y="4835"/>
                  <a:pt x="3537" y="4846"/>
                </a:cubicBezTo>
                <a:cubicBezTo>
                  <a:pt x="3549" y="4846"/>
                  <a:pt x="3549" y="4846"/>
                  <a:pt x="3561" y="4858"/>
                </a:cubicBezTo>
                <a:cubicBezTo>
                  <a:pt x="3585" y="4858"/>
                  <a:pt x="3597" y="4858"/>
                  <a:pt x="3597" y="4882"/>
                </a:cubicBezTo>
                <a:cubicBezTo>
                  <a:pt x="3608" y="4882"/>
                  <a:pt x="3608" y="4882"/>
                  <a:pt x="3620" y="4894"/>
                </a:cubicBezTo>
                <a:cubicBezTo>
                  <a:pt x="3644" y="4894"/>
                  <a:pt x="3644" y="4894"/>
                  <a:pt x="3656" y="4906"/>
                </a:cubicBezTo>
                <a:cubicBezTo>
                  <a:pt x="3668" y="4906"/>
                  <a:pt x="3668" y="4906"/>
                  <a:pt x="3680" y="4918"/>
                </a:cubicBezTo>
                <a:cubicBezTo>
                  <a:pt x="3704" y="4918"/>
                  <a:pt x="3704" y="4942"/>
                  <a:pt x="3716" y="4942"/>
                </a:cubicBezTo>
                <a:cubicBezTo>
                  <a:pt x="3728" y="4942"/>
                  <a:pt x="3728" y="4942"/>
                  <a:pt x="3739" y="4954"/>
                </a:cubicBezTo>
                <a:cubicBezTo>
                  <a:pt x="3763" y="4954"/>
                  <a:pt x="3763" y="4966"/>
                  <a:pt x="3775" y="4966"/>
                </a:cubicBezTo>
                <a:lnTo>
                  <a:pt x="3787" y="4966"/>
                </a:lnTo>
                <a:cubicBezTo>
                  <a:pt x="3787" y="4966"/>
                  <a:pt x="3799" y="4966"/>
                  <a:pt x="3799" y="4977"/>
                </a:cubicBezTo>
                <a:cubicBezTo>
                  <a:pt x="3823" y="4977"/>
                  <a:pt x="3823" y="4977"/>
                  <a:pt x="3835" y="5001"/>
                </a:cubicBezTo>
                <a:lnTo>
                  <a:pt x="3847" y="5013"/>
                </a:lnTo>
                <a:cubicBezTo>
                  <a:pt x="3847" y="5013"/>
                  <a:pt x="3858" y="5013"/>
                  <a:pt x="3858" y="5025"/>
                </a:cubicBezTo>
                <a:cubicBezTo>
                  <a:pt x="3882" y="5025"/>
                  <a:pt x="3882" y="5037"/>
                  <a:pt x="3894" y="5037"/>
                </a:cubicBezTo>
                <a:lnTo>
                  <a:pt x="3906" y="5037"/>
                </a:lnTo>
                <a:cubicBezTo>
                  <a:pt x="3906" y="5037"/>
                  <a:pt x="3918" y="5037"/>
                  <a:pt x="3918" y="5061"/>
                </a:cubicBezTo>
                <a:cubicBezTo>
                  <a:pt x="3942" y="5061"/>
                  <a:pt x="3942" y="5073"/>
                  <a:pt x="3954" y="5073"/>
                </a:cubicBezTo>
                <a:lnTo>
                  <a:pt x="3966" y="5085"/>
                </a:lnTo>
                <a:cubicBezTo>
                  <a:pt x="3966" y="5085"/>
                  <a:pt x="3978" y="5085"/>
                  <a:pt x="3978" y="5097"/>
                </a:cubicBezTo>
                <a:cubicBezTo>
                  <a:pt x="4001" y="5097"/>
                  <a:pt x="4001" y="5120"/>
                  <a:pt x="4013" y="5120"/>
                </a:cubicBezTo>
                <a:lnTo>
                  <a:pt x="4025" y="5132"/>
                </a:lnTo>
                <a:cubicBezTo>
                  <a:pt x="4025" y="5132"/>
                  <a:pt x="4037" y="5132"/>
                  <a:pt x="4037" y="5144"/>
                </a:cubicBezTo>
                <a:cubicBezTo>
                  <a:pt x="4061" y="5144"/>
                  <a:pt x="4073" y="5156"/>
                  <a:pt x="4085" y="5156"/>
                </a:cubicBezTo>
                <a:cubicBezTo>
                  <a:pt x="4097" y="5156"/>
                  <a:pt x="4120" y="5180"/>
                  <a:pt x="4132" y="5180"/>
                </a:cubicBezTo>
                <a:cubicBezTo>
                  <a:pt x="4144" y="5180"/>
                  <a:pt x="4144" y="5192"/>
                  <a:pt x="4156" y="5192"/>
                </a:cubicBezTo>
                <a:lnTo>
                  <a:pt x="4180" y="5204"/>
                </a:lnTo>
                <a:lnTo>
                  <a:pt x="4192" y="5216"/>
                </a:lnTo>
                <a:lnTo>
                  <a:pt x="4204" y="5239"/>
                </a:lnTo>
                <a:lnTo>
                  <a:pt x="4216" y="5251"/>
                </a:lnTo>
                <a:lnTo>
                  <a:pt x="4239" y="5263"/>
                </a:lnTo>
                <a:lnTo>
                  <a:pt x="4251" y="5275"/>
                </a:lnTo>
                <a:cubicBezTo>
                  <a:pt x="4263" y="5275"/>
                  <a:pt x="4263" y="5299"/>
                  <a:pt x="4275" y="5299"/>
                </a:cubicBezTo>
                <a:cubicBezTo>
                  <a:pt x="4299" y="5299"/>
                  <a:pt x="4299" y="5311"/>
                  <a:pt x="4311" y="5311"/>
                </a:cubicBezTo>
                <a:cubicBezTo>
                  <a:pt x="4323" y="5311"/>
                  <a:pt x="4323" y="5323"/>
                  <a:pt x="4335" y="5323"/>
                </a:cubicBezTo>
                <a:lnTo>
                  <a:pt x="4359" y="5323"/>
                </a:lnTo>
                <a:lnTo>
                  <a:pt x="4370" y="5335"/>
                </a:lnTo>
                <a:cubicBezTo>
                  <a:pt x="4382" y="5335"/>
                  <a:pt x="4382" y="5358"/>
                  <a:pt x="4394" y="5358"/>
                </a:cubicBezTo>
                <a:cubicBezTo>
                  <a:pt x="4418" y="5358"/>
                  <a:pt x="4418" y="5370"/>
                  <a:pt x="4430" y="5370"/>
                </a:cubicBezTo>
                <a:cubicBezTo>
                  <a:pt x="4442" y="5370"/>
                  <a:pt x="4442" y="5382"/>
                  <a:pt x="4454" y="5382"/>
                </a:cubicBezTo>
                <a:cubicBezTo>
                  <a:pt x="4478" y="5382"/>
                  <a:pt x="4478" y="5394"/>
                  <a:pt x="4490" y="5394"/>
                </a:cubicBezTo>
                <a:cubicBezTo>
                  <a:pt x="4501" y="5394"/>
                  <a:pt x="4501" y="5418"/>
                  <a:pt x="4513" y="5418"/>
                </a:cubicBezTo>
                <a:cubicBezTo>
                  <a:pt x="4537" y="5418"/>
                  <a:pt x="4537" y="5430"/>
                  <a:pt x="4549" y="5430"/>
                </a:cubicBezTo>
                <a:cubicBezTo>
                  <a:pt x="4561" y="5430"/>
                  <a:pt x="4561" y="5442"/>
                  <a:pt x="4573" y="5442"/>
                </a:cubicBezTo>
                <a:cubicBezTo>
                  <a:pt x="4597" y="5442"/>
                  <a:pt x="4597" y="5454"/>
                  <a:pt x="4609" y="5454"/>
                </a:cubicBezTo>
                <a:cubicBezTo>
                  <a:pt x="4620" y="5454"/>
                  <a:pt x="4620" y="5478"/>
                  <a:pt x="4632" y="5478"/>
                </a:cubicBezTo>
                <a:cubicBezTo>
                  <a:pt x="4656" y="5478"/>
                  <a:pt x="4656" y="5489"/>
                  <a:pt x="4668" y="5489"/>
                </a:cubicBezTo>
                <a:lnTo>
                  <a:pt x="4680" y="5501"/>
                </a:lnTo>
                <a:cubicBezTo>
                  <a:pt x="4692" y="5501"/>
                  <a:pt x="4692" y="5513"/>
                  <a:pt x="4716" y="5513"/>
                </a:cubicBezTo>
                <a:lnTo>
                  <a:pt x="4728" y="5537"/>
                </a:lnTo>
                <a:lnTo>
                  <a:pt x="4751" y="5561"/>
                </a:lnTo>
                <a:lnTo>
                  <a:pt x="4787" y="5597"/>
                </a:lnTo>
                <a:lnTo>
                  <a:pt x="4799" y="5608"/>
                </a:lnTo>
                <a:cubicBezTo>
                  <a:pt x="4832" y="5641"/>
                  <a:pt x="4879" y="5660"/>
                  <a:pt x="4925" y="5660"/>
                </a:cubicBezTo>
                <a:cubicBezTo>
                  <a:pt x="4962" y="5660"/>
                  <a:pt x="4998" y="5647"/>
                  <a:pt x="5025" y="5620"/>
                </a:cubicBezTo>
                <a:cubicBezTo>
                  <a:pt x="5085" y="5561"/>
                  <a:pt x="5097" y="5454"/>
                  <a:pt x="5037" y="5394"/>
                </a:cubicBezTo>
                <a:lnTo>
                  <a:pt x="5025" y="5382"/>
                </a:lnTo>
                <a:lnTo>
                  <a:pt x="4990" y="5358"/>
                </a:lnTo>
                <a:lnTo>
                  <a:pt x="4966" y="5323"/>
                </a:lnTo>
                <a:lnTo>
                  <a:pt x="4954" y="5311"/>
                </a:lnTo>
                <a:lnTo>
                  <a:pt x="4918" y="5275"/>
                </a:lnTo>
                <a:lnTo>
                  <a:pt x="4894" y="5251"/>
                </a:lnTo>
                <a:lnTo>
                  <a:pt x="4859" y="5216"/>
                </a:lnTo>
                <a:lnTo>
                  <a:pt x="4835" y="5192"/>
                </a:lnTo>
                <a:lnTo>
                  <a:pt x="4799" y="5156"/>
                </a:lnTo>
                <a:lnTo>
                  <a:pt x="4775" y="5132"/>
                </a:lnTo>
                <a:lnTo>
                  <a:pt x="4740" y="5097"/>
                </a:lnTo>
                <a:lnTo>
                  <a:pt x="4716" y="5073"/>
                </a:lnTo>
                <a:lnTo>
                  <a:pt x="4680" y="5037"/>
                </a:lnTo>
                <a:lnTo>
                  <a:pt x="4656" y="5013"/>
                </a:lnTo>
                <a:cubicBezTo>
                  <a:pt x="4632" y="5013"/>
                  <a:pt x="4632" y="5001"/>
                  <a:pt x="4620" y="5001"/>
                </a:cubicBezTo>
                <a:cubicBezTo>
                  <a:pt x="4609" y="5001"/>
                  <a:pt x="4609" y="4977"/>
                  <a:pt x="4597" y="4977"/>
                </a:cubicBezTo>
                <a:cubicBezTo>
                  <a:pt x="4573" y="4977"/>
                  <a:pt x="4573" y="4966"/>
                  <a:pt x="4561" y="4966"/>
                </a:cubicBezTo>
                <a:lnTo>
                  <a:pt x="4549" y="4966"/>
                </a:lnTo>
                <a:cubicBezTo>
                  <a:pt x="4537" y="4966"/>
                  <a:pt x="4537" y="4954"/>
                  <a:pt x="4513" y="4954"/>
                </a:cubicBezTo>
                <a:cubicBezTo>
                  <a:pt x="4501" y="4954"/>
                  <a:pt x="4501" y="4942"/>
                  <a:pt x="4490" y="4942"/>
                </a:cubicBezTo>
                <a:cubicBezTo>
                  <a:pt x="4478" y="4942"/>
                  <a:pt x="4478" y="4918"/>
                  <a:pt x="4454" y="4918"/>
                </a:cubicBezTo>
                <a:cubicBezTo>
                  <a:pt x="4442" y="4918"/>
                  <a:pt x="4442" y="4906"/>
                  <a:pt x="4430" y="4906"/>
                </a:cubicBezTo>
                <a:lnTo>
                  <a:pt x="4418" y="4894"/>
                </a:lnTo>
                <a:cubicBezTo>
                  <a:pt x="4394" y="4894"/>
                  <a:pt x="4394" y="4882"/>
                  <a:pt x="4382" y="4882"/>
                </a:cubicBezTo>
                <a:cubicBezTo>
                  <a:pt x="4370" y="4882"/>
                  <a:pt x="4370" y="4858"/>
                  <a:pt x="4359" y="4858"/>
                </a:cubicBezTo>
                <a:lnTo>
                  <a:pt x="4335" y="4846"/>
                </a:lnTo>
                <a:cubicBezTo>
                  <a:pt x="4323" y="4846"/>
                  <a:pt x="4323" y="4835"/>
                  <a:pt x="4311" y="4835"/>
                </a:cubicBezTo>
                <a:cubicBezTo>
                  <a:pt x="4299" y="4835"/>
                  <a:pt x="4299" y="4823"/>
                  <a:pt x="4275" y="4823"/>
                </a:cubicBezTo>
                <a:cubicBezTo>
                  <a:pt x="4263" y="4799"/>
                  <a:pt x="4251" y="4799"/>
                  <a:pt x="4239" y="4787"/>
                </a:cubicBezTo>
                <a:cubicBezTo>
                  <a:pt x="4216" y="4775"/>
                  <a:pt x="4204" y="4775"/>
                  <a:pt x="4192" y="4763"/>
                </a:cubicBezTo>
                <a:cubicBezTo>
                  <a:pt x="4192" y="4763"/>
                  <a:pt x="4180" y="4763"/>
                  <a:pt x="4180" y="4739"/>
                </a:cubicBezTo>
                <a:lnTo>
                  <a:pt x="4156" y="4727"/>
                </a:lnTo>
                <a:cubicBezTo>
                  <a:pt x="4144" y="4727"/>
                  <a:pt x="4144" y="4716"/>
                  <a:pt x="4132" y="4716"/>
                </a:cubicBezTo>
                <a:cubicBezTo>
                  <a:pt x="4132" y="4716"/>
                  <a:pt x="4120" y="4716"/>
                  <a:pt x="4120" y="4704"/>
                </a:cubicBezTo>
                <a:lnTo>
                  <a:pt x="4097" y="4680"/>
                </a:lnTo>
                <a:cubicBezTo>
                  <a:pt x="4085" y="4680"/>
                  <a:pt x="4085" y="4668"/>
                  <a:pt x="4073" y="4668"/>
                </a:cubicBezTo>
                <a:cubicBezTo>
                  <a:pt x="4061" y="4668"/>
                  <a:pt x="4061" y="4668"/>
                  <a:pt x="4037" y="4656"/>
                </a:cubicBezTo>
                <a:lnTo>
                  <a:pt x="4025" y="4656"/>
                </a:lnTo>
                <a:cubicBezTo>
                  <a:pt x="4013" y="4656"/>
                  <a:pt x="4013" y="4644"/>
                  <a:pt x="4001" y="4644"/>
                </a:cubicBezTo>
                <a:cubicBezTo>
                  <a:pt x="3978" y="4644"/>
                  <a:pt x="3978" y="4644"/>
                  <a:pt x="3966" y="4620"/>
                </a:cubicBezTo>
                <a:lnTo>
                  <a:pt x="3954" y="4608"/>
                </a:lnTo>
                <a:cubicBezTo>
                  <a:pt x="3942" y="4608"/>
                  <a:pt x="3942" y="4608"/>
                  <a:pt x="3918" y="4596"/>
                </a:cubicBezTo>
                <a:cubicBezTo>
                  <a:pt x="3906" y="4596"/>
                  <a:pt x="3906" y="4596"/>
                  <a:pt x="3894" y="4585"/>
                </a:cubicBezTo>
                <a:lnTo>
                  <a:pt x="3882" y="4585"/>
                </a:lnTo>
                <a:cubicBezTo>
                  <a:pt x="3858" y="4585"/>
                  <a:pt x="3847" y="4561"/>
                  <a:pt x="3847" y="4561"/>
                </a:cubicBezTo>
                <a:cubicBezTo>
                  <a:pt x="3835" y="4561"/>
                  <a:pt x="3823" y="4549"/>
                  <a:pt x="3823" y="4549"/>
                </a:cubicBezTo>
                <a:cubicBezTo>
                  <a:pt x="3799" y="4549"/>
                  <a:pt x="3787" y="4537"/>
                  <a:pt x="3787" y="4537"/>
                </a:cubicBezTo>
                <a:cubicBezTo>
                  <a:pt x="3775" y="4537"/>
                  <a:pt x="3763" y="4537"/>
                  <a:pt x="3763" y="4525"/>
                </a:cubicBezTo>
                <a:cubicBezTo>
                  <a:pt x="3739" y="4525"/>
                  <a:pt x="3728" y="4501"/>
                  <a:pt x="3716" y="4501"/>
                </a:cubicBezTo>
                <a:cubicBezTo>
                  <a:pt x="3704" y="4501"/>
                  <a:pt x="3680" y="4501"/>
                  <a:pt x="3680" y="4489"/>
                </a:cubicBezTo>
                <a:cubicBezTo>
                  <a:pt x="3668" y="4489"/>
                  <a:pt x="3656" y="4489"/>
                  <a:pt x="3644" y="4477"/>
                </a:cubicBezTo>
                <a:cubicBezTo>
                  <a:pt x="3620" y="4477"/>
                  <a:pt x="3608" y="4477"/>
                  <a:pt x="3608" y="4465"/>
                </a:cubicBezTo>
                <a:cubicBezTo>
                  <a:pt x="3597" y="4465"/>
                  <a:pt x="3585" y="4465"/>
                  <a:pt x="3561" y="4442"/>
                </a:cubicBezTo>
                <a:cubicBezTo>
                  <a:pt x="3549" y="4442"/>
                  <a:pt x="3549" y="4442"/>
                  <a:pt x="3537" y="4430"/>
                </a:cubicBezTo>
                <a:cubicBezTo>
                  <a:pt x="3525" y="4430"/>
                  <a:pt x="3501" y="4430"/>
                  <a:pt x="3489" y="4418"/>
                </a:cubicBezTo>
                <a:cubicBezTo>
                  <a:pt x="3477" y="4418"/>
                  <a:pt x="3466" y="4418"/>
                  <a:pt x="3466" y="4406"/>
                </a:cubicBezTo>
                <a:cubicBezTo>
                  <a:pt x="3442" y="4406"/>
                  <a:pt x="3430" y="4406"/>
                  <a:pt x="3418" y="4382"/>
                </a:cubicBezTo>
                <a:lnTo>
                  <a:pt x="2358" y="4382"/>
                </a:lnTo>
                <a:lnTo>
                  <a:pt x="2358" y="1334"/>
                </a:lnTo>
                <a:close/>
                <a:moveTo>
                  <a:pt x="3418" y="8621"/>
                </a:moveTo>
                <a:lnTo>
                  <a:pt x="4144" y="8918"/>
                </a:lnTo>
                <a:lnTo>
                  <a:pt x="4168" y="8918"/>
                </a:lnTo>
                <a:cubicBezTo>
                  <a:pt x="4180" y="8918"/>
                  <a:pt x="4442" y="9014"/>
                  <a:pt x="4561" y="9335"/>
                </a:cubicBezTo>
                <a:cubicBezTo>
                  <a:pt x="4180" y="9609"/>
                  <a:pt x="3751" y="9811"/>
                  <a:pt x="3275" y="9883"/>
                </a:cubicBezTo>
                <a:lnTo>
                  <a:pt x="2811" y="9883"/>
                </a:lnTo>
                <a:cubicBezTo>
                  <a:pt x="2775" y="9883"/>
                  <a:pt x="2751" y="9883"/>
                  <a:pt x="2739" y="9895"/>
                </a:cubicBezTo>
                <a:cubicBezTo>
                  <a:pt x="2180" y="9871"/>
                  <a:pt x="1680" y="9657"/>
                  <a:pt x="1275" y="9335"/>
                </a:cubicBezTo>
                <a:cubicBezTo>
                  <a:pt x="1275" y="9311"/>
                  <a:pt x="1287" y="9311"/>
                  <a:pt x="1287" y="9299"/>
                </a:cubicBezTo>
                <a:cubicBezTo>
                  <a:pt x="1406" y="9002"/>
                  <a:pt x="1668" y="8918"/>
                  <a:pt x="1680" y="8918"/>
                </a:cubicBezTo>
                <a:lnTo>
                  <a:pt x="1692" y="8918"/>
                </a:lnTo>
                <a:lnTo>
                  <a:pt x="2418" y="8633"/>
                </a:lnTo>
                <a:lnTo>
                  <a:pt x="2811" y="9002"/>
                </a:lnTo>
                <a:cubicBezTo>
                  <a:pt x="2835" y="9037"/>
                  <a:pt x="2882" y="9049"/>
                  <a:pt x="2930" y="9049"/>
                </a:cubicBezTo>
                <a:cubicBezTo>
                  <a:pt x="2977" y="9049"/>
                  <a:pt x="3013" y="9037"/>
                  <a:pt x="3049" y="9002"/>
                </a:cubicBezTo>
                <a:lnTo>
                  <a:pt x="3418" y="8621"/>
                </a:lnTo>
                <a:close/>
                <a:moveTo>
                  <a:pt x="3728" y="1"/>
                </a:moveTo>
                <a:cubicBezTo>
                  <a:pt x="3692" y="1"/>
                  <a:pt x="3644" y="13"/>
                  <a:pt x="3608" y="36"/>
                </a:cubicBezTo>
                <a:cubicBezTo>
                  <a:pt x="3585" y="72"/>
                  <a:pt x="3573" y="120"/>
                  <a:pt x="3573" y="155"/>
                </a:cubicBezTo>
                <a:lnTo>
                  <a:pt x="3573" y="1013"/>
                </a:lnTo>
                <a:lnTo>
                  <a:pt x="2275" y="1013"/>
                </a:lnTo>
                <a:cubicBezTo>
                  <a:pt x="2227" y="1013"/>
                  <a:pt x="2180" y="1025"/>
                  <a:pt x="2156" y="1048"/>
                </a:cubicBezTo>
                <a:cubicBezTo>
                  <a:pt x="2120" y="1084"/>
                  <a:pt x="2108" y="1132"/>
                  <a:pt x="2108" y="1167"/>
                </a:cubicBezTo>
                <a:lnTo>
                  <a:pt x="2120" y="4465"/>
                </a:lnTo>
                <a:lnTo>
                  <a:pt x="2084" y="4465"/>
                </a:lnTo>
                <a:cubicBezTo>
                  <a:pt x="2061" y="4465"/>
                  <a:pt x="2061" y="4465"/>
                  <a:pt x="2049" y="4477"/>
                </a:cubicBezTo>
                <a:lnTo>
                  <a:pt x="2001" y="4477"/>
                </a:lnTo>
                <a:cubicBezTo>
                  <a:pt x="1989" y="4477"/>
                  <a:pt x="1989" y="4477"/>
                  <a:pt x="1977" y="4489"/>
                </a:cubicBezTo>
                <a:lnTo>
                  <a:pt x="1965" y="4489"/>
                </a:lnTo>
                <a:cubicBezTo>
                  <a:pt x="1942" y="4489"/>
                  <a:pt x="1942" y="4489"/>
                  <a:pt x="1930" y="4513"/>
                </a:cubicBezTo>
                <a:cubicBezTo>
                  <a:pt x="1918" y="4513"/>
                  <a:pt x="1918" y="4513"/>
                  <a:pt x="1906" y="4525"/>
                </a:cubicBezTo>
                <a:lnTo>
                  <a:pt x="1882" y="4537"/>
                </a:lnTo>
                <a:cubicBezTo>
                  <a:pt x="1882" y="4537"/>
                  <a:pt x="1870" y="4537"/>
                  <a:pt x="1870" y="4549"/>
                </a:cubicBezTo>
                <a:cubicBezTo>
                  <a:pt x="1858" y="4549"/>
                  <a:pt x="1846" y="4573"/>
                  <a:pt x="1823" y="4573"/>
                </a:cubicBezTo>
                <a:cubicBezTo>
                  <a:pt x="1811" y="4573"/>
                  <a:pt x="1799" y="4585"/>
                  <a:pt x="1787" y="4585"/>
                </a:cubicBezTo>
                <a:cubicBezTo>
                  <a:pt x="1763" y="4585"/>
                  <a:pt x="1751" y="4596"/>
                  <a:pt x="1751" y="4596"/>
                </a:cubicBezTo>
                <a:cubicBezTo>
                  <a:pt x="1739" y="4596"/>
                  <a:pt x="1739" y="4608"/>
                  <a:pt x="1727" y="4608"/>
                </a:cubicBezTo>
                <a:lnTo>
                  <a:pt x="1703" y="4608"/>
                </a:lnTo>
                <a:cubicBezTo>
                  <a:pt x="1692" y="4608"/>
                  <a:pt x="1692" y="4632"/>
                  <a:pt x="1680" y="4632"/>
                </a:cubicBezTo>
                <a:cubicBezTo>
                  <a:pt x="1668" y="4632"/>
                  <a:pt x="1668" y="4644"/>
                  <a:pt x="1644" y="4644"/>
                </a:cubicBezTo>
                <a:lnTo>
                  <a:pt x="1632" y="4656"/>
                </a:lnTo>
                <a:cubicBezTo>
                  <a:pt x="1620" y="4656"/>
                  <a:pt x="1620" y="4668"/>
                  <a:pt x="1608" y="4668"/>
                </a:cubicBezTo>
                <a:cubicBezTo>
                  <a:pt x="1584" y="4668"/>
                  <a:pt x="1584" y="4692"/>
                  <a:pt x="1572" y="4692"/>
                </a:cubicBezTo>
                <a:cubicBezTo>
                  <a:pt x="1561" y="4692"/>
                  <a:pt x="1561" y="4704"/>
                  <a:pt x="1549" y="4704"/>
                </a:cubicBezTo>
                <a:cubicBezTo>
                  <a:pt x="1525" y="4704"/>
                  <a:pt x="1525" y="4716"/>
                  <a:pt x="1513" y="4716"/>
                </a:cubicBezTo>
                <a:cubicBezTo>
                  <a:pt x="1501" y="4716"/>
                  <a:pt x="1501" y="4727"/>
                  <a:pt x="1489" y="4727"/>
                </a:cubicBezTo>
                <a:cubicBezTo>
                  <a:pt x="1465" y="4727"/>
                  <a:pt x="1465" y="4751"/>
                  <a:pt x="1453" y="4751"/>
                </a:cubicBezTo>
                <a:cubicBezTo>
                  <a:pt x="1442" y="4751"/>
                  <a:pt x="1442" y="4763"/>
                  <a:pt x="1430" y="4763"/>
                </a:cubicBezTo>
                <a:cubicBezTo>
                  <a:pt x="1406" y="4763"/>
                  <a:pt x="1406" y="4775"/>
                  <a:pt x="1394" y="4775"/>
                </a:cubicBezTo>
                <a:cubicBezTo>
                  <a:pt x="1382" y="4775"/>
                  <a:pt x="1382" y="4787"/>
                  <a:pt x="1370" y="4787"/>
                </a:cubicBezTo>
                <a:cubicBezTo>
                  <a:pt x="1346" y="4787"/>
                  <a:pt x="1346" y="4811"/>
                  <a:pt x="1334" y="4811"/>
                </a:cubicBezTo>
                <a:cubicBezTo>
                  <a:pt x="1322" y="4811"/>
                  <a:pt x="1322" y="4823"/>
                  <a:pt x="1311" y="4823"/>
                </a:cubicBezTo>
                <a:cubicBezTo>
                  <a:pt x="1287" y="4823"/>
                  <a:pt x="1287" y="4835"/>
                  <a:pt x="1275" y="4835"/>
                </a:cubicBezTo>
                <a:cubicBezTo>
                  <a:pt x="1263" y="4835"/>
                  <a:pt x="1263" y="4846"/>
                  <a:pt x="1251" y="4846"/>
                </a:cubicBezTo>
                <a:cubicBezTo>
                  <a:pt x="1227" y="4846"/>
                  <a:pt x="1227" y="4870"/>
                  <a:pt x="1215" y="4870"/>
                </a:cubicBezTo>
                <a:cubicBezTo>
                  <a:pt x="1203" y="4870"/>
                  <a:pt x="1203" y="4882"/>
                  <a:pt x="1191" y="4882"/>
                </a:cubicBezTo>
                <a:cubicBezTo>
                  <a:pt x="1168" y="4882"/>
                  <a:pt x="1168" y="4894"/>
                  <a:pt x="1156" y="4894"/>
                </a:cubicBezTo>
                <a:lnTo>
                  <a:pt x="1132" y="4930"/>
                </a:lnTo>
                <a:lnTo>
                  <a:pt x="1096" y="4954"/>
                </a:lnTo>
                <a:lnTo>
                  <a:pt x="1072" y="4989"/>
                </a:lnTo>
                <a:lnTo>
                  <a:pt x="1049" y="5001"/>
                </a:lnTo>
                <a:lnTo>
                  <a:pt x="1025" y="5025"/>
                </a:lnTo>
                <a:lnTo>
                  <a:pt x="1013" y="5049"/>
                </a:lnTo>
                <a:cubicBezTo>
                  <a:pt x="989" y="5049"/>
                  <a:pt x="989" y="5061"/>
                  <a:pt x="977" y="5061"/>
                </a:cubicBezTo>
                <a:lnTo>
                  <a:pt x="965" y="5073"/>
                </a:lnTo>
                <a:lnTo>
                  <a:pt x="953" y="5085"/>
                </a:lnTo>
                <a:lnTo>
                  <a:pt x="918" y="5120"/>
                </a:lnTo>
                <a:lnTo>
                  <a:pt x="906" y="5132"/>
                </a:lnTo>
                <a:cubicBezTo>
                  <a:pt x="691" y="5347"/>
                  <a:pt x="513" y="5561"/>
                  <a:pt x="382" y="5823"/>
                </a:cubicBezTo>
                <a:lnTo>
                  <a:pt x="382" y="5835"/>
                </a:lnTo>
                <a:cubicBezTo>
                  <a:pt x="370" y="5847"/>
                  <a:pt x="370" y="5859"/>
                  <a:pt x="358" y="5882"/>
                </a:cubicBezTo>
                <a:lnTo>
                  <a:pt x="334" y="5906"/>
                </a:lnTo>
                <a:cubicBezTo>
                  <a:pt x="334" y="5918"/>
                  <a:pt x="322" y="5942"/>
                  <a:pt x="322" y="5954"/>
                </a:cubicBezTo>
                <a:cubicBezTo>
                  <a:pt x="322" y="5966"/>
                  <a:pt x="310" y="5966"/>
                  <a:pt x="310" y="5978"/>
                </a:cubicBezTo>
                <a:cubicBezTo>
                  <a:pt x="310" y="6001"/>
                  <a:pt x="299" y="6013"/>
                  <a:pt x="299" y="6025"/>
                </a:cubicBezTo>
                <a:cubicBezTo>
                  <a:pt x="299" y="6037"/>
                  <a:pt x="275" y="6037"/>
                  <a:pt x="275" y="6061"/>
                </a:cubicBezTo>
                <a:cubicBezTo>
                  <a:pt x="275" y="6073"/>
                  <a:pt x="263" y="6085"/>
                  <a:pt x="263" y="6097"/>
                </a:cubicBezTo>
                <a:cubicBezTo>
                  <a:pt x="263" y="6120"/>
                  <a:pt x="251" y="6120"/>
                  <a:pt x="251" y="6132"/>
                </a:cubicBezTo>
                <a:cubicBezTo>
                  <a:pt x="251" y="6144"/>
                  <a:pt x="239" y="6156"/>
                  <a:pt x="239" y="6180"/>
                </a:cubicBezTo>
                <a:cubicBezTo>
                  <a:pt x="239" y="6192"/>
                  <a:pt x="239" y="6192"/>
                  <a:pt x="215" y="6204"/>
                </a:cubicBezTo>
                <a:cubicBezTo>
                  <a:pt x="215" y="6216"/>
                  <a:pt x="203" y="6240"/>
                  <a:pt x="203" y="6251"/>
                </a:cubicBezTo>
                <a:lnTo>
                  <a:pt x="191" y="6275"/>
                </a:lnTo>
                <a:cubicBezTo>
                  <a:pt x="179" y="6311"/>
                  <a:pt x="179" y="6323"/>
                  <a:pt x="156" y="6359"/>
                </a:cubicBezTo>
                <a:cubicBezTo>
                  <a:pt x="156" y="6382"/>
                  <a:pt x="144" y="6394"/>
                  <a:pt x="144" y="6430"/>
                </a:cubicBezTo>
                <a:lnTo>
                  <a:pt x="144" y="6442"/>
                </a:lnTo>
                <a:lnTo>
                  <a:pt x="144" y="6454"/>
                </a:lnTo>
                <a:cubicBezTo>
                  <a:pt x="144" y="6478"/>
                  <a:pt x="132" y="6490"/>
                  <a:pt x="132" y="6501"/>
                </a:cubicBezTo>
                <a:lnTo>
                  <a:pt x="132" y="6513"/>
                </a:lnTo>
                <a:lnTo>
                  <a:pt x="132" y="6537"/>
                </a:lnTo>
                <a:cubicBezTo>
                  <a:pt x="132" y="6549"/>
                  <a:pt x="132" y="6561"/>
                  <a:pt x="120" y="6573"/>
                </a:cubicBezTo>
                <a:lnTo>
                  <a:pt x="120" y="6609"/>
                </a:lnTo>
                <a:cubicBezTo>
                  <a:pt x="120" y="6621"/>
                  <a:pt x="120" y="6632"/>
                  <a:pt x="96" y="6656"/>
                </a:cubicBezTo>
                <a:lnTo>
                  <a:pt x="96" y="6680"/>
                </a:lnTo>
                <a:cubicBezTo>
                  <a:pt x="96" y="6692"/>
                  <a:pt x="96" y="6716"/>
                  <a:pt x="84" y="6728"/>
                </a:cubicBezTo>
                <a:lnTo>
                  <a:pt x="84" y="6751"/>
                </a:lnTo>
                <a:lnTo>
                  <a:pt x="84" y="6799"/>
                </a:lnTo>
                <a:lnTo>
                  <a:pt x="84" y="6811"/>
                </a:lnTo>
                <a:lnTo>
                  <a:pt x="84" y="6847"/>
                </a:lnTo>
                <a:lnTo>
                  <a:pt x="84" y="6894"/>
                </a:lnTo>
                <a:lnTo>
                  <a:pt x="84" y="6906"/>
                </a:lnTo>
                <a:lnTo>
                  <a:pt x="84" y="6930"/>
                </a:lnTo>
                <a:lnTo>
                  <a:pt x="84" y="6966"/>
                </a:lnTo>
                <a:lnTo>
                  <a:pt x="84" y="6978"/>
                </a:lnTo>
                <a:lnTo>
                  <a:pt x="84" y="6990"/>
                </a:lnTo>
                <a:lnTo>
                  <a:pt x="84" y="7049"/>
                </a:lnTo>
                <a:lnTo>
                  <a:pt x="84" y="7073"/>
                </a:lnTo>
                <a:lnTo>
                  <a:pt x="84" y="7085"/>
                </a:lnTo>
                <a:cubicBezTo>
                  <a:pt x="1" y="8704"/>
                  <a:pt x="1263" y="10109"/>
                  <a:pt x="2882" y="10180"/>
                </a:cubicBezTo>
                <a:lnTo>
                  <a:pt x="3037" y="10180"/>
                </a:lnTo>
                <a:cubicBezTo>
                  <a:pt x="3168" y="10180"/>
                  <a:pt x="3287" y="10169"/>
                  <a:pt x="3418" y="10145"/>
                </a:cubicBezTo>
                <a:lnTo>
                  <a:pt x="8335" y="10145"/>
                </a:lnTo>
                <a:cubicBezTo>
                  <a:pt x="8419" y="10145"/>
                  <a:pt x="8490" y="10073"/>
                  <a:pt x="8490" y="9990"/>
                </a:cubicBezTo>
                <a:lnTo>
                  <a:pt x="8490" y="9133"/>
                </a:lnTo>
                <a:lnTo>
                  <a:pt x="9776" y="9133"/>
                </a:lnTo>
                <a:cubicBezTo>
                  <a:pt x="9859" y="9133"/>
                  <a:pt x="9943" y="9061"/>
                  <a:pt x="9943" y="8978"/>
                </a:cubicBezTo>
                <a:lnTo>
                  <a:pt x="9824" y="2072"/>
                </a:lnTo>
                <a:lnTo>
                  <a:pt x="9824" y="2037"/>
                </a:lnTo>
                <a:lnTo>
                  <a:pt x="9824" y="2025"/>
                </a:lnTo>
                <a:cubicBezTo>
                  <a:pt x="9824" y="2025"/>
                  <a:pt x="9824" y="2013"/>
                  <a:pt x="9800" y="2013"/>
                </a:cubicBezTo>
                <a:cubicBezTo>
                  <a:pt x="9800" y="2013"/>
                  <a:pt x="9800" y="1989"/>
                  <a:pt x="9788" y="1989"/>
                </a:cubicBezTo>
                <a:lnTo>
                  <a:pt x="9776" y="1977"/>
                </a:lnTo>
                <a:lnTo>
                  <a:pt x="7835" y="36"/>
                </a:lnTo>
                <a:lnTo>
                  <a:pt x="7823" y="24"/>
                </a:lnTo>
                <a:lnTo>
                  <a:pt x="7811" y="13"/>
                </a:lnTo>
                <a:cubicBezTo>
                  <a:pt x="7811" y="13"/>
                  <a:pt x="7799" y="13"/>
                  <a:pt x="7799"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0041" name="Google Shape;10041;p78"/>
          <p:cNvGrpSpPr/>
          <p:nvPr/>
        </p:nvGrpSpPr>
        <p:grpSpPr>
          <a:xfrm>
            <a:off x="7091013" y="3743815"/>
            <a:ext cx="494684" cy="294383"/>
            <a:chOff x="5318259" y="2982111"/>
            <a:chExt cx="371013" cy="22078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42" name="Google Shape;10042;p78"/>
            <p:cNvSpPr/>
            <p:nvPr/>
          </p:nvSpPr>
          <p:spPr>
            <a:xfrm>
              <a:off x="5364123" y="3021546"/>
              <a:ext cx="58372" cy="18396"/>
            </a:xfrm>
            <a:custGeom>
              <a:avLst/>
              <a:gdLst/>
              <a:ahLst/>
              <a:cxnLst/>
              <a:rect l="l" t="t" r="r" b="b"/>
              <a:pathLst>
                <a:path w="1834" h="578" extrusionOk="0">
                  <a:moveTo>
                    <a:pt x="674" y="0"/>
                  </a:moveTo>
                  <a:cubicBezTo>
                    <a:pt x="513" y="0"/>
                    <a:pt x="335" y="16"/>
                    <a:pt x="143" y="54"/>
                  </a:cubicBezTo>
                  <a:cubicBezTo>
                    <a:pt x="60" y="66"/>
                    <a:pt x="0" y="149"/>
                    <a:pt x="0" y="220"/>
                  </a:cubicBezTo>
                  <a:lnTo>
                    <a:pt x="0" y="399"/>
                  </a:lnTo>
                  <a:cubicBezTo>
                    <a:pt x="0" y="482"/>
                    <a:pt x="72" y="566"/>
                    <a:pt x="167" y="566"/>
                  </a:cubicBezTo>
                  <a:cubicBezTo>
                    <a:pt x="250" y="566"/>
                    <a:pt x="334" y="482"/>
                    <a:pt x="334" y="399"/>
                  </a:cubicBezTo>
                  <a:lnTo>
                    <a:pt x="334" y="351"/>
                  </a:lnTo>
                  <a:cubicBezTo>
                    <a:pt x="453" y="332"/>
                    <a:pt x="564" y="324"/>
                    <a:pt x="666" y="324"/>
                  </a:cubicBezTo>
                  <a:cubicBezTo>
                    <a:pt x="878" y="324"/>
                    <a:pt x="1050" y="359"/>
                    <a:pt x="1179" y="399"/>
                  </a:cubicBezTo>
                  <a:cubicBezTo>
                    <a:pt x="1405" y="459"/>
                    <a:pt x="1536" y="530"/>
                    <a:pt x="1536" y="542"/>
                  </a:cubicBezTo>
                  <a:cubicBezTo>
                    <a:pt x="1560" y="566"/>
                    <a:pt x="1596" y="578"/>
                    <a:pt x="1619" y="578"/>
                  </a:cubicBezTo>
                  <a:cubicBezTo>
                    <a:pt x="1679" y="578"/>
                    <a:pt x="1727" y="542"/>
                    <a:pt x="1774" y="506"/>
                  </a:cubicBezTo>
                  <a:cubicBezTo>
                    <a:pt x="1834" y="423"/>
                    <a:pt x="1810" y="328"/>
                    <a:pt x="1727" y="256"/>
                  </a:cubicBezTo>
                  <a:cubicBezTo>
                    <a:pt x="1707" y="247"/>
                    <a:pt x="1322" y="0"/>
                    <a:pt x="67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43" name="Google Shape;10043;p78"/>
            <p:cNvSpPr/>
            <p:nvPr/>
          </p:nvSpPr>
          <p:spPr>
            <a:xfrm>
              <a:off x="5346681" y="3151338"/>
              <a:ext cx="11012" cy="39052"/>
            </a:xfrm>
            <a:custGeom>
              <a:avLst/>
              <a:gdLst/>
              <a:ahLst/>
              <a:cxnLst/>
              <a:rect l="l" t="t" r="r" b="b"/>
              <a:pathLst>
                <a:path w="346" h="1227" extrusionOk="0">
                  <a:moveTo>
                    <a:pt x="167" y="0"/>
                  </a:moveTo>
                  <a:cubicBezTo>
                    <a:pt x="72" y="0"/>
                    <a:pt x="0" y="71"/>
                    <a:pt x="0" y="155"/>
                  </a:cubicBezTo>
                  <a:lnTo>
                    <a:pt x="0" y="1072"/>
                  </a:lnTo>
                  <a:cubicBezTo>
                    <a:pt x="0" y="1155"/>
                    <a:pt x="72" y="1226"/>
                    <a:pt x="167" y="1226"/>
                  </a:cubicBezTo>
                  <a:cubicBezTo>
                    <a:pt x="250" y="1226"/>
                    <a:pt x="322" y="1155"/>
                    <a:pt x="322" y="1072"/>
                  </a:cubicBezTo>
                  <a:lnTo>
                    <a:pt x="322" y="155"/>
                  </a:lnTo>
                  <a:cubicBezTo>
                    <a:pt x="346" y="71"/>
                    <a:pt x="274"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44" name="Google Shape;10044;p78"/>
            <p:cNvSpPr/>
            <p:nvPr/>
          </p:nvSpPr>
          <p:spPr>
            <a:xfrm>
              <a:off x="5318259" y="2988763"/>
              <a:ext cx="149717" cy="202773"/>
            </a:xfrm>
            <a:custGeom>
              <a:avLst/>
              <a:gdLst/>
              <a:ahLst/>
              <a:cxnLst/>
              <a:rect l="l" t="t" r="r" b="b"/>
              <a:pathLst>
                <a:path w="4704" h="6371" extrusionOk="0">
                  <a:moveTo>
                    <a:pt x="3620" y="322"/>
                  </a:moveTo>
                  <a:lnTo>
                    <a:pt x="3620" y="1179"/>
                  </a:lnTo>
                  <a:cubicBezTo>
                    <a:pt x="3620" y="1322"/>
                    <a:pt x="3584" y="1453"/>
                    <a:pt x="3513" y="1596"/>
                  </a:cubicBezTo>
                  <a:lnTo>
                    <a:pt x="3441" y="1727"/>
                  </a:lnTo>
                  <a:cubicBezTo>
                    <a:pt x="3418" y="1750"/>
                    <a:pt x="3418" y="1774"/>
                    <a:pt x="3418" y="1798"/>
                  </a:cubicBezTo>
                  <a:lnTo>
                    <a:pt x="3418" y="2167"/>
                  </a:lnTo>
                  <a:cubicBezTo>
                    <a:pt x="3453" y="2465"/>
                    <a:pt x="3334" y="2751"/>
                    <a:pt x="3108" y="2965"/>
                  </a:cubicBezTo>
                  <a:cubicBezTo>
                    <a:pt x="2892" y="3158"/>
                    <a:pt x="2633" y="3275"/>
                    <a:pt x="2351" y="3275"/>
                  </a:cubicBezTo>
                  <a:cubicBezTo>
                    <a:pt x="2338" y="3275"/>
                    <a:pt x="2324" y="3275"/>
                    <a:pt x="2310" y="3274"/>
                  </a:cubicBezTo>
                  <a:cubicBezTo>
                    <a:pt x="1715" y="3263"/>
                    <a:pt x="1239" y="2739"/>
                    <a:pt x="1239" y="2108"/>
                  </a:cubicBezTo>
                  <a:lnTo>
                    <a:pt x="1239" y="1798"/>
                  </a:lnTo>
                  <a:cubicBezTo>
                    <a:pt x="1239" y="1774"/>
                    <a:pt x="1239" y="1739"/>
                    <a:pt x="1215" y="1727"/>
                  </a:cubicBezTo>
                  <a:lnTo>
                    <a:pt x="1143" y="1596"/>
                  </a:lnTo>
                  <a:cubicBezTo>
                    <a:pt x="1084" y="1453"/>
                    <a:pt x="1036" y="1322"/>
                    <a:pt x="1036" y="1179"/>
                  </a:cubicBezTo>
                  <a:cubicBezTo>
                    <a:pt x="1036" y="715"/>
                    <a:pt x="1429" y="322"/>
                    <a:pt x="1894" y="322"/>
                  </a:cubicBezTo>
                  <a:close/>
                  <a:moveTo>
                    <a:pt x="2906" y="3513"/>
                  </a:moveTo>
                  <a:lnTo>
                    <a:pt x="2906" y="3751"/>
                  </a:lnTo>
                  <a:cubicBezTo>
                    <a:pt x="2906" y="3798"/>
                    <a:pt x="2918" y="3858"/>
                    <a:pt x="2918" y="3894"/>
                  </a:cubicBezTo>
                  <a:lnTo>
                    <a:pt x="2334" y="4334"/>
                  </a:lnTo>
                  <a:lnTo>
                    <a:pt x="1763" y="3894"/>
                  </a:lnTo>
                  <a:cubicBezTo>
                    <a:pt x="1775" y="3858"/>
                    <a:pt x="1775" y="3798"/>
                    <a:pt x="1775" y="3751"/>
                  </a:cubicBezTo>
                  <a:lnTo>
                    <a:pt x="1775" y="3513"/>
                  </a:lnTo>
                  <a:cubicBezTo>
                    <a:pt x="1929" y="3584"/>
                    <a:pt x="2096" y="3632"/>
                    <a:pt x="2286" y="3632"/>
                  </a:cubicBezTo>
                  <a:lnTo>
                    <a:pt x="2334" y="3632"/>
                  </a:lnTo>
                  <a:cubicBezTo>
                    <a:pt x="2525" y="3632"/>
                    <a:pt x="2727" y="3584"/>
                    <a:pt x="2906" y="3513"/>
                  </a:cubicBezTo>
                  <a:close/>
                  <a:moveTo>
                    <a:pt x="1905" y="0"/>
                  </a:moveTo>
                  <a:cubicBezTo>
                    <a:pt x="1251" y="0"/>
                    <a:pt x="715" y="536"/>
                    <a:pt x="715" y="1191"/>
                  </a:cubicBezTo>
                  <a:cubicBezTo>
                    <a:pt x="715" y="1381"/>
                    <a:pt x="762" y="1572"/>
                    <a:pt x="846" y="1750"/>
                  </a:cubicBezTo>
                  <a:lnTo>
                    <a:pt x="893" y="1858"/>
                  </a:lnTo>
                  <a:lnTo>
                    <a:pt x="893" y="2120"/>
                  </a:lnTo>
                  <a:cubicBezTo>
                    <a:pt x="893" y="2596"/>
                    <a:pt x="1108" y="3013"/>
                    <a:pt x="1441" y="3298"/>
                  </a:cubicBezTo>
                  <a:lnTo>
                    <a:pt x="1441" y="3763"/>
                  </a:lnTo>
                  <a:cubicBezTo>
                    <a:pt x="1441" y="3834"/>
                    <a:pt x="1405" y="3906"/>
                    <a:pt x="1322" y="3941"/>
                  </a:cubicBezTo>
                  <a:lnTo>
                    <a:pt x="465" y="4263"/>
                  </a:lnTo>
                  <a:cubicBezTo>
                    <a:pt x="179" y="4370"/>
                    <a:pt x="0" y="4644"/>
                    <a:pt x="0" y="4941"/>
                  </a:cubicBezTo>
                  <a:lnTo>
                    <a:pt x="0" y="6203"/>
                  </a:lnTo>
                  <a:cubicBezTo>
                    <a:pt x="0" y="6299"/>
                    <a:pt x="72" y="6370"/>
                    <a:pt x="167" y="6370"/>
                  </a:cubicBezTo>
                  <a:cubicBezTo>
                    <a:pt x="251" y="6370"/>
                    <a:pt x="334" y="6299"/>
                    <a:pt x="334" y="6203"/>
                  </a:cubicBezTo>
                  <a:lnTo>
                    <a:pt x="334" y="4941"/>
                  </a:lnTo>
                  <a:cubicBezTo>
                    <a:pt x="334" y="4775"/>
                    <a:pt x="429" y="4644"/>
                    <a:pt x="572" y="4584"/>
                  </a:cubicBezTo>
                  <a:lnTo>
                    <a:pt x="1429" y="4251"/>
                  </a:lnTo>
                  <a:cubicBezTo>
                    <a:pt x="1477" y="4239"/>
                    <a:pt x="1513" y="4215"/>
                    <a:pt x="1560" y="4179"/>
                  </a:cubicBezTo>
                  <a:lnTo>
                    <a:pt x="2179" y="4644"/>
                  </a:lnTo>
                  <a:lnTo>
                    <a:pt x="2179" y="6203"/>
                  </a:lnTo>
                  <a:cubicBezTo>
                    <a:pt x="2179" y="6299"/>
                    <a:pt x="2251" y="6370"/>
                    <a:pt x="2334" y="6370"/>
                  </a:cubicBezTo>
                  <a:cubicBezTo>
                    <a:pt x="2429" y="6370"/>
                    <a:pt x="2501" y="6299"/>
                    <a:pt x="2501" y="6203"/>
                  </a:cubicBezTo>
                  <a:lnTo>
                    <a:pt x="2501" y="4644"/>
                  </a:lnTo>
                  <a:lnTo>
                    <a:pt x="3108" y="4179"/>
                  </a:lnTo>
                  <a:cubicBezTo>
                    <a:pt x="3156" y="4215"/>
                    <a:pt x="3203" y="4239"/>
                    <a:pt x="3239" y="4251"/>
                  </a:cubicBezTo>
                  <a:lnTo>
                    <a:pt x="4108" y="4584"/>
                  </a:lnTo>
                  <a:cubicBezTo>
                    <a:pt x="4251" y="4644"/>
                    <a:pt x="4346" y="4775"/>
                    <a:pt x="4346" y="4941"/>
                  </a:cubicBezTo>
                  <a:cubicBezTo>
                    <a:pt x="4346" y="5025"/>
                    <a:pt x="4418" y="5108"/>
                    <a:pt x="4513" y="5108"/>
                  </a:cubicBezTo>
                  <a:cubicBezTo>
                    <a:pt x="4596" y="5108"/>
                    <a:pt x="4668" y="5025"/>
                    <a:pt x="4668" y="4941"/>
                  </a:cubicBezTo>
                  <a:cubicBezTo>
                    <a:pt x="4703" y="4632"/>
                    <a:pt x="4525" y="4358"/>
                    <a:pt x="4239" y="4251"/>
                  </a:cubicBezTo>
                  <a:lnTo>
                    <a:pt x="3382" y="3929"/>
                  </a:lnTo>
                  <a:cubicBezTo>
                    <a:pt x="3310" y="3894"/>
                    <a:pt x="3263" y="3822"/>
                    <a:pt x="3263" y="3751"/>
                  </a:cubicBezTo>
                  <a:lnTo>
                    <a:pt x="3263" y="3322"/>
                  </a:lnTo>
                  <a:cubicBezTo>
                    <a:pt x="3310" y="3286"/>
                    <a:pt x="3334" y="3263"/>
                    <a:pt x="3370" y="3227"/>
                  </a:cubicBezTo>
                  <a:cubicBezTo>
                    <a:pt x="3644" y="2941"/>
                    <a:pt x="3810" y="2584"/>
                    <a:pt x="3810" y="2179"/>
                  </a:cubicBezTo>
                  <a:lnTo>
                    <a:pt x="3810" y="1858"/>
                  </a:lnTo>
                  <a:lnTo>
                    <a:pt x="3858" y="1750"/>
                  </a:lnTo>
                  <a:cubicBezTo>
                    <a:pt x="3941" y="1572"/>
                    <a:pt x="3989" y="1381"/>
                    <a:pt x="3989" y="1191"/>
                  </a:cubicBezTo>
                  <a:lnTo>
                    <a:pt x="3989" y="155"/>
                  </a:lnTo>
                  <a:cubicBezTo>
                    <a:pt x="3989" y="72"/>
                    <a:pt x="3918" y="0"/>
                    <a:pt x="3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45" name="Google Shape;10045;p78"/>
            <p:cNvSpPr/>
            <p:nvPr/>
          </p:nvSpPr>
          <p:spPr>
            <a:xfrm>
              <a:off x="5548658" y="2982111"/>
              <a:ext cx="140614" cy="208279"/>
            </a:xfrm>
            <a:custGeom>
              <a:avLst/>
              <a:gdLst/>
              <a:ahLst/>
              <a:cxnLst/>
              <a:rect l="l" t="t" r="r" b="b"/>
              <a:pathLst>
                <a:path w="4418" h="6544" extrusionOk="0">
                  <a:moveTo>
                    <a:pt x="2246" y="370"/>
                  </a:moveTo>
                  <a:cubicBezTo>
                    <a:pt x="2295" y="370"/>
                    <a:pt x="2346" y="376"/>
                    <a:pt x="2394" y="388"/>
                  </a:cubicBezTo>
                  <a:cubicBezTo>
                    <a:pt x="3132" y="459"/>
                    <a:pt x="3715" y="1102"/>
                    <a:pt x="3727" y="1876"/>
                  </a:cubicBezTo>
                  <a:cubicBezTo>
                    <a:pt x="3727" y="2602"/>
                    <a:pt x="3906" y="3269"/>
                    <a:pt x="4061" y="3626"/>
                  </a:cubicBezTo>
                  <a:lnTo>
                    <a:pt x="4061" y="3638"/>
                  </a:lnTo>
                  <a:cubicBezTo>
                    <a:pt x="3882" y="3722"/>
                    <a:pt x="3537" y="3912"/>
                    <a:pt x="2953" y="4031"/>
                  </a:cubicBezTo>
                  <a:lnTo>
                    <a:pt x="2953" y="3972"/>
                  </a:lnTo>
                  <a:lnTo>
                    <a:pt x="2953" y="3626"/>
                  </a:lnTo>
                  <a:cubicBezTo>
                    <a:pt x="3179" y="3495"/>
                    <a:pt x="3370" y="3317"/>
                    <a:pt x="3489" y="3091"/>
                  </a:cubicBezTo>
                  <a:cubicBezTo>
                    <a:pt x="3727" y="2674"/>
                    <a:pt x="3644" y="2126"/>
                    <a:pt x="3287" y="1793"/>
                  </a:cubicBezTo>
                  <a:cubicBezTo>
                    <a:pt x="3025" y="1578"/>
                    <a:pt x="2584" y="1293"/>
                    <a:pt x="1870" y="1293"/>
                  </a:cubicBezTo>
                  <a:cubicBezTo>
                    <a:pt x="1822" y="1293"/>
                    <a:pt x="1786" y="1305"/>
                    <a:pt x="1751" y="1340"/>
                  </a:cubicBezTo>
                  <a:lnTo>
                    <a:pt x="1382" y="1709"/>
                  </a:lnTo>
                  <a:cubicBezTo>
                    <a:pt x="1322" y="1769"/>
                    <a:pt x="1322" y="1888"/>
                    <a:pt x="1382" y="1948"/>
                  </a:cubicBezTo>
                  <a:cubicBezTo>
                    <a:pt x="1411" y="1977"/>
                    <a:pt x="1456" y="1992"/>
                    <a:pt x="1501" y="1992"/>
                  </a:cubicBezTo>
                  <a:cubicBezTo>
                    <a:pt x="1545" y="1992"/>
                    <a:pt x="1590" y="1977"/>
                    <a:pt x="1620" y="1948"/>
                  </a:cubicBezTo>
                  <a:lnTo>
                    <a:pt x="1929" y="1638"/>
                  </a:lnTo>
                  <a:cubicBezTo>
                    <a:pt x="2394" y="1650"/>
                    <a:pt x="2763" y="1781"/>
                    <a:pt x="3048" y="2055"/>
                  </a:cubicBezTo>
                  <a:cubicBezTo>
                    <a:pt x="3287" y="2269"/>
                    <a:pt x="3346" y="2650"/>
                    <a:pt x="3179" y="2924"/>
                  </a:cubicBezTo>
                  <a:cubicBezTo>
                    <a:pt x="2989" y="3269"/>
                    <a:pt x="2608" y="3495"/>
                    <a:pt x="2215" y="3495"/>
                  </a:cubicBezTo>
                  <a:cubicBezTo>
                    <a:pt x="1596" y="3495"/>
                    <a:pt x="1108" y="3007"/>
                    <a:pt x="1108" y="2388"/>
                  </a:cubicBezTo>
                  <a:cubicBezTo>
                    <a:pt x="1108" y="2305"/>
                    <a:pt x="1036" y="2233"/>
                    <a:pt x="941" y="2233"/>
                  </a:cubicBezTo>
                  <a:cubicBezTo>
                    <a:pt x="858" y="2233"/>
                    <a:pt x="786" y="2305"/>
                    <a:pt x="786" y="2388"/>
                  </a:cubicBezTo>
                  <a:cubicBezTo>
                    <a:pt x="786" y="2924"/>
                    <a:pt x="1084" y="3400"/>
                    <a:pt x="1513" y="3662"/>
                  </a:cubicBezTo>
                  <a:lnTo>
                    <a:pt x="1513" y="3995"/>
                  </a:lnTo>
                  <a:lnTo>
                    <a:pt x="1513" y="4055"/>
                  </a:lnTo>
                  <a:cubicBezTo>
                    <a:pt x="929" y="3936"/>
                    <a:pt x="608" y="3745"/>
                    <a:pt x="441" y="3638"/>
                  </a:cubicBezTo>
                  <a:cubicBezTo>
                    <a:pt x="441" y="3638"/>
                    <a:pt x="429" y="3638"/>
                    <a:pt x="441" y="3626"/>
                  </a:cubicBezTo>
                  <a:cubicBezTo>
                    <a:pt x="596" y="3269"/>
                    <a:pt x="774" y="2602"/>
                    <a:pt x="774" y="1876"/>
                  </a:cubicBezTo>
                  <a:cubicBezTo>
                    <a:pt x="774" y="1114"/>
                    <a:pt x="1370" y="459"/>
                    <a:pt x="2108" y="388"/>
                  </a:cubicBezTo>
                  <a:cubicBezTo>
                    <a:pt x="2150" y="376"/>
                    <a:pt x="2197" y="370"/>
                    <a:pt x="2246" y="370"/>
                  </a:cubicBezTo>
                  <a:close/>
                  <a:moveTo>
                    <a:pt x="2584" y="3769"/>
                  </a:moveTo>
                  <a:lnTo>
                    <a:pt x="2584" y="3972"/>
                  </a:lnTo>
                  <a:cubicBezTo>
                    <a:pt x="2584" y="4174"/>
                    <a:pt x="2703" y="4365"/>
                    <a:pt x="2882" y="4448"/>
                  </a:cubicBezTo>
                  <a:lnTo>
                    <a:pt x="2989" y="4507"/>
                  </a:lnTo>
                  <a:cubicBezTo>
                    <a:pt x="2858" y="4769"/>
                    <a:pt x="2560" y="4936"/>
                    <a:pt x="2227" y="4936"/>
                  </a:cubicBezTo>
                  <a:cubicBezTo>
                    <a:pt x="1917" y="4936"/>
                    <a:pt x="1620" y="4769"/>
                    <a:pt x="1441" y="4507"/>
                  </a:cubicBezTo>
                  <a:lnTo>
                    <a:pt x="1548" y="4448"/>
                  </a:lnTo>
                  <a:cubicBezTo>
                    <a:pt x="1727" y="4365"/>
                    <a:pt x="1846" y="4162"/>
                    <a:pt x="1846" y="3972"/>
                  </a:cubicBezTo>
                  <a:lnTo>
                    <a:pt x="1846" y="3769"/>
                  </a:lnTo>
                  <a:cubicBezTo>
                    <a:pt x="1965" y="3793"/>
                    <a:pt x="2096" y="3805"/>
                    <a:pt x="2215" y="3805"/>
                  </a:cubicBezTo>
                  <a:cubicBezTo>
                    <a:pt x="2346" y="3805"/>
                    <a:pt x="2465" y="3793"/>
                    <a:pt x="2584" y="3769"/>
                  </a:cubicBezTo>
                  <a:close/>
                  <a:moveTo>
                    <a:pt x="2209" y="1"/>
                  </a:moveTo>
                  <a:cubicBezTo>
                    <a:pt x="2153" y="1"/>
                    <a:pt x="2096" y="7"/>
                    <a:pt x="2036" y="19"/>
                  </a:cubicBezTo>
                  <a:cubicBezTo>
                    <a:pt x="1108" y="102"/>
                    <a:pt x="393" y="912"/>
                    <a:pt x="381" y="1840"/>
                  </a:cubicBezTo>
                  <a:cubicBezTo>
                    <a:pt x="381" y="2519"/>
                    <a:pt x="215" y="3138"/>
                    <a:pt x="84" y="3472"/>
                  </a:cubicBezTo>
                  <a:cubicBezTo>
                    <a:pt x="24" y="3614"/>
                    <a:pt x="72" y="3793"/>
                    <a:pt x="203" y="3876"/>
                  </a:cubicBezTo>
                  <a:cubicBezTo>
                    <a:pt x="358" y="3984"/>
                    <a:pt x="632" y="4150"/>
                    <a:pt x="1084" y="4281"/>
                  </a:cubicBezTo>
                  <a:lnTo>
                    <a:pt x="393" y="4626"/>
                  </a:lnTo>
                  <a:cubicBezTo>
                    <a:pt x="215" y="4722"/>
                    <a:pt x="84" y="4877"/>
                    <a:pt x="24" y="5055"/>
                  </a:cubicBezTo>
                  <a:cubicBezTo>
                    <a:pt x="0" y="5150"/>
                    <a:pt x="60" y="5234"/>
                    <a:pt x="143" y="5269"/>
                  </a:cubicBezTo>
                  <a:lnTo>
                    <a:pt x="191" y="5269"/>
                  </a:lnTo>
                  <a:cubicBezTo>
                    <a:pt x="262" y="5269"/>
                    <a:pt x="334" y="5222"/>
                    <a:pt x="358" y="5150"/>
                  </a:cubicBezTo>
                  <a:cubicBezTo>
                    <a:pt x="381" y="5043"/>
                    <a:pt x="453" y="4972"/>
                    <a:pt x="548" y="4924"/>
                  </a:cubicBezTo>
                  <a:lnTo>
                    <a:pt x="1084" y="4662"/>
                  </a:lnTo>
                  <a:cubicBezTo>
                    <a:pt x="1310" y="5043"/>
                    <a:pt x="1727" y="5281"/>
                    <a:pt x="2167" y="5281"/>
                  </a:cubicBezTo>
                  <a:cubicBezTo>
                    <a:pt x="2620" y="5281"/>
                    <a:pt x="3037" y="5043"/>
                    <a:pt x="3251" y="4662"/>
                  </a:cubicBezTo>
                  <a:lnTo>
                    <a:pt x="3787" y="4924"/>
                  </a:lnTo>
                  <a:cubicBezTo>
                    <a:pt x="3930" y="4984"/>
                    <a:pt x="4001" y="5115"/>
                    <a:pt x="4001" y="5269"/>
                  </a:cubicBezTo>
                  <a:lnTo>
                    <a:pt x="4001" y="6377"/>
                  </a:lnTo>
                  <a:cubicBezTo>
                    <a:pt x="4001" y="6472"/>
                    <a:pt x="4072" y="6543"/>
                    <a:pt x="4168" y="6543"/>
                  </a:cubicBezTo>
                  <a:cubicBezTo>
                    <a:pt x="4251" y="6543"/>
                    <a:pt x="4322" y="6472"/>
                    <a:pt x="4322" y="6377"/>
                  </a:cubicBezTo>
                  <a:lnTo>
                    <a:pt x="4322" y="5269"/>
                  </a:lnTo>
                  <a:cubicBezTo>
                    <a:pt x="4418" y="4996"/>
                    <a:pt x="4263" y="4746"/>
                    <a:pt x="4013" y="4626"/>
                  </a:cubicBezTo>
                  <a:lnTo>
                    <a:pt x="3334" y="4281"/>
                  </a:lnTo>
                  <a:cubicBezTo>
                    <a:pt x="3787" y="4150"/>
                    <a:pt x="4072" y="3984"/>
                    <a:pt x="4203" y="3876"/>
                  </a:cubicBezTo>
                  <a:cubicBezTo>
                    <a:pt x="4346" y="3793"/>
                    <a:pt x="4406" y="3614"/>
                    <a:pt x="4322" y="3472"/>
                  </a:cubicBezTo>
                  <a:cubicBezTo>
                    <a:pt x="4191" y="3138"/>
                    <a:pt x="4025" y="2519"/>
                    <a:pt x="4025" y="1840"/>
                  </a:cubicBezTo>
                  <a:cubicBezTo>
                    <a:pt x="4025" y="912"/>
                    <a:pt x="3299" y="102"/>
                    <a:pt x="2382" y="19"/>
                  </a:cubicBezTo>
                  <a:cubicBezTo>
                    <a:pt x="2322" y="7"/>
                    <a:pt x="2266" y="1"/>
                    <a:pt x="220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46" name="Google Shape;10046;p78"/>
            <p:cNvSpPr/>
            <p:nvPr/>
          </p:nvSpPr>
          <p:spPr>
            <a:xfrm>
              <a:off x="5655153" y="3157004"/>
              <a:ext cx="10630" cy="33387"/>
            </a:xfrm>
            <a:custGeom>
              <a:avLst/>
              <a:gdLst/>
              <a:ahLst/>
              <a:cxnLst/>
              <a:rect l="l" t="t" r="r" b="b"/>
              <a:pathLst>
                <a:path w="334" h="1049" extrusionOk="0">
                  <a:moveTo>
                    <a:pt x="167" y="1"/>
                  </a:moveTo>
                  <a:cubicBezTo>
                    <a:pt x="72" y="1"/>
                    <a:pt x="0" y="72"/>
                    <a:pt x="0" y="155"/>
                  </a:cubicBezTo>
                  <a:lnTo>
                    <a:pt x="0" y="894"/>
                  </a:lnTo>
                  <a:cubicBezTo>
                    <a:pt x="0" y="977"/>
                    <a:pt x="72" y="1048"/>
                    <a:pt x="167" y="1048"/>
                  </a:cubicBezTo>
                  <a:cubicBezTo>
                    <a:pt x="250" y="1048"/>
                    <a:pt x="322" y="977"/>
                    <a:pt x="322" y="894"/>
                  </a:cubicBezTo>
                  <a:lnTo>
                    <a:pt x="322" y="155"/>
                  </a:lnTo>
                  <a:cubicBezTo>
                    <a:pt x="334" y="72"/>
                    <a:pt x="262"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47" name="Google Shape;10047;p78"/>
            <p:cNvSpPr/>
            <p:nvPr/>
          </p:nvSpPr>
          <p:spPr>
            <a:xfrm>
              <a:off x="5497893" y="3174445"/>
              <a:ext cx="11012" cy="10248"/>
            </a:xfrm>
            <a:custGeom>
              <a:avLst/>
              <a:gdLst/>
              <a:ahLst/>
              <a:cxnLst/>
              <a:rect l="l" t="t" r="r" b="b"/>
              <a:pathLst>
                <a:path w="346" h="322" extrusionOk="0">
                  <a:moveTo>
                    <a:pt x="179" y="0"/>
                  </a:moveTo>
                  <a:cubicBezTo>
                    <a:pt x="83" y="0"/>
                    <a:pt x="0" y="72"/>
                    <a:pt x="0" y="167"/>
                  </a:cubicBezTo>
                  <a:cubicBezTo>
                    <a:pt x="0" y="250"/>
                    <a:pt x="71" y="322"/>
                    <a:pt x="179" y="322"/>
                  </a:cubicBezTo>
                  <a:cubicBezTo>
                    <a:pt x="262" y="322"/>
                    <a:pt x="333" y="250"/>
                    <a:pt x="333" y="167"/>
                  </a:cubicBezTo>
                  <a:cubicBezTo>
                    <a:pt x="345" y="72"/>
                    <a:pt x="262" y="0"/>
                    <a:pt x="1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48" name="Google Shape;10048;p78"/>
            <p:cNvSpPr/>
            <p:nvPr/>
          </p:nvSpPr>
          <p:spPr>
            <a:xfrm>
              <a:off x="5410718" y="3156972"/>
              <a:ext cx="74699" cy="45927"/>
            </a:xfrm>
            <a:custGeom>
              <a:avLst/>
              <a:gdLst/>
              <a:ahLst/>
              <a:cxnLst/>
              <a:rect l="l" t="t" r="r" b="b"/>
              <a:pathLst>
                <a:path w="2347" h="1443" extrusionOk="0">
                  <a:moveTo>
                    <a:pt x="905" y="0"/>
                  </a:moveTo>
                  <a:cubicBezTo>
                    <a:pt x="870" y="0"/>
                    <a:pt x="833" y="13"/>
                    <a:pt x="798" y="37"/>
                  </a:cubicBezTo>
                  <a:lnTo>
                    <a:pt x="72" y="585"/>
                  </a:lnTo>
                  <a:cubicBezTo>
                    <a:pt x="24" y="621"/>
                    <a:pt x="1" y="680"/>
                    <a:pt x="1" y="728"/>
                  </a:cubicBezTo>
                  <a:cubicBezTo>
                    <a:pt x="1" y="764"/>
                    <a:pt x="24" y="823"/>
                    <a:pt x="72" y="859"/>
                  </a:cubicBezTo>
                  <a:lnTo>
                    <a:pt x="798" y="1407"/>
                  </a:lnTo>
                  <a:cubicBezTo>
                    <a:pt x="834" y="1442"/>
                    <a:pt x="858" y="1442"/>
                    <a:pt x="905" y="1442"/>
                  </a:cubicBezTo>
                  <a:cubicBezTo>
                    <a:pt x="953" y="1442"/>
                    <a:pt x="1013" y="1407"/>
                    <a:pt x="1036" y="1359"/>
                  </a:cubicBezTo>
                  <a:cubicBezTo>
                    <a:pt x="1096" y="1287"/>
                    <a:pt x="1084" y="1180"/>
                    <a:pt x="1013" y="1121"/>
                  </a:cubicBezTo>
                  <a:lnTo>
                    <a:pt x="679" y="883"/>
                  </a:lnTo>
                  <a:lnTo>
                    <a:pt x="2191" y="883"/>
                  </a:lnTo>
                  <a:cubicBezTo>
                    <a:pt x="2275" y="883"/>
                    <a:pt x="2346" y="811"/>
                    <a:pt x="2346" y="728"/>
                  </a:cubicBezTo>
                  <a:cubicBezTo>
                    <a:pt x="2346" y="621"/>
                    <a:pt x="2275" y="549"/>
                    <a:pt x="2191" y="549"/>
                  </a:cubicBezTo>
                  <a:lnTo>
                    <a:pt x="679" y="549"/>
                  </a:lnTo>
                  <a:lnTo>
                    <a:pt x="1013" y="311"/>
                  </a:lnTo>
                  <a:cubicBezTo>
                    <a:pt x="1084" y="252"/>
                    <a:pt x="1096" y="145"/>
                    <a:pt x="1036" y="73"/>
                  </a:cubicBezTo>
                  <a:cubicBezTo>
                    <a:pt x="1002" y="24"/>
                    <a:pt x="955" y="0"/>
                    <a:pt x="90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49" name="Google Shape;10049;p78"/>
            <p:cNvSpPr/>
            <p:nvPr/>
          </p:nvSpPr>
          <p:spPr>
            <a:xfrm>
              <a:off x="5521382" y="3156590"/>
              <a:ext cx="75049" cy="45163"/>
            </a:xfrm>
            <a:custGeom>
              <a:avLst/>
              <a:gdLst/>
              <a:ahLst/>
              <a:cxnLst/>
              <a:rect l="l" t="t" r="r" b="b"/>
              <a:pathLst>
                <a:path w="2358" h="1419" extrusionOk="0">
                  <a:moveTo>
                    <a:pt x="1446" y="0"/>
                  </a:moveTo>
                  <a:cubicBezTo>
                    <a:pt x="1396" y="0"/>
                    <a:pt x="1345" y="25"/>
                    <a:pt x="1310" y="73"/>
                  </a:cubicBezTo>
                  <a:cubicBezTo>
                    <a:pt x="1250" y="145"/>
                    <a:pt x="1274" y="252"/>
                    <a:pt x="1346" y="311"/>
                  </a:cubicBezTo>
                  <a:lnTo>
                    <a:pt x="1667" y="549"/>
                  </a:lnTo>
                  <a:lnTo>
                    <a:pt x="167" y="549"/>
                  </a:lnTo>
                  <a:cubicBezTo>
                    <a:pt x="84" y="549"/>
                    <a:pt x="0" y="621"/>
                    <a:pt x="0" y="704"/>
                  </a:cubicBezTo>
                  <a:cubicBezTo>
                    <a:pt x="0" y="799"/>
                    <a:pt x="84" y="871"/>
                    <a:pt x="167" y="871"/>
                  </a:cubicBezTo>
                  <a:lnTo>
                    <a:pt x="1667" y="871"/>
                  </a:lnTo>
                  <a:lnTo>
                    <a:pt x="1346" y="1109"/>
                  </a:lnTo>
                  <a:cubicBezTo>
                    <a:pt x="1274" y="1169"/>
                    <a:pt x="1250" y="1276"/>
                    <a:pt x="1310" y="1347"/>
                  </a:cubicBezTo>
                  <a:cubicBezTo>
                    <a:pt x="1346" y="1395"/>
                    <a:pt x="1405" y="1419"/>
                    <a:pt x="1453" y="1419"/>
                  </a:cubicBezTo>
                  <a:cubicBezTo>
                    <a:pt x="1477" y="1419"/>
                    <a:pt x="1524" y="1407"/>
                    <a:pt x="1548" y="1395"/>
                  </a:cubicBezTo>
                  <a:lnTo>
                    <a:pt x="2286" y="847"/>
                  </a:lnTo>
                  <a:cubicBezTo>
                    <a:pt x="2322" y="811"/>
                    <a:pt x="2358" y="752"/>
                    <a:pt x="2358" y="704"/>
                  </a:cubicBezTo>
                  <a:cubicBezTo>
                    <a:pt x="2358" y="668"/>
                    <a:pt x="2322" y="633"/>
                    <a:pt x="2286" y="585"/>
                  </a:cubicBezTo>
                  <a:lnTo>
                    <a:pt x="1548" y="37"/>
                  </a:lnTo>
                  <a:cubicBezTo>
                    <a:pt x="1518" y="13"/>
                    <a:pt x="1482" y="0"/>
                    <a:pt x="144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50" name="Google Shape;10050;p78"/>
          <p:cNvGrpSpPr/>
          <p:nvPr/>
        </p:nvGrpSpPr>
        <p:grpSpPr>
          <a:xfrm>
            <a:off x="9431905" y="3642010"/>
            <a:ext cx="495193" cy="495745"/>
            <a:chOff x="7073928" y="2905757"/>
            <a:chExt cx="371395" cy="37180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51" name="Google Shape;10051;p78"/>
            <p:cNvSpPr/>
            <p:nvPr/>
          </p:nvSpPr>
          <p:spPr>
            <a:xfrm>
              <a:off x="7073928" y="2905757"/>
              <a:ext cx="371395" cy="371809"/>
            </a:xfrm>
            <a:custGeom>
              <a:avLst/>
              <a:gdLst/>
              <a:ahLst/>
              <a:cxnLst/>
              <a:rect l="l" t="t" r="r" b="b"/>
              <a:pathLst>
                <a:path w="11669" h="11682" extrusionOk="0">
                  <a:moveTo>
                    <a:pt x="3608" y="1811"/>
                  </a:moveTo>
                  <a:cubicBezTo>
                    <a:pt x="3822" y="1811"/>
                    <a:pt x="3989" y="1977"/>
                    <a:pt x="3989" y="2192"/>
                  </a:cubicBezTo>
                  <a:lnTo>
                    <a:pt x="3989" y="2561"/>
                  </a:lnTo>
                  <a:cubicBezTo>
                    <a:pt x="3989" y="2870"/>
                    <a:pt x="3727" y="3120"/>
                    <a:pt x="3417" y="3120"/>
                  </a:cubicBezTo>
                  <a:cubicBezTo>
                    <a:pt x="3411" y="3120"/>
                    <a:pt x="3404" y="3121"/>
                    <a:pt x="3398" y="3121"/>
                  </a:cubicBezTo>
                  <a:cubicBezTo>
                    <a:pt x="3109" y="3121"/>
                    <a:pt x="2870" y="2863"/>
                    <a:pt x="2870" y="2561"/>
                  </a:cubicBezTo>
                  <a:lnTo>
                    <a:pt x="2870" y="2192"/>
                  </a:lnTo>
                  <a:cubicBezTo>
                    <a:pt x="2870" y="1977"/>
                    <a:pt x="3024" y="1811"/>
                    <a:pt x="3239" y="1811"/>
                  </a:cubicBezTo>
                  <a:close/>
                  <a:moveTo>
                    <a:pt x="3596" y="3454"/>
                  </a:moveTo>
                  <a:lnTo>
                    <a:pt x="3596" y="3466"/>
                  </a:lnTo>
                  <a:cubicBezTo>
                    <a:pt x="3632" y="3561"/>
                    <a:pt x="3643" y="3644"/>
                    <a:pt x="3667" y="3704"/>
                  </a:cubicBezTo>
                  <a:lnTo>
                    <a:pt x="3429" y="3942"/>
                  </a:lnTo>
                  <a:lnTo>
                    <a:pt x="3405" y="3942"/>
                  </a:lnTo>
                  <a:lnTo>
                    <a:pt x="3167" y="3704"/>
                  </a:lnTo>
                  <a:cubicBezTo>
                    <a:pt x="3191" y="3644"/>
                    <a:pt x="3215" y="3585"/>
                    <a:pt x="3215" y="3525"/>
                  </a:cubicBezTo>
                  <a:lnTo>
                    <a:pt x="3215" y="3454"/>
                  </a:lnTo>
                  <a:close/>
                  <a:moveTo>
                    <a:pt x="5632" y="5204"/>
                  </a:moveTo>
                  <a:lnTo>
                    <a:pt x="5632" y="7418"/>
                  </a:lnTo>
                  <a:lnTo>
                    <a:pt x="4525" y="8204"/>
                  </a:lnTo>
                  <a:lnTo>
                    <a:pt x="4525" y="5466"/>
                  </a:lnTo>
                  <a:cubicBezTo>
                    <a:pt x="4608" y="5525"/>
                    <a:pt x="4727" y="5573"/>
                    <a:pt x="4846" y="5585"/>
                  </a:cubicBezTo>
                  <a:lnTo>
                    <a:pt x="4977" y="5585"/>
                  </a:lnTo>
                  <a:cubicBezTo>
                    <a:pt x="5120" y="5561"/>
                    <a:pt x="5263" y="5525"/>
                    <a:pt x="5370" y="5418"/>
                  </a:cubicBezTo>
                  <a:lnTo>
                    <a:pt x="5632" y="5204"/>
                  </a:lnTo>
                  <a:close/>
                  <a:moveTo>
                    <a:pt x="2893" y="3930"/>
                  </a:moveTo>
                  <a:lnTo>
                    <a:pt x="3167" y="4204"/>
                  </a:lnTo>
                  <a:cubicBezTo>
                    <a:pt x="3227" y="4263"/>
                    <a:pt x="3310" y="4299"/>
                    <a:pt x="3417" y="4299"/>
                  </a:cubicBezTo>
                  <a:cubicBezTo>
                    <a:pt x="3524" y="4299"/>
                    <a:pt x="3596" y="4275"/>
                    <a:pt x="3667" y="4204"/>
                  </a:cubicBezTo>
                  <a:lnTo>
                    <a:pt x="3905" y="3966"/>
                  </a:lnTo>
                  <a:cubicBezTo>
                    <a:pt x="3989" y="3989"/>
                    <a:pt x="4060" y="4025"/>
                    <a:pt x="4144" y="4025"/>
                  </a:cubicBezTo>
                  <a:cubicBezTo>
                    <a:pt x="4203" y="4025"/>
                    <a:pt x="4263" y="4049"/>
                    <a:pt x="4298" y="4097"/>
                  </a:cubicBezTo>
                  <a:lnTo>
                    <a:pt x="4798" y="4716"/>
                  </a:lnTo>
                  <a:cubicBezTo>
                    <a:pt x="4833" y="4764"/>
                    <a:pt x="4884" y="4789"/>
                    <a:pt x="4935" y="4789"/>
                  </a:cubicBezTo>
                  <a:cubicBezTo>
                    <a:pt x="4971" y="4789"/>
                    <a:pt x="5007" y="4776"/>
                    <a:pt x="5036" y="4751"/>
                  </a:cubicBezTo>
                  <a:lnTo>
                    <a:pt x="5656" y="4263"/>
                  </a:lnTo>
                  <a:cubicBezTo>
                    <a:pt x="5694" y="4231"/>
                    <a:pt x="5747" y="4209"/>
                    <a:pt x="5798" y="4209"/>
                  </a:cubicBezTo>
                  <a:cubicBezTo>
                    <a:pt x="5842" y="4209"/>
                    <a:pt x="5885" y="4225"/>
                    <a:pt x="5918" y="4263"/>
                  </a:cubicBezTo>
                  <a:cubicBezTo>
                    <a:pt x="5965" y="4299"/>
                    <a:pt x="5989" y="4347"/>
                    <a:pt x="5977" y="4406"/>
                  </a:cubicBezTo>
                  <a:cubicBezTo>
                    <a:pt x="5989" y="4454"/>
                    <a:pt x="5965" y="4513"/>
                    <a:pt x="5918" y="4537"/>
                  </a:cubicBezTo>
                  <a:lnTo>
                    <a:pt x="5144" y="5156"/>
                  </a:lnTo>
                  <a:cubicBezTo>
                    <a:pt x="5084" y="5192"/>
                    <a:pt x="5013" y="5228"/>
                    <a:pt x="4929" y="5240"/>
                  </a:cubicBezTo>
                  <a:lnTo>
                    <a:pt x="4858" y="5240"/>
                  </a:lnTo>
                  <a:cubicBezTo>
                    <a:pt x="4751" y="5228"/>
                    <a:pt x="4667" y="5180"/>
                    <a:pt x="4608" y="5109"/>
                  </a:cubicBezTo>
                  <a:lnTo>
                    <a:pt x="4453" y="4930"/>
                  </a:lnTo>
                  <a:cubicBezTo>
                    <a:pt x="4425" y="4884"/>
                    <a:pt x="4369" y="4866"/>
                    <a:pt x="4312" y="4866"/>
                  </a:cubicBezTo>
                  <a:cubicBezTo>
                    <a:pt x="4295" y="4866"/>
                    <a:pt x="4279" y="4868"/>
                    <a:pt x="4263" y="4870"/>
                  </a:cubicBezTo>
                  <a:cubicBezTo>
                    <a:pt x="4191" y="4894"/>
                    <a:pt x="4144" y="4954"/>
                    <a:pt x="4144" y="5037"/>
                  </a:cubicBezTo>
                  <a:lnTo>
                    <a:pt x="4144" y="8454"/>
                  </a:lnTo>
                  <a:lnTo>
                    <a:pt x="3763" y="8740"/>
                  </a:lnTo>
                  <a:lnTo>
                    <a:pt x="3763" y="7145"/>
                  </a:lnTo>
                  <a:cubicBezTo>
                    <a:pt x="3763" y="7061"/>
                    <a:pt x="3691" y="6978"/>
                    <a:pt x="3596" y="6978"/>
                  </a:cubicBezTo>
                  <a:cubicBezTo>
                    <a:pt x="3512" y="6978"/>
                    <a:pt x="3429" y="7061"/>
                    <a:pt x="3429" y="7145"/>
                  </a:cubicBezTo>
                  <a:lnTo>
                    <a:pt x="3429" y="8978"/>
                  </a:lnTo>
                  <a:lnTo>
                    <a:pt x="2870" y="9383"/>
                  </a:lnTo>
                  <a:lnTo>
                    <a:pt x="2870" y="7180"/>
                  </a:lnTo>
                  <a:cubicBezTo>
                    <a:pt x="2870" y="7014"/>
                    <a:pt x="2822" y="6835"/>
                    <a:pt x="2750" y="6680"/>
                  </a:cubicBezTo>
                  <a:lnTo>
                    <a:pt x="2572" y="6347"/>
                  </a:lnTo>
                  <a:cubicBezTo>
                    <a:pt x="2524" y="6240"/>
                    <a:pt x="2500" y="6121"/>
                    <a:pt x="2500" y="6013"/>
                  </a:cubicBezTo>
                  <a:lnTo>
                    <a:pt x="2500" y="4263"/>
                  </a:lnTo>
                  <a:cubicBezTo>
                    <a:pt x="2500" y="4180"/>
                    <a:pt x="2536" y="4120"/>
                    <a:pt x="2596" y="4085"/>
                  </a:cubicBezTo>
                  <a:lnTo>
                    <a:pt x="2893" y="3930"/>
                  </a:lnTo>
                  <a:close/>
                  <a:moveTo>
                    <a:pt x="5810" y="1"/>
                  </a:moveTo>
                  <a:cubicBezTo>
                    <a:pt x="5727" y="1"/>
                    <a:pt x="5656" y="72"/>
                    <a:pt x="5656" y="167"/>
                  </a:cubicBezTo>
                  <a:lnTo>
                    <a:pt x="5656" y="3870"/>
                  </a:lnTo>
                  <a:cubicBezTo>
                    <a:pt x="5596" y="3882"/>
                    <a:pt x="5537" y="3930"/>
                    <a:pt x="5477" y="3977"/>
                  </a:cubicBezTo>
                  <a:lnTo>
                    <a:pt x="5001" y="4358"/>
                  </a:lnTo>
                  <a:lnTo>
                    <a:pt x="4596" y="3870"/>
                  </a:lnTo>
                  <a:cubicBezTo>
                    <a:pt x="4489" y="3739"/>
                    <a:pt x="4346" y="3668"/>
                    <a:pt x="4179" y="3668"/>
                  </a:cubicBezTo>
                  <a:cubicBezTo>
                    <a:pt x="4072" y="3668"/>
                    <a:pt x="3989" y="3573"/>
                    <a:pt x="3989" y="3466"/>
                  </a:cubicBezTo>
                  <a:lnTo>
                    <a:pt x="3989" y="3275"/>
                  </a:lnTo>
                  <a:cubicBezTo>
                    <a:pt x="4203" y="3108"/>
                    <a:pt x="4358" y="2846"/>
                    <a:pt x="4358" y="2549"/>
                  </a:cubicBezTo>
                  <a:lnTo>
                    <a:pt x="4358" y="2180"/>
                  </a:lnTo>
                  <a:cubicBezTo>
                    <a:pt x="4358" y="1775"/>
                    <a:pt x="4024" y="1465"/>
                    <a:pt x="3643" y="1465"/>
                  </a:cubicBezTo>
                  <a:lnTo>
                    <a:pt x="3274" y="1465"/>
                  </a:lnTo>
                  <a:cubicBezTo>
                    <a:pt x="2870" y="1465"/>
                    <a:pt x="2560" y="1787"/>
                    <a:pt x="2560" y="2180"/>
                  </a:cubicBezTo>
                  <a:lnTo>
                    <a:pt x="2560" y="2549"/>
                  </a:lnTo>
                  <a:cubicBezTo>
                    <a:pt x="2560" y="2846"/>
                    <a:pt x="2703" y="3108"/>
                    <a:pt x="2929" y="3275"/>
                  </a:cubicBezTo>
                  <a:lnTo>
                    <a:pt x="2929" y="3525"/>
                  </a:lnTo>
                  <a:lnTo>
                    <a:pt x="2929" y="3549"/>
                  </a:lnTo>
                  <a:lnTo>
                    <a:pt x="2500" y="3751"/>
                  </a:lnTo>
                  <a:cubicBezTo>
                    <a:pt x="2322" y="3847"/>
                    <a:pt x="2203" y="4037"/>
                    <a:pt x="2203" y="4228"/>
                  </a:cubicBezTo>
                  <a:lnTo>
                    <a:pt x="2203" y="5990"/>
                  </a:lnTo>
                  <a:cubicBezTo>
                    <a:pt x="2203" y="6144"/>
                    <a:pt x="2239" y="6323"/>
                    <a:pt x="2322" y="6478"/>
                  </a:cubicBezTo>
                  <a:lnTo>
                    <a:pt x="2500" y="6823"/>
                  </a:lnTo>
                  <a:cubicBezTo>
                    <a:pt x="2536" y="6918"/>
                    <a:pt x="2572" y="7037"/>
                    <a:pt x="2572" y="7145"/>
                  </a:cubicBezTo>
                  <a:lnTo>
                    <a:pt x="2572" y="9597"/>
                  </a:lnTo>
                  <a:lnTo>
                    <a:pt x="83" y="11371"/>
                  </a:lnTo>
                  <a:cubicBezTo>
                    <a:pt x="12" y="11431"/>
                    <a:pt x="0" y="11538"/>
                    <a:pt x="36" y="11609"/>
                  </a:cubicBezTo>
                  <a:cubicBezTo>
                    <a:pt x="74" y="11655"/>
                    <a:pt x="133" y="11682"/>
                    <a:pt x="188" y="11682"/>
                  </a:cubicBezTo>
                  <a:cubicBezTo>
                    <a:pt x="219" y="11682"/>
                    <a:pt x="249" y="11674"/>
                    <a:pt x="274" y="11657"/>
                  </a:cubicBezTo>
                  <a:lnTo>
                    <a:pt x="5846" y="7716"/>
                  </a:lnTo>
                  <a:lnTo>
                    <a:pt x="11406" y="11657"/>
                  </a:lnTo>
                  <a:cubicBezTo>
                    <a:pt x="11442" y="11669"/>
                    <a:pt x="11466" y="11681"/>
                    <a:pt x="11513" y="11681"/>
                  </a:cubicBezTo>
                  <a:cubicBezTo>
                    <a:pt x="11573" y="11681"/>
                    <a:pt x="11621" y="11657"/>
                    <a:pt x="11644" y="11609"/>
                  </a:cubicBezTo>
                  <a:cubicBezTo>
                    <a:pt x="11668" y="11538"/>
                    <a:pt x="11644" y="11431"/>
                    <a:pt x="11573" y="11371"/>
                  </a:cubicBezTo>
                  <a:lnTo>
                    <a:pt x="5977" y="7395"/>
                  </a:lnTo>
                  <a:lnTo>
                    <a:pt x="5977" y="4930"/>
                  </a:lnTo>
                  <a:lnTo>
                    <a:pt x="6144" y="4787"/>
                  </a:lnTo>
                  <a:cubicBezTo>
                    <a:pt x="6263" y="4692"/>
                    <a:pt x="6334" y="4549"/>
                    <a:pt x="6346" y="4394"/>
                  </a:cubicBezTo>
                  <a:cubicBezTo>
                    <a:pt x="6346" y="4228"/>
                    <a:pt x="6287" y="4073"/>
                    <a:pt x="6168" y="3977"/>
                  </a:cubicBezTo>
                  <a:cubicBezTo>
                    <a:pt x="6108" y="3930"/>
                    <a:pt x="6049" y="3882"/>
                    <a:pt x="5977" y="3870"/>
                  </a:cubicBezTo>
                  <a:lnTo>
                    <a:pt x="5977" y="715"/>
                  </a:lnTo>
                  <a:lnTo>
                    <a:pt x="8275" y="715"/>
                  </a:lnTo>
                  <a:lnTo>
                    <a:pt x="8037" y="1191"/>
                  </a:lnTo>
                  <a:cubicBezTo>
                    <a:pt x="8001" y="1239"/>
                    <a:pt x="8001" y="1299"/>
                    <a:pt x="8037" y="1334"/>
                  </a:cubicBezTo>
                  <a:lnTo>
                    <a:pt x="8275" y="1811"/>
                  </a:lnTo>
                  <a:lnTo>
                    <a:pt x="6549" y="1811"/>
                  </a:lnTo>
                  <a:cubicBezTo>
                    <a:pt x="6453" y="1811"/>
                    <a:pt x="6382" y="1894"/>
                    <a:pt x="6382" y="1977"/>
                  </a:cubicBezTo>
                  <a:cubicBezTo>
                    <a:pt x="6382" y="2072"/>
                    <a:pt x="6453" y="2144"/>
                    <a:pt x="6549" y="2144"/>
                  </a:cubicBezTo>
                  <a:lnTo>
                    <a:pt x="8549" y="2144"/>
                  </a:lnTo>
                  <a:cubicBezTo>
                    <a:pt x="8608" y="2144"/>
                    <a:pt x="8668" y="2108"/>
                    <a:pt x="8704" y="2072"/>
                  </a:cubicBezTo>
                  <a:cubicBezTo>
                    <a:pt x="8727" y="2025"/>
                    <a:pt x="8727" y="1953"/>
                    <a:pt x="8716" y="1906"/>
                  </a:cubicBezTo>
                  <a:lnTo>
                    <a:pt x="8394" y="1251"/>
                  </a:lnTo>
                  <a:lnTo>
                    <a:pt x="8716" y="596"/>
                  </a:lnTo>
                  <a:cubicBezTo>
                    <a:pt x="8751" y="537"/>
                    <a:pt x="8751" y="477"/>
                    <a:pt x="8704" y="429"/>
                  </a:cubicBezTo>
                  <a:cubicBezTo>
                    <a:pt x="8668" y="394"/>
                    <a:pt x="8608" y="358"/>
                    <a:pt x="8549" y="358"/>
                  </a:cubicBezTo>
                  <a:lnTo>
                    <a:pt x="5977" y="358"/>
                  </a:lnTo>
                  <a:lnTo>
                    <a:pt x="5977" y="167"/>
                  </a:lnTo>
                  <a:cubicBezTo>
                    <a:pt x="5977" y="72"/>
                    <a:pt x="5906" y="1"/>
                    <a:pt x="581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52" name="Google Shape;10052;p78"/>
            <p:cNvSpPr/>
            <p:nvPr/>
          </p:nvSpPr>
          <p:spPr>
            <a:xfrm>
              <a:off x="7281188" y="3188513"/>
              <a:ext cx="65596" cy="48473"/>
            </a:xfrm>
            <a:custGeom>
              <a:avLst/>
              <a:gdLst/>
              <a:ahLst/>
              <a:cxnLst/>
              <a:rect l="l" t="t" r="r" b="b"/>
              <a:pathLst>
                <a:path w="2061" h="1523" extrusionOk="0">
                  <a:moveTo>
                    <a:pt x="204" y="1"/>
                  </a:moveTo>
                  <a:cubicBezTo>
                    <a:pt x="151" y="1"/>
                    <a:pt x="97" y="27"/>
                    <a:pt x="60" y="70"/>
                  </a:cubicBezTo>
                  <a:cubicBezTo>
                    <a:pt x="1" y="154"/>
                    <a:pt x="37" y="261"/>
                    <a:pt x="108" y="320"/>
                  </a:cubicBezTo>
                  <a:lnTo>
                    <a:pt x="1775" y="1487"/>
                  </a:lnTo>
                  <a:cubicBezTo>
                    <a:pt x="1799" y="1511"/>
                    <a:pt x="1834" y="1523"/>
                    <a:pt x="1882" y="1523"/>
                  </a:cubicBezTo>
                  <a:cubicBezTo>
                    <a:pt x="1942" y="1523"/>
                    <a:pt x="1977" y="1487"/>
                    <a:pt x="2013" y="1451"/>
                  </a:cubicBezTo>
                  <a:cubicBezTo>
                    <a:pt x="2061" y="1368"/>
                    <a:pt x="2037" y="1261"/>
                    <a:pt x="1965" y="1213"/>
                  </a:cubicBezTo>
                  <a:lnTo>
                    <a:pt x="299" y="35"/>
                  </a:lnTo>
                  <a:cubicBezTo>
                    <a:pt x="271" y="11"/>
                    <a:pt x="237" y="1"/>
                    <a:pt x="20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53" name="Google Shape;10053;p78"/>
            <p:cNvSpPr/>
            <p:nvPr/>
          </p:nvSpPr>
          <p:spPr>
            <a:xfrm>
              <a:off x="7252034" y="3168080"/>
              <a:ext cx="24634" cy="19287"/>
            </a:xfrm>
            <a:custGeom>
              <a:avLst/>
              <a:gdLst/>
              <a:ahLst/>
              <a:cxnLst/>
              <a:rect l="l" t="t" r="r" b="b"/>
              <a:pathLst>
                <a:path w="774" h="606" extrusionOk="0">
                  <a:moveTo>
                    <a:pt x="201" y="1"/>
                  </a:moveTo>
                  <a:cubicBezTo>
                    <a:pt x="148" y="1"/>
                    <a:pt x="97" y="29"/>
                    <a:pt x="60" y="81"/>
                  </a:cubicBezTo>
                  <a:cubicBezTo>
                    <a:pt x="0" y="153"/>
                    <a:pt x="24" y="260"/>
                    <a:pt x="95" y="319"/>
                  </a:cubicBezTo>
                  <a:lnTo>
                    <a:pt x="476" y="569"/>
                  </a:lnTo>
                  <a:cubicBezTo>
                    <a:pt x="500" y="581"/>
                    <a:pt x="536" y="605"/>
                    <a:pt x="572" y="605"/>
                  </a:cubicBezTo>
                  <a:cubicBezTo>
                    <a:pt x="631" y="605"/>
                    <a:pt x="679" y="569"/>
                    <a:pt x="714" y="522"/>
                  </a:cubicBezTo>
                  <a:cubicBezTo>
                    <a:pt x="774" y="450"/>
                    <a:pt x="750" y="343"/>
                    <a:pt x="667" y="284"/>
                  </a:cubicBezTo>
                  <a:lnTo>
                    <a:pt x="298" y="34"/>
                  </a:lnTo>
                  <a:cubicBezTo>
                    <a:pt x="266" y="11"/>
                    <a:pt x="233" y="1"/>
                    <a:pt x="20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54" name="Google Shape;10054;p78"/>
          <p:cNvGrpSpPr/>
          <p:nvPr/>
        </p:nvGrpSpPr>
        <p:grpSpPr>
          <a:xfrm>
            <a:off x="8251104" y="3708212"/>
            <a:ext cx="495193" cy="363809"/>
            <a:chOff x="6188327" y="2955408"/>
            <a:chExt cx="371395" cy="27285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55" name="Google Shape;10055;p78"/>
            <p:cNvSpPr/>
            <p:nvPr/>
          </p:nvSpPr>
          <p:spPr>
            <a:xfrm>
              <a:off x="6229990" y="2978897"/>
              <a:ext cx="289567" cy="197840"/>
            </a:xfrm>
            <a:custGeom>
              <a:avLst/>
              <a:gdLst/>
              <a:ahLst/>
              <a:cxnLst/>
              <a:rect l="l" t="t" r="r" b="b"/>
              <a:pathLst>
                <a:path w="9098" h="6216" extrusionOk="0">
                  <a:moveTo>
                    <a:pt x="2894" y="1263"/>
                  </a:moveTo>
                  <a:cubicBezTo>
                    <a:pt x="3097" y="1263"/>
                    <a:pt x="3263" y="1429"/>
                    <a:pt x="3263" y="1632"/>
                  </a:cubicBezTo>
                  <a:lnTo>
                    <a:pt x="3263" y="2001"/>
                  </a:lnTo>
                  <a:cubicBezTo>
                    <a:pt x="3263" y="2322"/>
                    <a:pt x="3013" y="2572"/>
                    <a:pt x="2704" y="2572"/>
                  </a:cubicBezTo>
                  <a:cubicBezTo>
                    <a:pt x="2406" y="2561"/>
                    <a:pt x="2144" y="2299"/>
                    <a:pt x="2144" y="2001"/>
                  </a:cubicBezTo>
                  <a:lnTo>
                    <a:pt x="2144" y="1632"/>
                  </a:lnTo>
                  <a:cubicBezTo>
                    <a:pt x="2144" y="1429"/>
                    <a:pt x="2311" y="1263"/>
                    <a:pt x="2525" y="1263"/>
                  </a:cubicBezTo>
                  <a:close/>
                  <a:moveTo>
                    <a:pt x="7264" y="1084"/>
                  </a:moveTo>
                  <a:cubicBezTo>
                    <a:pt x="7371" y="1084"/>
                    <a:pt x="7466" y="1168"/>
                    <a:pt x="7466" y="1275"/>
                  </a:cubicBezTo>
                  <a:lnTo>
                    <a:pt x="7466" y="1822"/>
                  </a:lnTo>
                  <a:cubicBezTo>
                    <a:pt x="7466" y="1894"/>
                    <a:pt x="7430" y="1953"/>
                    <a:pt x="7359" y="1989"/>
                  </a:cubicBezTo>
                  <a:cubicBezTo>
                    <a:pt x="7299" y="2025"/>
                    <a:pt x="7264" y="2084"/>
                    <a:pt x="7264" y="2144"/>
                  </a:cubicBezTo>
                  <a:lnTo>
                    <a:pt x="7264" y="2406"/>
                  </a:lnTo>
                  <a:cubicBezTo>
                    <a:pt x="7264" y="2477"/>
                    <a:pt x="7323" y="2549"/>
                    <a:pt x="7407" y="2572"/>
                  </a:cubicBezTo>
                  <a:lnTo>
                    <a:pt x="7859" y="2692"/>
                  </a:lnTo>
                  <a:cubicBezTo>
                    <a:pt x="7954" y="2703"/>
                    <a:pt x="8014" y="2787"/>
                    <a:pt x="8014" y="2882"/>
                  </a:cubicBezTo>
                  <a:lnTo>
                    <a:pt x="8014" y="2930"/>
                  </a:lnTo>
                  <a:lnTo>
                    <a:pt x="6168" y="2930"/>
                  </a:lnTo>
                  <a:lnTo>
                    <a:pt x="6168" y="2882"/>
                  </a:lnTo>
                  <a:cubicBezTo>
                    <a:pt x="6168" y="2787"/>
                    <a:pt x="6228" y="2715"/>
                    <a:pt x="6311" y="2692"/>
                  </a:cubicBezTo>
                  <a:lnTo>
                    <a:pt x="6776" y="2572"/>
                  </a:lnTo>
                  <a:cubicBezTo>
                    <a:pt x="6847" y="2549"/>
                    <a:pt x="6907" y="2477"/>
                    <a:pt x="6907" y="2406"/>
                  </a:cubicBezTo>
                  <a:lnTo>
                    <a:pt x="6907" y="2144"/>
                  </a:lnTo>
                  <a:cubicBezTo>
                    <a:pt x="6895" y="2060"/>
                    <a:pt x="6871" y="2025"/>
                    <a:pt x="6811" y="1989"/>
                  </a:cubicBezTo>
                  <a:cubicBezTo>
                    <a:pt x="6752" y="1953"/>
                    <a:pt x="6704" y="1882"/>
                    <a:pt x="6704" y="1822"/>
                  </a:cubicBezTo>
                  <a:lnTo>
                    <a:pt x="6704" y="1275"/>
                  </a:lnTo>
                  <a:cubicBezTo>
                    <a:pt x="6704" y="1168"/>
                    <a:pt x="6787" y="1084"/>
                    <a:pt x="6895" y="1084"/>
                  </a:cubicBezTo>
                  <a:close/>
                  <a:moveTo>
                    <a:pt x="8752" y="334"/>
                  </a:moveTo>
                  <a:lnTo>
                    <a:pt x="8752" y="2930"/>
                  </a:lnTo>
                  <a:lnTo>
                    <a:pt x="8371" y="2930"/>
                  </a:lnTo>
                  <a:lnTo>
                    <a:pt x="8371" y="2882"/>
                  </a:lnTo>
                  <a:cubicBezTo>
                    <a:pt x="8371" y="2632"/>
                    <a:pt x="8204" y="2418"/>
                    <a:pt x="7966" y="2358"/>
                  </a:cubicBezTo>
                  <a:lnTo>
                    <a:pt x="7645" y="2287"/>
                  </a:lnTo>
                  <a:lnTo>
                    <a:pt x="7645" y="2227"/>
                  </a:lnTo>
                  <a:cubicBezTo>
                    <a:pt x="7764" y="2120"/>
                    <a:pt x="7823" y="1977"/>
                    <a:pt x="7823" y="1822"/>
                  </a:cubicBezTo>
                  <a:lnTo>
                    <a:pt x="7823" y="1275"/>
                  </a:lnTo>
                  <a:cubicBezTo>
                    <a:pt x="7823" y="977"/>
                    <a:pt x="7585" y="739"/>
                    <a:pt x="7288" y="739"/>
                  </a:cubicBezTo>
                  <a:lnTo>
                    <a:pt x="6907" y="739"/>
                  </a:lnTo>
                  <a:cubicBezTo>
                    <a:pt x="6609" y="739"/>
                    <a:pt x="6371" y="977"/>
                    <a:pt x="6371" y="1275"/>
                  </a:cubicBezTo>
                  <a:lnTo>
                    <a:pt x="6371" y="1822"/>
                  </a:lnTo>
                  <a:cubicBezTo>
                    <a:pt x="6371" y="1977"/>
                    <a:pt x="6454" y="2120"/>
                    <a:pt x="6549" y="2227"/>
                  </a:cubicBezTo>
                  <a:lnTo>
                    <a:pt x="6549" y="2287"/>
                  </a:lnTo>
                  <a:lnTo>
                    <a:pt x="6228" y="2358"/>
                  </a:lnTo>
                  <a:cubicBezTo>
                    <a:pt x="5990" y="2418"/>
                    <a:pt x="5823" y="2632"/>
                    <a:pt x="5823" y="2882"/>
                  </a:cubicBezTo>
                  <a:lnTo>
                    <a:pt x="5823" y="2930"/>
                  </a:lnTo>
                  <a:lnTo>
                    <a:pt x="5442" y="2930"/>
                  </a:lnTo>
                  <a:lnTo>
                    <a:pt x="5442" y="334"/>
                  </a:lnTo>
                  <a:close/>
                  <a:moveTo>
                    <a:pt x="2894" y="2906"/>
                  </a:moveTo>
                  <a:lnTo>
                    <a:pt x="2894" y="2989"/>
                  </a:lnTo>
                  <a:cubicBezTo>
                    <a:pt x="2894" y="3049"/>
                    <a:pt x="2906" y="3108"/>
                    <a:pt x="2954" y="3168"/>
                  </a:cubicBezTo>
                  <a:lnTo>
                    <a:pt x="2716" y="3406"/>
                  </a:lnTo>
                  <a:lnTo>
                    <a:pt x="2704" y="3406"/>
                  </a:lnTo>
                  <a:lnTo>
                    <a:pt x="2466" y="3168"/>
                  </a:lnTo>
                  <a:cubicBezTo>
                    <a:pt x="2489" y="3108"/>
                    <a:pt x="2501" y="3049"/>
                    <a:pt x="2501" y="2989"/>
                  </a:cubicBezTo>
                  <a:lnTo>
                    <a:pt x="2501" y="2906"/>
                  </a:lnTo>
                  <a:close/>
                  <a:moveTo>
                    <a:pt x="3251" y="3346"/>
                  </a:moveTo>
                  <a:lnTo>
                    <a:pt x="3597" y="3477"/>
                  </a:lnTo>
                  <a:cubicBezTo>
                    <a:pt x="3739" y="3537"/>
                    <a:pt x="3835" y="3668"/>
                    <a:pt x="3835" y="3835"/>
                  </a:cubicBezTo>
                  <a:lnTo>
                    <a:pt x="3835" y="4918"/>
                  </a:lnTo>
                  <a:cubicBezTo>
                    <a:pt x="3835" y="5025"/>
                    <a:pt x="3739" y="5108"/>
                    <a:pt x="3632" y="5108"/>
                  </a:cubicBezTo>
                  <a:lnTo>
                    <a:pt x="2894" y="5108"/>
                  </a:lnTo>
                  <a:lnTo>
                    <a:pt x="2894" y="4906"/>
                  </a:lnTo>
                  <a:lnTo>
                    <a:pt x="3263" y="4906"/>
                  </a:lnTo>
                  <a:cubicBezTo>
                    <a:pt x="3358" y="4906"/>
                    <a:pt x="3430" y="4835"/>
                    <a:pt x="3430" y="4739"/>
                  </a:cubicBezTo>
                  <a:lnTo>
                    <a:pt x="3430" y="4192"/>
                  </a:lnTo>
                  <a:cubicBezTo>
                    <a:pt x="3430" y="4096"/>
                    <a:pt x="3358" y="4025"/>
                    <a:pt x="3263" y="4025"/>
                  </a:cubicBezTo>
                  <a:cubicBezTo>
                    <a:pt x="3180" y="4025"/>
                    <a:pt x="3097" y="4096"/>
                    <a:pt x="3097" y="4192"/>
                  </a:cubicBezTo>
                  <a:lnTo>
                    <a:pt x="3097" y="4561"/>
                  </a:lnTo>
                  <a:lnTo>
                    <a:pt x="2346" y="4561"/>
                  </a:lnTo>
                  <a:lnTo>
                    <a:pt x="2346" y="4192"/>
                  </a:lnTo>
                  <a:cubicBezTo>
                    <a:pt x="2346" y="4096"/>
                    <a:pt x="2263" y="4025"/>
                    <a:pt x="2180" y="4025"/>
                  </a:cubicBezTo>
                  <a:cubicBezTo>
                    <a:pt x="2085" y="4025"/>
                    <a:pt x="2013" y="4096"/>
                    <a:pt x="2013" y="4192"/>
                  </a:cubicBezTo>
                  <a:lnTo>
                    <a:pt x="2013" y="4739"/>
                  </a:lnTo>
                  <a:cubicBezTo>
                    <a:pt x="2013" y="4835"/>
                    <a:pt x="2085" y="4906"/>
                    <a:pt x="2180" y="4906"/>
                  </a:cubicBezTo>
                  <a:lnTo>
                    <a:pt x="2549" y="4906"/>
                  </a:lnTo>
                  <a:lnTo>
                    <a:pt x="2549" y="5120"/>
                  </a:lnTo>
                  <a:lnTo>
                    <a:pt x="1811" y="5120"/>
                  </a:lnTo>
                  <a:cubicBezTo>
                    <a:pt x="1704" y="5120"/>
                    <a:pt x="1608" y="5025"/>
                    <a:pt x="1608" y="4918"/>
                  </a:cubicBezTo>
                  <a:lnTo>
                    <a:pt x="1608" y="3835"/>
                  </a:lnTo>
                  <a:lnTo>
                    <a:pt x="1596" y="3835"/>
                  </a:lnTo>
                  <a:cubicBezTo>
                    <a:pt x="1596" y="3680"/>
                    <a:pt x="1704" y="3537"/>
                    <a:pt x="1834" y="3477"/>
                  </a:cubicBezTo>
                  <a:lnTo>
                    <a:pt x="2180" y="3346"/>
                  </a:lnTo>
                  <a:lnTo>
                    <a:pt x="2466" y="3632"/>
                  </a:lnTo>
                  <a:cubicBezTo>
                    <a:pt x="2537" y="3704"/>
                    <a:pt x="2620" y="3727"/>
                    <a:pt x="2716" y="3727"/>
                  </a:cubicBezTo>
                  <a:cubicBezTo>
                    <a:pt x="2799" y="3727"/>
                    <a:pt x="2894" y="3704"/>
                    <a:pt x="2966" y="3632"/>
                  </a:cubicBezTo>
                  <a:lnTo>
                    <a:pt x="3251" y="3346"/>
                  </a:lnTo>
                  <a:close/>
                  <a:moveTo>
                    <a:pt x="5097" y="5085"/>
                  </a:moveTo>
                  <a:lnTo>
                    <a:pt x="5097" y="5847"/>
                  </a:lnTo>
                  <a:lnTo>
                    <a:pt x="322" y="5847"/>
                  </a:lnTo>
                  <a:lnTo>
                    <a:pt x="322" y="5085"/>
                  </a:lnTo>
                  <a:lnTo>
                    <a:pt x="1287" y="5085"/>
                  </a:lnTo>
                  <a:cubicBezTo>
                    <a:pt x="1358" y="5287"/>
                    <a:pt x="1549" y="5454"/>
                    <a:pt x="1787" y="5454"/>
                  </a:cubicBezTo>
                  <a:lnTo>
                    <a:pt x="3620" y="5454"/>
                  </a:lnTo>
                  <a:cubicBezTo>
                    <a:pt x="3859" y="5454"/>
                    <a:pt x="4049" y="5311"/>
                    <a:pt x="4132" y="5085"/>
                  </a:cubicBezTo>
                  <a:close/>
                  <a:moveTo>
                    <a:pt x="7288" y="4001"/>
                  </a:moveTo>
                  <a:cubicBezTo>
                    <a:pt x="7383" y="4001"/>
                    <a:pt x="7478" y="4085"/>
                    <a:pt x="7478" y="4192"/>
                  </a:cubicBezTo>
                  <a:lnTo>
                    <a:pt x="7478" y="4739"/>
                  </a:lnTo>
                  <a:cubicBezTo>
                    <a:pt x="7478" y="4823"/>
                    <a:pt x="7442" y="4870"/>
                    <a:pt x="7371" y="4906"/>
                  </a:cubicBezTo>
                  <a:cubicBezTo>
                    <a:pt x="7311" y="4942"/>
                    <a:pt x="7288" y="5001"/>
                    <a:pt x="7288" y="5061"/>
                  </a:cubicBezTo>
                  <a:lnTo>
                    <a:pt x="7288" y="5323"/>
                  </a:lnTo>
                  <a:cubicBezTo>
                    <a:pt x="7288" y="5394"/>
                    <a:pt x="7347" y="5466"/>
                    <a:pt x="7419" y="5489"/>
                  </a:cubicBezTo>
                  <a:lnTo>
                    <a:pt x="7883" y="5609"/>
                  </a:lnTo>
                  <a:cubicBezTo>
                    <a:pt x="7966" y="5620"/>
                    <a:pt x="8026" y="5716"/>
                    <a:pt x="8026" y="5799"/>
                  </a:cubicBezTo>
                  <a:lnTo>
                    <a:pt x="8026" y="5847"/>
                  </a:lnTo>
                  <a:lnTo>
                    <a:pt x="6168" y="5847"/>
                  </a:lnTo>
                  <a:lnTo>
                    <a:pt x="6168" y="5799"/>
                  </a:lnTo>
                  <a:cubicBezTo>
                    <a:pt x="6168" y="5716"/>
                    <a:pt x="6228" y="5632"/>
                    <a:pt x="6311" y="5609"/>
                  </a:cubicBezTo>
                  <a:lnTo>
                    <a:pt x="6776" y="5489"/>
                  </a:lnTo>
                  <a:cubicBezTo>
                    <a:pt x="6847" y="5478"/>
                    <a:pt x="6907" y="5394"/>
                    <a:pt x="6907" y="5323"/>
                  </a:cubicBezTo>
                  <a:lnTo>
                    <a:pt x="6907" y="5061"/>
                  </a:lnTo>
                  <a:cubicBezTo>
                    <a:pt x="6907" y="5001"/>
                    <a:pt x="6883" y="4942"/>
                    <a:pt x="6823" y="4906"/>
                  </a:cubicBezTo>
                  <a:cubicBezTo>
                    <a:pt x="6764" y="4870"/>
                    <a:pt x="6716" y="4799"/>
                    <a:pt x="6716" y="4739"/>
                  </a:cubicBezTo>
                  <a:lnTo>
                    <a:pt x="6716" y="4192"/>
                  </a:lnTo>
                  <a:cubicBezTo>
                    <a:pt x="6716" y="4085"/>
                    <a:pt x="6811" y="4001"/>
                    <a:pt x="6907" y="4001"/>
                  </a:cubicBezTo>
                  <a:close/>
                  <a:moveTo>
                    <a:pt x="8740" y="3275"/>
                  </a:moveTo>
                  <a:lnTo>
                    <a:pt x="8740" y="5847"/>
                  </a:lnTo>
                  <a:lnTo>
                    <a:pt x="8359" y="5847"/>
                  </a:lnTo>
                  <a:lnTo>
                    <a:pt x="8359" y="5799"/>
                  </a:lnTo>
                  <a:cubicBezTo>
                    <a:pt x="8359" y="5549"/>
                    <a:pt x="8192" y="5335"/>
                    <a:pt x="7954" y="5275"/>
                  </a:cubicBezTo>
                  <a:lnTo>
                    <a:pt x="7621" y="5204"/>
                  </a:lnTo>
                  <a:lnTo>
                    <a:pt x="7621" y="5144"/>
                  </a:lnTo>
                  <a:cubicBezTo>
                    <a:pt x="7740" y="5037"/>
                    <a:pt x="7800" y="4894"/>
                    <a:pt x="7800" y="4739"/>
                  </a:cubicBezTo>
                  <a:lnTo>
                    <a:pt x="7800" y="4192"/>
                  </a:lnTo>
                  <a:cubicBezTo>
                    <a:pt x="7800" y="3894"/>
                    <a:pt x="7561" y="3656"/>
                    <a:pt x="7264" y="3656"/>
                  </a:cubicBezTo>
                  <a:lnTo>
                    <a:pt x="6895" y="3656"/>
                  </a:lnTo>
                  <a:cubicBezTo>
                    <a:pt x="6597" y="3656"/>
                    <a:pt x="6359" y="3894"/>
                    <a:pt x="6359" y="4192"/>
                  </a:cubicBezTo>
                  <a:lnTo>
                    <a:pt x="6359" y="4739"/>
                  </a:lnTo>
                  <a:cubicBezTo>
                    <a:pt x="6359" y="4894"/>
                    <a:pt x="6430" y="5037"/>
                    <a:pt x="6537" y="5144"/>
                  </a:cubicBezTo>
                  <a:lnTo>
                    <a:pt x="6537" y="5204"/>
                  </a:lnTo>
                  <a:lnTo>
                    <a:pt x="6216" y="5275"/>
                  </a:lnTo>
                  <a:cubicBezTo>
                    <a:pt x="5978" y="5335"/>
                    <a:pt x="5811" y="5549"/>
                    <a:pt x="5811" y="5799"/>
                  </a:cubicBezTo>
                  <a:lnTo>
                    <a:pt x="5811" y="5847"/>
                  </a:lnTo>
                  <a:lnTo>
                    <a:pt x="5418" y="5847"/>
                  </a:lnTo>
                  <a:lnTo>
                    <a:pt x="5418" y="3275"/>
                  </a:lnTo>
                  <a:close/>
                  <a:moveTo>
                    <a:pt x="1430" y="1"/>
                  </a:moveTo>
                  <a:cubicBezTo>
                    <a:pt x="1346" y="1"/>
                    <a:pt x="1275" y="72"/>
                    <a:pt x="1275" y="155"/>
                  </a:cubicBezTo>
                  <a:cubicBezTo>
                    <a:pt x="1275" y="251"/>
                    <a:pt x="1346" y="322"/>
                    <a:pt x="1430" y="322"/>
                  </a:cubicBezTo>
                  <a:lnTo>
                    <a:pt x="5097" y="322"/>
                  </a:lnTo>
                  <a:lnTo>
                    <a:pt x="5097" y="4763"/>
                  </a:lnTo>
                  <a:lnTo>
                    <a:pt x="4156" y="4763"/>
                  </a:lnTo>
                  <a:lnTo>
                    <a:pt x="4156" y="3835"/>
                  </a:lnTo>
                  <a:cubicBezTo>
                    <a:pt x="4156" y="3537"/>
                    <a:pt x="3978" y="3275"/>
                    <a:pt x="3692" y="3168"/>
                  </a:cubicBezTo>
                  <a:lnTo>
                    <a:pt x="3251" y="2989"/>
                  </a:lnTo>
                  <a:lnTo>
                    <a:pt x="3251" y="2965"/>
                  </a:lnTo>
                  <a:lnTo>
                    <a:pt x="3251" y="2715"/>
                  </a:lnTo>
                  <a:cubicBezTo>
                    <a:pt x="3478" y="2549"/>
                    <a:pt x="3620" y="2287"/>
                    <a:pt x="3620" y="1989"/>
                  </a:cubicBezTo>
                  <a:lnTo>
                    <a:pt x="3620" y="1632"/>
                  </a:lnTo>
                  <a:cubicBezTo>
                    <a:pt x="3620" y="1227"/>
                    <a:pt x="3299" y="917"/>
                    <a:pt x="2906" y="917"/>
                  </a:cubicBezTo>
                  <a:lnTo>
                    <a:pt x="2537" y="917"/>
                  </a:lnTo>
                  <a:cubicBezTo>
                    <a:pt x="2132" y="917"/>
                    <a:pt x="1823" y="1251"/>
                    <a:pt x="1823" y="1632"/>
                  </a:cubicBezTo>
                  <a:lnTo>
                    <a:pt x="1823" y="2001"/>
                  </a:lnTo>
                  <a:cubicBezTo>
                    <a:pt x="1823" y="2299"/>
                    <a:pt x="1965" y="2572"/>
                    <a:pt x="2192" y="2739"/>
                  </a:cubicBezTo>
                  <a:lnTo>
                    <a:pt x="2192" y="2989"/>
                  </a:lnTo>
                  <a:lnTo>
                    <a:pt x="2192" y="3001"/>
                  </a:lnTo>
                  <a:lnTo>
                    <a:pt x="1751" y="3180"/>
                  </a:lnTo>
                  <a:cubicBezTo>
                    <a:pt x="1477" y="3287"/>
                    <a:pt x="1287" y="3549"/>
                    <a:pt x="1287" y="3846"/>
                  </a:cubicBezTo>
                  <a:lnTo>
                    <a:pt x="1287" y="4775"/>
                  </a:lnTo>
                  <a:lnTo>
                    <a:pt x="346" y="4775"/>
                  </a:lnTo>
                  <a:lnTo>
                    <a:pt x="346" y="370"/>
                  </a:lnTo>
                  <a:lnTo>
                    <a:pt x="715" y="370"/>
                  </a:lnTo>
                  <a:cubicBezTo>
                    <a:pt x="811" y="370"/>
                    <a:pt x="882" y="298"/>
                    <a:pt x="882" y="203"/>
                  </a:cubicBezTo>
                  <a:cubicBezTo>
                    <a:pt x="882" y="120"/>
                    <a:pt x="811" y="36"/>
                    <a:pt x="715" y="36"/>
                  </a:cubicBezTo>
                  <a:lnTo>
                    <a:pt x="168" y="36"/>
                  </a:lnTo>
                  <a:cubicBezTo>
                    <a:pt x="84" y="36"/>
                    <a:pt x="1" y="120"/>
                    <a:pt x="1" y="203"/>
                  </a:cubicBezTo>
                  <a:lnTo>
                    <a:pt x="1" y="6049"/>
                  </a:lnTo>
                  <a:cubicBezTo>
                    <a:pt x="1" y="6144"/>
                    <a:pt x="84" y="6216"/>
                    <a:pt x="168" y="6216"/>
                  </a:cubicBezTo>
                  <a:lnTo>
                    <a:pt x="8931" y="6216"/>
                  </a:lnTo>
                  <a:cubicBezTo>
                    <a:pt x="9026" y="6216"/>
                    <a:pt x="9097" y="6144"/>
                    <a:pt x="9097" y="6049"/>
                  </a:cubicBezTo>
                  <a:lnTo>
                    <a:pt x="9097" y="203"/>
                  </a:lnTo>
                  <a:cubicBezTo>
                    <a:pt x="9085" y="84"/>
                    <a:pt x="9014" y="1"/>
                    <a:pt x="891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56" name="Google Shape;10056;p78"/>
            <p:cNvSpPr/>
            <p:nvPr/>
          </p:nvSpPr>
          <p:spPr>
            <a:xfrm>
              <a:off x="6188327" y="2955408"/>
              <a:ext cx="371395" cy="272857"/>
            </a:xfrm>
            <a:custGeom>
              <a:avLst/>
              <a:gdLst/>
              <a:ahLst/>
              <a:cxnLst/>
              <a:rect l="l" t="t" r="r" b="b"/>
              <a:pathLst>
                <a:path w="11669" h="8573" extrusionOk="0">
                  <a:moveTo>
                    <a:pt x="10597" y="358"/>
                  </a:moveTo>
                  <a:cubicBezTo>
                    <a:pt x="10704" y="358"/>
                    <a:pt x="10799" y="453"/>
                    <a:pt x="10799" y="548"/>
                  </a:cubicBezTo>
                  <a:lnTo>
                    <a:pt x="10799" y="7323"/>
                  </a:lnTo>
                  <a:lnTo>
                    <a:pt x="10418" y="7323"/>
                  </a:lnTo>
                  <a:cubicBezTo>
                    <a:pt x="10335" y="7323"/>
                    <a:pt x="10263" y="7394"/>
                    <a:pt x="10263" y="7490"/>
                  </a:cubicBezTo>
                  <a:cubicBezTo>
                    <a:pt x="10263" y="7585"/>
                    <a:pt x="10335" y="7656"/>
                    <a:pt x="10418" y="7656"/>
                  </a:cubicBezTo>
                  <a:lnTo>
                    <a:pt x="11323" y="7656"/>
                  </a:lnTo>
                  <a:cubicBezTo>
                    <a:pt x="11323" y="7656"/>
                    <a:pt x="11347" y="7656"/>
                    <a:pt x="11347" y="7668"/>
                  </a:cubicBezTo>
                  <a:lnTo>
                    <a:pt x="11347" y="8037"/>
                  </a:lnTo>
                  <a:cubicBezTo>
                    <a:pt x="11335" y="8144"/>
                    <a:pt x="11240" y="8240"/>
                    <a:pt x="11133" y="8240"/>
                  </a:cubicBezTo>
                  <a:lnTo>
                    <a:pt x="536" y="8240"/>
                  </a:lnTo>
                  <a:cubicBezTo>
                    <a:pt x="441" y="8240"/>
                    <a:pt x="346" y="8144"/>
                    <a:pt x="346" y="8037"/>
                  </a:cubicBezTo>
                  <a:lnTo>
                    <a:pt x="346" y="7668"/>
                  </a:lnTo>
                  <a:cubicBezTo>
                    <a:pt x="346" y="7668"/>
                    <a:pt x="346" y="7656"/>
                    <a:pt x="357" y="7656"/>
                  </a:cubicBezTo>
                  <a:lnTo>
                    <a:pt x="9680" y="7656"/>
                  </a:lnTo>
                  <a:cubicBezTo>
                    <a:pt x="9763" y="7656"/>
                    <a:pt x="9835" y="7585"/>
                    <a:pt x="9835" y="7490"/>
                  </a:cubicBezTo>
                  <a:cubicBezTo>
                    <a:pt x="9835" y="7394"/>
                    <a:pt x="9763" y="7323"/>
                    <a:pt x="9680" y="7323"/>
                  </a:cubicBezTo>
                  <a:lnTo>
                    <a:pt x="893" y="7323"/>
                  </a:lnTo>
                  <a:lnTo>
                    <a:pt x="893" y="548"/>
                  </a:lnTo>
                  <a:cubicBezTo>
                    <a:pt x="893" y="453"/>
                    <a:pt x="988" y="358"/>
                    <a:pt x="1084" y="358"/>
                  </a:cubicBezTo>
                  <a:close/>
                  <a:moveTo>
                    <a:pt x="1096" y="1"/>
                  </a:moveTo>
                  <a:cubicBezTo>
                    <a:pt x="798" y="1"/>
                    <a:pt x="560" y="239"/>
                    <a:pt x="560" y="536"/>
                  </a:cubicBezTo>
                  <a:lnTo>
                    <a:pt x="560" y="7311"/>
                  </a:lnTo>
                  <a:lnTo>
                    <a:pt x="357" y="7311"/>
                  </a:lnTo>
                  <a:cubicBezTo>
                    <a:pt x="167" y="7311"/>
                    <a:pt x="0" y="7478"/>
                    <a:pt x="0" y="7668"/>
                  </a:cubicBezTo>
                  <a:lnTo>
                    <a:pt x="0" y="8037"/>
                  </a:lnTo>
                  <a:cubicBezTo>
                    <a:pt x="0" y="8335"/>
                    <a:pt x="238" y="8573"/>
                    <a:pt x="536" y="8573"/>
                  </a:cubicBezTo>
                  <a:lnTo>
                    <a:pt x="11133" y="8573"/>
                  </a:lnTo>
                  <a:cubicBezTo>
                    <a:pt x="11430" y="8573"/>
                    <a:pt x="11668" y="8335"/>
                    <a:pt x="11668" y="8037"/>
                  </a:cubicBezTo>
                  <a:lnTo>
                    <a:pt x="11668" y="7668"/>
                  </a:lnTo>
                  <a:cubicBezTo>
                    <a:pt x="11668" y="7478"/>
                    <a:pt x="11525" y="7311"/>
                    <a:pt x="11335" y="7311"/>
                  </a:cubicBezTo>
                  <a:lnTo>
                    <a:pt x="11133" y="7311"/>
                  </a:lnTo>
                  <a:lnTo>
                    <a:pt x="11133" y="536"/>
                  </a:lnTo>
                  <a:cubicBezTo>
                    <a:pt x="11133" y="239"/>
                    <a:pt x="10894" y="1"/>
                    <a:pt x="1059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57" name="Google Shape;10057;p78"/>
          <p:cNvGrpSpPr/>
          <p:nvPr/>
        </p:nvGrpSpPr>
        <p:grpSpPr>
          <a:xfrm>
            <a:off x="10028606" y="3642519"/>
            <a:ext cx="479535" cy="494684"/>
            <a:chOff x="7521454" y="2906139"/>
            <a:chExt cx="359651" cy="37101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58" name="Google Shape;10058;p78"/>
            <p:cNvSpPr/>
            <p:nvPr/>
          </p:nvSpPr>
          <p:spPr>
            <a:xfrm>
              <a:off x="7614677" y="3138830"/>
              <a:ext cx="79983" cy="138322"/>
            </a:xfrm>
            <a:custGeom>
              <a:avLst/>
              <a:gdLst/>
              <a:ahLst/>
              <a:cxnLst/>
              <a:rect l="l" t="t" r="r" b="b"/>
              <a:pathLst>
                <a:path w="2513" h="4346" extrusionOk="0">
                  <a:moveTo>
                    <a:pt x="1429" y="345"/>
                  </a:moveTo>
                  <a:cubicBezTo>
                    <a:pt x="1643" y="345"/>
                    <a:pt x="1798" y="512"/>
                    <a:pt x="1798" y="715"/>
                  </a:cubicBezTo>
                  <a:lnTo>
                    <a:pt x="1798" y="1084"/>
                  </a:lnTo>
                  <a:cubicBezTo>
                    <a:pt x="1798" y="1405"/>
                    <a:pt x="1548" y="1655"/>
                    <a:pt x="1251" y="1655"/>
                  </a:cubicBezTo>
                  <a:cubicBezTo>
                    <a:pt x="941" y="1655"/>
                    <a:pt x="691" y="1393"/>
                    <a:pt x="691" y="1084"/>
                  </a:cubicBezTo>
                  <a:lnTo>
                    <a:pt x="691" y="715"/>
                  </a:lnTo>
                  <a:cubicBezTo>
                    <a:pt x="691" y="512"/>
                    <a:pt x="846" y="345"/>
                    <a:pt x="1060" y="345"/>
                  </a:cubicBezTo>
                  <a:close/>
                  <a:moveTo>
                    <a:pt x="1429" y="1988"/>
                  </a:moveTo>
                  <a:lnTo>
                    <a:pt x="1429" y="2072"/>
                  </a:lnTo>
                  <a:cubicBezTo>
                    <a:pt x="1429" y="2131"/>
                    <a:pt x="1441" y="2191"/>
                    <a:pt x="1477" y="2250"/>
                  </a:cubicBezTo>
                  <a:lnTo>
                    <a:pt x="1251" y="2489"/>
                  </a:lnTo>
                  <a:lnTo>
                    <a:pt x="1239" y="2489"/>
                  </a:lnTo>
                  <a:lnTo>
                    <a:pt x="1000" y="2250"/>
                  </a:lnTo>
                  <a:cubicBezTo>
                    <a:pt x="1024" y="2191"/>
                    <a:pt x="1048" y="2131"/>
                    <a:pt x="1048" y="2072"/>
                  </a:cubicBezTo>
                  <a:lnTo>
                    <a:pt x="1048" y="1988"/>
                  </a:lnTo>
                  <a:close/>
                  <a:moveTo>
                    <a:pt x="1072" y="0"/>
                  </a:moveTo>
                  <a:cubicBezTo>
                    <a:pt x="667" y="0"/>
                    <a:pt x="358" y="334"/>
                    <a:pt x="358" y="715"/>
                  </a:cubicBezTo>
                  <a:lnTo>
                    <a:pt x="358" y="1084"/>
                  </a:lnTo>
                  <a:cubicBezTo>
                    <a:pt x="358" y="1381"/>
                    <a:pt x="512" y="1655"/>
                    <a:pt x="727" y="1822"/>
                  </a:cubicBezTo>
                  <a:lnTo>
                    <a:pt x="727" y="2072"/>
                  </a:lnTo>
                  <a:lnTo>
                    <a:pt x="727" y="2084"/>
                  </a:lnTo>
                  <a:lnTo>
                    <a:pt x="298" y="2298"/>
                  </a:lnTo>
                  <a:cubicBezTo>
                    <a:pt x="119" y="2381"/>
                    <a:pt x="0" y="2572"/>
                    <a:pt x="0" y="2774"/>
                  </a:cubicBezTo>
                  <a:lnTo>
                    <a:pt x="0" y="4179"/>
                  </a:lnTo>
                  <a:cubicBezTo>
                    <a:pt x="0" y="4274"/>
                    <a:pt x="72" y="4346"/>
                    <a:pt x="167" y="4346"/>
                  </a:cubicBezTo>
                  <a:cubicBezTo>
                    <a:pt x="250" y="4346"/>
                    <a:pt x="322" y="4274"/>
                    <a:pt x="322" y="4179"/>
                  </a:cubicBezTo>
                  <a:lnTo>
                    <a:pt x="322" y="2774"/>
                  </a:lnTo>
                  <a:cubicBezTo>
                    <a:pt x="322" y="2691"/>
                    <a:pt x="369" y="2631"/>
                    <a:pt x="429" y="2596"/>
                  </a:cubicBezTo>
                  <a:lnTo>
                    <a:pt x="727" y="2441"/>
                  </a:lnTo>
                  <a:lnTo>
                    <a:pt x="1000" y="2715"/>
                  </a:lnTo>
                  <a:cubicBezTo>
                    <a:pt x="1072" y="2786"/>
                    <a:pt x="1155" y="2810"/>
                    <a:pt x="1251" y="2810"/>
                  </a:cubicBezTo>
                  <a:cubicBezTo>
                    <a:pt x="1334" y="2810"/>
                    <a:pt x="1429" y="2786"/>
                    <a:pt x="1501" y="2715"/>
                  </a:cubicBezTo>
                  <a:lnTo>
                    <a:pt x="1774" y="2441"/>
                  </a:lnTo>
                  <a:lnTo>
                    <a:pt x="2072" y="2596"/>
                  </a:lnTo>
                  <a:cubicBezTo>
                    <a:pt x="2132" y="2619"/>
                    <a:pt x="2179" y="2691"/>
                    <a:pt x="2179" y="2774"/>
                  </a:cubicBezTo>
                  <a:lnTo>
                    <a:pt x="2179" y="4179"/>
                  </a:lnTo>
                  <a:cubicBezTo>
                    <a:pt x="2179" y="4274"/>
                    <a:pt x="2251" y="4346"/>
                    <a:pt x="2334" y="4346"/>
                  </a:cubicBezTo>
                  <a:cubicBezTo>
                    <a:pt x="2429" y="4346"/>
                    <a:pt x="2501" y="4274"/>
                    <a:pt x="2501" y="4179"/>
                  </a:cubicBezTo>
                  <a:lnTo>
                    <a:pt x="2501" y="2774"/>
                  </a:lnTo>
                  <a:cubicBezTo>
                    <a:pt x="2513" y="2572"/>
                    <a:pt x="2394" y="2381"/>
                    <a:pt x="2215" y="2298"/>
                  </a:cubicBezTo>
                  <a:lnTo>
                    <a:pt x="1786" y="2084"/>
                  </a:lnTo>
                  <a:lnTo>
                    <a:pt x="1786" y="2072"/>
                  </a:lnTo>
                  <a:lnTo>
                    <a:pt x="1786" y="1822"/>
                  </a:lnTo>
                  <a:cubicBezTo>
                    <a:pt x="2013" y="1655"/>
                    <a:pt x="2155" y="1381"/>
                    <a:pt x="2155" y="1084"/>
                  </a:cubicBezTo>
                  <a:lnTo>
                    <a:pt x="2155" y="715"/>
                  </a:lnTo>
                  <a:cubicBezTo>
                    <a:pt x="2155" y="310"/>
                    <a:pt x="1834"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59" name="Google Shape;10059;p78"/>
            <p:cNvSpPr/>
            <p:nvPr/>
          </p:nvSpPr>
          <p:spPr>
            <a:xfrm>
              <a:off x="7707518" y="3138830"/>
              <a:ext cx="79983" cy="138322"/>
            </a:xfrm>
            <a:custGeom>
              <a:avLst/>
              <a:gdLst/>
              <a:ahLst/>
              <a:cxnLst/>
              <a:rect l="l" t="t" r="r" b="b"/>
              <a:pathLst>
                <a:path w="2513" h="4346" extrusionOk="0">
                  <a:moveTo>
                    <a:pt x="1429" y="345"/>
                  </a:moveTo>
                  <a:cubicBezTo>
                    <a:pt x="1643" y="345"/>
                    <a:pt x="1798" y="512"/>
                    <a:pt x="1798" y="715"/>
                  </a:cubicBezTo>
                  <a:lnTo>
                    <a:pt x="1798" y="1084"/>
                  </a:lnTo>
                  <a:cubicBezTo>
                    <a:pt x="1822" y="1405"/>
                    <a:pt x="1560" y="1655"/>
                    <a:pt x="1251" y="1655"/>
                  </a:cubicBezTo>
                  <a:cubicBezTo>
                    <a:pt x="941" y="1655"/>
                    <a:pt x="691" y="1393"/>
                    <a:pt x="691" y="1084"/>
                  </a:cubicBezTo>
                  <a:lnTo>
                    <a:pt x="691" y="715"/>
                  </a:lnTo>
                  <a:cubicBezTo>
                    <a:pt x="691" y="512"/>
                    <a:pt x="846" y="345"/>
                    <a:pt x="1060" y="345"/>
                  </a:cubicBezTo>
                  <a:close/>
                  <a:moveTo>
                    <a:pt x="1441" y="1988"/>
                  </a:moveTo>
                  <a:lnTo>
                    <a:pt x="1441" y="2072"/>
                  </a:lnTo>
                  <a:cubicBezTo>
                    <a:pt x="1441" y="2131"/>
                    <a:pt x="1465" y="2191"/>
                    <a:pt x="1489" y="2250"/>
                  </a:cubicBezTo>
                  <a:lnTo>
                    <a:pt x="1262" y="2489"/>
                  </a:lnTo>
                  <a:lnTo>
                    <a:pt x="1251" y="2489"/>
                  </a:lnTo>
                  <a:lnTo>
                    <a:pt x="1012" y="2250"/>
                  </a:lnTo>
                  <a:cubicBezTo>
                    <a:pt x="1048" y="2191"/>
                    <a:pt x="1060" y="2131"/>
                    <a:pt x="1060" y="2072"/>
                  </a:cubicBezTo>
                  <a:lnTo>
                    <a:pt x="1060" y="1988"/>
                  </a:lnTo>
                  <a:close/>
                  <a:moveTo>
                    <a:pt x="1072" y="0"/>
                  </a:moveTo>
                  <a:cubicBezTo>
                    <a:pt x="667" y="0"/>
                    <a:pt x="358" y="334"/>
                    <a:pt x="358" y="715"/>
                  </a:cubicBezTo>
                  <a:lnTo>
                    <a:pt x="358" y="1084"/>
                  </a:lnTo>
                  <a:cubicBezTo>
                    <a:pt x="358" y="1381"/>
                    <a:pt x="512" y="1655"/>
                    <a:pt x="727" y="1822"/>
                  </a:cubicBezTo>
                  <a:lnTo>
                    <a:pt x="727" y="2072"/>
                  </a:lnTo>
                  <a:lnTo>
                    <a:pt x="727" y="2084"/>
                  </a:lnTo>
                  <a:lnTo>
                    <a:pt x="298" y="2298"/>
                  </a:lnTo>
                  <a:cubicBezTo>
                    <a:pt x="119" y="2381"/>
                    <a:pt x="0" y="2572"/>
                    <a:pt x="0" y="2774"/>
                  </a:cubicBezTo>
                  <a:lnTo>
                    <a:pt x="0" y="4179"/>
                  </a:lnTo>
                  <a:cubicBezTo>
                    <a:pt x="0" y="4274"/>
                    <a:pt x="72" y="4346"/>
                    <a:pt x="167" y="4346"/>
                  </a:cubicBezTo>
                  <a:cubicBezTo>
                    <a:pt x="250" y="4346"/>
                    <a:pt x="322" y="4274"/>
                    <a:pt x="322" y="4179"/>
                  </a:cubicBezTo>
                  <a:lnTo>
                    <a:pt x="322" y="2774"/>
                  </a:lnTo>
                  <a:cubicBezTo>
                    <a:pt x="322" y="2691"/>
                    <a:pt x="369" y="2631"/>
                    <a:pt x="429" y="2596"/>
                  </a:cubicBezTo>
                  <a:lnTo>
                    <a:pt x="727" y="2441"/>
                  </a:lnTo>
                  <a:lnTo>
                    <a:pt x="1001" y="2715"/>
                  </a:lnTo>
                  <a:cubicBezTo>
                    <a:pt x="1072" y="2786"/>
                    <a:pt x="1155" y="2810"/>
                    <a:pt x="1251" y="2810"/>
                  </a:cubicBezTo>
                  <a:cubicBezTo>
                    <a:pt x="1346" y="2810"/>
                    <a:pt x="1429" y="2786"/>
                    <a:pt x="1501" y="2715"/>
                  </a:cubicBezTo>
                  <a:lnTo>
                    <a:pt x="1774" y="2441"/>
                  </a:lnTo>
                  <a:lnTo>
                    <a:pt x="2072" y="2596"/>
                  </a:lnTo>
                  <a:cubicBezTo>
                    <a:pt x="2132" y="2619"/>
                    <a:pt x="2167" y="2691"/>
                    <a:pt x="2167" y="2774"/>
                  </a:cubicBezTo>
                  <a:lnTo>
                    <a:pt x="2167" y="4179"/>
                  </a:lnTo>
                  <a:cubicBezTo>
                    <a:pt x="2167" y="4274"/>
                    <a:pt x="2251" y="4346"/>
                    <a:pt x="2334" y="4346"/>
                  </a:cubicBezTo>
                  <a:cubicBezTo>
                    <a:pt x="2429" y="4346"/>
                    <a:pt x="2501" y="4274"/>
                    <a:pt x="2501" y="4179"/>
                  </a:cubicBezTo>
                  <a:lnTo>
                    <a:pt x="2501" y="2774"/>
                  </a:lnTo>
                  <a:cubicBezTo>
                    <a:pt x="2513" y="2572"/>
                    <a:pt x="2417" y="2381"/>
                    <a:pt x="2215" y="2298"/>
                  </a:cubicBezTo>
                  <a:lnTo>
                    <a:pt x="1786" y="2084"/>
                  </a:lnTo>
                  <a:lnTo>
                    <a:pt x="1786" y="2072"/>
                  </a:lnTo>
                  <a:lnTo>
                    <a:pt x="1786" y="1822"/>
                  </a:lnTo>
                  <a:cubicBezTo>
                    <a:pt x="2013" y="1655"/>
                    <a:pt x="2155" y="1381"/>
                    <a:pt x="2155" y="1084"/>
                  </a:cubicBezTo>
                  <a:lnTo>
                    <a:pt x="2155" y="715"/>
                  </a:lnTo>
                  <a:cubicBezTo>
                    <a:pt x="2155" y="310"/>
                    <a:pt x="1834"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60" name="Google Shape;10060;p78"/>
            <p:cNvSpPr/>
            <p:nvPr/>
          </p:nvSpPr>
          <p:spPr>
            <a:xfrm>
              <a:off x="7800740" y="3138830"/>
              <a:ext cx="80364" cy="138322"/>
            </a:xfrm>
            <a:custGeom>
              <a:avLst/>
              <a:gdLst/>
              <a:ahLst/>
              <a:cxnLst/>
              <a:rect l="l" t="t" r="r" b="b"/>
              <a:pathLst>
                <a:path w="2525" h="4346" extrusionOk="0">
                  <a:moveTo>
                    <a:pt x="1429" y="345"/>
                  </a:moveTo>
                  <a:cubicBezTo>
                    <a:pt x="1643" y="345"/>
                    <a:pt x="1810" y="512"/>
                    <a:pt x="1810" y="715"/>
                  </a:cubicBezTo>
                  <a:lnTo>
                    <a:pt x="1810" y="1084"/>
                  </a:lnTo>
                  <a:cubicBezTo>
                    <a:pt x="1810" y="1405"/>
                    <a:pt x="1548" y="1655"/>
                    <a:pt x="1250" y="1655"/>
                  </a:cubicBezTo>
                  <a:cubicBezTo>
                    <a:pt x="941" y="1655"/>
                    <a:pt x="691" y="1393"/>
                    <a:pt x="691" y="1084"/>
                  </a:cubicBezTo>
                  <a:lnTo>
                    <a:pt x="691" y="715"/>
                  </a:lnTo>
                  <a:cubicBezTo>
                    <a:pt x="691" y="512"/>
                    <a:pt x="858" y="345"/>
                    <a:pt x="1060" y="345"/>
                  </a:cubicBezTo>
                  <a:close/>
                  <a:moveTo>
                    <a:pt x="1429" y="1988"/>
                  </a:moveTo>
                  <a:lnTo>
                    <a:pt x="1429" y="2072"/>
                  </a:lnTo>
                  <a:cubicBezTo>
                    <a:pt x="1429" y="2131"/>
                    <a:pt x="1453" y="2191"/>
                    <a:pt x="1477" y="2250"/>
                  </a:cubicBezTo>
                  <a:lnTo>
                    <a:pt x="1250" y="2489"/>
                  </a:lnTo>
                  <a:lnTo>
                    <a:pt x="1239" y="2489"/>
                  </a:lnTo>
                  <a:lnTo>
                    <a:pt x="1000" y="2250"/>
                  </a:lnTo>
                  <a:cubicBezTo>
                    <a:pt x="1036" y="2191"/>
                    <a:pt x="1048" y="2131"/>
                    <a:pt x="1048" y="2072"/>
                  </a:cubicBezTo>
                  <a:lnTo>
                    <a:pt x="1048" y="1988"/>
                  </a:lnTo>
                  <a:close/>
                  <a:moveTo>
                    <a:pt x="1072" y="0"/>
                  </a:moveTo>
                  <a:cubicBezTo>
                    <a:pt x="679" y="0"/>
                    <a:pt x="358" y="334"/>
                    <a:pt x="358" y="715"/>
                  </a:cubicBezTo>
                  <a:lnTo>
                    <a:pt x="358" y="1084"/>
                  </a:lnTo>
                  <a:cubicBezTo>
                    <a:pt x="358" y="1381"/>
                    <a:pt x="512" y="1655"/>
                    <a:pt x="739" y="1822"/>
                  </a:cubicBezTo>
                  <a:lnTo>
                    <a:pt x="739" y="2072"/>
                  </a:lnTo>
                  <a:lnTo>
                    <a:pt x="739" y="2084"/>
                  </a:lnTo>
                  <a:lnTo>
                    <a:pt x="298" y="2298"/>
                  </a:lnTo>
                  <a:cubicBezTo>
                    <a:pt x="119" y="2381"/>
                    <a:pt x="0" y="2572"/>
                    <a:pt x="0" y="2774"/>
                  </a:cubicBezTo>
                  <a:lnTo>
                    <a:pt x="0" y="4179"/>
                  </a:lnTo>
                  <a:cubicBezTo>
                    <a:pt x="0" y="4274"/>
                    <a:pt x="84" y="4346"/>
                    <a:pt x="167" y="4346"/>
                  </a:cubicBezTo>
                  <a:cubicBezTo>
                    <a:pt x="250" y="4346"/>
                    <a:pt x="334" y="4274"/>
                    <a:pt x="334" y="4179"/>
                  </a:cubicBezTo>
                  <a:lnTo>
                    <a:pt x="334" y="2774"/>
                  </a:lnTo>
                  <a:cubicBezTo>
                    <a:pt x="334" y="2691"/>
                    <a:pt x="369" y="2631"/>
                    <a:pt x="429" y="2596"/>
                  </a:cubicBezTo>
                  <a:lnTo>
                    <a:pt x="727" y="2441"/>
                  </a:lnTo>
                  <a:lnTo>
                    <a:pt x="1000" y="2715"/>
                  </a:lnTo>
                  <a:cubicBezTo>
                    <a:pt x="1072" y="2786"/>
                    <a:pt x="1167" y="2810"/>
                    <a:pt x="1250" y="2810"/>
                  </a:cubicBezTo>
                  <a:cubicBezTo>
                    <a:pt x="1346" y="2810"/>
                    <a:pt x="1429" y="2786"/>
                    <a:pt x="1512" y="2715"/>
                  </a:cubicBezTo>
                  <a:lnTo>
                    <a:pt x="1774" y="2441"/>
                  </a:lnTo>
                  <a:lnTo>
                    <a:pt x="2072" y="2596"/>
                  </a:lnTo>
                  <a:cubicBezTo>
                    <a:pt x="2132" y="2619"/>
                    <a:pt x="2179" y="2691"/>
                    <a:pt x="2179" y="2774"/>
                  </a:cubicBezTo>
                  <a:lnTo>
                    <a:pt x="2179" y="4179"/>
                  </a:lnTo>
                  <a:cubicBezTo>
                    <a:pt x="2179" y="4274"/>
                    <a:pt x="2251" y="4346"/>
                    <a:pt x="2334" y="4346"/>
                  </a:cubicBezTo>
                  <a:cubicBezTo>
                    <a:pt x="2429" y="4346"/>
                    <a:pt x="2501" y="4274"/>
                    <a:pt x="2501" y="4179"/>
                  </a:cubicBezTo>
                  <a:lnTo>
                    <a:pt x="2501" y="2774"/>
                  </a:lnTo>
                  <a:cubicBezTo>
                    <a:pt x="2524" y="2572"/>
                    <a:pt x="2405" y="2381"/>
                    <a:pt x="2227" y="2298"/>
                  </a:cubicBezTo>
                  <a:lnTo>
                    <a:pt x="1786" y="2084"/>
                  </a:lnTo>
                  <a:lnTo>
                    <a:pt x="1786" y="2072"/>
                  </a:lnTo>
                  <a:lnTo>
                    <a:pt x="1786" y="1822"/>
                  </a:lnTo>
                  <a:cubicBezTo>
                    <a:pt x="2012" y="1655"/>
                    <a:pt x="2167" y="1381"/>
                    <a:pt x="2167" y="1084"/>
                  </a:cubicBezTo>
                  <a:lnTo>
                    <a:pt x="2167" y="715"/>
                  </a:lnTo>
                  <a:cubicBezTo>
                    <a:pt x="2167" y="310"/>
                    <a:pt x="1834" y="0"/>
                    <a:pt x="145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61" name="Google Shape;10061;p78"/>
            <p:cNvSpPr/>
            <p:nvPr/>
          </p:nvSpPr>
          <p:spPr>
            <a:xfrm>
              <a:off x="7521454" y="3138830"/>
              <a:ext cx="79983" cy="138322"/>
            </a:xfrm>
            <a:custGeom>
              <a:avLst/>
              <a:gdLst/>
              <a:ahLst/>
              <a:cxnLst/>
              <a:rect l="l" t="t" r="r" b="b"/>
              <a:pathLst>
                <a:path w="2513" h="4346" extrusionOk="0">
                  <a:moveTo>
                    <a:pt x="1429" y="345"/>
                  </a:moveTo>
                  <a:cubicBezTo>
                    <a:pt x="1632" y="345"/>
                    <a:pt x="1798" y="512"/>
                    <a:pt x="1798" y="715"/>
                  </a:cubicBezTo>
                  <a:lnTo>
                    <a:pt x="1798" y="1084"/>
                  </a:lnTo>
                  <a:cubicBezTo>
                    <a:pt x="1810" y="1405"/>
                    <a:pt x="1560" y="1655"/>
                    <a:pt x="1251" y="1655"/>
                  </a:cubicBezTo>
                  <a:cubicBezTo>
                    <a:pt x="941" y="1655"/>
                    <a:pt x="679" y="1393"/>
                    <a:pt x="679" y="1084"/>
                  </a:cubicBezTo>
                  <a:lnTo>
                    <a:pt x="679" y="715"/>
                  </a:lnTo>
                  <a:cubicBezTo>
                    <a:pt x="679" y="512"/>
                    <a:pt x="846" y="345"/>
                    <a:pt x="1060" y="345"/>
                  </a:cubicBezTo>
                  <a:close/>
                  <a:moveTo>
                    <a:pt x="1441" y="1988"/>
                  </a:moveTo>
                  <a:lnTo>
                    <a:pt x="1441" y="2072"/>
                  </a:lnTo>
                  <a:cubicBezTo>
                    <a:pt x="1441" y="2131"/>
                    <a:pt x="1453" y="2191"/>
                    <a:pt x="1489" y="2250"/>
                  </a:cubicBezTo>
                  <a:lnTo>
                    <a:pt x="1262" y="2489"/>
                  </a:lnTo>
                  <a:lnTo>
                    <a:pt x="1251" y="2489"/>
                  </a:lnTo>
                  <a:lnTo>
                    <a:pt x="1012" y="2250"/>
                  </a:lnTo>
                  <a:cubicBezTo>
                    <a:pt x="1036" y="2191"/>
                    <a:pt x="1060" y="2131"/>
                    <a:pt x="1060" y="2072"/>
                  </a:cubicBezTo>
                  <a:lnTo>
                    <a:pt x="1060" y="1988"/>
                  </a:lnTo>
                  <a:close/>
                  <a:moveTo>
                    <a:pt x="1072" y="0"/>
                  </a:moveTo>
                  <a:cubicBezTo>
                    <a:pt x="667" y="0"/>
                    <a:pt x="358" y="334"/>
                    <a:pt x="358" y="715"/>
                  </a:cubicBezTo>
                  <a:lnTo>
                    <a:pt x="358" y="1084"/>
                  </a:lnTo>
                  <a:cubicBezTo>
                    <a:pt x="358" y="1381"/>
                    <a:pt x="500" y="1655"/>
                    <a:pt x="727" y="1822"/>
                  </a:cubicBezTo>
                  <a:lnTo>
                    <a:pt x="727" y="2072"/>
                  </a:lnTo>
                  <a:lnTo>
                    <a:pt x="727" y="2084"/>
                  </a:lnTo>
                  <a:lnTo>
                    <a:pt x="298" y="2298"/>
                  </a:lnTo>
                  <a:cubicBezTo>
                    <a:pt x="119" y="2381"/>
                    <a:pt x="0" y="2572"/>
                    <a:pt x="0" y="2774"/>
                  </a:cubicBezTo>
                  <a:lnTo>
                    <a:pt x="0" y="4179"/>
                  </a:lnTo>
                  <a:cubicBezTo>
                    <a:pt x="0" y="4274"/>
                    <a:pt x="72" y="4346"/>
                    <a:pt x="167" y="4346"/>
                  </a:cubicBezTo>
                  <a:cubicBezTo>
                    <a:pt x="250" y="4346"/>
                    <a:pt x="322" y="4274"/>
                    <a:pt x="322" y="4179"/>
                  </a:cubicBezTo>
                  <a:lnTo>
                    <a:pt x="322" y="2774"/>
                  </a:lnTo>
                  <a:cubicBezTo>
                    <a:pt x="322" y="2691"/>
                    <a:pt x="370" y="2631"/>
                    <a:pt x="429" y="2596"/>
                  </a:cubicBezTo>
                  <a:lnTo>
                    <a:pt x="727" y="2441"/>
                  </a:lnTo>
                  <a:lnTo>
                    <a:pt x="989" y="2715"/>
                  </a:lnTo>
                  <a:cubicBezTo>
                    <a:pt x="1072" y="2786"/>
                    <a:pt x="1155" y="2810"/>
                    <a:pt x="1251" y="2810"/>
                  </a:cubicBezTo>
                  <a:cubicBezTo>
                    <a:pt x="1334" y="2810"/>
                    <a:pt x="1429" y="2786"/>
                    <a:pt x="1501" y="2715"/>
                  </a:cubicBezTo>
                  <a:lnTo>
                    <a:pt x="1763" y="2441"/>
                  </a:lnTo>
                  <a:lnTo>
                    <a:pt x="2060" y="2596"/>
                  </a:lnTo>
                  <a:cubicBezTo>
                    <a:pt x="2132" y="2619"/>
                    <a:pt x="2167" y="2691"/>
                    <a:pt x="2167" y="2774"/>
                  </a:cubicBezTo>
                  <a:lnTo>
                    <a:pt x="2167" y="4179"/>
                  </a:lnTo>
                  <a:cubicBezTo>
                    <a:pt x="2167" y="4274"/>
                    <a:pt x="2251" y="4346"/>
                    <a:pt x="2334" y="4346"/>
                  </a:cubicBezTo>
                  <a:cubicBezTo>
                    <a:pt x="2417" y="4346"/>
                    <a:pt x="2501" y="4274"/>
                    <a:pt x="2501" y="4179"/>
                  </a:cubicBezTo>
                  <a:lnTo>
                    <a:pt x="2501" y="2774"/>
                  </a:lnTo>
                  <a:cubicBezTo>
                    <a:pt x="2513" y="2572"/>
                    <a:pt x="2405" y="2381"/>
                    <a:pt x="2215" y="2298"/>
                  </a:cubicBezTo>
                  <a:lnTo>
                    <a:pt x="1786" y="2084"/>
                  </a:lnTo>
                  <a:lnTo>
                    <a:pt x="1786" y="2072"/>
                  </a:lnTo>
                  <a:lnTo>
                    <a:pt x="1786" y="1822"/>
                  </a:lnTo>
                  <a:cubicBezTo>
                    <a:pt x="2013" y="1655"/>
                    <a:pt x="2155" y="1381"/>
                    <a:pt x="2155" y="1084"/>
                  </a:cubicBezTo>
                  <a:lnTo>
                    <a:pt x="2155" y="715"/>
                  </a:lnTo>
                  <a:cubicBezTo>
                    <a:pt x="2155" y="310"/>
                    <a:pt x="1834"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62" name="Google Shape;10062;p78"/>
            <p:cNvSpPr/>
            <p:nvPr/>
          </p:nvSpPr>
          <p:spPr>
            <a:xfrm>
              <a:off x="7555923" y="2906139"/>
              <a:ext cx="289949" cy="219833"/>
            </a:xfrm>
            <a:custGeom>
              <a:avLst/>
              <a:gdLst/>
              <a:ahLst/>
              <a:cxnLst/>
              <a:rect l="l" t="t" r="r" b="b"/>
              <a:pathLst>
                <a:path w="9110" h="6907" extrusionOk="0">
                  <a:moveTo>
                    <a:pt x="4561" y="1"/>
                  </a:moveTo>
                  <a:cubicBezTo>
                    <a:pt x="4501" y="1"/>
                    <a:pt x="4442" y="36"/>
                    <a:pt x="4406" y="96"/>
                  </a:cubicBezTo>
                  <a:lnTo>
                    <a:pt x="3859" y="1191"/>
                  </a:lnTo>
                  <a:cubicBezTo>
                    <a:pt x="3811" y="1287"/>
                    <a:pt x="3847" y="1382"/>
                    <a:pt x="3930" y="1418"/>
                  </a:cubicBezTo>
                  <a:cubicBezTo>
                    <a:pt x="3959" y="1432"/>
                    <a:pt x="3988" y="1439"/>
                    <a:pt x="4016" y="1439"/>
                  </a:cubicBezTo>
                  <a:cubicBezTo>
                    <a:pt x="4078" y="1439"/>
                    <a:pt x="4131" y="1404"/>
                    <a:pt x="4156" y="1346"/>
                  </a:cubicBezTo>
                  <a:lnTo>
                    <a:pt x="4382" y="894"/>
                  </a:lnTo>
                  <a:lnTo>
                    <a:pt x="4382" y="4204"/>
                  </a:lnTo>
                  <a:lnTo>
                    <a:pt x="715" y="4204"/>
                  </a:lnTo>
                  <a:cubicBezTo>
                    <a:pt x="310" y="4204"/>
                    <a:pt x="1" y="4525"/>
                    <a:pt x="1" y="4918"/>
                  </a:cubicBezTo>
                  <a:lnTo>
                    <a:pt x="1" y="6752"/>
                  </a:lnTo>
                  <a:cubicBezTo>
                    <a:pt x="1" y="6835"/>
                    <a:pt x="72" y="6906"/>
                    <a:pt x="168" y="6906"/>
                  </a:cubicBezTo>
                  <a:cubicBezTo>
                    <a:pt x="251" y="6906"/>
                    <a:pt x="334" y="6835"/>
                    <a:pt x="334" y="6752"/>
                  </a:cubicBezTo>
                  <a:lnTo>
                    <a:pt x="334" y="4918"/>
                  </a:lnTo>
                  <a:cubicBezTo>
                    <a:pt x="334" y="4704"/>
                    <a:pt x="489" y="4549"/>
                    <a:pt x="703" y="4549"/>
                  </a:cubicBezTo>
                  <a:lnTo>
                    <a:pt x="2906" y="4549"/>
                  </a:lnTo>
                  <a:lnTo>
                    <a:pt x="2906" y="6752"/>
                  </a:lnTo>
                  <a:cubicBezTo>
                    <a:pt x="2906" y="6835"/>
                    <a:pt x="2977" y="6906"/>
                    <a:pt x="3061" y="6906"/>
                  </a:cubicBezTo>
                  <a:cubicBezTo>
                    <a:pt x="3156" y="6906"/>
                    <a:pt x="3227" y="6835"/>
                    <a:pt x="3227" y="6752"/>
                  </a:cubicBezTo>
                  <a:lnTo>
                    <a:pt x="3227" y="4549"/>
                  </a:lnTo>
                  <a:lnTo>
                    <a:pt x="5823" y="4549"/>
                  </a:lnTo>
                  <a:lnTo>
                    <a:pt x="5823" y="6752"/>
                  </a:lnTo>
                  <a:cubicBezTo>
                    <a:pt x="5823" y="6835"/>
                    <a:pt x="5894" y="6906"/>
                    <a:pt x="5978" y="6906"/>
                  </a:cubicBezTo>
                  <a:cubicBezTo>
                    <a:pt x="6073" y="6906"/>
                    <a:pt x="6145" y="6835"/>
                    <a:pt x="6145" y="6752"/>
                  </a:cubicBezTo>
                  <a:lnTo>
                    <a:pt x="6145" y="4549"/>
                  </a:lnTo>
                  <a:lnTo>
                    <a:pt x="8347" y="4549"/>
                  </a:lnTo>
                  <a:cubicBezTo>
                    <a:pt x="8561" y="4549"/>
                    <a:pt x="8716" y="4704"/>
                    <a:pt x="8716" y="4918"/>
                  </a:cubicBezTo>
                  <a:lnTo>
                    <a:pt x="8716" y="6752"/>
                  </a:lnTo>
                  <a:cubicBezTo>
                    <a:pt x="8716" y="6835"/>
                    <a:pt x="8800" y="6906"/>
                    <a:pt x="8883" y="6906"/>
                  </a:cubicBezTo>
                  <a:cubicBezTo>
                    <a:pt x="8978" y="6906"/>
                    <a:pt x="9050" y="6835"/>
                    <a:pt x="9050" y="6752"/>
                  </a:cubicBezTo>
                  <a:lnTo>
                    <a:pt x="9050" y="4918"/>
                  </a:lnTo>
                  <a:cubicBezTo>
                    <a:pt x="9109" y="4525"/>
                    <a:pt x="8788" y="4204"/>
                    <a:pt x="8395" y="4204"/>
                  </a:cubicBezTo>
                  <a:lnTo>
                    <a:pt x="4740" y="4204"/>
                  </a:lnTo>
                  <a:lnTo>
                    <a:pt x="4740" y="894"/>
                  </a:lnTo>
                  <a:lnTo>
                    <a:pt x="4954" y="1346"/>
                  </a:lnTo>
                  <a:cubicBezTo>
                    <a:pt x="4990" y="1406"/>
                    <a:pt x="5049" y="1429"/>
                    <a:pt x="5109" y="1429"/>
                  </a:cubicBezTo>
                  <a:cubicBezTo>
                    <a:pt x="5132" y="1429"/>
                    <a:pt x="5156" y="1429"/>
                    <a:pt x="5180" y="1418"/>
                  </a:cubicBezTo>
                  <a:cubicBezTo>
                    <a:pt x="5275" y="1370"/>
                    <a:pt x="5299" y="1263"/>
                    <a:pt x="5252" y="1191"/>
                  </a:cubicBezTo>
                  <a:lnTo>
                    <a:pt x="4704" y="96"/>
                  </a:lnTo>
                  <a:cubicBezTo>
                    <a:pt x="4680" y="36"/>
                    <a:pt x="4621" y="1"/>
                    <a:pt x="456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63" name="Google Shape;10063;p78"/>
          <p:cNvGrpSpPr/>
          <p:nvPr/>
        </p:nvGrpSpPr>
        <p:grpSpPr>
          <a:xfrm>
            <a:off x="7710461" y="3643029"/>
            <a:ext cx="402215" cy="494684"/>
            <a:chOff x="5782845" y="2906521"/>
            <a:chExt cx="301661" cy="37101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64" name="Google Shape;10064;p78"/>
            <p:cNvSpPr/>
            <p:nvPr/>
          </p:nvSpPr>
          <p:spPr>
            <a:xfrm>
              <a:off x="5782845" y="3087651"/>
              <a:ext cx="301661" cy="189883"/>
            </a:xfrm>
            <a:custGeom>
              <a:avLst/>
              <a:gdLst/>
              <a:ahLst/>
              <a:cxnLst/>
              <a:rect l="l" t="t" r="r" b="b"/>
              <a:pathLst>
                <a:path w="9478" h="5966" extrusionOk="0">
                  <a:moveTo>
                    <a:pt x="3215" y="322"/>
                  </a:moveTo>
                  <a:cubicBezTo>
                    <a:pt x="3322" y="322"/>
                    <a:pt x="3418" y="370"/>
                    <a:pt x="3489" y="429"/>
                  </a:cubicBezTo>
                  <a:cubicBezTo>
                    <a:pt x="3561" y="513"/>
                    <a:pt x="3596" y="596"/>
                    <a:pt x="3596" y="703"/>
                  </a:cubicBezTo>
                  <a:lnTo>
                    <a:pt x="3596" y="1156"/>
                  </a:lnTo>
                  <a:cubicBezTo>
                    <a:pt x="3608" y="1358"/>
                    <a:pt x="3501" y="1537"/>
                    <a:pt x="3322" y="1644"/>
                  </a:cubicBezTo>
                  <a:cubicBezTo>
                    <a:pt x="3263" y="1668"/>
                    <a:pt x="3239" y="1727"/>
                    <a:pt x="3239" y="1787"/>
                  </a:cubicBezTo>
                  <a:lnTo>
                    <a:pt x="3239" y="1977"/>
                  </a:lnTo>
                  <a:lnTo>
                    <a:pt x="2846" y="1977"/>
                  </a:lnTo>
                  <a:lnTo>
                    <a:pt x="2846" y="1787"/>
                  </a:lnTo>
                  <a:cubicBezTo>
                    <a:pt x="2846" y="1727"/>
                    <a:pt x="2822" y="1668"/>
                    <a:pt x="2763" y="1644"/>
                  </a:cubicBezTo>
                  <a:cubicBezTo>
                    <a:pt x="2584" y="1537"/>
                    <a:pt x="2477" y="1358"/>
                    <a:pt x="2477" y="1156"/>
                  </a:cubicBezTo>
                  <a:lnTo>
                    <a:pt x="2477" y="703"/>
                  </a:lnTo>
                  <a:cubicBezTo>
                    <a:pt x="2477" y="489"/>
                    <a:pt x="2644" y="322"/>
                    <a:pt x="2846" y="322"/>
                  </a:cubicBezTo>
                  <a:close/>
                  <a:moveTo>
                    <a:pt x="6513" y="322"/>
                  </a:moveTo>
                  <a:cubicBezTo>
                    <a:pt x="6609" y="322"/>
                    <a:pt x="6704" y="370"/>
                    <a:pt x="6775" y="429"/>
                  </a:cubicBezTo>
                  <a:cubicBezTo>
                    <a:pt x="6847" y="513"/>
                    <a:pt x="6882" y="596"/>
                    <a:pt x="6882" y="703"/>
                  </a:cubicBezTo>
                  <a:lnTo>
                    <a:pt x="6882" y="1156"/>
                  </a:lnTo>
                  <a:cubicBezTo>
                    <a:pt x="6894" y="1358"/>
                    <a:pt x="6787" y="1537"/>
                    <a:pt x="6609" y="1644"/>
                  </a:cubicBezTo>
                  <a:cubicBezTo>
                    <a:pt x="6549" y="1668"/>
                    <a:pt x="6525" y="1727"/>
                    <a:pt x="6525" y="1787"/>
                  </a:cubicBezTo>
                  <a:lnTo>
                    <a:pt x="6525" y="1977"/>
                  </a:lnTo>
                  <a:lnTo>
                    <a:pt x="6132" y="1977"/>
                  </a:lnTo>
                  <a:lnTo>
                    <a:pt x="6132" y="1787"/>
                  </a:lnTo>
                  <a:cubicBezTo>
                    <a:pt x="6132" y="1727"/>
                    <a:pt x="6108" y="1668"/>
                    <a:pt x="6049" y="1644"/>
                  </a:cubicBezTo>
                  <a:cubicBezTo>
                    <a:pt x="5870" y="1537"/>
                    <a:pt x="5763" y="1358"/>
                    <a:pt x="5763" y="1156"/>
                  </a:cubicBezTo>
                  <a:lnTo>
                    <a:pt x="5763" y="703"/>
                  </a:lnTo>
                  <a:cubicBezTo>
                    <a:pt x="5763" y="489"/>
                    <a:pt x="5930" y="322"/>
                    <a:pt x="6132" y="322"/>
                  </a:cubicBezTo>
                  <a:close/>
                  <a:moveTo>
                    <a:pt x="1572" y="2144"/>
                  </a:moveTo>
                  <a:cubicBezTo>
                    <a:pt x="1667" y="2144"/>
                    <a:pt x="1763" y="2192"/>
                    <a:pt x="1834" y="2251"/>
                  </a:cubicBezTo>
                  <a:cubicBezTo>
                    <a:pt x="1906" y="2323"/>
                    <a:pt x="1941" y="2418"/>
                    <a:pt x="1941" y="2513"/>
                  </a:cubicBezTo>
                  <a:lnTo>
                    <a:pt x="1941" y="2977"/>
                  </a:lnTo>
                  <a:lnTo>
                    <a:pt x="1953" y="2977"/>
                  </a:lnTo>
                  <a:cubicBezTo>
                    <a:pt x="1953" y="3168"/>
                    <a:pt x="1846" y="3370"/>
                    <a:pt x="1667" y="3454"/>
                  </a:cubicBezTo>
                  <a:cubicBezTo>
                    <a:pt x="1608" y="3489"/>
                    <a:pt x="1584" y="3549"/>
                    <a:pt x="1584" y="3608"/>
                  </a:cubicBezTo>
                  <a:lnTo>
                    <a:pt x="1584" y="3799"/>
                  </a:lnTo>
                  <a:lnTo>
                    <a:pt x="1191" y="3799"/>
                  </a:lnTo>
                  <a:lnTo>
                    <a:pt x="1191" y="3608"/>
                  </a:lnTo>
                  <a:cubicBezTo>
                    <a:pt x="1191" y="3549"/>
                    <a:pt x="1167" y="3489"/>
                    <a:pt x="1108" y="3454"/>
                  </a:cubicBezTo>
                  <a:cubicBezTo>
                    <a:pt x="929" y="3346"/>
                    <a:pt x="822" y="3168"/>
                    <a:pt x="822" y="2977"/>
                  </a:cubicBezTo>
                  <a:lnTo>
                    <a:pt x="822" y="2513"/>
                  </a:lnTo>
                  <a:cubicBezTo>
                    <a:pt x="822" y="2311"/>
                    <a:pt x="989" y="2144"/>
                    <a:pt x="1191" y="2144"/>
                  </a:cubicBezTo>
                  <a:close/>
                  <a:moveTo>
                    <a:pt x="4858" y="2144"/>
                  </a:moveTo>
                  <a:cubicBezTo>
                    <a:pt x="4965" y="2144"/>
                    <a:pt x="5049" y="2192"/>
                    <a:pt x="5120" y="2251"/>
                  </a:cubicBezTo>
                  <a:cubicBezTo>
                    <a:pt x="5204" y="2323"/>
                    <a:pt x="5227" y="2418"/>
                    <a:pt x="5227" y="2513"/>
                  </a:cubicBezTo>
                  <a:lnTo>
                    <a:pt x="5227" y="2977"/>
                  </a:lnTo>
                  <a:cubicBezTo>
                    <a:pt x="5239" y="3168"/>
                    <a:pt x="5144" y="3370"/>
                    <a:pt x="4954" y="3454"/>
                  </a:cubicBezTo>
                  <a:cubicBezTo>
                    <a:pt x="4894" y="3489"/>
                    <a:pt x="4870" y="3549"/>
                    <a:pt x="4870" y="3608"/>
                  </a:cubicBezTo>
                  <a:lnTo>
                    <a:pt x="4870" y="3799"/>
                  </a:lnTo>
                  <a:lnTo>
                    <a:pt x="4489" y="3799"/>
                  </a:lnTo>
                  <a:lnTo>
                    <a:pt x="4489" y="3608"/>
                  </a:lnTo>
                  <a:cubicBezTo>
                    <a:pt x="4489" y="3549"/>
                    <a:pt x="4453" y="3489"/>
                    <a:pt x="4394" y="3454"/>
                  </a:cubicBezTo>
                  <a:cubicBezTo>
                    <a:pt x="4215" y="3346"/>
                    <a:pt x="4108" y="3168"/>
                    <a:pt x="4108" y="2977"/>
                  </a:cubicBezTo>
                  <a:lnTo>
                    <a:pt x="4108" y="2513"/>
                  </a:lnTo>
                  <a:cubicBezTo>
                    <a:pt x="4108" y="2311"/>
                    <a:pt x="4275" y="2144"/>
                    <a:pt x="4489" y="2144"/>
                  </a:cubicBezTo>
                  <a:close/>
                  <a:moveTo>
                    <a:pt x="8144" y="2144"/>
                  </a:moveTo>
                  <a:cubicBezTo>
                    <a:pt x="8252" y="2144"/>
                    <a:pt x="8335" y="2192"/>
                    <a:pt x="8418" y="2251"/>
                  </a:cubicBezTo>
                  <a:cubicBezTo>
                    <a:pt x="8490" y="2323"/>
                    <a:pt x="8514" y="2418"/>
                    <a:pt x="8514" y="2513"/>
                  </a:cubicBezTo>
                  <a:lnTo>
                    <a:pt x="8514" y="2977"/>
                  </a:lnTo>
                  <a:cubicBezTo>
                    <a:pt x="8525" y="3168"/>
                    <a:pt x="8430" y="3370"/>
                    <a:pt x="8252" y="3454"/>
                  </a:cubicBezTo>
                  <a:cubicBezTo>
                    <a:pt x="8192" y="3489"/>
                    <a:pt x="8156" y="3549"/>
                    <a:pt x="8156" y="3608"/>
                  </a:cubicBezTo>
                  <a:lnTo>
                    <a:pt x="8156" y="3799"/>
                  </a:lnTo>
                  <a:lnTo>
                    <a:pt x="7775" y="3799"/>
                  </a:lnTo>
                  <a:lnTo>
                    <a:pt x="7775" y="3608"/>
                  </a:lnTo>
                  <a:cubicBezTo>
                    <a:pt x="7775" y="3549"/>
                    <a:pt x="7740" y="3489"/>
                    <a:pt x="7680" y="3454"/>
                  </a:cubicBezTo>
                  <a:cubicBezTo>
                    <a:pt x="7501" y="3346"/>
                    <a:pt x="7406" y="3168"/>
                    <a:pt x="7406" y="2977"/>
                  </a:cubicBezTo>
                  <a:lnTo>
                    <a:pt x="7406" y="2513"/>
                  </a:lnTo>
                  <a:cubicBezTo>
                    <a:pt x="7406" y="2311"/>
                    <a:pt x="7561" y="2144"/>
                    <a:pt x="7775" y="2144"/>
                  </a:cubicBezTo>
                  <a:close/>
                  <a:moveTo>
                    <a:pt x="2894" y="1"/>
                  </a:moveTo>
                  <a:cubicBezTo>
                    <a:pt x="2489" y="1"/>
                    <a:pt x="2179" y="334"/>
                    <a:pt x="2179" y="715"/>
                  </a:cubicBezTo>
                  <a:lnTo>
                    <a:pt x="2179" y="1180"/>
                  </a:lnTo>
                  <a:cubicBezTo>
                    <a:pt x="2179" y="1465"/>
                    <a:pt x="2310" y="1727"/>
                    <a:pt x="2548" y="1894"/>
                  </a:cubicBezTo>
                  <a:lnTo>
                    <a:pt x="2548" y="2061"/>
                  </a:lnTo>
                  <a:lnTo>
                    <a:pt x="2251" y="2180"/>
                  </a:lnTo>
                  <a:cubicBezTo>
                    <a:pt x="2215" y="2120"/>
                    <a:pt x="2179" y="2072"/>
                    <a:pt x="2132" y="2025"/>
                  </a:cubicBezTo>
                  <a:cubicBezTo>
                    <a:pt x="2001" y="1894"/>
                    <a:pt x="1822" y="1822"/>
                    <a:pt x="1620" y="1822"/>
                  </a:cubicBezTo>
                  <a:lnTo>
                    <a:pt x="1251" y="1822"/>
                  </a:lnTo>
                  <a:cubicBezTo>
                    <a:pt x="846" y="1822"/>
                    <a:pt x="536" y="2144"/>
                    <a:pt x="536" y="2537"/>
                  </a:cubicBezTo>
                  <a:lnTo>
                    <a:pt x="536" y="2989"/>
                  </a:lnTo>
                  <a:cubicBezTo>
                    <a:pt x="536" y="3275"/>
                    <a:pt x="679" y="3549"/>
                    <a:pt x="905" y="3704"/>
                  </a:cubicBezTo>
                  <a:lnTo>
                    <a:pt x="905" y="3870"/>
                  </a:lnTo>
                  <a:lnTo>
                    <a:pt x="453" y="4049"/>
                  </a:lnTo>
                  <a:cubicBezTo>
                    <a:pt x="179" y="4156"/>
                    <a:pt x="1" y="4418"/>
                    <a:pt x="1" y="4716"/>
                  </a:cubicBezTo>
                  <a:lnTo>
                    <a:pt x="1" y="5811"/>
                  </a:lnTo>
                  <a:cubicBezTo>
                    <a:pt x="1" y="5894"/>
                    <a:pt x="84" y="5966"/>
                    <a:pt x="167" y="5966"/>
                  </a:cubicBezTo>
                  <a:cubicBezTo>
                    <a:pt x="251" y="5966"/>
                    <a:pt x="334" y="5894"/>
                    <a:pt x="334" y="5811"/>
                  </a:cubicBezTo>
                  <a:lnTo>
                    <a:pt x="334" y="4716"/>
                  </a:lnTo>
                  <a:cubicBezTo>
                    <a:pt x="334" y="4573"/>
                    <a:pt x="417" y="4418"/>
                    <a:pt x="572" y="4358"/>
                  </a:cubicBezTo>
                  <a:lnTo>
                    <a:pt x="1108" y="4156"/>
                  </a:lnTo>
                  <a:lnTo>
                    <a:pt x="1775" y="4156"/>
                  </a:lnTo>
                  <a:lnTo>
                    <a:pt x="2310" y="4358"/>
                  </a:lnTo>
                  <a:cubicBezTo>
                    <a:pt x="2453" y="4418"/>
                    <a:pt x="2548" y="4561"/>
                    <a:pt x="2548" y="4716"/>
                  </a:cubicBezTo>
                  <a:lnTo>
                    <a:pt x="2548" y="5811"/>
                  </a:lnTo>
                  <a:cubicBezTo>
                    <a:pt x="2548" y="5894"/>
                    <a:pt x="2620" y="5966"/>
                    <a:pt x="2715" y="5966"/>
                  </a:cubicBezTo>
                  <a:cubicBezTo>
                    <a:pt x="2799" y="5966"/>
                    <a:pt x="2870" y="5894"/>
                    <a:pt x="2870" y="5811"/>
                  </a:cubicBezTo>
                  <a:lnTo>
                    <a:pt x="2870" y="4716"/>
                  </a:lnTo>
                  <a:cubicBezTo>
                    <a:pt x="2870" y="4418"/>
                    <a:pt x="2691" y="4168"/>
                    <a:pt x="2429" y="4049"/>
                  </a:cubicBezTo>
                  <a:lnTo>
                    <a:pt x="1965" y="3870"/>
                  </a:lnTo>
                  <a:lnTo>
                    <a:pt x="1965" y="3704"/>
                  </a:lnTo>
                  <a:cubicBezTo>
                    <a:pt x="2191" y="3537"/>
                    <a:pt x="2334" y="3275"/>
                    <a:pt x="2334" y="2989"/>
                  </a:cubicBezTo>
                  <a:lnTo>
                    <a:pt x="2334" y="2537"/>
                  </a:lnTo>
                  <a:lnTo>
                    <a:pt x="2334" y="2501"/>
                  </a:lnTo>
                  <a:lnTo>
                    <a:pt x="2751" y="2334"/>
                  </a:lnTo>
                  <a:lnTo>
                    <a:pt x="3430" y="2334"/>
                  </a:lnTo>
                  <a:lnTo>
                    <a:pt x="3846" y="2501"/>
                  </a:lnTo>
                  <a:lnTo>
                    <a:pt x="3846" y="2537"/>
                  </a:lnTo>
                  <a:lnTo>
                    <a:pt x="3846" y="2989"/>
                  </a:lnTo>
                  <a:cubicBezTo>
                    <a:pt x="3846" y="3275"/>
                    <a:pt x="3977" y="3549"/>
                    <a:pt x="4215" y="3704"/>
                  </a:cubicBezTo>
                  <a:lnTo>
                    <a:pt x="4215" y="3870"/>
                  </a:lnTo>
                  <a:lnTo>
                    <a:pt x="3751" y="4049"/>
                  </a:lnTo>
                  <a:cubicBezTo>
                    <a:pt x="3489" y="4156"/>
                    <a:pt x="3310" y="4418"/>
                    <a:pt x="3310" y="4716"/>
                  </a:cubicBezTo>
                  <a:lnTo>
                    <a:pt x="3310" y="5811"/>
                  </a:lnTo>
                  <a:cubicBezTo>
                    <a:pt x="3310" y="5894"/>
                    <a:pt x="3382" y="5966"/>
                    <a:pt x="3465" y="5966"/>
                  </a:cubicBezTo>
                  <a:cubicBezTo>
                    <a:pt x="3561" y="5966"/>
                    <a:pt x="3632" y="5894"/>
                    <a:pt x="3632" y="5811"/>
                  </a:cubicBezTo>
                  <a:lnTo>
                    <a:pt x="3632" y="4716"/>
                  </a:lnTo>
                  <a:cubicBezTo>
                    <a:pt x="3632" y="4573"/>
                    <a:pt x="3727" y="4418"/>
                    <a:pt x="3870" y="4358"/>
                  </a:cubicBezTo>
                  <a:lnTo>
                    <a:pt x="4406" y="4156"/>
                  </a:lnTo>
                  <a:lnTo>
                    <a:pt x="5073" y="4156"/>
                  </a:lnTo>
                  <a:lnTo>
                    <a:pt x="5608" y="4358"/>
                  </a:lnTo>
                  <a:cubicBezTo>
                    <a:pt x="5763" y="4418"/>
                    <a:pt x="5847" y="4561"/>
                    <a:pt x="5847" y="4716"/>
                  </a:cubicBezTo>
                  <a:lnTo>
                    <a:pt x="5847" y="5811"/>
                  </a:lnTo>
                  <a:cubicBezTo>
                    <a:pt x="5847" y="5894"/>
                    <a:pt x="5930" y="5966"/>
                    <a:pt x="6013" y="5966"/>
                  </a:cubicBezTo>
                  <a:cubicBezTo>
                    <a:pt x="6108" y="5966"/>
                    <a:pt x="6180" y="5894"/>
                    <a:pt x="6180" y="5811"/>
                  </a:cubicBezTo>
                  <a:lnTo>
                    <a:pt x="6180" y="4716"/>
                  </a:lnTo>
                  <a:cubicBezTo>
                    <a:pt x="6180" y="4418"/>
                    <a:pt x="6001" y="4168"/>
                    <a:pt x="5727" y="4049"/>
                  </a:cubicBezTo>
                  <a:lnTo>
                    <a:pt x="5275" y="3870"/>
                  </a:lnTo>
                  <a:lnTo>
                    <a:pt x="5275" y="3704"/>
                  </a:lnTo>
                  <a:cubicBezTo>
                    <a:pt x="5489" y="3537"/>
                    <a:pt x="5644" y="3275"/>
                    <a:pt x="5644" y="2989"/>
                  </a:cubicBezTo>
                  <a:lnTo>
                    <a:pt x="5644" y="2537"/>
                  </a:lnTo>
                  <a:lnTo>
                    <a:pt x="5644" y="2501"/>
                  </a:lnTo>
                  <a:lnTo>
                    <a:pt x="6061" y="2334"/>
                  </a:lnTo>
                  <a:lnTo>
                    <a:pt x="6728" y="2334"/>
                  </a:lnTo>
                  <a:lnTo>
                    <a:pt x="7144" y="2501"/>
                  </a:lnTo>
                  <a:lnTo>
                    <a:pt x="7144" y="2537"/>
                  </a:lnTo>
                  <a:lnTo>
                    <a:pt x="7144" y="2989"/>
                  </a:lnTo>
                  <a:cubicBezTo>
                    <a:pt x="7144" y="3275"/>
                    <a:pt x="7275" y="3549"/>
                    <a:pt x="7513" y="3704"/>
                  </a:cubicBezTo>
                  <a:lnTo>
                    <a:pt x="7513" y="3870"/>
                  </a:lnTo>
                  <a:lnTo>
                    <a:pt x="7061" y="4049"/>
                  </a:lnTo>
                  <a:cubicBezTo>
                    <a:pt x="6787" y="4156"/>
                    <a:pt x="6609" y="4418"/>
                    <a:pt x="6609" y="4716"/>
                  </a:cubicBezTo>
                  <a:lnTo>
                    <a:pt x="6609" y="5811"/>
                  </a:lnTo>
                  <a:cubicBezTo>
                    <a:pt x="6609" y="5894"/>
                    <a:pt x="6680" y="5966"/>
                    <a:pt x="6775" y="5966"/>
                  </a:cubicBezTo>
                  <a:cubicBezTo>
                    <a:pt x="6859" y="5966"/>
                    <a:pt x="6942" y="5894"/>
                    <a:pt x="6942" y="5811"/>
                  </a:cubicBezTo>
                  <a:lnTo>
                    <a:pt x="6942" y="4716"/>
                  </a:lnTo>
                  <a:cubicBezTo>
                    <a:pt x="6942" y="4573"/>
                    <a:pt x="7025" y="4418"/>
                    <a:pt x="7180" y="4358"/>
                  </a:cubicBezTo>
                  <a:lnTo>
                    <a:pt x="7716" y="4156"/>
                  </a:lnTo>
                  <a:lnTo>
                    <a:pt x="8383" y="4156"/>
                  </a:lnTo>
                  <a:lnTo>
                    <a:pt x="8918" y="4358"/>
                  </a:lnTo>
                  <a:cubicBezTo>
                    <a:pt x="9061" y="4418"/>
                    <a:pt x="9156" y="4561"/>
                    <a:pt x="9156" y="4716"/>
                  </a:cubicBezTo>
                  <a:lnTo>
                    <a:pt x="9156" y="5811"/>
                  </a:lnTo>
                  <a:cubicBezTo>
                    <a:pt x="9156" y="5894"/>
                    <a:pt x="9228" y="5966"/>
                    <a:pt x="9323" y="5966"/>
                  </a:cubicBezTo>
                  <a:cubicBezTo>
                    <a:pt x="9406" y="5966"/>
                    <a:pt x="9478" y="5894"/>
                    <a:pt x="9478" y="5811"/>
                  </a:cubicBezTo>
                  <a:lnTo>
                    <a:pt x="9478" y="4716"/>
                  </a:lnTo>
                  <a:cubicBezTo>
                    <a:pt x="9418" y="4418"/>
                    <a:pt x="9252" y="4156"/>
                    <a:pt x="8978" y="4049"/>
                  </a:cubicBezTo>
                  <a:lnTo>
                    <a:pt x="8514" y="3870"/>
                  </a:lnTo>
                  <a:lnTo>
                    <a:pt x="8514" y="3704"/>
                  </a:lnTo>
                  <a:cubicBezTo>
                    <a:pt x="8740" y="3537"/>
                    <a:pt x="8895" y="3275"/>
                    <a:pt x="8895" y="2989"/>
                  </a:cubicBezTo>
                  <a:lnTo>
                    <a:pt x="8895" y="2537"/>
                  </a:lnTo>
                  <a:cubicBezTo>
                    <a:pt x="8895" y="2334"/>
                    <a:pt x="8811" y="2156"/>
                    <a:pt x="8680" y="2025"/>
                  </a:cubicBezTo>
                  <a:cubicBezTo>
                    <a:pt x="8549" y="1894"/>
                    <a:pt x="8371" y="1822"/>
                    <a:pt x="8168" y="1822"/>
                  </a:cubicBezTo>
                  <a:lnTo>
                    <a:pt x="7799" y="1822"/>
                  </a:lnTo>
                  <a:cubicBezTo>
                    <a:pt x="7537" y="1822"/>
                    <a:pt x="7311" y="1965"/>
                    <a:pt x="7192" y="2180"/>
                  </a:cubicBezTo>
                  <a:lnTo>
                    <a:pt x="6882" y="2061"/>
                  </a:lnTo>
                  <a:lnTo>
                    <a:pt x="6882" y="1894"/>
                  </a:lnTo>
                  <a:cubicBezTo>
                    <a:pt x="7109" y="1727"/>
                    <a:pt x="7251" y="1465"/>
                    <a:pt x="7251" y="1180"/>
                  </a:cubicBezTo>
                  <a:lnTo>
                    <a:pt x="7251" y="715"/>
                  </a:lnTo>
                  <a:cubicBezTo>
                    <a:pt x="7251" y="525"/>
                    <a:pt x="7180" y="346"/>
                    <a:pt x="7037" y="215"/>
                  </a:cubicBezTo>
                  <a:cubicBezTo>
                    <a:pt x="6906" y="72"/>
                    <a:pt x="6728" y="1"/>
                    <a:pt x="6537" y="1"/>
                  </a:cubicBezTo>
                  <a:lnTo>
                    <a:pt x="6168" y="1"/>
                  </a:lnTo>
                  <a:cubicBezTo>
                    <a:pt x="5763" y="1"/>
                    <a:pt x="5454" y="334"/>
                    <a:pt x="5454" y="715"/>
                  </a:cubicBezTo>
                  <a:lnTo>
                    <a:pt x="5454" y="1180"/>
                  </a:lnTo>
                  <a:cubicBezTo>
                    <a:pt x="5454" y="1465"/>
                    <a:pt x="5585" y="1727"/>
                    <a:pt x="5823" y="1894"/>
                  </a:cubicBezTo>
                  <a:lnTo>
                    <a:pt x="5823" y="2061"/>
                  </a:lnTo>
                  <a:lnTo>
                    <a:pt x="5525" y="2180"/>
                  </a:lnTo>
                  <a:cubicBezTo>
                    <a:pt x="5489" y="2120"/>
                    <a:pt x="5454" y="2072"/>
                    <a:pt x="5406" y="2025"/>
                  </a:cubicBezTo>
                  <a:cubicBezTo>
                    <a:pt x="5275" y="1894"/>
                    <a:pt x="5096" y="1822"/>
                    <a:pt x="4894" y="1822"/>
                  </a:cubicBezTo>
                  <a:lnTo>
                    <a:pt x="4525" y="1822"/>
                  </a:lnTo>
                  <a:cubicBezTo>
                    <a:pt x="4263" y="1822"/>
                    <a:pt x="4037" y="1965"/>
                    <a:pt x="3918" y="2180"/>
                  </a:cubicBezTo>
                  <a:lnTo>
                    <a:pt x="3608" y="2061"/>
                  </a:lnTo>
                  <a:lnTo>
                    <a:pt x="3608" y="1894"/>
                  </a:lnTo>
                  <a:cubicBezTo>
                    <a:pt x="3834" y="1727"/>
                    <a:pt x="3977" y="1465"/>
                    <a:pt x="3977" y="1180"/>
                  </a:cubicBezTo>
                  <a:lnTo>
                    <a:pt x="3977" y="715"/>
                  </a:lnTo>
                  <a:cubicBezTo>
                    <a:pt x="3977" y="525"/>
                    <a:pt x="3906" y="346"/>
                    <a:pt x="3763" y="215"/>
                  </a:cubicBezTo>
                  <a:cubicBezTo>
                    <a:pt x="3632" y="72"/>
                    <a:pt x="3453" y="1"/>
                    <a:pt x="32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65" name="Google Shape;10065;p78"/>
            <p:cNvSpPr/>
            <p:nvPr/>
          </p:nvSpPr>
          <p:spPr>
            <a:xfrm>
              <a:off x="5868111" y="2906521"/>
              <a:ext cx="127724" cy="172823"/>
            </a:xfrm>
            <a:custGeom>
              <a:avLst/>
              <a:gdLst/>
              <a:ahLst/>
              <a:cxnLst/>
              <a:rect l="l" t="t" r="r" b="b"/>
              <a:pathLst>
                <a:path w="4013" h="5430" extrusionOk="0">
                  <a:moveTo>
                    <a:pt x="2191" y="334"/>
                  </a:moveTo>
                  <a:cubicBezTo>
                    <a:pt x="2406" y="334"/>
                    <a:pt x="2560" y="501"/>
                    <a:pt x="2560" y="703"/>
                  </a:cubicBezTo>
                  <a:lnTo>
                    <a:pt x="2560" y="1084"/>
                  </a:lnTo>
                  <a:cubicBezTo>
                    <a:pt x="2560" y="1394"/>
                    <a:pt x="2310" y="1644"/>
                    <a:pt x="2001" y="1644"/>
                  </a:cubicBezTo>
                  <a:cubicBezTo>
                    <a:pt x="1691" y="1644"/>
                    <a:pt x="1453" y="1394"/>
                    <a:pt x="1453" y="1084"/>
                  </a:cubicBezTo>
                  <a:lnTo>
                    <a:pt x="1453" y="703"/>
                  </a:lnTo>
                  <a:cubicBezTo>
                    <a:pt x="1453" y="501"/>
                    <a:pt x="1608" y="334"/>
                    <a:pt x="1822" y="334"/>
                  </a:cubicBezTo>
                  <a:close/>
                  <a:moveTo>
                    <a:pt x="2191" y="1953"/>
                  </a:moveTo>
                  <a:lnTo>
                    <a:pt x="2191" y="2060"/>
                  </a:lnTo>
                  <a:cubicBezTo>
                    <a:pt x="2203" y="2120"/>
                    <a:pt x="2227" y="2179"/>
                    <a:pt x="2251" y="2239"/>
                  </a:cubicBezTo>
                  <a:lnTo>
                    <a:pt x="2013" y="2477"/>
                  </a:lnTo>
                  <a:lnTo>
                    <a:pt x="2001" y="2477"/>
                  </a:lnTo>
                  <a:lnTo>
                    <a:pt x="1763" y="2239"/>
                  </a:lnTo>
                  <a:cubicBezTo>
                    <a:pt x="1786" y="2179"/>
                    <a:pt x="1810" y="2120"/>
                    <a:pt x="1810" y="2060"/>
                  </a:cubicBezTo>
                  <a:lnTo>
                    <a:pt x="1810" y="1953"/>
                  </a:lnTo>
                  <a:cubicBezTo>
                    <a:pt x="1870" y="1965"/>
                    <a:pt x="1941" y="1965"/>
                    <a:pt x="2001" y="1965"/>
                  </a:cubicBezTo>
                  <a:cubicBezTo>
                    <a:pt x="2060" y="1965"/>
                    <a:pt x="2132" y="1953"/>
                    <a:pt x="2191" y="1953"/>
                  </a:cubicBezTo>
                  <a:close/>
                  <a:moveTo>
                    <a:pt x="2525" y="2429"/>
                  </a:moveTo>
                  <a:lnTo>
                    <a:pt x="2822" y="2584"/>
                  </a:lnTo>
                  <a:cubicBezTo>
                    <a:pt x="2882" y="2608"/>
                    <a:pt x="2917" y="2680"/>
                    <a:pt x="2917" y="2763"/>
                  </a:cubicBezTo>
                  <a:lnTo>
                    <a:pt x="2917" y="3084"/>
                  </a:lnTo>
                  <a:lnTo>
                    <a:pt x="1072" y="3084"/>
                  </a:lnTo>
                  <a:lnTo>
                    <a:pt x="1072" y="2763"/>
                  </a:lnTo>
                  <a:cubicBezTo>
                    <a:pt x="1072" y="2680"/>
                    <a:pt x="1120" y="2632"/>
                    <a:pt x="1179" y="2584"/>
                  </a:cubicBezTo>
                  <a:lnTo>
                    <a:pt x="1477" y="2429"/>
                  </a:lnTo>
                  <a:lnTo>
                    <a:pt x="1751" y="2703"/>
                  </a:lnTo>
                  <a:cubicBezTo>
                    <a:pt x="1822" y="2775"/>
                    <a:pt x="1905" y="2799"/>
                    <a:pt x="2001" y="2799"/>
                  </a:cubicBezTo>
                  <a:cubicBezTo>
                    <a:pt x="2084" y="2799"/>
                    <a:pt x="2179" y="2775"/>
                    <a:pt x="2251" y="2703"/>
                  </a:cubicBezTo>
                  <a:lnTo>
                    <a:pt x="2525" y="2429"/>
                  </a:lnTo>
                  <a:close/>
                  <a:moveTo>
                    <a:pt x="3560" y="3442"/>
                  </a:moveTo>
                  <a:lnTo>
                    <a:pt x="3370" y="3834"/>
                  </a:lnTo>
                  <a:lnTo>
                    <a:pt x="655" y="3834"/>
                  </a:lnTo>
                  <a:lnTo>
                    <a:pt x="465" y="3442"/>
                  </a:lnTo>
                  <a:close/>
                  <a:moveTo>
                    <a:pt x="1822" y="1"/>
                  </a:moveTo>
                  <a:cubicBezTo>
                    <a:pt x="1417" y="1"/>
                    <a:pt x="1108" y="334"/>
                    <a:pt x="1108" y="715"/>
                  </a:cubicBezTo>
                  <a:lnTo>
                    <a:pt x="1108" y="1096"/>
                  </a:lnTo>
                  <a:cubicBezTo>
                    <a:pt x="1108" y="1394"/>
                    <a:pt x="1251" y="1656"/>
                    <a:pt x="1477" y="1822"/>
                  </a:cubicBezTo>
                  <a:lnTo>
                    <a:pt x="1477" y="2072"/>
                  </a:lnTo>
                  <a:lnTo>
                    <a:pt x="1477" y="2084"/>
                  </a:lnTo>
                  <a:lnTo>
                    <a:pt x="1048" y="2299"/>
                  </a:lnTo>
                  <a:cubicBezTo>
                    <a:pt x="870" y="2382"/>
                    <a:pt x="751" y="2584"/>
                    <a:pt x="751" y="2775"/>
                  </a:cubicBezTo>
                  <a:lnTo>
                    <a:pt x="751" y="3108"/>
                  </a:lnTo>
                  <a:lnTo>
                    <a:pt x="179" y="3108"/>
                  </a:lnTo>
                  <a:cubicBezTo>
                    <a:pt x="120" y="3108"/>
                    <a:pt x="60" y="3132"/>
                    <a:pt x="36" y="3180"/>
                  </a:cubicBezTo>
                  <a:cubicBezTo>
                    <a:pt x="0" y="3227"/>
                    <a:pt x="0" y="3299"/>
                    <a:pt x="24" y="3346"/>
                  </a:cubicBezTo>
                  <a:lnTo>
                    <a:pt x="393" y="4073"/>
                  </a:lnTo>
                  <a:cubicBezTo>
                    <a:pt x="417" y="4132"/>
                    <a:pt x="477" y="4156"/>
                    <a:pt x="536" y="4156"/>
                  </a:cubicBezTo>
                  <a:lnTo>
                    <a:pt x="739" y="4156"/>
                  </a:lnTo>
                  <a:lnTo>
                    <a:pt x="739" y="5263"/>
                  </a:lnTo>
                  <a:cubicBezTo>
                    <a:pt x="739" y="5347"/>
                    <a:pt x="810" y="5430"/>
                    <a:pt x="893" y="5430"/>
                  </a:cubicBezTo>
                  <a:cubicBezTo>
                    <a:pt x="989" y="5430"/>
                    <a:pt x="1060" y="5347"/>
                    <a:pt x="1060" y="5263"/>
                  </a:cubicBezTo>
                  <a:lnTo>
                    <a:pt x="1060" y="4156"/>
                  </a:lnTo>
                  <a:lnTo>
                    <a:pt x="2906" y="4156"/>
                  </a:lnTo>
                  <a:lnTo>
                    <a:pt x="2906" y="5263"/>
                  </a:lnTo>
                  <a:cubicBezTo>
                    <a:pt x="2906" y="5347"/>
                    <a:pt x="2977" y="5430"/>
                    <a:pt x="3072" y="5430"/>
                  </a:cubicBezTo>
                  <a:cubicBezTo>
                    <a:pt x="3156" y="5430"/>
                    <a:pt x="3227" y="5347"/>
                    <a:pt x="3227" y="5263"/>
                  </a:cubicBezTo>
                  <a:lnTo>
                    <a:pt x="3227" y="4156"/>
                  </a:lnTo>
                  <a:lnTo>
                    <a:pt x="3429" y="4156"/>
                  </a:lnTo>
                  <a:cubicBezTo>
                    <a:pt x="3489" y="4156"/>
                    <a:pt x="3549" y="4132"/>
                    <a:pt x="3572" y="4073"/>
                  </a:cubicBezTo>
                  <a:lnTo>
                    <a:pt x="3941" y="3346"/>
                  </a:lnTo>
                  <a:cubicBezTo>
                    <a:pt x="4013" y="3299"/>
                    <a:pt x="4013" y="3227"/>
                    <a:pt x="3977" y="3180"/>
                  </a:cubicBezTo>
                  <a:cubicBezTo>
                    <a:pt x="3953" y="3132"/>
                    <a:pt x="3894" y="3108"/>
                    <a:pt x="3834" y="3108"/>
                  </a:cubicBezTo>
                  <a:lnTo>
                    <a:pt x="3263" y="3108"/>
                  </a:lnTo>
                  <a:lnTo>
                    <a:pt x="3263" y="2775"/>
                  </a:lnTo>
                  <a:cubicBezTo>
                    <a:pt x="3263" y="2572"/>
                    <a:pt x="3144" y="2382"/>
                    <a:pt x="2965" y="2299"/>
                  </a:cubicBezTo>
                  <a:lnTo>
                    <a:pt x="2536" y="2084"/>
                  </a:lnTo>
                  <a:lnTo>
                    <a:pt x="2536" y="2072"/>
                  </a:lnTo>
                  <a:lnTo>
                    <a:pt x="2536" y="1822"/>
                  </a:lnTo>
                  <a:cubicBezTo>
                    <a:pt x="2763" y="1656"/>
                    <a:pt x="2906" y="1394"/>
                    <a:pt x="2906" y="1096"/>
                  </a:cubicBezTo>
                  <a:lnTo>
                    <a:pt x="2906" y="715"/>
                  </a:lnTo>
                  <a:cubicBezTo>
                    <a:pt x="2906" y="322"/>
                    <a:pt x="2572" y="1"/>
                    <a:pt x="21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66" name="Google Shape;10066;p78"/>
            <p:cNvSpPr/>
            <p:nvPr/>
          </p:nvSpPr>
          <p:spPr>
            <a:xfrm>
              <a:off x="5915088" y="3051655"/>
              <a:ext cx="34151" cy="10662"/>
            </a:xfrm>
            <a:custGeom>
              <a:avLst/>
              <a:gdLst/>
              <a:ahLst/>
              <a:cxnLst/>
              <a:rect l="l" t="t" r="r" b="b"/>
              <a:pathLst>
                <a:path w="1073" h="335" extrusionOk="0">
                  <a:moveTo>
                    <a:pt x="168" y="1"/>
                  </a:moveTo>
                  <a:cubicBezTo>
                    <a:pt x="72" y="1"/>
                    <a:pt x="1" y="72"/>
                    <a:pt x="1" y="167"/>
                  </a:cubicBezTo>
                  <a:cubicBezTo>
                    <a:pt x="1" y="251"/>
                    <a:pt x="72" y="334"/>
                    <a:pt x="168" y="334"/>
                  </a:cubicBezTo>
                  <a:lnTo>
                    <a:pt x="894" y="334"/>
                  </a:lnTo>
                  <a:cubicBezTo>
                    <a:pt x="989" y="334"/>
                    <a:pt x="1060" y="251"/>
                    <a:pt x="1060" y="167"/>
                  </a:cubicBezTo>
                  <a:cubicBezTo>
                    <a:pt x="1072" y="72"/>
                    <a:pt x="989" y="1"/>
                    <a:pt x="89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67" name="Google Shape;10067;p78"/>
          <p:cNvGrpSpPr/>
          <p:nvPr/>
        </p:nvGrpSpPr>
        <p:grpSpPr>
          <a:xfrm>
            <a:off x="4718804" y="3004399"/>
            <a:ext cx="473465" cy="473975"/>
            <a:chOff x="3539102" y="2427549"/>
            <a:chExt cx="355099" cy="35548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68" name="Google Shape;10068;p78"/>
            <p:cNvSpPr/>
            <p:nvPr/>
          </p:nvSpPr>
          <p:spPr>
            <a:xfrm>
              <a:off x="3539102" y="2561320"/>
              <a:ext cx="355099" cy="221710"/>
            </a:xfrm>
            <a:custGeom>
              <a:avLst/>
              <a:gdLst/>
              <a:ahLst/>
              <a:cxnLst/>
              <a:rect l="l" t="t" r="r" b="b"/>
              <a:pathLst>
                <a:path w="11157" h="6966" extrusionOk="0">
                  <a:moveTo>
                    <a:pt x="2953" y="3131"/>
                  </a:moveTo>
                  <a:lnTo>
                    <a:pt x="2953" y="6644"/>
                  </a:lnTo>
                  <a:lnTo>
                    <a:pt x="1537" y="6644"/>
                  </a:lnTo>
                  <a:lnTo>
                    <a:pt x="1537" y="3131"/>
                  </a:lnTo>
                  <a:close/>
                  <a:moveTo>
                    <a:pt x="6263" y="2250"/>
                  </a:moveTo>
                  <a:lnTo>
                    <a:pt x="6263" y="6644"/>
                  </a:lnTo>
                  <a:lnTo>
                    <a:pt x="4858" y="6644"/>
                  </a:lnTo>
                  <a:lnTo>
                    <a:pt x="4858" y="2250"/>
                  </a:lnTo>
                  <a:close/>
                  <a:moveTo>
                    <a:pt x="9585" y="333"/>
                  </a:moveTo>
                  <a:lnTo>
                    <a:pt x="9585" y="6644"/>
                  </a:lnTo>
                  <a:lnTo>
                    <a:pt x="8168" y="6644"/>
                  </a:lnTo>
                  <a:lnTo>
                    <a:pt x="8168" y="333"/>
                  </a:lnTo>
                  <a:close/>
                  <a:moveTo>
                    <a:pt x="8025" y="0"/>
                  </a:moveTo>
                  <a:cubicBezTo>
                    <a:pt x="7930" y="0"/>
                    <a:pt x="7859" y="83"/>
                    <a:pt x="7859" y="167"/>
                  </a:cubicBezTo>
                  <a:lnTo>
                    <a:pt x="7859" y="6644"/>
                  </a:lnTo>
                  <a:lnTo>
                    <a:pt x="6609" y="6644"/>
                  </a:lnTo>
                  <a:lnTo>
                    <a:pt x="6609" y="2084"/>
                  </a:lnTo>
                  <a:cubicBezTo>
                    <a:pt x="6609" y="2000"/>
                    <a:pt x="6537" y="1917"/>
                    <a:pt x="6442" y="1917"/>
                  </a:cubicBezTo>
                  <a:lnTo>
                    <a:pt x="4704" y="1917"/>
                  </a:lnTo>
                  <a:cubicBezTo>
                    <a:pt x="4608" y="1917"/>
                    <a:pt x="4537" y="2000"/>
                    <a:pt x="4537" y="2084"/>
                  </a:cubicBezTo>
                  <a:lnTo>
                    <a:pt x="4537" y="6644"/>
                  </a:lnTo>
                  <a:lnTo>
                    <a:pt x="3287" y="6644"/>
                  </a:lnTo>
                  <a:lnTo>
                    <a:pt x="3287" y="2965"/>
                  </a:lnTo>
                  <a:cubicBezTo>
                    <a:pt x="3287" y="2881"/>
                    <a:pt x="3215" y="2798"/>
                    <a:pt x="3120" y="2798"/>
                  </a:cubicBezTo>
                  <a:lnTo>
                    <a:pt x="1382" y="2798"/>
                  </a:lnTo>
                  <a:cubicBezTo>
                    <a:pt x="1298" y="2798"/>
                    <a:pt x="1215" y="2881"/>
                    <a:pt x="1215" y="2965"/>
                  </a:cubicBezTo>
                  <a:lnTo>
                    <a:pt x="1215" y="6644"/>
                  </a:lnTo>
                  <a:lnTo>
                    <a:pt x="167" y="6644"/>
                  </a:lnTo>
                  <a:cubicBezTo>
                    <a:pt x="72" y="6644"/>
                    <a:pt x="1" y="6715"/>
                    <a:pt x="1" y="6810"/>
                  </a:cubicBezTo>
                  <a:cubicBezTo>
                    <a:pt x="1" y="6894"/>
                    <a:pt x="72" y="6965"/>
                    <a:pt x="167" y="6965"/>
                  </a:cubicBezTo>
                  <a:lnTo>
                    <a:pt x="11002" y="6965"/>
                  </a:lnTo>
                  <a:cubicBezTo>
                    <a:pt x="11085" y="6965"/>
                    <a:pt x="11157" y="6894"/>
                    <a:pt x="11157" y="6810"/>
                  </a:cubicBezTo>
                  <a:cubicBezTo>
                    <a:pt x="11145" y="6715"/>
                    <a:pt x="11073" y="6644"/>
                    <a:pt x="10990" y="6644"/>
                  </a:cubicBezTo>
                  <a:lnTo>
                    <a:pt x="9930" y="6644"/>
                  </a:lnTo>
                  <a:lnTo>
                    <a:pt x="9930" y="167"/>
                  </a:lnTo>
                  <a:cubicBezTo>
                    <a:pt x="9930" y="83"/>
                    <a:pt x="9859" y="0"/>
                    <a:pt x="976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69" name="Google Shape;10069;p78"/>
            <p:cNvSpPr/>
            <p:nvPr/>
          </p:nvSpPr>
          <p:spPr>
            <a:xfrm>
              <a:off x="3544417" y="2427549"/>
              <a:ext cx="339568" cy="205415"/>
            </a:xfrm>
            <a:custGeom>
              <a:avLst/>
              <a:gdLst/>
              <a:ahLst/>
              <a:cxnLst/>
              <a:rect l="l" t="t" r="r" b="b"/>
              <a:pathLst>
                <a:path w="10669" h="6454" extrusionOk="0">
                  <a:moveTo>
                    <a:pt x="10157" y="0"/>
                  </a:moveTo>
                  <a:cubicBezTo>
                    <a:pt x="10125" y="0"/>
                    <a:pt x="10093" y="4"/>
                    <a:pt x="10061" y="12"/>
                  </a:cubicBezTo>
                  <a:lnTo>
                    <a:pt x="8656" y="191"/>
                  </a:lnTo>
                  <a:cubicBezTo>
                    <a:pt x="8382" y="214"/>
                    <a:pt x="8180" y="488"/>
                    <a:pt x="8216" y="762"/>
                  </a:cubicBezTo>
                  <a:cubicBezTo>
                    <a:pt x="8238" y="1032"/>
                    <a:pt x="8483" y="1217"/>
                    <a:pt x="8751" y="1217"/>
                  </a:cubicBezTo>
                  <a:cubicBezTo>
                    <a:pt x="8767" y="1217"/>
                    <a:pt x="8783" y="1216"/>
                    <a:pt x="8799" y="1215"/>
                  </a:cubicBezTo>
                  <a:lnTo>
                    <a:pt x="8906" y="1203"/>
                  </a:lnTo>
                  <a:lnTo>
                    <a:pt x="8906" y="1203"/>
                  </a:lnTo>
                  <a:cubicBezTo>
                    <a:pt x="7204" y="3191"/>
                    <a:pt x="5156" y="4215"/>
                    <a:pt x="3715" y="4727"/>
                  </a:cubicBezTo>
                  <a:cubicBezTo>
                    <a:pt x="1917" y="5370"/>
                    <a:pt x="524" y="5429"/>
                    <a:pt x="500" y="5429"/>
                  </a:cubicBezTo>
                  <a:cubicBezTo>
                    <a:pt x="227" y="5441"/>
                    <a:pt x="0" y="5679"/>
                    <a:pt x="12" y="5965"/>
                  </a:cubicBezTo>
                  <a:cubicBezTo>
                    <a:pt x="24" y="6239"/>
                    <a:pt x="250" y="6453"/>
                    <a:pt x="524" y="6453"/>
                  </a:cubicBezTo>
                  <a:lnTo>
                    <a:pt x="536" y="6453"/>
                  </a:lnTo>
                  <a:cubicBezTo>
                    <a:pt x="596" y="6453"/>
                    <a:pt x="2084" y="6394"/>
                    <a:pt x="4037" y="5703"/>
                  </a:cubicBezTo>
                  <a:cubicBezTo>
                    <a:pt x="5132" y="5322"/>
                    <a:pt x="6156" y="4798"/>
                    <a:pt x="7096" y="4167"/>
                  </a:cubicBezTo>
                  <a:cubicBezTo>
                    <a:pt x="7168" y="4120"/>
                    <a:pt x="7192" y="4013"/>
                    <a:pt x="7144" y="3941"/>
                  </a:cubicBezTo>
                  <a:cubicBezTo>
                    <a:pt x="7113" y="3895"/>
                    <a:pt x="7058" y="3869"/>
                    <a:pt x="7003" y="3869"/>
                  </a:cubicBezTo>
                  <a:cubicBezTo>
                    <a:pt x="6973" y="3869"/>
                    <a:pt x="6943" y="3877"/>
                    <a:pt x="6918" y="3893"/>
                  </a:cubicBezTo>
                  <a:cubicBezTo>
                    <a:pt x="5989" y="4513"/>
                    <a:pt x="5001" y="5025"/>
                    <a:pt x="3929" y="5394"/>
                  </a:cubicBezTo>
                  <a:cubicBezTo>
                    <a:pt x="2024" y="6084"/>
                    <a:pt x="596" y="6120"/>
                    <a:pt x="536" y="6120"/>
                  </a:cubicBezTo>
                  <a:cubicBezTo>
                    <a:pt x="429" y="6120"/>
                    <a:pt x="358" y="6049"/>
                    <a:pt x="358" y="5953"/>
                  </a:cubicBezTo>
                  <a:cubicBezTo>
                    <a:pt x="358" y="5846"/>
                    <a:pt x="429" y="5751"/>
                    <a:pt x="536" y="5751"/>
                  </a:cubicBezTo>
                  <a:cubicBezTo>
                    <a:pt x="548" y="5751"/>
                    <a:pt x="1989" y="5691"/>
                    <a:pt x="3834" y="5036"/>
                  </a:cubicBezTo>
                  <a:cubicBezTo>
                    <a:pt x="5406" y="4489"/>
                    <a:pt x="7632" y="3346"/>
                    <a:pt x="9454" y="1084"/>
                  </a:cubicBezTo>
                  <a:cubicBezTo>
                    <a:pt x="9534" y="969"/>
                    <a:pt x="9459" y="809"/>
                    <a:pt x="9315" y="809"/>
                  </a:cubicBezTo>
                  <a:cubicBezTo>
                    <a:pt x="9310" y="809"/>
                    <a:pt x="9304" y="809"/>
                    <a:pt x="9299" y="810"/>
                  </a:cubicBezTo>
                  <a:lnTo>
                    <a:pt x="8775" y="869"/>
                  </a:lnTo>
                  <a:cubicBezTo>
                    <a:pt x="8768" y="870"/>
                    <a:pt x="8761" y="871"/>
                    <a:pt x="8754" y="871"/>
                  </a:cubicBezTo>
                  <a:cubicBezTo>
                    <a:pt x="8676" y="871"/>
                    <a:pt x="8595" y="815"/>
                    <a:pt x="8573" y="738"/>
                  </a:cubicBezTo>
                  <a:cubicBezTo>
                    <a:pt x="8537" y="631"/>
                    <a:pt x="8620" y="512"/>
                    <a:pt x="8740" y="500"/>
                  </a:cubicBezTo>
                  <a:lnTo>
                    <a:pt x="10133" y="322"/>
                  </a:lnTo>
                  <a:cubicBezTo>
                    <a:pt x="10139" y="321"/>
                    <a:pt x="10146" y="320"/>
                    <a:pt x="10153" y="320"/>
                  </a:cubicBezTo>
                  <a:cubicBezTo>
                    <a:pt x="10253" y="320"/>
                    <a:pt x="10347" y="400"/>
                    <a:pt x="10347" y="500"/>
                  </a:cubicBezTo>
                  <a:lnTo>
                    <a:pt x="10347" y="1893"/>
                  </a:lnTo>
                  <a:cubicBezTo>
                    <a:pt x="10347" y="2000"/>
                    <a:pt x="10252" y="2072"/>
                    <a:pt x="10168" y="2072"/>
                  </a:cubicBezTo>
                  <a:cubicBezTo>
                    <a:pt x="10073" y="2072"/>
                    <a:pt x="9990" y="1988"/>
                    <a:pt x="9990" y="1893"/>
                  </a:cubicBezTo>
                  <a:lnTo>
                    <a:pt x="9990" y="1477"/>
                  </a:lnTo>
                  <a:cubicBezTo>
                    <a:pt x="9990" y="1417"/>
                    <a:pt x="9942" y="1346"/>
                    <a:pt x="9883" y="1334"/>
                  </a:cubicBezTo>
                  <a:cubicBezTo>
                    <a:pt x="9866" y="1324"/>
                    <a:pt x="9848" y="1319"/>
                    <a:pt x="9830" y="1319"/>
                  </a:cubicBezTo>
                  <a:cubicBezTo>
                    <a:pt x="9784" y="1319"/>
                    <a:pt x="9738" y="1347"/>
                    <a:pt x="9704" y="1381"/>
                  </a:cubicBezTo>
                  <a:cubicBezTo>
                    <a:pt x="9085" y="2119"/>
                    <a:pt x="8394" y="2810"/>
                    <a:pt x="7632" y="3382"/>
                  </a:cubicBezTo>
                  <a:cubicBezTo>
                    <a:pt x="7561" y="3441"/>
                    <a:pt x="7537" y="3548"/>
                    <a:pt x="7597" y="3608"/>
                  </a:cubicBezTo>
                  <a:cubicBezTo>
                    <a:pt x="7635" y="3646"/>
                    <a:pt x="7692" y="3674"/>
                    <a:pt x="7744" y="3674"/>
                  </a:cubicBezTo>
                  <a:cubicBezTo>
                    <a:pt x="7773" y="3674"/>
                    <a:pt x="7801" y="3665"/>
                    <a:pt x="7823" y="3643"/>
                  </a:cubicBezTo>
                  <a:cubicBezTo>
                    <a:pt x="8489" y="3131"/>
                    <a:pt x="9109" y="2548"/>
                    <a:pt x="9656" y="1917"/>
                  </a:cubicBezTo>
                  <a:cubicBezTo>
                    <a:pt x="9668" y="2179"/>
                    <a:pt x="9894" y="2405"/>
                    <a:pt x="10156" y="2405"/>
                  </a:cubicBezTo>
                  <a:cubicBezTo>
                    <a:pt x="10442" y="2405"/>
                    <a:pt x="10668" y="2179"/>
                    <a:pt x="10668" y="1893"/>
                  </a:cubicBezTo>
                  <a:lnTo>
                    <a:pt x="10668" y="500"/>
                  </a:lnTo>
                  <a:cubicBezTo>
                    <a:pt x="10621" y="369"/>
                    <a:pt x="10561" y="238"/>
                    <a:pt x="10466" y="131"/>
                  </a:cubicBezTo>
                  <a:cubicBezTo>
                    <a:pt x="10382" y="48"/>
                    <a:pt x="10270" y="0"/>
                    <a:pt x="1015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70" name="Google Shape;10070;p78"/>
          <p:cNvGrpSpPr/>
          <p:nvPr/>
        </p:nvGrpSpPr>
        <p:grpSpPr>
          <a:xfrm>
            <a:off x="8840719" y="3657669"/>
            <a:ext cx="495703" cy="465912"/>
            <a:chOff x="6630539" y="2917502"/>
            <a:chExt cx="371777" cy="34943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71" name="Google Shape;10071;p78"/>
            <p:cNvSpPr/>
            <p:nvPr/>
          </p:nvSpPr>
          <p:spPr>
            <a:xfrm>
              <a:off x="6689292" y="3043093"/>
              <a:ext cx="92109" cy="30586"/>
            </a:xfrm>
            <a:custGeom>
              <a:avLst/>
              <a:gdLst/>
              <a:ahLst/>
              <a:cxnLst/>
              <a:rect l="l" t="t" r="r" b="b"/>
              <a:pathLst>
                <a:path w="2894" h="961" extrusionOk="0">
                  <a:moveTo>
                    <a:pt x="1164" y="1"/>
                  </a:moveTo>
                  <a:cubicBezTo>
                    <a:pt x="816" y="1"/>
                    <a:pt x="501" y="36"/>
                    <a:pt x="298" y="67"/>
                  </a:cubicBezTo>
                  <a:cubicBezTo>
                    <a:pt x="119" y="91"/>
                    <a:pt x="0" y="246"/>
                    <a:pt x="0" y="401"/>
                  </a:cubicBezTo>
                  <a:lnTo>
                    <a:pt x="0" y="794"/>
                  </a:lnTo>
                  <a:cubicBezTo>
                    <a:pt x="0" y="877"/>
                    <a:pt x="72" y="960"/>
                    <a:pt x="155" y="960"/>
                  </a:cubicBezTo>
                  <a:cubicBezTo>
                    <a:pt x="250" y="960"/>
                    <a:pt x="322" y="877"/>
                    <a:pt x="322" y="794"/>
                  </a:cubicBezTo>
                  <a:lnTo>
                    <a:pt x="322" y="401"/>
                  </a:lnTo>
                  <a:cubicBezTo>
                    <a:pt x="322" y="401"/>
                    <a:pt x="322" y="389"/>
                    <a:pt x="334" y="389"/>
                  </a:cubicBezTo>
                  <a:cubicBezTo>
                    <a:pt x="511" y="361"/>
                    <a:pt x="812" y="318"/>
                    <a:pt x="1157" y="318"/>
                  </a:cubicBezTo>
                  <a:cubicBezTo>
                    <a:pt x="1253" y="318"/>
                    <a:pt x="1352" y="321"/>
                    <a:pt x="1453" y="329"/>
                  </a:cubicBezTo>
                  <a:cubicBezTo>
                    <a:pt x="1989" y="365"/>
                    <a:pt x="2382" y="496"/>
                    <a:pt x="2596" y="734"/>
                  </a:cubicBezTo>
                  <a:cubicBezTo>
                    <a:pt x="2626" y="764"/>
                    <a:pt x="2670" y="779"/>
                    <a:pt x="2715" y="779"/>
                  </a:cubicBezTo>
                  <a:cubicBezTo>
                    <a:pt x="2760" y="779"/>
                    <a:pt x="2804" y="764"/>
                    <a:pt x="2834" y="734"/>
                  </a:cubicBezTo>
                  <a:cubicBezTo>
                    <a:pt x="2894" y="675"/>
                    <a:pt x="2894" y="567"/>
                    <a:pt x="2834" y="508"/>
                  </a:cubicBezTo>
                  <a:cubicBezTo>
                    <a:pt x="2437" y="103"/>
                    <a:pt x="1753" y="1"/>
                    <a:pt x="116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72" name="Google Shape;10072;p78"/>
            <p:cNvSpPr/>
            <p:nvPr/>
          </p:nvSpPr>
          <p:spPr>
            <a:xfrm>
              <a:off x="6630539" y="2993315"/>
              <a:ext cx="208852" cy="273621"/>
            </a:xfrm>
            <a:custGeom>
              <a:avLst/>
              <a:gdLst/>
              <a:ahLst/>
              <a:cxnLst/>
              <a:rect l="l" t="t" r="r" b="b"/>
              <a:pathLst>
                <a:path w="6562" h="8597" extrusionOk="0">
                  <a:moveTo>
                    <a:pt x="5132" y="334"/>
                  </a:moveTo>
                  <a:lnTo>
                    <a:pt x="5132" y="1988"/>
                  </a:lnTo>
                  <a:cubicBezTo>
                    <a:pt x="5132" y="2239"/>
                    <a:pt x="5073" y="2477"/>
                    <a:pt x="4966" y="2703"/>
                  </a:cubicBezTo>
                  <a:cubicBezTo>
                    <a:pt x="4954" y="2727"/>
                    <a:pt x="4954" y="2739"/>
                    <a:pt x="4954" y="2774"/>
                  </a:cubicBezTo>
                  <a:lnTo>
                    <a:pt x="4954" y="3262"/>
                  </a:lnTo>
                  <a:cubicBezTo>
                    <a:pt x="4954" y="3727"/>
                    <a:pt x="4763" y="4155"/>
                    <a:pt x="4430" y="4465"/>
                  </a:cubicBezTo>
                  <a:cubicBezTo>
                    <a:pt x="4108" y="4765"/>
                    <a:pt x="3713" y="4920"/>
                    <a:pt x="3275" y="4920"/>
                  </a:cubicBezTo>
                  <a:cubicBezTo>
                    <a:pt x="3243" y="4920"/>
                    <a:pt x="3212" y="4919"/>
                    <a:pt x="3180" y="4917"/>
                  </a:cubicBezTo>
                  <a:cubicBezTo>
                    <a:pt x="2299" y="4882"/>
                    <a:pt x="1620" y="4120"/>
                    <a:pt x="1620" y="3215"/>
                  </a:cubicBezTo>
                  <a:lnTo>
                    <a:pt x="1620" y="2786"/>
                  </a:lnTo>
                  <a:cubicBezTo>
                    <a:pt x="1620" y="2762"/>
                    <a:pt x="1620" y="2739"/>
                    <a:pt x="1608" y="2715"/>
                  </a:cubicBezTo>
                  <a:cubicBezTo>
                    <a:pt x="1501" y="2489"/>
                    <a:pt x="1441" y="2239"/>
                    <a:pt x="1441" y="2000"/>
                  </a:cubicBezTo>
                  <a:lnTo>
                    <a:pt x="1441" y="1631"/>
                  </a:lnTo>
                  <a:cubicBezTo>
                    <a:pt x="1441" y="917"/>
                    <a:pt x="2025" y="334"/>
                    <a:pt x="2739" y="334"/>
                  </a:cubicBezTo>
                  <a:close/>
                  <a:moveTo>
                    <a:pt x="4204" y="5048"/>
                  </a:moveTo>
                  <a:lnTo>
                    <a:pt x="4204" y="5358"/>
                  </a:lnTo>
                  <a:lnTo>
                    <a:pt x="3287" y="6001"/>
                  </a:lnTo>
                  <a:lnTo>
                    <a:pt x="2358" y="5358"/>
                  </a:lnTo>
                  <a:lnTo>
                    <a:pt x="2358" y="5048"/>
                  </a:lnTo>
                  <a:cubicBezTo>
                    <a:pt x="2596" y="5179"/>
                    <a:pt x="2870" y="5263"/>
                    <a:pt x="3156" y="5275"/>
                  </a:cubicBezTo>
                  <a:lnTo>
                    <a:pt x="3287" y="5275"/>
                  </a:lnTo>
                  <a:cubicBezTo>
                    <a:pt x="3608" y="5275"/>
                    <a:pt x="3930" y="5203"/>
                    <a:pt x="4204" y="5048"/>
                  </a:cubicBezTo>
                  <a:close/>
                  <a:moveTo>
                    <a:pt x="2203" y="5668"/>
                  </a:moveTo>
                  <a:lnTo>
                    <a:pt x="3001" y="6227"/>
                  </a:lnTo>
                  <a:lnTo>
                    <a:pt x="2584" y="6656"/>
                  </a:lnTo>
                  <a:lnTo>
                    <a:pt x="2573" y="6656"/>
                  </a:lnTo>
                  <a:lnTo>
                    <a:pt x="2037" y="5858"/>
                  </a:lnTo>
                  <a:lnTo>
                    <a:pt x="2203" y="5668"/>
                  </a:lnTo>
                  <a:close/>
                  <a:moveTo>
                    <a:pt x="4359" y="5668"/>
                  </a:moveTo>
                  <a:lnTo>
                    <a:pt x="4525" y="5858"/>
                  </a:lnTo>
                  <a:lnTo>
                    <a:pt x="4001" y="6656"/>
                  </a:lnTo>
                  <a:lnTo>
                    <a:pt x="3989" y="6656"/>
                  </a:lnTo>
                  <a:lnTo>
                    <a:pt x="3549" y="6227"/>
                  </a:lnTo>
                  <a:lnTo>
                    <a:pt x="4359" y="5668"/>
                  </a:lnTo>
                  <a:close/>
                  <a:moveTo>
                    <a:pt x="2739" y="0"/>
                  </a:moveTo>
                  <a:cubicBezTo>
                    <a:pt x="1822" y="0"/>
                    <a:pt x="1096" y="738"/>
                    <a:pt x="1096" y="1643"/>
                  </a:cubicBezTo>
                  <a:lnTo>
                    <a:pt x="1096" y="2012"/>
                  </a:lnTo>
                  <a:cubicBezTo>
                    <a:pt x="1096" y="2298"/>
                    <a:pt x="1156" y="2584"/>
                    <a:pt x="1275" y="2846"/>
                  </a:cubicBezTo>
                  <a:lnTo>
                    <a:pt x="1275" y="3239"/>
                  </a:lnTo>
                  <a:cubicBezTo>
                    <a:pt x="1275" y="3870"/>
                    <a:pt x="1561" y="4453"/>
                    <a:pt x="2001" y="4822"/>
                  </a:cubicBezTo>
                  <a:lnTo>
                    <a:pt x="2001" y="5406"/>
                  </a:lnTo>
                  <a:lnTo>
                    <a:pt x="1692" y="5739"/>
                  </a:lnTo>
                  <a:cubicBezTo>
                    <a:pt x="1668" y="5763"/>
                    <a:pt x="1644" y="5822"/>
                    <a:pt x="1644" y="5870"/>
                  </a:cubicBezTo>
                  <a:lnTo>
                    <a:pt x="596" y="6251"/>
                  </a:lnTo>
                  <a:cubicBezTo>
                    <a:pt x="239" y="6394"/>
                    <a:pt x="1" y="6727"/>
                    <a:pt x="1" y="7108"/>
                  </a:cubicBezTo>
                  <a:lnTo>
                    <a:pt x="1" y="8418"/>
                  </a:lnTo>
                  <a:cubicBezTo>
                    <a:pt x="1" y="8501"/>
                    <a:pt x="72" y="8573"/>
                    <a:pt x="156" y="8573"/>
                  </a:cubicBezTo>
                  <a:cubicBezTo>
                    <a:pt x="251" y="8573"/>
                    <a:pt x="322" y="8501"/>
                    <a:pt x="322" y="8418"/>
                  </a:cubicBezTo>
                  <a:lnTo>
                    <a:pt x="322" y="7108"/>
                  </a:lnTo>
                  <a:cubicBezTo>
                    <a:pt x="322" y="6870"/>
                    <a:pt x="477" y="6656"/>
                    <a:pt x="691" y="6584"/>
                  </a:cubicBezTo>
                  <a:lnTo>
                    <a:pt x="1811" y="6179"/>
                  </a:lnTo>
                  <a:lnTo>
                    <a:pt x="2275" y="6882"/>
                  </a:lnTo>
                  <a:cubicBezTo>
                    <a:pt x="2334" y="6965"/>
                    <a:pt x="2418" y="7025"/>
                    <a:pt x="2525" y="7025"/>
                  </a:cubicBezTo>
                  <a:lnTo>
                    <a:pt x="2561" y="7025"/>
                  </a:lnTo>
                  <a:cubicBezTo>
                    <a:pt x="2644" y="7025"/>
                    <a:pt x="2739" y="7001"/>
                    <a:pt x="2811" y="6930"/>
                  </a:cubicBezTo>
                  <a:lnTo>
                    <a:pt x="3096" y="6644"/>
                  </a:lnTo>
                  <a:lnTo>
                    <a:pt x="3096" y="8430"/>
                  </a:lnTo>
                  <a:cubicBezTo>
                    <a:pt x="3096" y="8513"/>
                    <a:pt x="3168" y="8596"/>
                    <a:pt x="3251" y="8596"/>
                  </a:cubicBezTo>
                  <a:cubicBezTo>
                    <a:pt x="3346" y="8596"/>
                    <a:pt x="3418" y="8513"/>
                    <a:pt x="3418" y="8430"/>
                  </a:cubicBezTo>
                  <a:lnTo>
                    <a:pt x="3418" y="6644"/>
                  </a:lnTo>
                  <a:lnTo>
                    <a:pt x="3704" y="6930"/>
                  </a:lnTo>
                  <a:cubicBezTo>
                    <a:pt x="3763" y="6989"/>
                    <a:pt x="3870" y="7025"/>
                    <a:pt x="3954" y="7025"/>
                  </a:cubicBezTo>
                  <a:lnTo>
                    <a:pt x="3989" y="7025"/>
                  </a:lnTo>
                  <a:cubicBezTo>
                    <a:pt x="4085" y="7013"/>
                    <a:pt x="4180" y="6953"/>
                    <a:pt x="4239" y="6882"/>
                  </a:cubicBezTo>
                  <a:lnTo>
                    <a:pt x="4704" y="6179"/>
                  </a:lnTo>
                  <a:lnTo>
                    <a:pt x="5811" y="6584"/>
                  </a:lnTo>
                  <a:cubicBezTo>
                    <a:pt x="6037" y="6656"/>
                    <a:pt x="6192" y="6882"/>
                    <a:pt x="6192" y="7108"/>
                  </a:cubicBezTo>
                  <a:lnTo>
                    <a:pt x="6192" y="8418"/>
                  </a:lnTo>
                  <a:cubicBezTo>
                    <a:pt x="6192" y="8501"/>
                    <a:pt x="6264" y="8573"/>
                    <a:pt x="6347" y="8573"/>
                  </a:cubicBezTo>
                  <a:cubicBezTo>
                    <a:pt x="6442" y="8573"/>
                    <a:pt x="6514" y="8501"/>
                    <a:pt x="6514" y="8418"/>
                  </a:cubicBezTo>
                  <a:lnTo>
                    <a:pt x="6514" y="7108"/>
                  </a:lnTo>
                  <a:cubicBezTo>
                    <a:pt x="6561" y="6703"/>
                    <a:pt x="6323" y="6370"/>
                    <a:pt x="5966" y="6239"/>
                  </a:cubicBezTo>
                  <a:lnTo>
                    <a:pt x="4906" y="5858"/>
                  </a:lnTo>
                  <a:cubicBezTo>
                    <a:pt x="4906" y="5810"/>
                    <a:pt x="4894" y="5763"/>
                    <a:pt x="4859" y="5715"/>
                  </a:cubicBezTo>
                  <a:lnTo>
                    <a:pt x="4549" y="5394"/>
                  </a:lnTo>
                  <a:lnTo>
                    <a:pt x="4549" y="4822"/>
                  </a:lnTo>
                  <a:cubicBezTo>
                    <a:pt x="4585" y="4798"/>
                    <a:pt x="4609" y="4763"/>
                    <a:pt x="4656" y="4739"/>
                  </a:cubicBezTo>
                  <a:cubicBezTo>
                    <a:pt x="5061" y="4370"/>
                    <a:pt x="5275" y="3822"/>
                    <a:pt x="5275" y="3274"/>
                  </a:cubicBezTo>
                  <a:lnTo>
                    <a:pt x="5275" y="2834"/>
                  </a:lnTo>
                  <a:cubicBezTo>
                    <a:pt x="5394" y="2560"/>
                    <a:pt x="5454" y="2286"/>
                    <a:pt x="5454" y="2000"/>
                  </a:cubicBezTo>
                  <a:lnTo>
                    <a:pt x="5454" y="167"/>
                  </a:lnTo>
                  <a:cubicBezTo>
                    <a:pt x="5454" y="83"/>
                    <a:pt x="5382" y="0"/>
                    <a:pt x="52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73" name="Google Shape;10073;p78"/>
            <p:cNvSpPr/>
            <p:nvPr/>
          </p:nvSpPr>
          <p:spPr>
            <a:xfrm>
              <a:off x="6665804" y="3232053"/>
              <a:ext cx="10630" cy="33737"/>
            </a:xfrm>
            <a:custGeom>
              <a:avLst/>
              <a:gdLst/>
              <a:ahLst/>
              <a:cxnLst/>
              <a:rect l="l" t="t" r="r" b="b"/>
              <a:pathLst>
                <a:path w="334" h="1060" extrusionOk="0">
                  <a:moveTo>
                    <a:pt x="167" y="0"/>
                  </a:moveTo>
                  <a:cubicBezTo>
                    <a:pt x="83" y="0"/>
                    <a:pt x="0" y="83"/>
                    <a:pt x="0" y="167"/>
                  </a:cubicBezTo>
                  <a:lnTo>
                    <a:pt x="0" y="893"/>
                  </a:lnTo>
                  <a:cubicBezTo>
                    <a:pt x="0" y="988"/>
                    <a:pt x="83" y="1060"/>
                    <a:pt x="167" y="1060"/>
                  </a:cubicBezTo>
                  <a:cubicBezTo>
                    <a:pt x="262" y="1060"/>
                    <a:pt x="333" y="988"/>
                    <a:pt x="333" y="893"/>
                  </a:cubicBezTo>
                  <a:lnTo>
                    <a:pt x="333" y="167"/>
                  </a:lnTo>
                  <a:cubicBezTo>
                    <a:pt x="333" y="83"/>
                    <a:pt x="262"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74" name="Google Shape;10074;p78"/>
            <p:cNvSpPr/>
            <p:nvPr/>
          </p:nvSpPr>
          <p:spPr>
            <a:xfrm>
              <a:off x="6793877" y="3232053"/>
              <a:ext cx="10248" cy="33737"/>
            </a:xfrm>
            <a:custGeom>
              <a:avLst/>
              <a:gdLst/>
              <a:ahLst/>
              <a:cxnLst/>
              <a:rect l="l" t="t" r="r" b="b"/>
              <a:pathLst>
                <a:path w="322" h="1060" extrusionOk="0">
                  <a:moveTo>
                    <a:pt x="167" y="0"/>
                  </a:moveTo>
                  <a:cubicBezTo>
                    <a:pt x="72" y="0"/>
                    <a:pt x="0" y="83"/>
                    <a:pt x="0" y="167"/>
                  </a:cubicBezTo>
                  <a:lnTo>
                    <a:pt x="0" y="893"/>
                  </a:lnTo>
                  <a:cubicBezTo>
                    <a:pt x="0" y="988"/>
                    <a:pt x="72" y="1060"/>
                    <a:pt x="167" y="1060"/>
                  </a:cubicBezTo>
                  <a:cubicBezTo>
                    <a:pt x="250" y="1060"/>
                    <a:pt x="322" y="988"/>
                    <a:pt x="322" y="893"/>
                  </a:cubicBezTo>
                  <a:lnTo>
                    <a:pt x="322" y="167"/>
                  </a:lnTo>
                  <a:cubicBezTo>
                    <a:pt x="322" y="83"/>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75" name="Google Shape;10075;p78"/>
            <p:cNvSpPr/>
            <p:nvPr/>
          </p:nvSpPr>
          <p:spPr>
            <a:xfrm>
              <a:off x="6828347" y="2952766"/>
              <a:ext cx="173969" cy="181162"/>
            </a:xfrm>
            <a:custGeom>
              <a:avLst/>
              <a:gdLst/>
              <a:ahLst/>
              <a:cxnLst/>
              <a:rect l="l" t="t" r="r" b="b"/>
              <a:pathLst>
                <a:path w="5466" h="5692" extrusionOk="0">
                  <a:moveTo>
                    <a:pt x="3847" y="0"/>
                  </a:moveTo>
                  <a:cubicBezTo>
                    <a:pt x="3751" y="0"/>
                    <a:pt x="3680" y="72"/>
                    <a:pt x="3680" y="167"/>
                  </a:cubicBezTo>
                  <a:cubicBezTo>
                    <a:pt x="3680" y="250"/>
                    <a:pt x="3751" y="322"/>
                    <a:pt x="3847" y="322"/>
                  </a:cubicBezTo>
                  <a:lnTo>
                    <a:pt x="4751" y="322"/>
                  </a:lnTo>
                  <a:cubicBezTo>
                    <a:pt x="4954" y="322"/>
                    <a:pt x="5121" y="488"/>
                    <a:pt x="5121" y="703"/>
                  </a:cubicBezTo>
                  <a:lnTo>
                    <a:pt x="5121" y="3643"/>
                  </a:lnTo>
                  <a:cubicBezTo>
                    <a:pt x="5121" y="3858"/>
                    <a:pt x="4954" y="4013"/>
                    <a:pt x="4751" y="4013"/>
                  </a:cubicBezTo>
                  <a:lnTo>
                    <a:pt x="2918" y="4013"/>
                  </a:lnTo>
                  <a:cubicBezTo>
                    <a:pt x="2894" y="4013"/>
                    <a:pt x="2846" y="4036"/>
                    <a:pt x="2811" y="4048"/>
                  </a:cubicBezTo>
                  <a:lnTo>
                    <a:pt x="1180" y="5239"/>
                  </a:lnTo>
                  <a:lnTo>
                    <a:pt x="1180" y="5239"/>
                  </a:lnTo>
                  <a:lnTo>
                    <a:pt x="1430" y="4227"/>
                  </a:lnTo>
                  <a:cubicBezTo>
                    <a:pt x="1442" y="4179"/>
                    <a:pt x="1430" y="4120"/>
                    <a:pt x="1406" y="4072"/>
                  </a:cubicBezTo>
                  <a:cubicBezTo>
                    <a:pt x="1370" y="4036"/>
                    <a:pt x="1311" y="4013"/>
                    <a:pt x="1263" y="4013"/>
                  </a:cubicBezTo>
                  <a:lnTo>
                    <a:pt x="715" y="4013"/>
                  </a:lnTo>
                  <a:cubicBezTo>
                    <a:pt x="513" y="4013"/>
                    <a:pt x="346" y="3858"/>
                    <a:pt x="346" y="3643"/>
                  </a:cubicBezTo>
                  <a:lnTo>
                    <a:pt x="346" y="715"/>
                  </a:lnTo>
                  <a:cubicBezTo>
                    <a:pt x="346" y="500"/>
                    <a:pt x="513" y="345"/>
                    <a:pt x="715" y="345"/>
                  </a:cubicBezTo>
                  <a:lnTo>
                    <a:pt x="1620" y="345"/>
                  </a:lnTo>
                  <a:cubicBezTo>
                    <a:pt x="1715" y="345"/>
                    <a:pt x="1787" y="262"/>
                    <a:pt x="1787" y="179"/>
                  </a:cubicBezTo>
                  <a:cubicBezTo>
                    <a:pt x="1787" y="84"/>
                    <a:pt x="1715" y="12"/>
                    <a:pt x="1620" y="12"/>
                  </a:cubicBezTo>
                  <a:lnTo>
                    <a:pt x="715" y="12"/>
                  </a:lnTo>
                  <a:cubicBezTo>
                    <a:pt x="310" y="12"/>
                    <a:pt x="1" y="345"/>
                    <a:pt x="1" y="726"/>
                  </a:cubicBezTo>
                  <a:lnTo>
                    <a:pt x="1" y="3643"/>
                  </a:lnTo>
                  <a:cubicBezTo>
                    <a:pt x="1" y="4048"/>
                    <a:pt x="334" y="4358"/>
                    <a:pt x="715" y="4358"/>
                  </a:cubicBezTo>
                  <a:lnTo>
                    <a:pt x="1049" y="4358"/>
                  </a:lnTo>
                  <a:lnTo>
                    <a:pt x="787" y="5370"/>
                  </a:lnTo>
                  <a:cubicBezTo>
                    <a:pt x="763" y="5477"/>
                    <a:pt x="811" y="5596"/>
                    <a:pt x="894" y="5656"/>
                  </a:cubicBezTo>
                  <a:cubicBezTo>
                    <a:pt x="941" y="5679"/>
                    <a:pt x="989" y="5691"/>
                    <a:pt x="1049" y="5691"/>
                  </a:cubicBezTo>
                  <a:cubicBezTo>
                    <a:pt x="1108" y="5691"/>
                    <a:pt x="1144" y="5679"/>
                    <a:pt x="1192" y="5656"/>
                  </a:cubicBezTo>
                  <a:lnTo>
                    <a:pt x="2954" y="4370"/>
                  </a:lnTo>
                  <a:lnTo>
                    <a:pt x="4716" y="4370"/>
                  </a:lnTo>
                  <a:cubicBezTo>
                    <a:pt x="5121" y="4370"/>
                    <a:pt x="5430" y="4048"/>
                    <a:pt x="5430" y="3655"/>
                  </a:cubicBezTo>
                  <a:lnTo>
                    <a:pt x="5430" y="726"/>
                  </a:lnTo>
                  <a:cubicBezTo>
                    <a:pt x="5466" y="322"/>
                    <a:pt x="5132" y="0"/>
                    <a:pt x="475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76" name="Google Shape;10076;p78"/>
            <p:cNvSpPr/>
            <p:nvPr/>
          </p:nvSpPr>
          <p:spPr>
            <a:xfrm>
              <a:off x="6898463" y="2917502"/>
              <a:ext cx="34151" cy="104999"/>
            </a:xfrm>
            <a:custGeom>
              <a:avLst/>
              <a:gdLst/>
              <a:ahLst/>
              <a:cxnLst/>
              <a:rect l="l" t="t" r="r" b="b"/>
              <a:pathLst>
                <a:path w="1073" h="3299" extrusionOk="0">
                  <a:moveTo>
                    <a:pt x="715" y="346"/>
                  </a:moveTo>
                  <a:lnTo>
                    <a:pt x="548" y="2930"/>
                  </a:lnTo>
                  <a:lnTo>
                    <a:pt x="513" y="2930"/>
                  </a:lnTo>
                  <a:lnTo>
                    <a:pt x="346" y="346"/>
                  </a:lnTo>
                  <a:close/>
                  <a:moveTo>
                    <a:pt x="167" y="1"/>
                  </a:moveTo>
                  <a:cubicBezTo>
                    <a:pt x="120" y="1"/>
                    <a:pt x="72" y="25"/>
                    <a:pt x="48" y="60"/>
                  </a:cubicBezTo>
                  <a:cubicBezTo>
                    <a:pt x="12" y="96"/>
                    <a:pt x="1" y="144"/>
                    <a:pt x="1" y="203"/>
                  </a:cubicBezTo>
                  <a:lnTo>
                    <a:pt x="179" y="3132"/>
                  </a:lnTo>
                  <a:cubicBezTo>
                    <a:pt x="179" y="3216"/>
                    <a:pt x="251" y="3299"/>
                    <a:pt x="346" y="3299"/>
                  </a:cubicBezTo>
                  <a:lnTo>
                    <a:pt x="715" y="3299"/>
                  </a:lnTo>
                  <a:cubicBezTo>
                    <a:pt x="798" y="3299"/>
                    <a:pt x="882" y="3216"/>
                    <a:pt x="882" y="3132"/>
                  </a:cubicBezTo>
                  <a:lnTo>
                    <a:pt x="1060" y="203"/>
                  </a:lnTo>
                  <a:cubicBezTo>
                    <a:pt x="1072" y="144"/>
                    <a:pt x="1048" y="96"/>
                    <a:pt x="1013" y="60"/>
                  </a:cubicBezTo>
                  <a:cubicBezTo>
                    <a:pt x="989" y="37"/>
                    <a:pt x="941" y="1"/>
                    <a:pt x="89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77" name="Google Shape;10077;p78"/>
            <p:cNvSpPr/>
            <p:nvPr/>
          </p:nvSpPr>
          <p:spPr>
            <a:xfrm>
              <a:off x="6898081" y="3028548"/>
              <a:ext cx="34151" cy="34119"/>
            </a:xfrm>
            <a:custGeom>
              <a:avLst/>
              <a:gdLst/>
              <a:ahLst/>
              <a:cxnLst/>
              <a:rect l="l" t="t" r="r" b="b"/>
              <a:pathLst>
                <a:path w="1073" h="1072" extrusionOk="0">
                  <a:moveTo>
                    <a:pt x="536" y="346"/>
                  </a:moveTo>
                  <a:cubicBezTo>
                    <a:pt x="644" y="346"/>
                    <a:pt x="727" y="429"/>
                    <a:pt x="727" y="536"/>
                  </a:cubicBezTo>
                  <a:cubicBezTo>
                    <a:pt x="727" y="631"/>
                    <a:pt x="655" y="727"/>
                    <a:pt x="536" y="727"/>
                  </a:cubicBezTo>
                  <a:cubicBezTo>
                    <a:pt x="429" y="727"/>
                    <a:pt x="346" y="631"/>
                    <a:pt x="346" y="536"/>
                  </a:cubicBezTo>
                  <a:cubicBezTo>
                    <a:pt x="346" y="429"/>
                    <a:pt x="429" y="346"/>
                    <a:pt x="536" y="346"/>
                  </a:cubicBezTo>
                  <a:close/>
                  <a:moveTo>
                    <a:pt x="536" y="0"/>
                  </a:moveTo>
                  <a:cubicBezTo>
                    <a:pt x="239" y="0"/>
                    <a:pt x="1" y="239"/>
                    <a:pt x="1" y="536"/>
                  </a:cubicBezTo>
                  <a:cubicBezTo>
                    <a:pt x="1" y="834"/>
                    <a:pt x="239" y="1072"/>
                    <a:pt x="536" y="1072"/>
                  </a:cubicBezTo>
                  <a:cubicBezTo>
                    <a:pt x="834" y="1072"/>
                    <a:pt x="1072" y="834"/>
                    <a:pt x="1072" y="536"/>
                  </a:cubicBezTo>
                  <a:cubicBezTo>
                    <a:pt x="1072" y="239"/>
                    <a:pt x="834" y="0"/>
                    <a:pt x="53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78" name="Google Shape;10078;p78"/>
          <p:cNvGrpSpPr/>
          <p:nvPr/>
        </p:nvGrpSpPr>
        <p:grpSpPr>
          <a:xfrm>
            <a:off x="2895299" y="4259973"/>
            <a:ext cx="544208" cy="458316"/>
            <a:chOff x="2171474" y="3369229"/>
            <a:chExt cx="408156" cy="34373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79" name="Google Shape;10079;p78"/>
            <p:cNvSpPr/>
            <p:nvPr/>
          </p:nvSpPr>
          <p:spPr>
            <a:xfrm>
              <a:off x="2171474" y="3369229"/>
              <a:ext cx="408156" cy="343737"/>
            </a:xfrm>
            <a:custGeom>
              <a:avLst/>
              <a:gdLst/>
              <a:ahLst/>
              <a:cxnLst/>
              <a:rect l="l" t="t" r="r" b="b"/>
              <a:pathLst>
                <a:path w="12824" h="10800" extrusionOk="0">
                  <a:moveTo>
                    <a:pt x="5395" y="345"/>
                  </a:moveTo>
                  <a:cubicBezTo>
                    <a:pt x="5561" y="345"/>
                    <a:pt x="5704" y="405"/>
                    <a:pt x="5823" y="536"/>
                  </a:cubicBezTo>
                  <a:lnTo>
                    <a:pt x="6478" y="1191"/>
                  </a:lnTo>
                  <a:lnTo>
                    <a:pt x="5645" y="1191"/>
                  </a:lnTo>
                  <a:cubicBezTo>
                    <a:pt x="5537" y="1191"/>
                    <a:pt x="5442" y="1143"/>
                    <a:pt x="5347" y="1072"/>
                  </a:cubicBezTo>
                  <a:lnTo>
                    <a:pt x="4633" y="357"/>
                  </a:lnTo>
                  <a:lnTo>
                    <a:pt x="5395" y="357"/>
                  </a:lnTo>
                  <a:lnTo>
                    <a:pt x="5395" y="345"/>
                  </a:lnTo>
                  <a:close/>
                  <a:moveTo>
                    <a:pt x="6883" y="357"/>
                  </a:moveTo>
                  <a:cubicBezTo>
                    <a:pt x="7049" y="357"/>
                    <a:pt x="7192" y="417"/>
                    <a:pt x="7311" y="536"/>
                  </a:cubicBezTo>
                  <a:lnTo>
                    <a:pt x="7966" y="1191"/>
                  </a:lnTo>
                  <a:lnTo>
                    <a:pt x="7823" y="1191"/>
                  </a:lnTo>
                  <a:cubicBezTo>
                    <a:pt x="7716" y="1191"/>
                    <a:pt x="7621" y="1274"/>
                    <a:pt x="7621" y="1381"/>
                  </a:cubicBezTo>
                  <a:cubicBezTo>
                    <a:pt x="7621" y="1488"/>
                    <a:pt x="7716" y="1572"/>
                    <a:pt x="7823" y="1572"/>
                  </a:cubicBezTo>
                  <a:lnTo>
                    <a:pt x="12026" y="1572"/>
                  </a:lnTo>
                  <a:cubicBezTo>
                    <a:pt x="12253" y="1572"/>
                    <a:pt x="12443" y="1750"/>
                    <a:pt x="12443" y="1988"/>
                  </a:cubicBezTo>
                  <a:lnTo>
                    <a:pt x="12431" y="10001"/>
                  </a:lnTo>
                  <a:cubicBezTo>
                    <a:pt x="12431" y="10216"/>
                    <a:pt x="12253" y="10418"/>
                    <a:pt x="12014" y="10418"/>
                  </a:cubicBezTo>
                  <a:lnTo>
                    <a:pt x="775" y="10418"/>
                  </a:lnTo>
                  <a:cubicBezTo>
                    <a:pt x="561" y="10418"/>
                    <a:pt x="358" y="10239"/>
                    <a:pt x="358" y="10001"/>
                  </a:cubicBezTo>
                  <a:lnTo>
                    <a:pt x="358" y="774"/>
                  </a:lnTo>
                  <a:cubicBezTo>
                    <a:pt x="358" y="548"/>
                    <a:pt x="537" y="357"/>
                    <a:pt x="775" y="357"/>
                  </a:cubicBezTo>
                  <a:lnTo>
                    <a:pt x="3859" y="357"/>
                  </a:lnTo>
                  <a:cubicBezTo>
                    <a:pt x="4025" y="357"/>
                    <a:pt x="4168" y="417"/>
                    <a:pt x="4287" y="536"/>
                  </a:cubicBezTo>
                  <a:lnTo>
                    <a:pt x="5085" y="1322"/>
                  </a:lnTo>
                  <a:cubicBezTo>
                    <a:pt x="5228" y="1465"/>
                    <a:pt x="5418" y="1560"/>
                    <a:pt x="5645" y="1560"/>
                  </a:cubicBezTo>
                  <a:lnTo>
                    <a:pt x="6942" y="1560"/>
                  </a:lnTo>
                  <a:cubicBezTo>
                    <a:pt x="7014" y="1560"/>
                    <a:pt x="7085" y="1512"/>
                    <a:pt x="7121" y="1441"/>
                  </a:cubicBezTo>
                  <a:cubicBezTo>
                    <a:pt x="7145" y="1369"/>
                    <a:pt x="7133" y="1286"/>
                    <a:pt x="7073" y="1226"/>
                  </a:cubicBezTo>
                  <a:lnTo>
                    <a:pt x="6192" y="357"/>
                  </a:lnTo>
                  <a:close/>
                  <a:moveTo>
                    <a:pt x="799" y="0"/>
                  </a:moveTo>
                  <a:cubicBezTo>
                    <a:pt x="358" y="0"/>
                    <a:pt x="1" y="345"/>
                    <a:pt x="1" y="786"/>
                  </a:cubicBezTo>
                  <a:lnTo>
                    <a:pt x="1" y="10013"/>
                  </a:lnTo>
                  <a:cubicBezTo>
                    <a:pt x="1" y="10442"/>
                    <a:pt x="358" y="10799"/>
                    <a:pt x="799" y="10799"/>
                  </a:cubicBezTo>
                  <a:lnTo>
                    <a:pt x="12026" y="10799"/>
                  </a:lnTo>
                  <a:cubicBezTo>
                    <a:pt x="12467" y="10799"/>
                    <a:pt x="12824" y="10442"/>
                    <a:pt x="12824" y="10013"/>
                  </a:cubicBezTo>
                  <a:lnTo>
                    <a:pt x="12824" y="1988"/>
                  </a:lnTo>
                  <a:cubicBezTo>
                    <a:pt x="12824" y="1524"/>
                    <a:pt x="12467" y="1191"/>
                    <a:pt x="12026" y="1191"/>
                  </a:cubicBezTo>
                  <a:lnTo>
                    <a:pt x="8490" y="1191"/>
                  </a:lnTo>
                  <a:lnTo>
                    <a:pt x="7585" y="274"/>
                  </a:lnTo>
                  <a:cubicBezTo>
                    <a:pt x="7383" y="83"/>
                    <a:pt x="7145" y="0"/>
                    <a:pt x="688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0" name="Google Shape;10080;p78"/>
            <p:cNvSpPr/>
            <p:nvPr/>
          </p:nvSpPr>
          <p:spPr>
            <a:xfrm>
              <a:off x="2292737" y="3477220"/>
              <a:ext cx="164898" cy="164866"/>
            </a:xfrm>
            <a:custGeom>
              <a:avLst/>
              <a:gdLst/>
              <a:ahLst/>
              <a:cxnLst/>
              <a:rect l="l" t="t" r="r" b="b"/>
              <a:pathLst>
                <a:path w="5181" h="5180" extrusionOk="0">
                  <a:moveTo>
                    <a:pt x="2799" y="1382"/>
                  </a:moveTo>
                  <a:cubicBezTo>
                    <a:pt x="3025" y="1382"/>
                    <a:pt x="3216" y="1560"/>
                    <a:pt x="3216" y="1798"/>
                  </a:cubicBezTo>
                  <a:lnTo>
                    <a:pt x="3216" y="2203"/>
                  </a:lnTo>
                  <a:cubicBezTo>
                    <a:pt x="3204" y="2525"/>
                    <a:pt x="2942" y="2810"/>
                    <a:pt x="2597" y="2810"/>
                  </a:cubicBezTo>
                  <a:cubicBezTo>
                    <a:pt x="2251" y="2810"/>
                    <a:pt x="1977" y="2525"/>
                    <a:pt x="1977" y="2203"/>
                  </a:cubicBezTo>
                  <a:lnTo>
                    <a:pt x="1977" y="1798"/>
                  </a:lnTo>
                  <a:cubicBezTo>
                    <a:pt x="1977" y="1572"/>
                    <a:pt x="2156" y="1382"/>
                    <a:pt x="2406" y="1382"/>
                  </a:cubicBezTo>
                  <a:close/>
                  <a:moveTo>
                    <a:pt x="2799" y="3156"/>
                  </a:moveTo>
                  <a:lnTo>
                    <a:pt x="2799" y="3275"/>
                  </a:lnTo>
                  <a:cubicBezTo>
                    <a:pt x="2799" y="3346"/>
                    <a:pt x="2835" y="3406"/>
                    <a:pt x="2858" y="3465"/>
                  </a:cubicBezTo>
                  <a:lnTo>
                    <a:pt x="2608" y="3715"/>
                  </a:lnTo>
                  <a:lnTo>
                    <a:pt x="2573" y="3715"/>
                  </a:lnTo>
                  <a:lnTo>
                    <a:pt x="2323" y="3465"/>
                  </a:lnTo>
                  <a:cubicBezTo>
                    <a:pt x="2358" y="3406"/>
                    <a:pt x="2382" y="3346"/>
                    <a:pt x="2382" y="3275"/>
                  </a:cubicBezTo>
                  <a:lnTo>
                    <a:pt x="2382" y="3156"/>
                  </a:lnTo>
                  <a:cubicBezTo>
                    <a:pt x="2454" y="3167"/>
                    <a:pt x="2513" y="3179"/>
                    <a:pt x="2597" y="3179"/>
                  </a:cubicBezTo>
                  <a:cubicBezTo>
                    <a:pt x="2668" y="3179"/>
                    <a:pt x="2739" y="3167"/>
                    <a:pt x="2799" y="3156"/>
                  </a:cubicBezTo>
                  <a:close/>
                  <a:moveTo>
                    <a:pt x="2573" y="381"/>
                  </a:moveTo>
                  <a:cubicBezTo>
                    <a:pt x="3799" y="381"/>
                    <a:pt x="4799" y="1382"/>
                    <a:pt x="4799" y="2596"/>
                  </a:cubicBezTo>
                  <a:cubicBezTo>
                    <a:pt x="4811" y="3287"/>
                    <a:pt x="4490" y="3906"/>
                    <a:pt x="3978" y="4322"/>
                  </a:cubicBezTo>
                  <a:lnTo>
                    <a:pt x="3978" y="4049"/>
                  </a:lnTo>
                  <a:cubicBezTo>
                    <a:pt x="3978" y="3822"/>
                    <a:pt x="3859" y="3608"/>
                    <a:pt x="3656" y="3525"/>
                  </a:cubicBezTo>
                  <a:lnTo>
                    <a:pt x="3180" y="3287"/>
                  </a:lnTo>
                  <a:lnTo>
                    <a:pt x="3180" y="3275"/>
                  </a:lnTo>
                  <a:lnTo>
                    <a:pt x="3180" y="2989"/>
                  </a:lnTo>
                  <a:cubicBezTo>
                    <a:pt x="3418" y="2810"/>
                    <a:pt x="3573" y="2513"/>
                    <a:pt x="3573" y="2203"/>
                  </a:cubicBezTo>
                  <a:lnTo>
                    <a:pt x="3573" y="1798"/>
                  </a:lnTo>
                  <a:cubicBezTo>
                    <a:pt x="3573" y="1370"/>
                    <a:pt x="3216" y="1012"/>
                    <a:pt x="2787" y="1012"/>
                  </a:cubicBezTo>
                  <a:lnTo>
                    <a:pt x="2382" y="1012"/>
                  </a:lnTo>
                  <a:cubicBezTo>
                    <a:pt x="1954" y="1012"/>
                    <a:pt x="1596" y="1370"/>
                    <a:pt x="1596" y="1798"/>
                  </a:cubicBezTo>
                  <a:lnTo>
                    <a:pt x="1596" y="2203"/>
                  </a:lnTo>
                  <a:cubicBezTo>
                    <a:pt x="1596" y="2525"/>
                    <a:pt x="1763" y="2810"/>
                    <a:pt x="2001" y="2989"/>
                  </a:cubicBezTo>
                  <a:lnTo>
                    <a:pt x="2001" y="3275"/>
                  </a:lnTo>
                  <a:lnTo>
                    <a:pt x="2001" y="3287"/>
                  </a:lnTo>
                  <a:lnTo>
                    <a:pt x="1525" y="3525"/>
                  </a:lnTo>
                  <a:cubicBezTo>
                    <a:pt x="1334" y="3632"/>
                    <a:pt x="1192" y="3822"/>
                    <a:pt x="1192" y="4049"/>
                  </a:cubicBezTo>
                  <a:lnTo>
                    <a:pt x="1192" y="4322"/>
                  </a:lnTo>
                  <a:cubicBezTo>
                    <a:pt x="692" y="3918"/>
                    <a:pt x="358" y="3298"/>
                    <a:pt x="358" y="2596"/>
                  </a:cubicBezTo>
                  <a:cubicBezTo>
                    <a:pt x="358" y="1382"/>
                    <a:pt x="1358" y="381"/>
                    <a:pt x="2573" y="381"/>
                  </a:cubicBezTo>
                  <a:close/>
                  <a:moveTo>
                    <a:pt x="3156" y="3691"/>
                  </a:moveTo>
                  <a:lnTo>
                    <a:pt x="3490" y="3846"/>
                  </a:lnTo>
                  <a:cubicBezTo>
                    <a:pt x="3561" y="3882"/>
                    <a:pt x="3609" y="3953"/>
                    <a:pt x="3609" y="4049"/>
                  </a:cubicBezTo>
                  <a:lnTo>
                    <a:pt x="3609" y="4560"/>
                  </a:lnTo>
                  <a:cubicBezTo>
                    <a:pt x="3311" y="4727"/>
                    <a:pt x="2954" y="4822"/>
                    <a:pt x="2597" y="4822"/>
                  </a:cubicBezTo>
                  <a:cubicBezTo>
                    <a:pt x="2227" y="4822"/>
                    <a:pt x="1882" y="4727"/>
                    <a:pt x="1585" y="4560"/>
                  </a:cubicBezTo>
                  <a:lnTo>
                    <a:pt x="1585" y="4049"/>
                  </a:lnTo>
                  <a:cubicBezTo>
                    <a:pt x="1585" y="3965"/>
                    <a:pt x="1632" y="3894"/>
                    <a:pt x="1704" y="3846"/>
                  </a:cubicBezTo>
                  <a:lnTo>
                    <a:pt x="2025" y="3691"/>
                  </a:lnTo>
                  <a:lnTo>
                    <a:pt x="2323" y="3989"/>
                  </a:lnTo>
                  <a:cubicBezTo>
                    <a:pt x="2406" y="4060"/>
                    <a:pt x="2489" y="4108"/>
                    <a:pt x="2597" y="4108"/>
                  </a:cubicBezTo>
                  <a:cubicBezTo>
                    <a:pt x="2704" y="4108"/>
                    <a:pt x="2799" y="4060"/>
                    <a:pt x="2858" y="3989"/>
                  </a:cubicBezTo>
                  <a:lnTo>
                    <a:pt x="3156" y="3691"/>
                  </a:lnTo>
                  <a:close/>
                  <a:moveTo>
                    <a:pt x="2597" y="0"/>
                  </a:moveTo>
                  <a:cubicBezTo>
                    <a:pt x="1168" y="0"/>
                    <a:pt x="1" y="1155"/>
                    <a:pt x="1" y="2584"/>
                  </a:cubicBezTo>
                  <a:cubicBezTo>
                    <a:pt x="1" y="4013"/>
                    <a:pt x="1168" y="5180"/>
                    <a:pt x="2597" y="5180"/>
                  </a:cubicBezTo>
                  <a:cubicBezTo>
                    <a:pt x="4025" y="5180"/>
                    <a:pt x="5180" y="4013"/>
                    <a:pt x="5180" y="2584"/>
                  </a:cubicBezTo>
                  <a:cubicBezTo>
                    <a:pt x="5180" y="1155"/>
                    <a:pt x="4025" y="0"/>
                    <a:pt x="259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1" name="Google Shape;10081;p78"/>
            <p:cNvSpPr/>
            <p:nvPr/>
          </p:nvSpPr>
          <p:spPr>
            <a:xfrm>
              <a:off x="2256358" y="3451503"/>
              <a:ext cx="188769" cy="177311"/>
            </a:xfrm>
            <a:custGeom>
              <a:avLst/>
              <a:gdLst/>
              <a:ahLst/>
              <a:cxnLst/>
              <a:rect l="l" t="t" r="r" b="b"/>
              <a:pathLst>
                <a:path w="5931" h="5571" extrusionOk="0">
                  <a:moveTo>
                    <a:pt x="3751" y="0"/>
                  </a:moveTo>
                  <a:cubicBezTo>
                    <a:pt x="2872" y="0"/>
                    <a:pt x="1994" y="341"/>
                    <a:pt x="1323" y="999"/>
                  </a:cubicBezTo>
                  <a:cubicBezTo>
                    <a:pt x="120" y="2201"/>
                    <a:pt x="1" y="4142"/>
                    <a:pt x="1049" y="5488"/>
                  </a:cubicBezTo>
                  <a:cubicBezTo>
                    <a:pt x="1073" y="5535"/>
                    <a:pt x="1132" y="5571"/>
                    <a:pt x="1192" y="5571"/>
                  </a:cubicBezTo>
                  <a:cubicBezTo>
                    <a:pt x="1239" y="5571"/>
                    <a:pt x="1263" y="5547"/>
                    <a:pt x="1311" y="5523"/>
                  </a:cubicBezTo>
                  <a:cubicBezTo>
                    <a:pt x="1382" y="5464"/>
                    <a:pt x="1406" y="5345"/>
                    <a:pt x="1346" y="5249"/>
                  </a:cubicBezTo>
                  <a:cubicBezTo>
                    <a:pt x="406" y="4047"/>
                    <a:pt x="525" y="2332"/>
                    <a:pt x="1596" y="1261"/>
                  </a:cubicBezTo>
                  <a:cubicBezTo>
                    <a:pt x="2181" y="676"/>
                    <a:pt x="2961" y="375"/>
                    <a:pt x="3742" y="375"/>
                  </a:cubicBezTo>
                  <a:cubicBezTo>
                    <a:pt x="4393" y="375"/>
                    <a:pt x="5044" y="584"/>
                    <a:pt x="5585" y="1011"/>
                  </a:cubicBezTo>
                  <a:cubicBezTo>
                    <a:pt x="5616" y="1037"/>
                    <a:pt x="5656" y="1049"/>
                    <a:pt x="5697" y="1049"/>
                  </a:cubicBezTo>
                  <a:cubicBezTo>
                    <a:pt x="5750" y="1049"/>
                    <a:pt x="5806" y="1028"/>
                    <a:pt x="5847" y="987"/>
                  </a:cubicBezTo>
                  <a:cubicBezTo>
                    <a:pt x="5930" y="904"/>
                    <a:pt x="5895" y="773"/>
                    <a:pt x="5823" y="713"/>
                  </a:cubicBezTo>
                  <a:cubicBezTo>
                    <a:pt x="5209" y="233"/>
                    <a:pt x="4479" y="0"/>
                    <a:pt x="375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2" name="Google Shape;10082;p78"/>
            <p:cNvSpPr/>
            <p:nvPr/>
          </p:nvSpPr>
          <p:spPr>
            <a:xfrm>
              <a:off x="2305245" y="3491160"/>
              <a:ext cx="189151" cy="176706"/>
            </a:xfrm>
            <a:custGeom>
              <a:avLst/>
              <a:gdLst/>
              <a:ahLst/>
              <a:cxnLst/>
              <a:rect l="l" t="t" r="r" b="b"/>
              <a:pathLst>
                <a:path w="5943" h="5552" extrusionOk="0">
                  <a:moveTo>
                    <a:pt x="4739" y="1"/>
                  </a:moveTo>
                  <a:cubicBezTo>
                    <a:pt x="4695" y="1"/>
                    <a:pt x="4650" y="13"/>
                    <a:pt x="4609" y="39"/>
                  </a:cubicBezTo>
                  <a:cubicBezTo>
                    <a:pt x="4537" y="98"/>
                    <a:pt x="4525" y="217"/>
                    <a:pt x="4585" y="301"/>
                  </a:cubicBezTo>
                  <a:cubicBezTo>
                    <a:pt x="5513" y="1503"/>
                    <a:pt x="5406" y="3218"/>
                    <a:pt x="4335" y="4289"/>
                  </a:cubicBezTo>
                  <a:cubicBezTo>
                    <a:pt x="3750" y="4874"/>
                    <a:pt x="2970" y="5175"/>
                    <a:pt x="2189" y="5175"/>
                  </a:cubicBezTo>
                  <a:cubicBezTo>
                    <a:pt x="1538" y="5175"/>
                    <a:pt x="887" y="4966"/>
                    <a:pt x="346" y="4539"/>
                  </a:cubicBezTo>
                  <a:cubicBezTo>
                    <a:pt x="314" y="4516"/>
                    <a:pt x="276" y="4505"/>
                    <a:pt x="237" y="4505"/>
                  </a:cubicBezTo>
                  <a:cubicBezTo>
                    <a:pt x="177" y="4505"/>
                    <a:pt x="116" y="4531"/>
                    <a:pt x="72" y="4575"/>
                  </a:cubicBezTo>
                  <a:cubicBezTo>
                    <a:pt x="1" y="4646"/>
                    <a:pt x="25" y="4765"/>
                    <a:pt x="96" y="4837"/>
                  </a:cubicBezTo>
                  <a:cubicBezTo>
                    <a:pt x="715" y="5313"/>
                    <a:pt x="1453" y="5551"/>
                    <a:pt x="2180" y="5551"/>
                  </a:cubicBezTo>
                  <a:cubicBezTo>
                    <a:pt x="3061" y="5551"/>
                    <a:pt x="3930" y="5218"/>
                    <a:pt x="4597" y="4551"/>
                  </a:cubicBezTo>
                  <a:cubicBezTo>
                    <a:pt x="5823" y="3349"/>
                    <a:pt x="5942" y="1420"/>
                    <a:pt x="4882" y="62"/>
                  </a:cubicBezTo>
                  <a:cubicBezTo>
                    <a:pt x="4849" y="22"/>
                    <a:pt x="4796" y="1"/>
                    <a:pt x="473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83" name="Google Shape;10083;p78"/>
          <p:cNvGrpSpPr/>
          <p:nvPr/>
        </p:nvGrpSpPr>
        <p:grpSpPr>
          <a:xfrm>
            <a:off x="6521597" y="3667811"/>
            <a:ext cx="446179" cy="446179"/>
            <a:chOff x="4891198" y="2925108"/>
            <a:chExt cx="334634" cy="33463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84" name="Google Shape;10084;p78"/>
            <p:cNvSpPr/>
            <p:nvPr/>
          </p:nvSpPr>
          <p:spPr>
            <a:xfrm>
              <a:off x="5001830" y="2925108"/>
              <a:ext cx="113338" cy="150831"/>
            </a:xfrm>
            <a:custGeom>
              <a:avLst/>
              <a:gdLst/>
              <a:ahLst/>
              <a:cxnLst/>
              <a:rect l="l" t="t" r="r" b="b"/>
              <a:pathLst>
                <a:path w="3561" h="4739" extrusionOk="0">
                  <a:moveTo>
                    <a:pt x="1822" y="333"/>
                  </a:moveTo>
                  <a:cubicBezTo>
                    <a:pt x="2251" y="333"/>
                    <a:pt x="2596" y="691"/>
                    <a:pt x="2596" y="1107"/>
                  </a:cubicBezTo>
                  <a:lnTo>
                    <a:pt x="2596" y="1214"/>
                  </a:lnTo>
                  <a:lnTo>
                    <a:pt x="2573" y="1214"/>
                  </a:lnTo>
                  <a:cubicBezTo>
                    <a:pt x="2358" y="1155"/>
                    <a:pt x="2275" y="857"/>
                    <a:pt x="2263" y="857"/>
                  </a:cubicBezTo>
                  <a:cubicBezTo>
                    <a:pt x="2251" y="798"/>
                    <a:pt x="2203" y="738"/>
                    <a:pt x="2132" y="738"/>
                  </a:cubicBezTo>
                  <a:cubicBezTo>
                    <a:pt x="2119" y="733"/>
                    <a:pt x="2105" y="731"/>
                    <a:pt x="2092" y="731"/>
                  </a:cubicBezTo>
                  <a:cubicBezTo>
                    <a:pt x="2043" y="731"/>
                    <a:pt x="1993" y="761"/>
                    <a:pt x="1965" y="798"/>
                  </a:cubicBezTo>
                  <a:cubicBezTo>
                    <a:pt x="1668" y="1214"/>
                    <a:pt x="1001" y="1214"/>
                    <a:pt x="1001" y="1214"/>
                  </a:cubicBezTo>
                  <a:lnTo>
                    <a:pt x="953" y="1214"/>
                  </a:lnTo>
                  <a:lnTo>
                    <a:pt x="965" y="1107"/>
                  </a:lnTo>
                  <a:cubicBezTo>
                    <a:pt x="965" y="679"/>
                    <a:pt x="1322" y="333"/>
                    <a:pt x="1739" y="333"/>
                  </a:cubicBezTo>
                  <a:close/>
                  <a:moveTo>
                    <a:pt x="2739" y="1655"/>
                  </a:moveTo>
                  <a:cubicBezTo>
                    <a:pt x="2775" y="1691"/>
                    <a:pt x="2775" y="1715"/>
                    <a:pt x="2775" y="1750"/>
                  </a:cubicBezTo>
                  <a:cubicBezTo>
                    <a:pt x="2775" y="1786"/>
                    <a:pt x="2751" y="1834"/>
                    <a:pt x="2703" y="1845"/>
                  </a:cubicBezTo>
                  <a:lnTo>
                    <a:pt x="2703" y="1655"/>
                  </a:lnTo>
                  <a:close/>
                  <a:moveTo>
                    <a:pt x="846" y="1667"/>
                  </a:moveTo>
                  <a:lnTo>
                    <a:pt x="846" y="1881"/>
                  </a:lnTo>
                  <a:cubicBezTo>
                    <a:pt x="822" y="1845"/>
                    <a:pt x="787" y="1822"/>
                    <a:pt x="787" y="1762"/>
                  </a:cubicBezTo>
                  <a:cubicBezTo>
                    <a:pt x="787" y="1715"/>
                    <a:pt x="810" y="1691"/>
                    <a:pt x="822" y="1667"/>
                  </a:cubicBezTo>
                  <a:close/>
                  <a:moveTo>
                    <a:pt x="2084" y="1179"/>
                  </a:moveTo>
                  <a:cubicBezTo>
                    <a:pt x="2144" y="1298"/>
                    <a:pt x="2251" y="1417"/>
                    <a:pt x="2394" y="1476"/>
                  </a:cubicBezTo>
                  <a:lnTo>
                    <a:pt x="2382" y="1953"/>
                  </a:lnTo>
                  <a:cubicBezTo>
                    <a:pt x="2382" y="2250"/>
                    <a:pt x="2144" y="2477"/>
                    <a:pt x="1858" y="2477"/>
                  </a:cubicBezTo>
                  <a:lnTo>
                    <a:pt x="1715" y="2477"/>
                  </a:lnTo>
                  <a:cubicBezTo>
                    <a:pt x="1418" y="2477"/>
                    <a:pt x="1191" y="2238"/>
                    <a:pt x="1191" y="1953"/>
                  </a:cubicBezTo>
                  <a:lnTo>
                    <a:pt x="1191" y="1524"/>
                  </a:lnTo>
                  <a:cubicBezTo>
                    <a:pt x="1406" y="1488"/>
                    <a:pt x="1787" y="1417"/>
                    <a:pt x="2084" y="1179"/>
                  </a:cubicBezTo>
                  <a:close/>
                  <a:moveTo>
                    <a:pt x="1965" y="2798"/>
                  </a:moveTo>
                  <a:lnTo>
                    <a:pt x="1965" y="2893"/>
                  </a:lnTo>
                  <a:lnTo>
                    <a:pt x="1787" y="3084"/>
                  </a:lnTo>
                  <a:lnTo>
                    <a:pt x="1608" y="2917"/>
                  </a:lnTo>
                  <a:lnTo>
                    <a:pt x="1608" y="2798"/>
                  </a:lnTo>
                  <a:close/>
                  <a:moveTo>
                    <a:pt x="1751" y="0"/>
                  </a:moveTo>
                  <a:cubicBezTo>
                    <a:pt x="1144" y="0"/>
                    <a:pt x="644" y="512"/>
                    <a:pt x="644" y="1119"/>
                  </a:cubicBezTo>
                  <a:lnTo>
                    <a:pt x="644" y="1417"/>
                  </a:lnTo>
                  <a:cubicBezTo>
                    <a:pt x="537" y="1512"/>
                    <a:pt x="465" y="1643"/>
                    <a:pt x="465" y="1774"/>
                  </a:cubicBezTo>
                  <a:cubicBezTo>
                    <a:pt x="465" y="2000"/>
                    <a:pt x="656" y="2203"/>
                    <a:pt x="894" y="2226"/>
                  </a:cubicBezTo>
                  <a:cubicBezTo>
                    <a:pt x="953" y="2429"/>
                    <a:pt x="1108" y="2596"/>
                    <a:pt x="1287" y="2703"/>
                  </a:cubicBezTo>
                  <a:lnTo>
                    <a:pt x="1287" y="2786"/>
                  </a:lnTo>
                  <a:lnTo>
                    <a:pt x="596" y="3060"/>
                  </a:lnTo>
                  <a:cubicBezTo>
                    <a:pt x="537" y="3084"/>
                    <a:pt x="1" y="3298"/>
                    <a:pt x="1" y="3965"/>
                  </a:cubicBezTo>
                  <a:lnTo>
                    <a:pt x="1" y="4560"/>
                  </a:lnTo>
                  <a:cubicBezTo>
                    <a:pt x="1" y="4643"/>
                    <a:pt x="72" y="4727"/>
                    <a:pt x="167" y="4727"/>
                  </a:cubicBezTo>
                  <a:lnTo>
                    <a:pt x="584" y="4727"/>
                  </a:lnTo>
                  <a:cubicBezTo>
                    <a:pt x="668" y="4727"/>
                    <a:pt x="739" y="4643"/>
                    <a:pt x="739" y="4560"/>
                  </a:cubicBezTo>
                  <a:cubicBezTo>
                    <a:pt x="739" y="4465"/>
                    <a:pt x="668" y="4393"/>
                    <a:pt x="584" y="4393"/>
                  </a:cubicBezTo>
                  <a:lnTo>
                    <a:pt x="322" y="4393"/>
                  </a:lnTo>
                  <a:lnTo>
                    <a:pt x="322" y="3965"/>
                  </a:lnTo>
                  <a:cubicBezTo>
                    <a:pt x="322" y="3500"/>
                    <a:pt x="691" y="3369"/>
                    <a:pt x="703" y="3369"/>
                  </a:cubicBezTo>
                  <a:lnTo>
                    <a:pt x="715" y="3369"/>
                  </a:lnTo>
                  <a:lnTo>
                    <a:pt x="1334" y="3131"/>
                  </a:lnTo>
                  <a:lnTo>
                    <a:pt x="1668" y="3453"/>
                  </a:lnTo>
                  <a:cubicBezTo>
                    <a:pt x="1703" y="3489"/>
                    <a:pt x="1739" y="3500"/>
                    <a:pt x="1787" y="3500"/>
                  </a:cubicBezTo>
                  <a:cubicBezTo>
                    <a:pt x="1834" y="3500"/>
                    <a:pt x="1870" y="3489"/>
                    <a:pt x="1906" y="3453"/>
                  </a:cubicBezTo>
                  <a:lnTo>
                    <a:pt x="2215" y="3131"/>
                  </a:lnTo>
                  <a:lnTo>
                    <a:pt x="2846" y="3381"/>
                  </a:lnTo>
                  <a:lnTo>
                    <a:pt x="2858" y="3381"/>
                  </a:lnTo>
                  <a:cubicBezTo>
                    <a:pt x="2858" y="3381"/>
                    <a:pt x="3227" y="3512"/>
                    <a:pt x="3227" y="3977"/>
                  </a:cubicBezTo>
                  <a:lnTo>
                    <a:pt x="3227" y="4405"/>
                  </a:lnTo>
                  <a:lnTo>
                    <a:pt x="1120" y="4405"/>
                  </a:lnTo>
                  <a:cubicBezTo>
                    <a:pt x="1025" y="4405"/>
                    <a:pt x="953" y="4489"/>
                    <a:pt x="953" y="4572"/>
                  </a:cubicBezTo>
                  <a:cubicBezTo>
                    <a:pt x="953" y="4667"/>
                    <a:pt x="1025" y="4739"/>
                    <a:pt x="1120" y="4739"/>
                  </a:cubicBezTo>
                  <a:lnTo>
                    <a:pt x="3394" y="4739"/>
                  </a:lnTo>
                  <a:cubicBezTo>
                    <a:pt x="3477" y="4739"/>
                    <a:pt x="3561" y="4667"/>
                    <a:pt x="3561" y="4572"/>
                  </a:cubicBezTo>
                  <a:lnTo>
                    <a:pt x="3561" y="3977"/>
                  </a:lnTo>
                  <a:cubicBezTo>
                    <a:pt x="3561" y="3310"/>
                    <a:pt x="3037" y="3084"/>
                    <a:pt x="2965" y="3072"/>
                  </a:cubicBezTo>
                  <a:lnTo>
                    <a:pt x="2311" y="2798"/>
                  </a:lnTo>
                  <a:lnTo>
                    <a:pt x="2311" y="2715"/>
                  </a:lnTo>
                  <a:cubicBezTo>
                    <a:pt x="2489" y="2607"/>
                    <a:pt x="2620" y="2441"/>
                    <a:pt x="2692" y="2238"/>
                  </a:cubicBezTo>
                  <a:cubicBezTo>
                    <a:pt x="2930" y="2226"/>
                    <a:pt x="3120" y="2012"/>
                    <a:pt x="3120" y="1774"/>
                  </a:cubicBezTo>
                  <a:cubicBezTo>
                    <a:pt x="3120" y="1631"/>
                    <a:pt x="3049" y="1488"/>
                    <a:pt x="2942" y="1417"/>
                  </a:cubicBezTo>
                  <a:lnTo>
                    <a:pt x="2942" y="1119"/>
                  </a:lnTo>
                  <a:cubicBezTo>
                    <a:pt x="2942" y="512"/>
                    <a:pt x="2442" y="0"/>
                    <a:pt x="183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5" name="Google Shape;10085;p78"/>
            <p:cNvSpPr/>
            <p:nvPr/>
          </p:nvSpPr>
          <p:spPr>
            <a:xfrm>
              <a:off x="5102628" y="2933033"/>
              <a:ext cx="98188" cy="76991"/>
            </a:xfrm>
            <a:custGeom>
              <a:avLst/>
              <a:gdLst/>
              <a:ahLst/>
              <a:cxnLst/>
              <a:rect l="l" t="t" r="r" b="b"/>
              <a:pathLst>
                <a:path w="3085" h="2419" extrusionOk="0">
                  <a:moveTo>
                    <a:pt x="181" y="1"/>
                  </a:moveTo>
                  <a:cubicBezTo>
                    <a:pt x="116" y="1"/>
                    <a:pt x="55" y="44"/>
                    <a:pt x="37" y="108"/>
                  </a:cubicBezTo>
                  <a:cubicBezTo>
                    <a:pt x="1" y="192"/>
                    <a:pt x="48" y="287"/>
                    <a:pt x="132" y="323"/>
                  </a:cubicBezTo>
                  <a:cubicBezTo>
                    <a:pt x="1215" y="680"/>
                    <a:pt x="2132" y="1394"/>
                    <a:pt x="2751" y="2347"/>
                  </a:cubicBezTo>
                  <a:cubicBezTo>
                    <a:pt x="2787" y="2394"/>
                    <a:pt x="2846" y="2418"/>
                    <a:pt x="2894" y="2418"/>
                  </a:cubicBezTo>
                  <a:cubicBezTo>
                    <a:pt x="2918" y="2418"/>
                    <a:pt x="2954" y="2406"/>
                    <a:pt x="2977" y="2394"/>
                  </a:cubicBezTo>
                  <a:cubicBezTo>
                    <a:pt x="3049" y="2347"/>
                    <a:pt x="3085" y="2239"/>
                    <a:pt x="3025" y="2168"/>
                  </a:cubicBezTo>
                  <a:cubicBezTo>
                    <a:pt x="2370" y="1156"/>
                    <a:pt x="1382" y="382"/>
                    <a:pt x="239" y="13"/>
                  </a:cubicBezTo>
                  <a:cubicBezTo>
                    <a:pt x="220" y="5"/>
                    <a:pt x="200" y="1"/>
                    <a:pt x="1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6" name="Google Shape;10086;p78"/>
            <p:cNvSpPr/>
            <p:nvPr/>
          </p:nvSpPr>
          <p:spPr>
            <a:xfrm>
              <a:off x="4915832" y="2932492"/>
              <a:ext cx="98920" cy="77532"/>
            </a:xfrm>
            <a:custGeom>
              <a:avLst/>
              <a:gdLst/>
              <a:ahLst/>
              <a:cxnLst/>
              <a:rect l="l" t="t" r="r" b="b"/>
              <a:pathLst>
                <a:path w="3108" h="2436" extrusionOk="0">
                  <a:moveTo>
                    <a:pt x="2914" y="0"/>
                  </a:moveTo>
                  <a:cubicBezTo>
                    <a:pt x="2899" y="0"/>
                    <a:pt x="2884" y="2"/>
                    <a:pt x="2869" y="6"/>
                  </a:cubicBezTo>
                  <a:cubicBezTo>
                    <a:pt x="1703" y="375"/>
                    <a:pt x="714" y="1161"/>
                    <a:pt x="36" y="2185"/>
                  </a:cubicBezTo>
                  <a:cubicBezTo>
                    <a:pt x="0" y="2256"/>
                    <a:pt x="24" y="2364"/>
                    <a:pt x="95" y="2411"/>
                  </a:cubicBezTo>
                  <a:cubicBezTo>
                    <a:pt x="131" y="2423"/>
                    <a:pt x="155" y="2435"/>
                    <a:pt x="191" y="2435"/>
                  </a:cubicBezTo>
                  <a:cubicBezTo>
                    <a:pt x="250" y="2435"/>
                    <a:pt x="298" y="2411"/>
                    <a:pt x="322" y="2364"/>
                  </a:cubicBezTo>
                  <a:cubicBezTo>
                    <a:pt x="953" y="1399"/>
                    <a:pt x="1881" y="685"/>
                    <a:pt x="2977" y="328"/>
                  </a:cubicBezTo>
                  <a:cubicBezTo>
                    <a:pt x="3060" y="292"/>
                    <a:pt x="3108" y="209"/>
                    <a:pt x="3072" y="113"/>
                  </a:cubicBezTo>
                  <a:cubicBezTo>
                    <a:pt x="3052" y="44"/>
                    <a:pt x="2984" y="0"/>
                    <a:pt x="291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7" name="Google Shape;10087;p78"/>
            <p:cNvSpPr/>
            <p:nvPr/>
          </p:nvSpPr>
          <p:spPr>
            <a:xfrm>
              <a:off x="4915832" y="3174254"/>
              <a:ext cx="80746" cy="70689"/>
            </a:xfrm>
            <a:custGeom>
              <a:avLst/>
              <a:gdLst/>
              <a:ahLst/>
              <a:cxnLst/>
              <a:rect l="l" t="t" r="r" b="b"/>
              <a:pathLst>
                <a:path w="2537" h="2221" extrusionOk="0">
                  <a:moveTo>
                    <a:pt x="185" y="0"/>
                  </a:moveTo>
                  <a:cubicBezTo>
                    <a:pt x="155" y="0"/>
                    <a:pt x="125" y="9"/>
                    <a:pt x="95" y="30"/>
                  </a:cubicBezTo>
                  <a:cubicBezTo>
                    <a:pt x="24" y="78"/>
                    <a:pt x="0" y="185"/>
                    <a:pt x="60" y="256"/>
                  </a:cubicBezTo>
                  <a:cubicBezTo>
                    <a:pt x="607" y="1102"/>
                    <a:pt x="1381" y="1780"/>
                    <a:pt x="2286" y="2209"/>
                  </a:cubicBezTo>
                  <a:cubicBezTo>
                    <a:pt x="2322" y="2221"/>
                    <a:pt x="2334" y="2221"/>
                    <a:pt x="2357" y="2221"/>
                  </a:cubicBezTo>
                  <a:cubicBezTo>
                    <a:pt x="2417" y="2221"/>
                    <a:pt x="2477" y="2197"/>
                    <a:pt x="2512" y="2138"/>
                  </a:cubicBezTo>
                  <a:cubicBezTo>
                    <a:pt x="2536" y="2030"/>
                    <a:pt x="2512" y="1923"/>
                    <a:pt x="2417" y="1899"/>
                  </a:cubicBezTo>
                  <a:cubicBezTo>
                    <a:pt x="1560" y="1495"/>
                    <a:pt x="845" y="864"/>
                    <a:pt x="322" y="78"/>
                  </a:cubicBezTo>
                  <a:cubicBezTo>
                    <a:pt x="291" y="31"/>
                    <a:pt x="240" y="0"/>
                    <a:pt x="18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8" name="Google Shape;10088;p78"/>
            <p:cNvSpPr/>
            <p:nvPr/>
          </p:nvSpPr>
          <p:spPr>
            <a:xfrm>
              <a:off x="5121215" y="3173936"/>
              <a:ext cx="79601" cy="69511"/>
            </a:xfrm>
            <a:custGeom>
              <a:avLst/>
              <a:gdLst/>
              <a:ahLst/>
              <a:cxnLst/>
              <a:rect l="l" t="t" r="r" b="b"/>
              <a:pathLst>
                <a:path w="2501" h="2184" extrusionOk="0">
                  <a:moveTo>
                    <a:pt x="2301" y="0"/>
                  </a:moveTo>
                  <a:cubicBezTo>
                    <a:pt x="2250" y="0"/>
                    <a:pt x="2201" y="25"/>
                    <a:pt x="2179" y="76"/>
                  </a:cubicBezTo>
                  <a:cubicBezTo>
                    <a:pt x="1667" y="862"/>
                    <a:pt x="953" y="1481"/>
                    <a:pt x="119" y="1874"/>
                  </a:cubicBezTo>
                  <a:cubicBezTo>
                    <a:pt x="36" y="1921"/>
                    <a:pt x="0" y="2005"/>
                    <a:pt x="48" y="2100"/>
                  </a:cubicBezTo>
                  <a:cubicBezTo>
                    <a:pt x="72" y="2159"/>
                    <a:pt x="131" y="2183"/>
                    <a:pt x="191" y="2183"/>
                  </a:cubicBezTo>
                  <a:cubicBezTo>
                    <a:pt x="226" y="2183"/>
                    <a:pt x="238" y="2183"/>
                    <a:pt x="274" y="2171"/>
                  </a:cubicBezTo>
                  <a:cubicBezTo>
                    <a:pt x="1167" y="1755"/>
                    <a:pt x="1941" y="1088"/>
                    <a:pt x="2477" y="231"/>
                  </a:cubicBezTo>
                  <a:cubicBezTo>
                    <a:pt x="2501" y="183"/>
                    <a:pt x="2489" y="76"/>
                    <a:pt x="2393" y="28"/>
                  </a:cubicBezTo>
                  <a:cubicBezTo>
                    <a:pt x="2366" y="10"/>
                    <a:pt x="2333" y="0"/>
                    <a:pt x="230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89" name="Google Shape;10089;p78"/>
            <p:cNvSpPr/>
            <p:nvPr/>
          </p:nvSpPr>
          <p:spPr>
            <a:xfrm>
              <a:off x="4891198" y="3016803"/>
              <a:ext cx="112956" cy="150831"/>
            </a:xfrm>
            <a:custGeom>
              <a:avLst/>
              <a:gdLst/>
              <a:ahLst/>
              <a:cxnLst/>
              <a:rect l="l" t="t" r="r" b="b"/>
              <a:pathLst>
                <a:path w="3549" h="4739" extrusionOk="0">
                  <a:moveTo>
                    <a:pt x="1822" y="322"/>
                  </a:moveTo>
                  <a:cubicBezTo>
                    <a:pt x="2262" y="322"/>
                    <a:pt x="2596" y="679"/>
                    <a:pt x="2596" y="1096"/>
                  </a:cubicBezTo>
                  <a:lnTo>
                    <a:pt x="2596" y="1203"/>
                  </a:lnTo>
                  <a:lnTo>
                    <a:pt x="2584" y="1203"/>
                  </a:lnTo>
                  <a:cubicBezTo>
                    <a:pt x="2358" y="1143"/>
                    <a:pt x="2286" y="846"/>
                    <a:pt x="2274" y="846"/>
                  </a:cubicBezTo>
                  <a:cubicBezTo>
                    <a:pt x="2262" y="786"/>
                    <a:pt x="2215" y="727"/>
                    <a:pt x="2143" y="727"/>
                  </a:cubicBezTo>
                  <a:cubicBezTo>
                    <a:pt x="2133" y="725"/>
                    <a:pt x="2122" y="724"/>
                    <a:pt x="2111" y="724"/>
                  </a:cubicBezTo>
                  <a:cubicBezTo>
                    <a:pt x="2057" y="724"/>
                    <a:pt x="1996" y="747"/>
                    <a:pt x="1977" y="786"/>
                  </a:cubicBezTo>
                  <a:cubicBezTo>
                    <a:pt x="1691" y="1203"/>
                    <a:pt x="1024" y="1203"/>
                    <a:pt x="1024" y="1203"/>
                  </a:cubicBezTo>
                  <a:lnTo>
                    <a:pt x="976" y="1203"/>
                  </a:lnTo>
                  <a:lnTo>
                    <a:pt x="976" y="1096"/>
                  </a:lnTo>
                  <a:cubicBezTo>
                    <a:pt x="976" y="667"/>
                    <a:pt x="1334" y="322"/>
                    <a:pt x="1750" y="322"/>
                  </a:cubicBezTo>
                  <a:close/>
                  <a:moveTo>
                    <a:pt x="2727" y="1667"/>
                  </a:moveTo>
                  <a:cubicBezTo>
                    <a:pt x="2762" y="1691"/>
                    <a:pt x="2762" y="1727"/>
                    <a:pt x="2762" y="1751"/>
                  </a:cubicBezTo>
                  <a:cubicBezTo>
                    <a:pt x="2762" y="1798"/>
                    <a:pt x="2750" y="1846"/>
                    <a:pt x="2703" y="1858"/>
                  </a:cubicBezTo>
                  <a:lnTo>
                    <a:pt x="2703" y="1667"/>
                  </a:lnTo>
                  <a:close/>
                  <a:moveTo>
                    <a:pt x="845" y="1667"/>
                  </a:moveTo>
                  <a:lnTo>
                    <a:pt x="845" y="1870"/>
                  </a:lnTo>
                  <a:cubicBezTo>
                    <a:pt x="810" y="1846"/>
                    <a:pt x="786" y="1810"/>
                    <a:pt x="786" y="1751"/>
                  </a:cubicBezTo>
                  <a:cubicBezTo>
                    <a:pt x="786" y="1727"/>
                    <a:pt x="798" y="1691"/>
                    <a:pt x="810" y="1667"/>
                  </a:cubicBezTo>
                  <a:close/>
                  <a:moveTo>
                    <a:pt x="2084" y="1203"/>
                  </a:moveTo>
                  <a:cubicBezTo>
                    <a:pt x="2143" y="1322"/>
                    <a:pt x="2239" y="1441"/>
                    <a:pt x="2393" y="1501"/>
                  </a:cubicBezTo>
                  <a:lnTo>
                    <a:pt x="2393" y="1977"/>
                  </a:lnTo>
                  <a:cubicBezTo>
                    <a:pt x="2393" y="2263"/>
                    <a:pt x="2155" y="2489"/>
                    <a:pt x="1858" y="2489"/>
                  </a:cubicBezTo>
                  <a:lnTo>
                    <a:pt x="1703" y="2489"/>
                  </a:lnTo>
                  <a:cubicBezTo>
                    <a:pt x="1405" y="2489"/>
                    <a:pt x="1191" y="2251"/>
                    <a:pt x="1191" y="1977"/>
                  </a:cubicBezTo>
                  <a:lnTo>
                    <a:pt x="1191" y="1548"/>
                  </a:lnTo>
                  <a:cubicBezTo>
                    <a:pt x="1393" y="1512"/>
                    <a:pt x="1786" y="1441"/>
                    <a:pt x="2084" y="1203"/>
                  </a:cubicBezTo>
                  <a:close/>
                  <a:moveTo>
                    <a:pt x="1965" y="2822"/>
                  </a:moveTo>
                  <a:lnTo>
                    <a:pt x="1965" y="2917"/>
                  </a:lnTo>
                  <a:lnTo>
                    <a:pt x="1786" y="3108"/>
                  </a:lnTo>
                  <a:lnTo>
                    <a:pt x="1607" y="2941"/>
                  </a:lnTo>
                  <a:lnTo>
                    <a:pt x="1607" y="2822"/>
                  </a:lnTo>
                  <a:close/>
                  <a:moveTo>
                    <a:pt x="1750" y="0"/>
                  </a:moveTo>
                  <a:cubicBezTo>
                    <a:pt x="1143" y="0"/>
                    <a:pt x="631" y="500"/>
                    <a:pt x="631" y="1108"/>
                  </a:cubicBezTo>
                  <a:lnTo>
                    <a:pt x="631" y="1405"/>
                  </a:lnTo>
                  <a:cubicBezTo>
                    <a:pt x="524" y="1501"/>
                    <a:pt x="453" y="1631"/>
                    <a:pt x="453" y="1762"/>
                  </a:cubicBezTo>
                  <a:cubicBezTo>
                    <a:pt x="453" y="2024"/>
                    <a:pt x="643" y="2215"/>
                    <a:pt x="893" y="2227"/>
                  </a:cubicBezTo>
                  <a:cubicBezTo>
                    <a:pt x="953" y="2441"/>
                    <a:pt x="1096" y="2596"/>
                    <a:pt x="1274" y="2703"/>
                  </a:cubicBezTo>
                  <a:lnTo>
                    <a:pt x="1274" y="2798"/>
                  </a:lnTo>
                  <a:lnTo>
                    <a:pt x="595" y="3060"/>
                  </a:lnTo>
                  <a:cubicBezTo>
                    <a:pt x="524" y="3096"/>
                    <a:pt x="0" y="3298"/>
                    <a:pt x="0" y="3965"/>
                  </a:cubicBezTo>
                  <a:lnTo>
                    <a:pt x="0" y="4560"/>
                  </a:lnTo>
                  <a:cubicBezTo>
                    <a:pt x="0" y="4656"/>
                    <a:pt x="72" y="4727"/>
                    <a:pt x="155" y="4727"/>
                  </a:cubicBezTo>
                  <a:lnTo>
                    <a:pt x="572" y="4727"/>
                  </a:lnTo>
                  <a:cubicBezTo>
                    <a:pt x="667" y="4727"/>
                    <a:pt x="738" y="4656"/>
                    <a:pt x="738" y="4560"/>
                  </a:cubicBezTo>
                  <a:cubicBezTo>
                    <a:pt x="738" y="4477"/>
                    <a:pt x="667" y="4406"/>
                    <a:pt x="572" y="4406"/>
                  </a:cubicBezTo>
                  <a:lnTo>
                    <a:pt x="322" y="4406"/>
                  </a:lnTo>
                  <a:lnTo>
                    <a:pt x="322" y="3965"/>
                  </a:lnTo>
                  <a:cubicBezTo>
                    <a:pt x="322" y="3513"/>
                    <a:pt x="679" y="3370"/>
                    <a:pt x="691" y="3370"/>
                  </a:cubicBezTo>
                  <a:lnTo>
                    <a:pt x="703" y="3370"/>
                  </a:lnTo>
                  <a:lnTo>
                    <a:pt x="1334" y="3132"/>
                  </a:lnTo>
                  <a:lnTo>
                    <a:pt x="1655" y="3465"/>
                  </a:lnTo>
                  <a:cubicBezTo>
                    <a:pt x="1691" y="3489"/>
                    <a:pt x="1738" y="3513"/>
                    <a:pt x="1774" y="3513"/>
                  </a:cubicBezTo>
                  <a:cubicBezTo>
                    <a:pt x="1822" y="3513"/>
                    <a:pt x="1869" y="3489"/>
                    <a:pt x="1893" y="3465"/>
                  </a:cubicBezTo>
                  <a:lnTo>
                    <a:pt x="2215" y="3132"/>
                  </a:lnTo>
                  <a:lnTo>
                    <a:pt x="2834" y="3394"/>
                  </a:lnTo>
                  <a:lnTo>
                    <a:pt x="2846" y="3394"/>
                  </a:lnTo>
                  <a:cubicBezTo>
                    <a:pt x="2870" y="3394"/>
                    <a:pt x="3227" y="3525"/>
                    <a:pt x="3227" y="3989"/>
                  </a:cubicBezTo>
                  <a:lnTo>
                    <a:pt x="3227" y="4418"/>
                  </a:lnTo>
                  <a:lnTo>
                    <a:pt x="1107" y="4418"/>
                  </a:lnTo>
                  <a:cubicBezTo>
                    <a:pt x="1024" y="4418"/>
                    <a:pt x="941" y="4489"/>
                    <a:pt x="941" y="4584"/>
                  </a:cubicBezTo>
                  <a:cubicBezTo>
                    <a:pt x="941" y="4668"/>
                    <a:pt x="1024" y="4739"/>
                    <a:pt x="1107" y="4739"/>
                  </a:cubicBezTo>
                  <a:lnTo>
                    <a:pt x="3382" y="4739"/>
                  </a:lnTo>
                  <a:cubicBezTo>
                    <a:pt x="3477" y="4727"/>
                    <a:pt x="3548" y="4656"/>
                    <a:pt x="3548" y="4560"/>
                  </a:cubicBezTo>
                  <a:lnTo>
                    <a:pt x="3548" y="3965"/>
                  </a:lnTo>
                  <a:cubicBezTo>
                    <a:pt x="3548" y="3298"/>
                    <a:pt x="3036" y="3072"/>
                    <a:pt x="2953" y="3060"/>
                  </a:cubicBezTo>
                  <a:lnTo>
                    <a:pt x="2298" y="2798"/>
                  </a:lnTo>
                  <a:lnTo>
                    <a:pt x="2298" y="2703"/>
                  </a:lnTo>
                  <a:cubicBezTo>
                    <a:pt x="2477" y="2596"/>
                    <a:pt x="2608" y="2441"/>
                    <a:pt x="2691" y="2227"/>
                  </a:cubicBezTo>
                  <a:cubicBezTo>
                    <a:pt x="2929" y="2215"/>
                    <a:pt x="3120" y="2001"/>
                    <a:pt x="3120" y="1762"/>
                  </a:cubicBezTo>
                  <a:cubicBezTo>
                    <a:pt x="3120" y="1620"/>
                    <a:pt x="3048" y="1489"/>
                    <a:pt x="2941" y="1405"/>
                  </a:cubicBezTo>
                  <a:lnTo>
                    <a:pt x="2941" y="1108"/>
                  </a:lnTo>
                  <a:cubicBezTo>
                    <a:pt x="2941" y="500"/>
                    <a:pt x="2429" y="0"/>
                    <a:pt x="1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0" name="Google Shape;10090;p78"/>
            <p:cNvSpPr/>
            <p:nvPr/>
          </p:nvSpPr>
          <p:spPr>
            <a:xfrm>
              <a:off x="5112876" y="3016803"/>
              <a:ext cx="112956" cy="150831"/>
            </a:xfrm>
            <a:custGeom>
              <a:avLst/>
              <a:gdLst/>
              <a:ahLst/>
              <a:cxnLst/>
              <a:rect l="l" t="t" r="r" b="b"/>
              <a:pathLst>
                <a:path w="3549" h="4739" extrusionOk="0">
                  <a:moveTo>
                    <a:pt x="1822" y="322"/>
                  </a:moveTo>
                  <a:cubicBezTo>
                    <a:pt x="2262" y="322"/>
                    <a:pt x="2596" y="679"/>
                    <a:pt x="2596" y="1096"/>
                  </a:cubicBezTo>
                  <a:lnTo>
                    <a:pt x="2596" y="1203"/>
                  </a:lnTo>
                  <a:lnTo>
                    <a:pt x="2584" y="1203"/>
                  </a:lnTo>
                  <a:cubicBezTo>
                    <a:pt x="2358" y="1143"/>
                    <a:pt x="2286" y="846"/>
                    <a:pt x="2274" y="846"/>
                  </a:cubicBezTo>
                  <a:cubicBezTo>
                    <a:pt x="2262" y="786"/>
                    <a:pt x="2215" y="727"/>
                    <a:pt x="2143" y="727"/>
                  </a:cubicBezTo>
                  <a:cubicBezTo>
                    <a:pt x="2133" y="725"/>
                    <a:pt x="2122" y="724"/>
                    <a:pt x="2111" y="724"/>
                  </a:cubicBezTo>
                  <a:cubicBezTo>
                    <a:pt x="2057" y="724"/>
                    <a:pt x="1996" y="747"/>
                    <a:pt x="1977" y="786"/>
                  </a:cubicBezTo>
                  <a:cubicBezTo>
                    <a:pt x="1691" y="1203"/>
                    <a:pt x="1024" y="1203"/>
                    <a:pt x="1024" y="1203"/>
                  </a:cubicBezTo>
                  <a:lnTo>
                    <a:pt x="977" y="1203"/>
                  </a:lnTo>
                  <a:lnTo>
                    <a:pt x="977" y="1096"/>
                  </a:lnTo>
                  <a:cubicBezTo>
                    <a:pt x="977" y="667"/>
                    <a:pt x="1334" y="322"/>
                    <a:pt x="1751" y="322"/>
                  </a:cubicBezTo>
                  <a:close/>
                  <a:moveTo>
                    <a:pt x="2727" y="1667"/>
                  </a:moveTo>
                  <a:cubicBezTo>
                    <a:pt x="2763" y="1691"/>
                    <a:pt x="2763" y="1727"/>
                    <a:pt x="2763" y="1751"/>
                  </a:cubicBezTo>
                  <a:cubicBezTo>
                    <a:pt x="2763" y="1798"/>
                    <a:pt x="2751" y="1846"/>
                    <a:pt x="2703" y="1858"/>
                  </a:cubicBezTo>
                  <a:lnTo>
                    <a:pt x="2703" y="1667"/>
                  </a:lnTo>
                  <a:close/>
                  <a:moveTo>
                    <a:pt x="858" y="1667"/>
                  </a:moveTo>
                  <a:lnTo>
                    <a:pt x="858" y="1870"/>
                  </a:lnTo>
                  <a:cubicBezTo>
                    <a:pt x="822" y="1846"/>
                    <a:pt x="798" y="1810"/>
                    <a:pt x="798" y="1751"/>
                  </a:cubicBezTo>
                  <a:cubicBezTo>
                    <a:pt x="798" y="1727"/>
                    <a:pt x="810" y="1691"/>
                    <a:pt x="822" y="1667"/>
                  </a:cubicBezTo>
                  <a:close/>
                  <a:moveTo>
                    <a:pt x="2084" y="1203"/>
                  </a:moveTo>
                  <a:cubicBezTo>
                    <a:pt x="2143" y="1322"/>
                    <a:pt x="2239" y="1441"/>
                    <a:pt x="2393" y="1501"/>
                  </a:cubicBezTo>
                  <a:lnTo>
                    <a:pt x="2393" y="1977"/>
                  </a:lnTo>
                  <a:cubicBezTo>
                    <a:pt x="2393" y="2263"/>
                    <a:pt x="2155" y="2489"/>
                    <a:pt x="1858" y="2489"/>
                  </a:cubicBezTo>
                  <a:lnTo>
                    <a:pt x="1703" y="2489"/>
                  </a:lnTo>
                  <a:cubicBezTo>
                    <a:pt x="1405" y="2489"/>
                    <a:pt x="1191" y="2251"/>
                    <a:pt x="1191" y="1977"/>
                  </a:cubicBezTo>
                  <a:lnTo>
                    <a:pt x="1191" y="1548"/>
                  </a:lnTo>
                  <a:cubicBezTo>
                    <a:pt x="1393" y="1512"/>
                    <a:pt x="1786" y="1441"/>
                    <a:pt x="2084" y="1203"/>
                  </a:cubicBezTo>
                  <a:close/>
                  <a:moveTo>
                    <a:pt x="1965" y="2822"/>
                  </a:moveTo>
                  <a:lnTo>
                    <a:pt x="1965" y="2917"/>
                  </a:lnTo>
                  <a:lnTo>
                    <a:pt x="1786" y="3108"/>
                  </a:lnTo>
                  <a:lnTo>
                    <a:pt x="1596" y="2941"/>
                  </a:lnTo>
                  <a:lnTo>
                    <a:pt x="1596" y="2822"/>
                  </a:lnTo>
                  <a:close/>
                  <a:moveTo>
                    <a:pt x="1751" y="0"/>
                  </a:moveTo>
                  <a:cubicBezTo>
                    <a:pt x="1143" y="0"/>
                    <a:pt x="631" y="500"/>
                    <a:pt x="631" y="1108"/>
                  </a:cubicBezTo>
                  <a:lnTo>
                    <a:pt x="631" y="1405"/>
                  </a:lnTo>
                  <a:cubicBezTo>
                    <a:pt x="524" y="1501"/>
                    <a:pt x="453" y="1631"/>
                    <a:pt x="453" y="1762"/>
                  </a:cubicBezTo>
                  <a:cubicBezTo>
                    <a:pt x="453" y="2024"/>
                    <a:pt x="643" y="2215"/>
                    <a:pt x="893" y="2227"/>
                  </a:cubicBezTo>
                  <a:cubicBezTo>
                    <a:pt x="953" y="2441"/>
                    <a:pt x="1096" y="2596"/>
                    <a:pt x="1274" y="2703"/>
                  </a:cubicBezTo>
                  <a:lnTo>
                    <a:pt x="1274" y="2798"/>
                  </a:lnTo>
                  <a:lnTo>
                    <a:pt x="596" y="3060"/>
                  </a:lnTo>
                  <a:cubicBezTo>
                    <a:pt x="524" y="3096"/>
                    <a:pt x="0" y="3298"/>
                    <a:pt x="0" y="3965"/>
                  </a:cubicBezTo>
                  <a:lnTo>
                    <a:pt x="0" y="4560"/>
                  </a:lnTo>
                  <a:cubicBezTo>
                    <a:pt x="0" y="4656"/>
                    <a:pt x="72" y="4727"/>
                    <a:pt x="155" y="4727"/>
                  </a:cubicBezTo>
                  <a:lnTo>
                    <a:pt x="572" y="4727"/>
                  </a:lnTo>
                  <a:cubicBezTo>
                    <a:pt x="667" y="4727"/>
                    <a:pt x="738" y="4656"/>
                    <a:pt x="738" y="4560"/>
                  </a:cubicBezTo>
                  <a:cubicBezTo>
                    <a:pt x="738" y="4477"/>
                    <a:pt x="667" y="4406"/>
                    <a:pt x="572" y="4406"/>
                  </a:cubicBezTo>
                  <a:lnTo>
                    <a:pt x="322" y="4406"/>
                  </a:lnTo>
                  <a:lnTo>
                    <a:pt x="322" y="3965"/>
                  </a:lnTo>
                  <a:cubicBezTo>
                    <a:pt x="322" y="3513"/>
                    <a:pt x="679" y="3370"/>
                    <a:pt x="691" y="3370"/>
                  </a:cubicBezTo>
                  <a:lnTo>
                    <a:pt x="703" y="3370"/>
                  </a:lnTo>
                  <a:lnTo>
                    <a:pt x="1334" y="3132"/>
                  </a:lnTo>
                  <a:lnTo>
                    <a:pt x="1655" y="3465"/>
                  </a:lnTo>
                  <a:cubicBezTo>
                    <a:pt x="1691" y="3489"/>
                    <a:pt x="1739" y="3513"/>
                    <a:pt x="1774" y="3513"/>
                  </a:cubicBezTo>
                  <a:cubicBezTo>
                    <a:pt x="1822" y="3513"/>
                    <a:pt x="1870" y="3489"/>
                    <a:pt x="1893" y="3465"/>
                  </a:cubicBezTo>
                  <a:lnTo>
                    <a:pt x="2215" y="3132"/>
                  </a:lnTo>
                  <a:lnTo>
                    <a:pt x="2834" y="3394"/>
                  </a:lnTo>
                  <a:lnTo>
                    <a:pt x="2846" y="3394"/>
                  </a:lnTo>
                  <a:cubicBezTo>
                    <a:pt x="2870" y="3394"/>
                    <a:pt x="3227" y="3525"/>
                    <a:pt x="3227" y="3989"/>
                  </a:cubicBezTo>
                  <a:lnTo>
                    <a:pt x="3227" y="4418"/>
                  </a:lnTo>
                  <a:lnTo>
                    <a:pt x="1108" y="4418"/>
                  </a:lnTo>
                  <a:cubicBezTo>
                    <a:pt x="1024" y="4418"/>
                    <a:pt x="941" y="4489"/>
                    <a:pt x="941" y="4584"/>
                  </a:cubicBezTo>
                  <a:cubicBezTo>
                    <a:pt x="941" y="4668"/>
                    <a:pt x="1024" y="4739"/>
                    <a:pt x="1108" y="4739"/>
                  </a:cubicBezTo>
                  <a:lnTo>
                    <a:pt x="3382" y="4739"/>
                  </a:lnTo>
                  <a:cubicBezTo>
                    <a:pt x="3477" y="4739"/>
                    <a:pt x="3548" y="4668"/>
                    <a:pt x="3548" y="4584"/>
                  </a:cubicBezTo>
                  <a:lnTo>
                    <a:pt x="3548" y="3989"/>
                  </a:lnTo>
                  <a:cubicBezTo>
                    <a:pt x="3548" y="3298"/>
                    <a:pt x="3013" y="3084"/>
                    <a:pt x="2953" y="3060"/>
                  </a:cubicBezTo>
                  <a:lnTo>
                    <a:pt x="2298" y="2798"/>
                  </a:lnTo>
                  <a:lnTo>
                    <a:pt x="2298" y="2703"/>
                  </a:lnTo>
                  <a:cubicBezTo>
                    <a:pt x="2477" y="2596"/>
                    <a:pt x="2608" y="2441"/>
                    <a:pt x="2691" y="2227"/>
                  </a:cubicBezTo>
                  <a:cubicBezTo>
                    <a:pt x="2929" y="2215"/>
                    <a:pt x="3120" y="2001"/>
                    <a:pt x="3120" y="1762"/>
                  </a:cubicBezTo>
                  <a:cubicBezTo>
                    <a:pt x="3120" y="1620"/>
                    <a:pt x="3048" y="1489"/>
                    <a:pt x="2941" y="1405"/>
                  </a:cubicBezTo>
                  <a:lnTo>
                    <a:pt x="2941" y="1108"/>
                  </a:lnTo>
                  <a:cubicBezTo>
                    <a:pt x="2941" y="500"/>
                    <a:pt x="2429" y="0"/>
                    <a:pt x="1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1" name="Google Shape;10091;p78"/>
            <p:cNvSpPr/>
            <p:nvPr/>
          </p:nvSpPr>
          <p:spPr>
            <a:xfrm>
              <a:off x="5001448" y="3108498"/>
              <a:ext cx="113338" cy="151244"/>
            </a:xfrm>
            <a:custGeom>
              <a:avLst/>
              <a:gdLst/>
              <a:ahLst/>
              <a:cxnLst/>
              <a:rect l="l" t="t" r="r" b="b"/>
              <a:pathLst>
                <a:path w="3561" h="4752" extrusionOk="0">
                  <a:moveTo>
                    <a:pt x="1811" y="322"/>
                  </a:moveTo>
                  <a:cubicBezTo>
                    <a:pt x="2251" y="322"/>
                    <a:pt x="2585" y="679"/>
                    <a:pt x="2585" y="1096"/>
                  </a:cubicBezTo>
                  <a:lnTo>
                    <a:pt x="2585" y="1203"/>
                  </a:lnTo>
                  <a:lnTo>
                    <a:pt x="2573" y="1203"/>
                  </a:lnTo>
                  <a:cubicBezTo>
                    <a:pt x="2346" y="1144"/>
                    <a:pt x="2275" y="846"/>
                    <a:pt x="2263" y="846"/>
                  </a:cubicBezTo>
                  <a:cubicBezTo>
                    <a:pt x="2251" y="786"/>
                    <a:pt x="2204" y="727"/>
                    <a:pt x="2132" y="727"/>
                  </a:cubicBezTo>
                  <a:cubicBezTo>
                    <a:pt x="2124" y="725"/>
                    <a:pt x="2116" y="725"/>
                    <a:pt x="2107" y="725"/>
                  </a:cubicBezTo>
                  <a:cubicBezTo>
                    <a:pt x="2051" y="725"/>
                    <a:pt x="1986" y="756"/>
                    <a:pt x="1965" y="786"/>
                  </a:cubicBezTo>
                  <a:cubicBezTo>
                    <a:pt x="1692" y="1203"/>
                    <a:pt x="1037" y="1203"/>
                    <a:pt x="1025" y="1203"/>
                  </a:cubicBezTo>
                  <a:lnTo>
                    <a:pt x="965" y="1203"/>
                  </a:lnTo>
                  <a:lnTo>
                    <a:pt x="965" y="1096"/>
                  </a:lnTo>
                  <a:cubicBezTo>
                    <a:pt x="965" y="667"/>
                    <a:pt x="1322" y="322"/>
                    <a:pt x="1739" y="322"/>
                  </a:cubicBezTo>
                  <a:close/>
                  <a:moveTo>
                    <a:pt x="2751" y="1668"/>
                  </a:moveTo>
                  <a:cubicBezTo>
                    <a:pt x="2787" y="1703"/>
                    <a:pt x="2787" y="1727"/>
                    <a:pt x="2787" y="1763"/>
                  </a:cubicBezTo>
                  <a:cubicBezTo>
                    <a:pt x="2787" y="1798"/>
                    <a:pt x="2763" y="1846"/>
                    <a:pt x="2715" y="1858"/>
                  </a:cubicBezTo>
                  <a:lnTo>
                    <a:pt x="2715" y="1668"/>
                  </a:lnTo>
                  <a:close/>
                  <a:moveTo>
                    <a:pt x="858" y="1679"/>
                  </a:moveTo>
                  <a:lnTo>
                    <a:pt x="858" y="1894"/>
                  </a:lnTo>
                  <a:cubicBezTo>
                    <a:pt x="834" y="1858"/>
                    <a:pt x="799" y="1834"/>
                    <a:pt x="799" y="1775"/>
                  </a:cubicBezTo>
                  <a:cubicBezTo>
                    <a:pt x="799" y="1739"/>
                    <a:pt x="810" y="1715"/>
                    <a:pt x="834" y="1679"/>
                  </a:cubicBezTo>
                  <a:close/>
                  <a:moveTo>
                    <a:pt x="2096" y="1203"/>
                  </a:moveTo>
                  <a:cubicBezTo>
                    <a:pt x="2156" y="1322"/>
                    <a:pt x="2263" y="1441"/>
                    <a:pt x="2406" y="1501"/>
                  </a:cubicBezTo>
                  <a:lnTo>
                    <a:pt x="2406" y="1977"/>
                  </a:lnTo>
                  <a:cubicBezTo>
                    <a:pt x="2394" y="2263"/>
                    <a:pt x="2156" y="2501"/>
                    <a:pt x="1870" y="2501"/>
                  </a:cubicBezTo>
                  <a:lnTo>
                    <a:pt x="1727" y="2501"/>
                  </a:lnTo>
                  <a:cubicBezTo>
                    <a:pt x="1430" y="2501"/>
                    <a:pt x="1203" y="2263"/>
                    <a:pt x="1203" y="1977"/>
                  </a:cubicBezTo>
                  <a:lnTo>
                    <a:pt x="1203" y="1548"/>
                  </a:lnTo>
                  <a:cubicBezTo>
                    <a:pt x="1418" y="1525"/>
                    <a:pt x="1799" y="1441"/>
                    <a:pt x="2096" y="1203"/>
                  </a:cubicBezTo>
                  <a:close/>
                  <a:moveTo>
                    <a:pt x="1977" y="2834"/>
                  </a:moveTo>
                  <a:lnTo>
                    <a:pt x="1977" y="2918"/>
                  </a:lnTo>
                  <a:lnTo>
                    <a:pt x="1799" y="3108"/>
                  </a:lnTo>
                  <a:lnTo>
                    <a:pt x="1620" y="2941"/>
                  </a:lnTo>
                  <a:lnTo>
                    <a:pt x="1620" y="2834"/>
                  </a:lnTo>
                  <a:close/>
                  <a:moveTo>
                    <a:pt x="1751" y="1"/>
                  </a:moveTo>
                  <a:cubicBezTo>
                    <a:pt x="1144" y="1"/>
                    <a:pt x="632" y="501"/>
                    <a:pt x="632" y="1120"/>
                  </a:cubicBezTo>
                  <a:lnTo>
                    <a:pt x="632" y="1417"/>
                  </a:lnTo>
                  <a:cubicBezTo>
                    <a:pt x="537" y="1501"/>
                    <a:pt x="453" y="1644"/>
                    <a:pt x="453" y="1775"/>
                  </a:cubicBezTo>
                  <a:cubicBezTo>
                    <a:pt x="453" y="2025"/>
                    <a:pt x="656" y="2215"/>
                    <a:pt x="894" y="2239"/>
                  </a:cubicBezTo>
                  <a:cubicBezTo>
                    <a:pt x="953" y="2441"/>
                    <a:pt x="1096" y="2608"/>
                    <a:pt x="1275" y="2715"/>
                  </a:cubicBezTo>
                  <a:lnTo>
                    <a:pt x="1275" y="2799"/>
                  </a:lnTo>
                  <a:lnTo>
                    <a:pt x="596" y="3072"/>
                  </a:lnTo>
                  <a:cubicBezTo>
                    <a:pt x="537" y="3096"/>
                    <a:pt x="1" y="3311"/>
                    <a:pt x="1" y="3977"/>
                  </a:cubicBezTo>
                  <a:lnTo>
                    <a:pt x="1" y="4573"/>
                  </a:lnTo>
                  <a:cubicBezTo>
                    <a:pt x="1" y="4656"/>
                    <a:pt x="72" y="4739"/>
                    <a:pt x="156" y="4739"/>
                  </a:cubicBezTo>
                  <a:lnTo>
                    <a:pt x="572" y="4739"/>
                  </a:lnTo>
                  <a:cubicBezTo>
                    <a:pt x="668" y="4739"/>
                    <a:pt x="739" y="4656"/>
                    <a:pt x="739" y="4573"/>
                  </a:cubicBezTo>
                  <a:cubicBezTo>
                    <a:pt x="739" y="4477"/>
                    <a:pt x="668" y="4406"/>
                    <a:pt x="572" y="4406"/>
                  </a:cubicBezTo>
                  <a:lnTo>
                    <a:pt x="322" y="4406"/>
                  </a:lnTo>
                  <a:lnTo>
                    <a:pt x="322" y="3977"/>
                  </a:lnTo>
                  <a:cubicBezTo>
                    <a:pt x="322" y="3513"/>
                    <a:pt x="680" y="3382"/>
                    <a:pt x="691" y="3382"/>
                  </a:cubicBezTo>
                  <a:lnTo>
                    <a:pt x="715" y="3382"/>
                  </a:lnTo>
                  <a:lnTo>
                    <a:pt x="1334" y="3144"/>
                  </a:lnTo>
                  <a:lnTo>
                    <a:pt x="1668" y="3465"/>
                  </a:lnTo>
                  <a:cubicBezTo>
                    <a:pt x="1692" y="3501"/>
                    <a:pt x="1739" y="3513"/>
                    <a:pt x="1787" y="3513"/>
                  </a:cubicBezTo>
                  <a:cubicBezTo>
                    <a:pt x="1823" y="3513"/>
                    <a:pt x="1870" y="3501"/>
                    <a:pt x="1906" y="3465"/>
                  </a:cubicBezTo>
                  <a:lnTo>
                    <a:pt x="2215" y="3144"/>
                  </a:lnTo>
                  <a:lnTo>
                    <a:pt x="2835" y="3394"/>
                  </a:lnTo>
                  <a:lnTo>
                    <a:pt x="2858" y="3394"/>
                  </a:lnTo>
                  <a:cubicBezTo>
                    <a:pt x="2870" y="3394"/>
                    <a:pt x="3227" y="3525"/>
                    <a:pt x="3227" y="3989"/>
                  </a:cubicBezTo>
                  <a:lnTo>
                    <a:pt x="3227" y="4418"/>
                  </a:lnTo>
                  <a:lnTo>
                    <a:pt x="1108" y="4418"/>
                  </a:lnTo>
                  <a:cubicBezTo>
                    <a:pt x="1025" y="4418"/>
                    <a:pt x="953" y="4501"/>
                    <a:pt x="953" y="4585"/>
                  </a:cubicBezTo>
                  <a:cubicBezTo>
                    <a:pt x="953" y="4680"/>
                    <a:pt x="1025" y="4751"/>
                    <a:pt x="1108" y="4751"/>
                  </a:cubicBezTo>
                  <a:lnTo>
                    <a:pt x="3394" y="4751"/>
                  </a:lnTo>
                  <a:cubicBezTo>
                    <a:pt x="3477" y="4751"/>
                    <a:pt x="3549" y="4680"/>
                    <a:pt x="3549" y="4585"/>
                  </a:cubicBezTo>
                  <a:lnTo>
                    <a:pt x="3549" y="3989"/>
                  </a:lnTo>
                  <a:cubicBezTo>
                    <a:pt x="3561" y="3311"/>
                    <a:pt x="3037" y="3096"/>
                    <a:pt x="2966" y="3072"/>
                  </a:cubicBezTo>
                  <a:lnTo>
                    <a:pt x="2311" y="2799"/>
                  </a:lnTo>
                  <a:lnTo>
                    <a:pt x="2311" y="2715"/>
                  </a:lnTo>
                  <a:cubicBezTo>
                    <a:pt x="2489" y="2608"/>
                    <a:pt x="2620" y="2441"/>
                    <a:pt x="2692" y="2239"/>
                  </a:cubicBezTo>
                  <a:cubicBezTo>
                    <a:pt x="2930" y="2215"/>
                    <a:pt x="3120" y="2013"/>
                    <a:pt x="3120" y="1775"/>
                  </a:cubicBezTo>
                  <a:cubicBezTo>
                    <a:pt x="3120" y="1620"/>
                    <a:pt x="3049" y="1489"/>
                    <a:pt x="2942" y="1417"/>
                  </a:cubicBezTo>
                  <a:lnTo>
                    <a:pt x="2942" y="1120"/>
                  </a:lnTo>
                  <a:cubicBezTo>
                    <a:pt x="2942" y="501"/>
                    <a:pt x="2442" y="1"/>
                    <a:pt x="182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092" name="Google Shape;10092;p78"/>
          <p:cNvGrpSpPr/>
          <p:nvPr/>
        </p:nvGrpSpPr>
        <p:grpSpPr>
          <a:xfrm>
            <a:off x="10634899" y="3667811"/>
            <a:ext cx="446221" cy="446179"/>
            <a:chOff x="7976174" y="2925108"/>
            <a:chExt cx="334666" cy="33463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093" name="Google Shape;10093;p78"/>
            <p:cNvSpPr/>
            <p:nvPr/>
          </p:nvSpPr>
          <p:spPr>
            <a:xfrm>
              <a:off x="8003100" y="3064545"/>
              <a:ext cx="10630" cy="14068"/>
            </a:xfrm>
            <a:custGeom>
              <a:avLst/>
              <a:gdLst/>
              <a:ahLst/>
              <a:cxnLst/>
              <a:rect l="l" t="t" r="r" b="b"/>
              <a:pathLst>
                <a:path w="334" h="442" extrusionOk="0">
                  <a:moveTo>
                    <a:pt x="167" y="1"/>
                  </a:moveTo>
                  <a:cubicBezTo>
                    <a:pt x="72" y="1"/>
                    <a:pt x="0" y="72"/>
                    <a:pt x="0" y="167"/>
                  </a:cubicBezTo>
                  <a:lnTo>
                    <a:pt x="0" y="286"/>
                  </a:lnTo>
                  <a:cubicBezTo>
                    <a:pt x="0" y="370"/>
                    <a:pt x="72" y="441"/>
                    <a:pt x="167" y="441"/>
                  </a:cubicBezTo>
                  <a:cubicBezTo>
                    <a:pt x="250" y="441"/>
                    <a:pt x="322" y="370"/>
                    <a:pt x="322" y="286"/>
                  </a:cubicBezTo>
                  <a:lnTo>
                    <a:pt x="322" y="167"/>
                  </a:lnTo>
                  <a:cubicBezTo>
                    <a:pt x="334"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4" name="Google Shape;10094;p78"/>
            <p:cNvSpPr/>
            <p:nvPr/>
          </p:nvSpPr>
          <p:spPr>
            <a:xfrm>
              <a:off x="8003100" y="3046371"/>
              <a:ext cx="10630" cy="14418"/>
            </a:xfrm>
            <a:custGeom>
              <a:avLst/>
              <a:gdLst/>
              <a:ahLst/>
              <a:cxnLst/>
              <a:rect l="l" t="t" r="r" b="b"/>
              <a:pathLst>
                <a:path w="334" h="453" extrusionOk="0">
                  <a:moveTo>
                    <a:pt x="167" y="0"/>
                  </a:moveTo>
                  <a:cubicBezTo>
                    <a:pt x="72" y="0"/>
                    <a:pt x="0" y="71"/>
                    <a:pt x="0" y="167"/>
                  </a:cubicBezTo>
                  <a:lnTo>
                    <a:pt x="0" y="286"/>
                  </a:lnTo>
                  <a:cubicBezTo>
                    <a:pt x="0" y="369"/>
                    <a:pt x="72" y="452"/>
                    <a:pt x="167" y="452"/>
                  </a:cubicBezTo>
                  <a:cubicBezTo>
                    <a:pt x="250" y="452"/>
                    <a:pt x="322" y="369"/>
                    <a:pt x="322" y="286"/>
                  </a:cubicBezTo>
                  <a:lnTo>
                    <a:pt x="322" y="167"/>
                  </a:lnTo>
                  <a:cubicBezTo>
                    <a:pt x="334" y="71"/>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5" name="Google Shape;10095;p78"/>
            <p:cNvSpPr/>
            <p:nvPr/>
          </p:nvSpPr>
          <p:spPr>
            <a:xfrm>
              <a:off x="8272519" y="3105093"/>
              <a:ext cx="10630" cy="14418"/>
            </a:xfrm>
            <a:custGeom>
              <a:avLst/>
              <a:gdLst/>
              <a:ahLst/>
              <a:cxnLst/>
              <a:rect l="l" t="t" r="r" b="b"/>
              <a:pathLst>
                <a:path w="334" h="453" extrusionOk="0">
                  <a:moveTo>
                    <a:pt x="167" y="0"/>
                  </a:moveTo>
                  <a:cubicBezTo>
                    <a:pt x="84" y="0"/>
                    <a:pt x="1" y="72"/>
                    <a:pt x="1" y="167"/>
                  </a:cubicBezTo>
                  <a:lnTo>
                    <a:pt x="1" y="286"/>
                  </a:lnTo>
                  <a:cubicBezTo>
                    <a:pt x="1" y="370"/>
                    <a:pt x="84" y="453"/>
                    <a:pt x="167" y="453"/>
                  </a:cubicBezTo>
                  <a:cubicBezTo>
                    <a:pt x="263" y="453"/>
                    <a:pt x="334" y="370"/>
                    <a:pt x="334" y="286"/>
                  </a:cubicBezTo>
                  <a:lnTo>
                    <a:pt x="334" y="167"/>
                  </a:lnTo>
                  <a:cubicBezTo>
                    <a:pt x="334" y="72"/>
                    <a:pt x="263"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6" name="Google Shape;10096;p78"/>
            <p:cNvSpPr/>
            <p:nvPr/>
          </p:nvSpPr>
          <p:spPr>
            <a:xfrm>
              <a:off x="8272519" y="3123266"/>
              <a:ext cx="10630" cy="14068"/>
            </a:xfrm>
            <a:custGeom>
              <a:avLst/>
              <a:gdLst/>
              <a:ahLst/>
              <a:cxnLst/>
              <a:rect l="l" t="t" r="r" b="b"/>
              <a:pathLst>
                <a:path w="334" h="442" extrusionOk="0">
                  <a:moveTo>
                    <a:pt x="167" y="1"/>
                  </a:moveTo>
                  <a:cubicBezTo>
                    <a:pt x="84" y="1"/>
                    <a:pt x="1" y="72"/>
                    <a:pt x="1" y="168"/>
                  </a:cubicBezTo>
                  <a:lnTo>
                    <a:pt x="1" y="287"/>
                  </a:lnTo>
                  <a:cubicBezTo>
                    <a:pt x="1" y="370"/>
                    <a:pt x="84" y="442"/>
                    <a:pt x="167" y="442"/>
                  </a:cubicBezTo>
                  <a:cubicBezTo>
                    <a:pt x="263" y="442"/>
                    <a:pt x="334" y="370"/>
                    <a:pt x="334" y="287"/>
                  </a:cubicBezTo>
                  <a:lnTo>
                    <a:pt x="334" y="168"/>
                  </a:lnTo>
                  <a:cubicBezTo>
                    <a:pt x="334" y="72"/>
                    <a:pt x="263"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7" name="Google Shape;10097;p78"/>
            <p:cNvSpPr/>
            <p:nvPr/>
          </p:nvSpPr>
          <p:spPr>
            <a:xfrm>
              <a:off x="7976174" y="2925108"/>
              <a:ext cx="334666" cy="334634"/>
            </a:xfrm>
            <a:custGeom>
              <a:avLst/>
              <a:gdLst/>
              <a:ahLst/>
              <a:cxnLst/>
              <a:rect l="l" t="t" r="r" b="b"/>
              <a:pathLst>
                <a:path w="10515" h="10514" extrusionOk="0">
                  <a:moveTo>
                    <a:pt x="5109" y="655"/>
                  </a:moveTo>
                  <a:lnTo>
                    <a:pt x="5109" y="2762"/>
                  </a:lnTo>
                  <a:lnTo>
                    <a:pt x="4704" y="2762"/>
                  </a:lnTo>
                  <a:lnTo>
                    <a:pt x="4704" y="655"/>
                  </a:lnTo>
                  <a:close/>
                  <a:moveTo>
                    <a:pt x="7549" y="655"/>
                  </a:moveTo>
                  <a:lnTo>
                    <a:pt x="7549" y="738"/>
                  </a:lnTo>
                  <a:lnTo>
                    <a:pt x="7549" y="750"/>
                  </a:lnTo>
                  <a:lnTo>
                    <a:pt x="7549" y="1584"/>
                  </a:lnTo>
                  <a:lnTo>
                    <a:pt x="7549" y="1774"/>
                  </a:lnTo>
                  <a:cubicBezTo>
                    <a:pt x="7442" y="1667"/>
                    <a:pt x="7311" y="1572"/>
                    <a:pt x="7157" y="1536"/>
                  </a:cubicBezTo>
                  <a:cubicBezTo>
                    <a:pt x="7122" y="1527"/>
                    <a:pt x="7085" y="1523"/>
                    <a:pt x="7048" y="1523"/>
                  </a:cubicBezTo>
                  <a:cubicBezTo>
                    <a:pt x="6935" y="1523"/>
                    <a:pt x="6818" y="1565"/>
                    <a:pt x="6728" y="1655"/>
                  </a:cubicBezTo>
                  <a:cubicBezTo>
                    <a:pt x="6716" y="1667"/>
                    <a:pt x="6371" y="1965"/>
                    <a:pt x="6811" y="2584"/>
                  </a:cubicBezTo>
                  <a:cubicBezTo>
                    <a:pt x="6859" y="2643"/>
                    <a:pt x="6907" y="2691"/>
                    <a:pt x="6918" y="2762"/>
                  </a:cubicBezTo>
                  <a:lnTo>
                    <a:pt x="5430" y="2762"/>
                  </a:lnTo>
                  <a:lnTo>
                    <a:pt x="5430" y="655"/>
                  </a:lnTo>
                  <a:close/>
                  <a:moveTo>
                    <a:pt x="2359" y="523"/>
                  </a:moveTo>
                  <a:cubicBezTo>
                    <a:pt x="2823" y="523"/>
                    <a:pt x="3485" y="630"/>
                    <a:pt x="3620" y="833"/>
                  </a:cubicBezTo>
                  <a:cubicBezTo>
                    <a:pt x="3644" y="881"/>
                    <a:pt x="3704" y="917"/>
                    <a:pt x="3763" y="917"/>
                  </a:cubicBezTo>
                  <a:lnTo>
                    <a:pt x="4359" y="917"/>
                  </a:lnTo>
                  <a:lnTo>
                    <a:pt x="4359" y="2500"/>
                  </a:lnTo>
                  <a:lnTo>
                    <a:pt x="3954" y="2500"/>
                  </a:lnTo>
                  <a:cubicBezTo>
                    <a:pt x="3894" y="2500"/>
                    <a:pt x="3847" y="2536"/>
                    <a:pt x="3823" y="2560"/>
                  </a:cubicBezTo>
                  <a:cubicBezTo>
                    <a:pt x="3466" y="3024"/>
                    <a:pt x="3275" y="3072"/>
                    <a:pt x="3037" y="3119"/>
                  </a:cubicBezTo>
                  <a:cubicBezTo>
                    <a:pt x="2858" y="3143"/>
                    <a:pt x="2644" y="3191"/>
                    <a:pt x="2358" y="3381"/>
                  </a:cubicBezTo>
                  <a:cubicBezTo>
                    <a:pt x="2174" y="3515"/>
                    <a:pt x="2037" y="3549"/>
                    <a:pt x="1955" y="3549"/>
                  </a:cubicBezTo>
                  <a:cubicBezTo>
                    <a:pt x="1921" y="3549"/>
                    <a:pt x="1896" y="3543"/>
                    <a:pt x="1882" y="3536"/>
                  </a:cubicBezTo>
                  <a:cubicBezTo>
                    <a:pt x="1846" y="3477"/>
                    <a:pt x="1846" y="3417"/>
                    <a:pt x="1846" y="3381"/>
                  </a:cubicBezTo>
                  <a:cubicBezTo>
                    <a:pt x="1882" y="3203"/>
                    <a:pt x="2168" y="3000"/>
                    <a:pt x="2346" y="2905"/>
                  </a:cubicBezTo>
                  <a:cubicBezTo>
                    <a:pt x="2442" y="2858"/>
                    <a:pt x="2466" y="2762"/>
                    <a:pt x="2430" y="2679"/>
                  </a:cubicBezTo>
                  <a:cubicBezTo>
                    <a:pt x="2394" y="2619"/>
                    <a:pt x="2335" y="2596"/>
                    <a:pt x="2263" y="2596"/>
                  </a:cubicBezTo>
                  <a:lnTo>
                    <a:pt x="715" y="2596"/>
                  </a:lnTo>
                  <a:cubicBezTo>
                    <a:pt x="644" y="2596"/>
                    <a:pt x="584" y="2536"/>
                    <a:pt x="584" y="2465"/>
                  </a:cubicBezTo>
                  <a:lnTo>
                    <a:pt x="584" y="2441"/>
                  </a:lnTo>
                  <a:cubicBezTo>
                    <a:pt x="584" y="2369"/>
                    <a:pt x="644" y="2310"/>
                    <a:pt x="715" y="2310"/>
                  </a:cubicBezTo>
                  <a:lnTo>
                    <a:pt x="2132" y="2310"/>
                  </a:lnTo>
                  <a:cubicBezTo>
                    <a:pt x="2215" y="2310"/>
                    <a:pt x="2287" y="2238"/>
                    <a:pt x="2287" y="2143"/>
                  </a:cubicBezTo>
                  <a:cubicBezTo>
                    <a:pt x="2287" y="2060"/>
                    <a:pt x="2215" y="1988"/>
                    <a:pt x="2132" y="1988"/>
                  </a:cubicBezTo>
                  <a:lnTo>
                    <a:pt x="715" y="1988"/>
                  </a:lnTo>
                  <a:lnTo>
                    <a:pt x="441" y="2012"/>
                  </a:lnTo>
                  <a:cubicBezTo>
                    <a:pt x="370" y="2012"/>
                    <a:pt x="310" y="1953"/>
                    <a:pt x="310" y="1881"/>
                  </a:cubicBezTo>
                  <a:lnTo>
                    <a:pt x="310" y="1869"/>
                  </a:lnTo>
                  <a:cubicBezTo>
                    <a:pt x="310" y="1786"/>
                    <a:pt x="370" y="1726"/>
                    <a:pt x="441" y="1726"/>
                  </a:cubicBezTo>
                  <a:lnTo>
                    <a:pt x="2156" y="1726"/>
                  </a:lnTo>
                  <a:cubicBezTo>
                    <a:pt x="2251" y="1726"/>
                    <a:pt x="2323" y="1655"/>
                    <a:pt x="2323" y="1572"/>
                  </a:cubicBezTo>
                  <a:cubicBezTo>
                    <a:pt x="2323" y="1476"/>
                    <a:pt x="2251" y="1405"/>
                    <a:pt x="2156" y="1405"/>
                  </a:cubicBezTo>
                  <a:lnTo>
                    <a:pt x="691" y="1405"/>
                  </a:lnTo>
                  <a:cubicBezTo>
                    <a:pt x="632" y="1393"/>
                    <a:pt x="596" y="1345"/>
                    <a:pt x="596" y="1286"/>
                  </a:cubicBezTo>
                  <a:lnTo>
                    <a:pt x="596" y="1274"/>
                  </a:lnTo>
                  <a:cubicBezTo>
                    <a:pt x="596" y="1191"/>
                    <a:pt x="656" y="1131"/>
                    <a:pt x="727" y="1131"/>
                  </a:cubicBezTo>
                  <a:lnTo>
                    <a:pt x="2156" y="1131"/>
                  </a:lnTo>
                  <a:cubicBezTo>
                    <a:pt x="2239" y="1131"/>
                    <a:pt x="2323" y="1060"/>
                    <a:pt x="2323" y="976"/>
                  </a:cubicBezTo>
                  <a:cubicBezTo>
                    <a:pt x="2323" y="881"/>
                    <a:pt x="2239" y="810"/>
                    <a:pt x="2156" y="810"/>
                  </a:cubicBezTo>
                  <a:lnTo>
                    <a:pt x="1442" y="810"/>
                  </a:lnTo>
                  <a:cubicBezTo>
                    <a:pt x="1370" y="810"/>
                    <a:pt x="1311" y="750"/>
                    <a:pt x="1311" y="679"/>
                  </a:cubicBezTo>
                  <a:lnTo>
                    <a:pt x="1311" y="655"/>
                  </a:lnTo>
                  <a:cubicBezTo>
                    <a:pt x="1311" y="583"/>
                    <a:pt x="1370" y="524"/>
                    <a:pt x="1442" y="524"/>
                  </a:cubicBezTo>
                  <a:lnTo>
                    <a:pt x="2287" y="524"/>
                  </a:lnTo>
                  <a:cubicBezTo>
                    <a:pt x="2310" y="523"/>
                    <a:pt x="2334" y="523"/>
                    <a:pt x="2359" y="523"/>
                  </a:cubicBezTo>
                  <a:close/>
                  <a:moveTo>
                    <a:pt x="8633" y="310"/>
                  </a:moveTo>
                  <a:cubicBezTo>
                    <a:pt x="8704" y="310"/>
                    <a:pt x="8764" y="369"/>
                    <a:pt x="8764" y="452"/>
                  </a:cubicBezTo>
                  <a:lnTo>
                    <a:pt x="8764" y="691"/>
                  </a:lnTo>
                  <a:lnTo>
                    <a:pt x="8764" y="726"/>
                  </a:lnTo>
                  <a:lnTo>
                    <a:pt x="8764" y="1107"/>
                  </a:lnTo>
                  <a:lnTo>
                    <a:pt x="8764" y="1131"/>
                  </a:lnTo>
                  <a:lnTo>
                    <a:pt x="8764" y="2155"/>
                  </a:lnTo>
                  <a:cubicBezTo>
                    <a:pt x="8764" y="2250"/>
                    <a:pt x="8835" y="2322"/>
                    <a:pt x="8931" y="2322"/>
                  </a:cubicBezTo>
                  <a:cubicBezTo>
                    <a:pt x="9014" y="2322"/>
                    <a:pt x="9085" y="2250"/>
                    <a:pt x="9085" y="2155"/>
                  </a:cubicBezTo>
                  <a:lnTo>
                    <a:pt x="9085" y="1012"/>
                  </a:lnTo>
                  <a:lnTo>
                    <a:pt x="9085" y="988"/>
                  </a:lnTo>
                  <a:lnTo>
                    <a:pt x="9085" y="953"/>
                  </a:lnTo>
                  <a:lnTo>
                    <a:pt x="9085" y="702"/>
                  </a:lnTo>
                  <a:cubicBezTo>
                    <a:pt x="9109" y="643"/>
                    <a:pt x="9145" y="595"/>
                    <a:pt x="9204" y="595"/>
                  </a:cubicBezTo>
                  <a:lnTo>
                    <a:pt x="9228" y="595"/>
                  </a:lnTo>
                  <a:cubicBezTo>
                    <a:pt x="9300" y="595"/>
                    <a:pt x="9359" y="655"/>
                    <a:pt x="9359" y="726"/>
                  </a:cubicBezTo>
                  <a:lnTo>
                    <a:pt x="9359" y="1322"/>
                  </a:lnTo>
                  <a:lnTo>
                    <a:pt x="9359" y="1441"/>
                  </a:lnTo>
                  <a:lnTo>
                    <a:pt x="9359" y="2155"/>
                  </a:lnTo>
                  <a:cubicBezTo>
                    <a:pt x="9359" y="2250"/>
                    <a:pt x="9431" y="2322"/>
                    <a:pt x="9526" y="2322"/>
                  </a:cubicBezTo>
                  <a:cubicBezTo>
                    <a:pt x="9609" y="2322"/>
                    <a:pt x="9681" y="2250"/>
                    <a:pt x="9681" y="2155"/>
                  </a:cubicBezTo>
                  <a:lnTo>
                    <a:pt x="9681" y="1441"/>
                  </a:lnTo>
                  <a:cubicBezTo>
                    <a:pt x="9681" y="1369"/>
                    <a:pt x="9740" y="1310"/>
                    <a:pt x="9824" y="1310"/>
                  </a:cubicBezTo>
                  <a:lnTo>
                    <a:pt x="9835" y="1310"/>
                  </a:lnTo>
                  <a:cubicBezTo>
                    <a:pt x="9907" y="1310"/>
                    <a:pt x="9966" y="1369"/>
                    <a:pt x="9966" y="1441"/>
                  </a:cubicBezTo>
                  <a:lnTo>
                    <a:pt x="9966" y="2298"/>
                  </a:lnTo>
                  <a:cubicBezTo>
                    <a:pt x="9978" y="2750"/>
                    <a:pt x="9883" y="3489"/>
                    <a:pt x="9657" y="3620"/>
                  </a:cubicBezTo>
                  <a:cubicBezTo>
                    <a:pt x="9609" y="3643"/>
                    <a:pt x="9585" y="3703"/>
                    <a:pt x="9585" y="3762"/>
                  </a:cubicBezTo>
                  <a:lnTo>
                    <a:pt x="9585" y="4358"/>
                  </a:lnTo>
                  <a:lnTo>
                    <a:pt x="7990" y="4358"/>
                  </a:lnTo>
                  <a:lnTo>
                    <a:pt x="7990" y="3965"/>
                  </a:lnTo>
                  <a:cubicBezTo>
                    <a:pt x="7990" y="3905"/>
                    <a:pt x="7954" y="3858"/>
                    <a:pt x="7930" y="3822"/>
                  </a:cubicBezTo>
                  <a:cubicBezTo>
                    <a:pt x="7466" y="3465"/>
                    <a:pt x="7419" y="3274"/>
                    <a:pt x="7383" y="3036"/>
                  </a:cubicBezTo>
                  <a:cubicBezTo>
                    <a:pt x="7347" y="2858"/>
                    <a:pt x="7299" y="2655"/>
                    <a:pt x="7109" y="2369"/>
                  </a:cubicBezTo>
                  <a:cubicBezTo>
                    <a:pt x="6918" y="2096"/>
                    <a:pt x="6930" y="1941"/>
                    <a:pt x="6966" y="1893"/>
                  </a:cubicBezTo>
                  <a:cubicBezTo>
                    <a:pt x="7026" y="1845"/>
                    <a:pt x="7085" y="1845"/>
                    <a:pt x="7109" y="1845"/>
                  </a:cubicBezTo>
                  <a:cubicBezTo>
                    <a:pt x="7288" y="1893"/>
                    <a:pt x="7502" y="2179"/>
                    <a:pt x="7585" y="2357"/>
                  </a:cubicBezTo>
                  <a:cubicBezTo>
                    <a:pt x="7603" y="2418"/>
                    <a:pt x="7658" y="2460"/>
                    <a:pt x="7718" y="2460"/>
                  </a:cubicBezTo>
                  <a:cubicBezTo>
                    <a:pt x="7741" y="2460"/>
                    <a:pt x="7765" y="2454"/>
                    <a:pt x="7788" y="2441"/>
                  </a:cubicBezTo>
                  <a:cubicBezTo>
                    <a:pt x="7847" y="2417"/>
                    <a:pt x="7871" y="2357"/>
                    <a:pt x="7871" y="2286"/>
                  </a:cubicBezTo>
                  <a:lnTo>
                    <a:pt x="7871" y="2262"/>
                  </a:lnTo>
                  <a:lnTo>
                    <a:pt x="7871" y="1584"/>
                  </a:lnTo>
                  <a:lnTo>
                    <a:pt x="7871" y="750"/>
                  </a:lnTo>
                  <a:lnTo>
                    <a:pt x="7871" y="726"/>
                  </a:lnTo>
                  <a:cubicBezTo>
                    <a:pt x="7871" y="655"/>
                    <a:pt x="7930" y="595"/>
                    <a:pt x="8002" y="595"/>
                  </a:cubicBezTo>
                  <a:lnTo>
                    <a:pt x="8014" y="595"/>
                  </a:lnTo>
                  <a:cubicBezTo>
                    <a:pt x="8097" y="595"/>
                    <a:pt x="8157" y="655"/>
                    <a:pt x="8157" y="726"/>
                  </a:cubicBezTo>
                  <a:lnTo>
                    <a:pt x="8157" y="2143"/>
                  </a:lnTo>
                  <a:cubicBezTo>
                    <a:pt x="8157" y="2238"/>
                    <a:pt x="8228" y="2310"/>
                    <a:pt x="8311" y="2310"/>
                  </a:cubicBezTo>
                  <a:cubicBezTo>
                    <a:pt x="8407" y="2310"/>
                    <a:pt x="8478" y="2238"/>
                    <a:pt x="8478" y="2143"/>
                  </a:cubicBezTo>
                  <a:lnTo>
                    <a:pt x="8478" y="726"/>
                  </a:lnTo>
                  <a:lnTo>
                    <a:pt x="8478" y="452"/>
                  </a:lnTo>
                  <a:cubicBezTo>
                    <a:pt x="8478" y="369"/>
                    <a:pt x="8538" y="310"/>
                    <a:pt x="8609" y="310"/>
                  </a:cubicBezTo>
                  <a:close/>
                  <a:moveTo>
                    <a:pt x="1763" y="2941"/>
                  </a:moveTo>
                  <a:cubicBezTo>
                    <a:pt x="1668" y="3036"/>
                    <a:pt x="1561" y="3179"/>
                    <a:pt x="1537" y="3322"/>
                  </a:cubicBezTo>
                  <a:cubicBezTo>
                    <a:pt x="1501" y="3477"/>
                    <a:pt x="1537" y="3631"/>
                    <a:pt x="1656" y="3750"/>
                  </a:cubicBezTo>
                  <a:cubicBezTo>
                    <a:pt x="1668" y="3774"/>
                    <a:pt x="1763" y="3881"/>
                    <a:pt x="1989" y="3881"/>
                  </a:cubicBezTo>
                  <a:cubicBezTo>
                    <a:pt x="2144" y="3881"/>
                    <a:pt x="2335" y="3834"/>
                    <a:pt x="2573" y="3667"/>
                  </a:cubicBezTo>
                  <a:cubicBezTo>
                    <a:pt x="2632" y="3620"/>
                    <a:pt x="2692" y="3572"/>
                    <a:pt x="2751" y="3560"/>
                  </a:cubicBezTo>
                  <a:lnTo>
                    <a:pt x="2751" y="5048"/>
                  </a:lnTo>
                  <a:lnTo>
                    <a:pt x="656" y="5048"/>
                  </a:lnTo>
                  <a:lnTo>
                    <a:pt x="656" y="2941"/>
                  </a:lnTo>
                  <a:close/>
                  <a:moveTo>
                    <a:pt x="9824" y="4703"/>
                  </a:moveTo>
                  <a:lnTo>
                    <a:pt x="9824" y="5108"/>
                  </a:lnTo>
                  <a:lnTo>
                    <a:pt x="7728" y="5108"/>
                  </a:lnTo>
                  <a:lnTo>
                    <a:pt x="7728" y="4703"/>
                  </a:lnTo>
                  <a:close/>
                  <a:moveTo>
                    <a:pt x="2751" y="5370"/>
                  </a:moveTo>
                  <a:lnTo>
                    <a:pt x="2751" y="5775"/>
                  </a:lnTo>
                  <a:lnTo>
                    <a:pt x="656" y="5775"/>
                  </a:lnTo>
                  <a:lnTo>
                    <a:pt x="656" y="5370"/>
                  </a:lnTo>
                  <a:close/>
                  <a:moveTo>
                    <a:pt x="4359" y="2858"/>
                  </a:moveTo>
                  <a:lnTo>
                    <a:pt x="4359" y="2917"/>
                  </a:lnTo>
                  <a:cubicBezTo>
                    <a:pt x="4359" y="3012"/>
                    <a:pt x="4430" y="3084"/>
                    <a:pt x="4525" y="3084"/>
                  </a:cubicBezTo>
                  <a:lnTo>
                    <a:pt x="7014" y="3084"/>
                  </a:lnTo>
                  <a:lnTo>
                    <a:pt x="7014" y="3096"/>
                  </a:lnTo>
                  <a:cubicBezTo>
                    <a:pt x="7049" y="3369"/>
                    <a:pt x="7109" y="3655"/>
                    <a:pt x="7621" y="4048"/>
                  </a:cubicBezTo>
                  <a:lnTo>
                    <a:pt x="7621" y="4370"/>
                  </a:lnTo>
                  <a:lnTo>
                    <a:pt x="7561" y="4370"/>
                  </a:lnTo>
                  <a:cubicBezTo>
                    <a:pt x="7466" y="4370"/>
                    <a:pt x="7395" y="4441"/>
                    <a:pt x="7395" y="4524"/>
                  </a:cubicBezTo>
                  <a:lnTo>
                    <a:pt x="7395" y="7013"/>
                  </a:lnTo>
                  <a:lnTo>
                    <a:pt x="7383" y="7013"/>
                  </a:lnTo>
                  <a:cubicBezTo>
                    <a:pt x="7109" y="7060"/>
                    <a:pt x="6823" y="7120"/>
                    <a:pt x="6430" y="7620"/>
                  </a:cubicBezTo>
                  <a:lnTo>
                    <a:pt x="6121" y="7620"/>
                  </a:lnTo>
                  <a:lnTo>
                    <a:pt x="6121" y="7560"/>
                  </a:lnTo>
                  <a:cubicBezTo>
                    <a:pt x="6121" y="7477"/>
                    <a:pt x="6037" y="7406"/>
                    <a:pt x="5954" y="7406"/>
                  </a:cubicBezTo>
                  <a:lnTo>
                    <a:pt x="3466" y="7406"/>
                  </a:lnTo>
                  <a:lnTo>
                    <a:pt x="3466" y="7382"/>
                  </a:lnTo>
                  <a:cubicBezTo>
                    <a:pt x="3418" y="7120"/>
                    <a:pt x="3358" y="6834"/>
                    <a:pt x="2858" y="6429"/>
                  </a:cubicBezTo>
                  <a:lnTo>
                    <a:pt x="2858" y="6120"/>
                  </a:lnTo>
                  <a:lnTo>
                    <a:pt x="2918" y="6120"/>
                  </a:lnTo>
                  <a:cubicBezTo>
                    <a:pt x="3001" y="6120"/>
                    <a:pt x="3085" y="6048"/>
                    <a:pt x="3085" y="5953"/>
                  </a:cubicBezTo>
                  <a:lnTo>
                    <a:pt x="3085" y="3477"/>
                  </a:lnTo>
                  <a:lnTo>
                    <a:pt x="3097" y="3477"/>
                  </a:lnTo>
                  <a:cubicBezTo>
                    <a:pt x="3358" y="3429"/>
                    <a:pt x="3644" y="3369"/>
                    <a:pt x="4049" y="2858"/>
                  </a:cubicBezTo>
                  <a:close/>
                  <a:moveTo>
                    <a:pt x="5787" y="7727"/>
                  </a:moveTo>
                  <a:lnTo>
                    <a:pt x="5787" y="9823"/>
                  </a:lnTo>
                  <a:lnTo>
                    <a:pt x="5383" y="9823"/>
                  </a:lnTo>
                  <a:lnTo>
                    <a:pt x="5383" y="7727"/>
                  </a:lnTo>
                  <a:close/>
                  <a:moveTo>
                    <a:pt x="8490" y="6933"/>
                  </a:moveTo>
                  <a:cubicBezTo>
                    <a:pt x="8530" y="6933"/>
                    <a:pt x="8558" y="6942"/>
                    <a:pt x="8573" y="6953"/>
                  </a:cubicBezTo>
                  <a:cubicBezTo>
                    <a:pt x="8621" y="7013"/>
                    <a:pt x="8621" y="7072"/>
                    <a:pt x="8621" y="7108"/>
                  </a:cubicBezTo>
                  <a:cubicBezTo>
                    <a:pt x="8573" y="7287"/>
                    <a:pt x="8288" y="7489"/>
                    <a:pt x="8109" y="7584"/>
                  </a:cubicBezTo>
                  <a:cubicBezTo>
                    <a:pt x="8026" y="7620"/>
                    <a:pt x="7990" y="7727"/>
                    <a:pt x="8038" y="7799"/>
                  </a:cubicBezTo>
                  <a:cubicBezTo>
                    <a:pt x="8061" y="7858"/>
                    <a:pt x="8121" y="7894"/>
                    <a:pt x="8204" y="7894"/>
                  </a:cubicBezTo>
                  <a:lnTo>
                    <a:pt x="9740" y="7894"/>
                  </a:lnTo>
                  <a:cubicBezTo>
                    <a:pt x="9824" y="7894"/>
                    <a:pt x="9883" y="7953"/>
                    <a:pt x="9883" y="8025"/>
                  </a:cubicBezTo>
                  <a:lnTo>
                    <a:pt x="9883" y="8037"/>
                  </a:lnTo>
                  <a:cubicBezTo>
                    <a:pt x="9883" y="8120"/>
                    <a:pt x="9824" y="8180"/>
                    <a:pt x="9740" y="8180"/>
                  </a:cubicBezTo>
                  <a:lnTo>
                    <a:pt x="8335" y="8180"/>
                  </a:lnTo>
                  <a:cubicBezTo>
                    <a:pt x="8240" y="8180"/>
                    <a:pt x="8169" y="8251"/>
                    <a:pt x="8169" y="8334"/>
                  </a:cubicBezTo>
                  <a:cubicBezTo>
                    <a:pt x="8169" y="8430"/>
                    <a:pt x="8240" y="8501"/>
                    <a:pt x="8335" y="8501"/>
                  </a:cubicBezTo>
                  <a:lnTo>
                    <a:pt x="10026" y="8501"/>
                  </a:lnTo>
                  <a:cubicBezTo>
                    <a:pt x="10034" y="8500"/>
                    <a:pt x="10043" y="8499"/>
                    <a:pt x="10051" y="8499"/>
                  </a:cubicBezTo>
                  <a:cubicBezTo>
                    <a:pt x="10121" y="8499"/>
                    <a:pt x="10169" y="8545"/>
                    <a:pt x="10169" y="8620"/>
                  </a:cubicBezTo>
                  <a:cubicBezTo>
                    <a:pt x="10169" y="8692"/>
                    <a:pt x="10097" y="8751"/>
                    <a:pt x="10026" y="8751"/>
                  </a:cubicBezTo>
                  <a:lnTo>
                    <a:pt x="8311" y="8751"/>
                  </a:lnTo>
                  <a:cubicBezTo>
                    <a:pt x="8228" y="8751"/>
                    <a:pt x="8157" y="8834"/>
                    <a:pt x="8157" y="8918"/>
                  </a:cubicBezTo>
                  <a:cubicBezTo>
                    <a:pt x="8157" y="9013"/>
                    <a:pt x="8228" y="9084"/>
                    <a:pt x="8311" y="9084"/>
                  </a:cubicBezTo>
                  <a:lnTo>
                    <a:pt x="9776" y="9084"/>
                  </a:lnTo>
                  <a:cubicBezTo>
                    <a:pt x="9835" y="9096"/>
                    <a:pt x="9883" y="9144"/>
                    <a:pt x="9883" y="9204"/>
                  </a:cubicBezTo>
                  <a:lnTo>
                    <a:pt x="9883" y="9215"/>
                  </a:lnTo>
                  <a:cubicBezTo>
                    <a:pt x="9883" y="9287"/>
                    <a:pt x="9824" y="9346"/>
                    <a:pt x="9752" y="9346"/>
                  </a:cubicBezTo>
                  <a:lnTo>
                    <a:pt x="8323" y="9346"/>
                  </a:lnTo>
                  <a:cubicBezTo>
                    <a:pt x="8228" y="9346"/>
                    <a:pt x="8157" y="9430"/>
                    <a:pt x="8157" y="9513"/>
                  </a:cubicBezTo>
                  <a:cubicBezTo>
                    <a:pt x="8157" y="9608"/>
                    <a:pt x="8228" y="9680"/>
                    <a:pt x="8323" y="9680"/>
                  </a:cubicBezTo>
                  <a:lnTo>
                    <a:pt x="9038" y="9680"/>
                  </a:lnTo>
                  <a:cubicBezTo>
                    <a:pt x="9109" y="9680"/>
                    <a:pt x="9169" y="9739"/>
                    <a:pt x="9169" y="9811"/>
                  </a:cubicBezTo>
                  <a:lnTo>
                    <a:pt x="9169" y="9823"/>
                  </a:lnTo>
                  <a:cubicBezTo>
                    <a:pt x="9169" y="9906"/>
                    <a:pt x="9109" y="9966"/>
                    <a:pt x="9038" y="9966"/>
                  </a:cubicBezTo>
                  <a:lnTo>
                    <a:pt x="8181" y="9966"/>
                  </a:lnTo>
                  <a:cubicBezTo>
                    <a:pt x="8151" y="9967"/>
                    <a:pt x="8120" y="9967"/>
                    <a:pt x="8088" y="9967"/>
                  </a:cubicBezTo>
                  <a:cubicBezTo>
                    <a:pt x="7740" y="9967"/>
                    <a:pt x="7288" y="9907"/>
                    <a:pt x="7026" y="9787"/>
                  </a:cubicBezTo>
                  <a:lnTo>
                    <a:pt x="7014" y="9763"/>
                  </a:lnTo>
                  <a:cubicBezTo>
                    <a:pt x="6978" y="9727"/>
                    <a:pt x="6930" y="9704"/>
                    <a:pt x="6895" y="9704"/>
                  </a:cubicBezTo>
                  <a:cubicBezTo>
                    <a:pt x="6871" y="9692"/>
                    <a:pt x="6859" y="9680"/>
                    <a:pt x="6847" y="9644"/>
                  </a:cubicBezTo>
                  <a:cubicBezTo>
                    <a:pt x="6811" y="9608"/>
                    <a:pt x="6752" y="9573"/>
                    <a:pt x="6692" y="9573"/>
                  </a:cubicBezTo>
                  <a:lnTo>
                    <a:pt x="6097" y="9573"/>
                  </a:lnTo>
                  <a:lnTo>
                    <a:pt x="6097" y="7977"/>
                  </a:lnTo>
                  <a:lnTo>
                    <a:pt x="6502" y="7977"/>
                  </a:lnTo>
                  <a:cubicBezTo>
                    <a:pt x="6561" y="7977"/>
                    <a:pt x="6609" y="7953"/>
                    <a:pt x="6633" y="7918"/>
                  </a:cubicBezTo>
                  <a:cubicBezTo>
                    <a:pt x="6990" y="7453"/>
                    <a:pt x="7192" y="7418"/>
                    <a:pt x="7430" y="7370"/>
                  </a:cubicBezTo>
                  <a:cubicBezTo>
                    <a:pt x="7609" y="7334"/>
                    <a:pt x="7811" y="7299"/>
                    <a:pt x="8097" y="7108"/>
                  </a:cubicBezTo>
                  <a:cubicBezTo>
                    <a:pt x="8274" y="6972"/>
                    <a:pt x="8407" y="6933"/>
                    <a:pt x="8490" y="6933"/>
                  </a:cubicBezTo>
                  <a:close/>
                  <a:moveTo>
                    <a:pt x="2501" y="6132"/>
                  </a:moveTo>
                  <a:lnTo>
                    <a:pt x="2501" y="6537"/>
                  </a:lnTo>
                  <a:cubicBezTo>
                    <a:pt x="2501" y="6596"/>
                    <a:pt x="2525" y="6644"/>
                    <a:pt x="2561" y="6668"/>
                  </a:cubicBezTo>
                  <a:cubicBezTo>
                    <a:pt x="3025" y="7025"/>
                    <a:pt x="3061" y="7227"/>
                    <a:pt x="3108" y="7465"/>
                  </a:cubicBezTo>
                  <a:cubicBezTo>
                    <a:pt x="3120" y="7501"/>
                    <a:pt x="3120" y="7560"/>
                    <a:pt x="3144" y="7608"/>
                  </a:cubicBezTo>
                  <a:cubicBezTo>
                    <a:pt x="3168" y="7763"/>
                    <a:pt x="3228" y="7918"/>
                    <a:pt x="3382" y="8120"/>
                  </a:cubicBezTo>
                  <a:cubicBezTo>
                    <a:pt x="3597" y="8382"/>
                    <a:pt x="3585" y="8537"/>
                    <a:pt x="3561" y="8596"/>
                  </a:cubicBezTo>
                  <a:cubicBezTo>
                    <a:pt x="3501" y="8632"/>
                    <a:pt x="3442" y="8632"/>
                    <a:pt x="3406" y="8632"/>
                  </a:cubicBezTo>
                  <a:cubicBezTo>
                    <a:pt x="3228" y="8596"/>
                    <a:pt x="3025" y="8311"/>
                    <a:pt x="2930" y="8132"/>
                  </a:cubicBezTo>
                  <a:cubicBezTo>
                    <a:pt x="2896" y="8064"/>
                    <a:pt x="2838" y="8033"/>
                    <a:pt x="2778" y="8033"/>
                  </a:cubicBezTo>
                  <a:cubicBezTo>
                    <a:pt x="2753" y="8033"/>
                    <a:pt x="2728" y="8038"/>
                    <a:pt x="2704" y="8049"/>
                  </a:cubicBezTo>
                  <a:cubicBezTo>
                    <a:pt x="2644" y="8084"/>
                    <a:pt x="2620" y="8144"/>
                    <a:pt x="2620" y="8215"/>
                  </a:cubicBezTo>
                  <a:lnTo>
                    <a:pt x="2620" y="8239"/>
                  </a:lnTo>
                  <a:lnTo>
                    <a:pt x="2620" y="8918"/>
                  </a:lnTo>
                  <a:lnTo>
                    <a:pt x="2620" y="9751"/>
                  </a:lnTo>
                  <a:lnTo>
                    <a:pt x="2620" y="9763"/>
                  </a:lnTo>
                  <a:cubicBezTo>
                    <a:pt x="2620" y="9846"/>
                    <a:pt x="2561" y="9906"/>
                    <a:pt x="2489" y="9906"/>
                  </a:cubicBezTo>
                  <a:lnTo>
                    <a:pt x="2466" y="9906"/>
                  </a:lnTo>
                  <a:cubicBezTo>
                    <a:pt x="2394" y="9906"/>
                    <a:pt x="2335" y="9846"/>
                    <a:pt x="2335" y="9763"/>
                  </a:cubicBezTo>
                  <a:lnTo>
                    <a:pt x="2335" y="8358"/>
                  </a:lnTo>
                  <a:cubicBezTo>
                    <a:pt x="2335" y="8263"/>
                    <a:pt x="2263" y="8191"/>
                    <a:pt x="2168" y="8191"/>
                  </a:cubicBezTo>
                  <a:cubicBezTo>
                    <a:pt x="2085" y="8191"/>
                    <a:pt x="2013" y="8263"/>
                    <a:pt x="2013" y="8358"/>
                  </a:cubicBezTo>
                  <a:lnTo>
                    <a:pt x="2013" y="9763"/>
                  </a:lnTo>
                  <a:lnTo>
                    <a:pt x="2013" y="10049"/>
                  </a:lnTo>
                  <a:cubicBezTo>
                    <a:pt x="2013" y="10120"/>
                    <a:pt x="1954" y="10180"/>
                    <a:pt x="1870" y="10180"/>
                  </a:cubicBezTo>
                  <a:lnTo>
                    <a:pt x="1858" y="10180"/>
                  </a:lnTo>
                  <a:cubicBezTo>
                    <a:pt x="1787" y="10180"/>
                    <a:pt x="1727" y="10120"/>
                    <a:pt x="1727" y="10049"/>
                  </a:cubicBezTo>
                  <a:lnTo>
                    <a:pt x="1727" y="9811"/>
                  </a:lnTo>
                  <a:lnTo>
                    <a:pt x="1727" y="9763"/>
                  </a:lnTo>
                  <a:lnTo>
                    <a:pt x="1727" y="9394"/>
                  </a:lnTo>
                  <a:lnTo>
                    <a:pt x="1727" y="9370"/>
                  </a:lnTo>
                  <a:lnTo>
                    <a:pt x="1727" y="8334"/>
                  </a:lnTo>
                  <a:cubicBezTo>
                    <a:pt x="1727" y="8251"/>
                    <a:pt x="1656" y="8180"/>
                    <a:pt x="1561" y="8180"/>
                  </a:cubicBezTo>
                  <a:cubicBezTo>
                    <a:pt x="1477" y="8180"/>
                    <a:pt x="1394" y="8251"/>
                    <a:pt x="1394" y="8334"/>
                  </a:cubicBezTo>
                  <a:lnTo>
                    <a:pt x="1394" y="9489"/>
                  </a:lnTo>
                  <a:lnTo>
                    <a:pt x="1394" y="9513"/>
                  </a:lnTo>
                  <a:lnTo>
                    <a:pt x="1394" y="9549"/>
                  </a:lnTo>
                  <a:lnTo>
                    <a:pt x="1394" y="9799"/>
                  </a:lnTo>
                  <a:cubicBezTo>
                    <a:pt x="1382" y="9858"/>
                    <a:pt x="1334" y="9906"/>
                    <a:pt x="1275" y="9906"/>
                  </a:cubicBezTo>
                  <a:lnTo>
                    <a:pt x="1263" y="9906"/>
                  </a:lnTo>
                  <a:cubicBezTo>
                    <a:pt x="1192" y="9906"/>
                    <a:pt x="1132" y="9846"/>
                    <a:pt x="1132" y="9763"/>
                  </a:cubicBezTo>
                  <a:lnTo>
                    <a:pt x="1132" y="9168"/>
                  </a:lnTo>
                  <a:lnTo>
                    <a:pt x="1132" y="9049"/>
                  </a:lnTo>
                  <a:lnTo>
                    <a:pt x="1132" y="8334"/>
                  </a:lnTo>
                  <a:cubicBezTo>
                    <a:pt x="1132" y="8251"/>
                    <a:pt x="1061" y="8180"/>
                    <a:pt x="965" y="8180"/>
                  </a:cubicBezTo>
                  <a:cubicBezTo>
                    <a:pt x="882" y="8180"/>
                    <a:pt x="799" y="8251"/>
                    <a:pt x="799" y="8334"/>
                  </a:cubicBezTo>
                  <a:lnTo>
                    <a:pt x="799" y="9049"/>
                  </a:lnTo>
                  <a:cubicBezTo>
                    <a:pt x="799" y="9132"/>
                    <a:pt x="739" y="9192"/>
                    <a:pt x="668" y="9192"/>
                  </a:cubicBezTo>
                  <a:lnTo>
                    <a:pt x="656" y="9192"/>
                  </a:lnTo>
                  <a:cubicBezTo>
                    <a:pt x="584" y="9192"/>
                    <a:pt x="525" y="9132"/>
                    <a:pt x="525" y="9049"/>
                  </a:cubicBezTo>
                  <a:lnTo>
                    <a:pt x="525" y="8203"/>
                  </a:lnTo>
                  <a:cubicBezTo>
                    <a:pt x="501" y="7739"/>
                    <a:pt x="608" y="7013"/>
                    <a:pt x="834" y="6882"/>
                  </a:cubicBezTo>
                  <a:cubicBezTo>
                    <a:pt x="882" y="6846"/>
                    <a:pt x="906" y="6787"/>
                    <a:pt x="906" y="6727"/>
                  </a:cubicBezTo>
                  <a:lnTo>
                    <a:pt x="906" y="6132"/>
                  </a:lnTo>
                  <a:close/>
                  <a:moveTo>
                    <a:pt x="8621" y="0"/>
                  </a:moveTo>
                  <a:cubicBezTo>
                    <a:pt x="8407" y="0"/>
                    <a:pt x="8240" y="143"/>
                    <a:pt x="8181" y="321"/>
                  </a:cubicBezTo>
                  <a:cubicBezTo>
                    <a:pt x="8145" y="298"/>
                    <a:pt x="8085" y="286"/>
                    <a:pt x="8038" y="286"/>
                  </a:cubicBezTo>
                  <a:lnTo>
                    <a:pt x="8026" y="286"/>
                  </a:lnTo>
                  <a:cubicBezTo>
                    <a:pt x="7942" y="286"/>
                    <a:pt x="7859" y="298"/>
                    <a:pt x="7800" y="345"/>
                  </a:cubicBezTo>
                  <a:lnTo>
                    <a:pt x="4549" y="345"/>
                  </a:lnTo>
                  <a:cubicBezTo>
                    <a:pt x="4466" y="345"/>
                    <a:pt x="4394" y="417"/>
                    <a:pt x="4394" y="512"/>
                  </a:cubicBezTo>
                  <a:lnTo>
                    <a:pt x="4394" y="619"/>
                  </a:lnTo>
                  <a:lnTo>
                    <a:pt x="3870" y="619"/>
                  </a:lnTo>
                  <a:cubicBezTo>
                    <a:pt x="3704" y="441"/>
                    <a:pt x="3418" y="321"/>
                    <a:pt x="2977" y="262"/>
                  </a:cubicBezTo>
                  <a:cubicBezTo>
                    <a:pt x="2632" y="214"/>
                    <a:pt x="2335" y="214"/>
                    <a:pt x="2311" y="214"/>
                  </a:cubicBezTo>
                  <a:lnTo>
                    <a:pt x="1453" y="214"/>
                  </a:lnTo>
                  <a:cubicBezTo>
                    <a:pt x="1203" y="214"/>
                    <a:pt x="1001" y="417"/>
                    <a:pt x="1001" y="679"/>
                  </a:cubicBezTo>
                  <a:lnTo>
                    <a:pt x="1001" y="691"/>
                  </a:lnTo>
                  <a:cubicBezTo>
                    <a:pt x="1001" y="738"/>
                    <a:pt x="1001" y="774"/>
                    <a:pt x="1013" y="822"/>
                  </a:cubicBezTo>
                  <a:lnTo>
                    <a:pt x="739" y="822"/>
                  </a:lnTo>
                  <a:cubicBezTo>
                    <a:pt x="489" y="822"/>
                    <a:pt x="287" y="1036"/>
                    <a:pt x="287" y="1286"/>
                  </a:cubicBezTo>
                  <a:lnTo>
                    <a:pt x="287" y="1298"/>
                  </a:lnTo>
                  <a:cubicBezTo>
                    <a:pt x="287" y="1357"/>
                    <a:pt x="299" y="1405"/>
                    <a:pt x="310" y="1453"/>
                  </a:cubicBezTo>
                  <a:cubicBezTo>
                    <a:pt x="132" y="1512"/>
                    <a:pt x="1" y="1691"/>
                    <a:pt x="1" y="1881"/>
                  </a:cubicBezTo>
                  <a:lnTo>
                    <a:pt x="1" y="1893"/>
                  </a:lnTo>
                  <a:cubicBezTo>
                    <a:pt x="1" y="2107"/>
                    <a:pt x="132" y="2262"/>
                    <a:pt x="310" y="2322"/>
                  </a:cubicBezTo>
                  <a:cubicBezTo>
                    <a:pt x="299" y="2369"/>
                    <a:pt x="287" y="2429"/>
                    <a:pt x="287" y="2477"/>
                  </a:cubicBezTo>
                  <a:lnTo>
                    <a:pt x="287" y="2488"/>
                  </a:lnTo>
                  <a:cubicBezTo>
                    <a:pt x="287" y="2560"/>
                    <a:pt x="299" y="2655"/>
                    <a:pt x="346" y="2715"/>
                  </a:cubicBezTo>
                  <a:lnTo>
                    <a:pt x="346" y="5953"/>
                  </a:lnTo>
                  <a:cubicBezTo>
                    <a:pt x="346" y="6048"/>
                    <a:pt x="418" y="6120"/>
                    <a:pt x="501" y="6120"/>
                  </a:cubicBezTo>
                  <a:lnTo>
                    <a:pt x="608" y="6120"/>
                  </a:lnTo>
                  <a:lnTo>
                    <a:pt x="608" y="6644"/>
                  </a:lnTo>
                  <a:cubicBezTo>
                    <a:pt x="430" y="6810"/>
                    <a:pt x="310" y="7084"/>
                    <a:pt x="251" y="7537"/>
                  </a:cubicBezTo>
                  <a:cubicBezTo>
                    <a:pt x="203" y="7882"/>
                    <a:pt x="203" y="8180"/>
                    <a:pt x="203" y="8203"/>
                  </a:cubicBezTo>
                  <a:lnTo>
                    <a:pt x="203" y="9049"/>
                  </a:lnTo>
                  <a:cubicBezTo>
                    <a:pt x="203" y="9311"/>
                    <a:pt x="418" y="9513"/>
                    <a:pt x="668" y="9513"/>
                  </a:cubicBezTo>
                  <a:lnTo>
                    <a:pt x="680" y="9513"/>
                  </a:lnTo>
                  <a:cubicBezTo>
                    <a:pt x="727" y="9513"/>
                    <a:pt x="775" y="9513"/>
                    <a:pt x="822" y="9501"/>
                  </a:cubicBezTo>
                  <a:lnTo>
                    <a:pt x="822" y="9763"/>
                  </a:lnTo>
                  <a:cubicBezTo>
                    <a:pt x="822" y="10025"/>
                    <a:pt x="1025" y="10227"/>
                    <a:pt x="1275" y="10227"/>
                  </a:cubicBezTo>
                  <a:lnTo>
                    <a:pt x="1299" y="10227"/>
                  </a:lnTo>
                  <a:cubicBezTo>
                    <a:pt x="1358" y="10227"/>
                    <a:pt x="1394" y="10216"/>
                    <a:pt x="1442" y="10204"/>
                  </a:cubicBezTo>
                  <a:cubicBezTo>
                    <a:pt x="1501" y="10382"/>
                    <a:pt x="1680" y="10513"/>
                    <a:pt x="1870" y="10513"/>
                  </a:cubicBezTo>
                  <a:lnTo>
                    <a:pt x="1894" y="10513"/>
                  </a:lnTo>
                  <a:cubicBezTo>
                    <a:pt x="2096" y="10513"/>
                    <a:pt x="2263" y="10382"/>
                    <a:pt x="2323" y="10204"/>
                  </a:cubicBezTo>
                  <a:cubicBezTo>
                    <a:pt x="2370" y="10216"/>
                    <a:pt x="2430" y="10227"/>
                    <a:pt x="2466" y="10227"/>
                  </a:cubicBezTo>
                  <a:lnTo>
                    <a:pt x="2489" y="10227"/>
                  </a:lnTo>
                  <a:cubicBezTo>
                    <a:pt x="2561" y="10227"/>
                    <a:pt x="2644" y="10216"/>
                    <a:pt x="2704" y="10168"/>
                  </a:cubicBezTo>
                  <a:lnTo>
                    <a:pt x="3323" y="10168"/>
                  </a:lnTo>
                  <a:cubicBezTo>
                    <a:pt x="3406" y="10168"/>
                    <a:pt x="3478" y="10096"/>
                    <a:pt x="3478" y="10001"/>
                  </a:cubicBezTo>
                  <a:cubicBezTo>
                    <a:pt x="3478" y="9918"/>
                    <a:pt x="3406" y="9846"/>
                    <a:pt x="3323" y="9846"/>
                  </a:cubicBezTo>
                  <a:lnTo>
                    <a:pt x="2942" y="9846"/>
                  </a:lnTo>
                  <a:lnTo>
                    <a:pt x="2942" y="9763"/>
                  </a:lnTo>
                  <a:lnTo>
                    <a:pt x="2942" y="9751"/>
                  </a:lnTo>
                  <a:lnTo>
                    <a:pt x="2942" y="8918"/>
                  </a:lnTo>
                  <a:lnTo>
                    <a:pt x="2942" y="8727"/>
                  </a:lnTo>
                  <a:cubicBezTo>
                    <a:pt x="3049" y="8834"/>
                    <a:pt x="3180" y="8930"/>
                    <a:pt x="3335" y="8965"/>
                  </a:cubicBezTo>
                  <a:cubicBezTo>
                    <a:pt x="3358" y="8977"/>
                    <a:pt x="3406" y="8977"/>
                    <a:pt x="3442" y="8977"/>
                  </a:cubicBezTo>
                  <a:cubicBezTo>
                    <a:pt x="3561" y="8977"/>
                    <a:pt x="3656" y="8930"/>
                    <a:pt x="3763" y="8858"/>
                  </a:cubicBezTo>
                  <a:cubicBezTo>
                    <a:pt x="3775" y="8846"/>
                    <a:pt x="4120" y="8549"/>
                    <a:pt x="3680" y="7941"/>
                  </a:cubicBezTo>
                  <a:cubicBezTo>
                    <a:pt x="3632" y="7882"/>
                    <a:pt x="3585" y="7822"/>
                    <a:pt x="3573" y="7763"/>
                  </a:cubicBezTo>
                  <a:lnTo>
                    <a:pt x="5061" y="7763"/>
                  </a:lnTo>
                  <a:lnTo>
                    <a:pt x="5061" y="9858"/>
                  </a:lnTo>
                  <a:lnTo>
                    <a:pt x="3835" y="9858"/>
                  </a:lnTo>
                  <a:cubicBezTo>
                    <a:pt x="3751" y="9858"/>
                    <a:pt x="3680" y="9930"/>
                    <a:pt x="3680" y="10025"/>
                  </a:cubicBezTo>
                  <a:cubicBezTo>
                    <a:pt x="3680" y="10108"/>
                    <a:pt x="3751" y="10180"/>
                    <a:pt x="3835" y="10180"/>
                  </a:cubicBezTo>
                  <a:lnTo>
                    <a:pt x="5966" y="10180"/>
                  </a:lnTo>
                  <a:cubicBezTo>
                    <a:pt x="6061" y="10180"/>
                    <a:pt x="6133" y="10108"/>
                    <a:pt x="6133" y="10025"/>
                  </a:cubicBezTo>
                  <a:lnTo>
                    <a:pt x="6133" y="9918"/>
                  </a:lnTo>
                  <a:lnTo>
                    <a:pt x="6657" y="9918"/>
                  </a:lnTo>
                  <a:cubicBezTo>
                    <a:pt x="6811" y="10096"/>
                    <a:pt x="7097" y="10216"/>
                    <a:pt x="7549" y="10275"/>
                  </a:cubicBezTo>
                  <a:cubicBezTo>
                    <a:pt x="7811" y="10323"/>
                    <a:pt x="8061" y="10323"/>
                    <a:pt x="8169" y="10323"/>
                  </a:cubicBezTo>
                  <a:lnTo>
                    <a:pt x="9062" y="10323"/>
                  </a:lnTo>
                  <a:cubicBezTo>
                    <a:pt x="9312" y="10323"/>
                    <a:pt x="9526" y="10108"/>
                    <a:pt x="9526" y="9858"/>
                  </a:cubicBezTo>
                  <a:lnTo>
                    <a:pt x="9526" y="9846"/>
                  </a:lnTo>
                  <a:cubicBezTo>
                    <a:pt x="9526" y="9799"/>
                    <a:pt x="9526" y="9751"/>
                    <a:pt x="9514" y="9704"/>
                  </a:cubicBezTo>
                  <a:lnTo>
                    <a:pt x="9776" y="9704"/>
                  </a:lnTo>
                  <a:cubicBezTo>
                    <a:pt x="10026" y="9704"/>
                    <a:pt x="10240" y="9501"/>
                    <a:pt x="10240" y="9251"/>
                  </a:cubicBezTo>
                  <a:lnTo>
                    <a:pt x="10240" y="9227"/>
                  </a:lnTo>
                  <a:cubicBezTo>
                    <a:pt x="10240" y="9168"/>
                    <a:pt x="10228" y="9132"/>
                    <a:pt x="10205" y="9084"/>
                  </a:cubicBezTo>
                  <a:cubicBezTo>
                    <a:pt x="10383" y="9025"/>
                    <a:pt x="10514" y="8846"/>
                    <a:pt x="10514" y="8656"/>
                  </a:cubicBezTo>
                  <a:lnTo>
                    <a:pt x="10514" y="8632"/>
                  </a:lnTo>
                  <a:cubicBezTo>
                    <a:pt x="10502" y="8418"/>
                    <a:pt x="10371" y="8239"/>
                    <a:pt x="10193" y="8180"/>
                  </a:cubicBezTo>
                  <a:cubicBezTo>
                    <a:pt x="10205" y="8132"/>
                    <a:pt x="10228" y="8072"/>
                    <a:pt x="10228" y="8025"/>
                  </a:cubicBezTo>
                  <a:lnTo>
                    <a:pt x="10228" y="8013"/>
                  </a:lnTo>
                  <a:cubicBezTo>
                    <a:pt x="10228" y="7941"/>
                    <a:pt x="10205" y="7846"/>
                    <a:pt x="10169" y="7787"/>
                  </a:cubicBezTo>
                  <a:lnTo>
                    <a:pt x="10169" y="6263"/>
                  </a:lnTo>
                  <a:cubicBezTo>
                    <a:pt x="10169" y="6179"/>
                    <a:pt x="10086" y="6108"/>
                    <a:pt x="10002" y="6108"/>
                  </a:cubicBezTo>
                  <a:cubicBezTo>
                    <a:pt x="9907" y="6108"/>
                    <a:pt x="9835" y="6179"/>
                    <a:pt x="9835" y="6263"/>
                  </a:cubicBezTo>
                  <a:lnTo>
                    <a:pt x="9835" y="7560"/>
                  </a:lnTo>
                  <a:lnTo>
                    <a:pt x="8716" y="7560"/>
                  </a:lnTo>
                  <a:cubicBezTo>
                    <a:pt x="8823" y="7453"/>
                    <a:pt x="8931" y="7322"/>
                    <a:pt x="8954" y="7179"/>
                  </a:cubicBezTo>
                  <a:cubicBezTo>
                    <a:pt x="8990" y="7025"/>
                    <a:pt x="8954" y="6858"/>
                    <a:pt x="8835" y="6751"/>
                  </a:cubicBezTo>
                  <a:cubicBezTo>
                    <a:pt x="8828" y="6736"/>
                    <a:pt x="8715" y="6608"/>
                    <a:pt x="8492" y="6608"/>
                  </a:cubicBezTo>
                  <a:cubicBezTo>
                    <a:pt x="8347" y="6608"/>
                    <a:pt x="8157" y="6661"/>
                    <a:pt x="7919" y="6834"/>
                  </a:cubicBezTo>
                  <a:cubicBezTo>
                    <a:pt x="7859" y="6882"/>
                    <a:pt x="7800" y="6929"/>
                    <a:pt x="7740" y="6941"/>
                  </a:cubicBezTo>
                  <a:lnTo>
                    <a:pt x="7740" y="5453"/>
                  </a:lnTo>
                  <a:lnTo>
                    <a:pt x="9835" y="5453"/>
                  </a:lnTo>
                  <a:lnTo>
                    <a:pt x="9835" y="5703"/>
                  </a:lnTo>
                  <a:cubicBezTo>
                    <a:pt x="9835" y="5798"/>
                    <a:pt x="9907" y="5870"/>
                    <a:pt x="10002" y="5870"/>
                  </a:cubicBezTo>
                  <a:cubicBezTo>
                    <a:pt x="10086" y="5870"/>
                    <a:pt x="10169" y="5798"/>
                    <a:pt x="10169" y="5703"/>
                  </a:cubicBezTo>
                  <a:lnTo>
                    <a:pt x="10169" y="4560"/>
                  </a:lnTo>
                  <a:cubicBezTo>
                    <a:pt x="10169" y="4465"/>
                    <a:pt x="10086" y="4393"/>
                    <a:pt x="10002" y="4393"/>
                  </a:cubicBezTo>
                  <a:lnTo>
                    <a:pt x="9895" y="4393"/>
                  </a:lnTo>
                  <a:lnTo>
                    <a:pt x="9895" y="3870"/>
                  </a:lnTo>
                  <a:cubicBezTo>
                    <a:pt x="10074" y="3715"/>
                    <a:pt x="10193" y="3429"/>
                    <a:pt x="10252" y="2977"/>
                  </a:cubicBezTo>
                  <a:cubicBezTo>
                    <a:pt x="10300" y="2643"/>
                    <a:pt x="10300" y="2346"/>
                    <a:pt x="10300" y="2310"/>
                  </a:cubicBezTo>
                  <a:lnTo>
                    <a:pt x="10300" y="1464"/>
                  </a:lnTo>
                  <a:cubicBezTo>
                    <a:pt x="10300" y="1203"/>
                    <a:pt x="10086" y="1000"/>
                    <a:pt x="9835" y="1000"/>
                  </a:cubicBezTo>
                  <a:lnTo>
                    <a:pt x="9824" y="1000"/>
                  </a:lnTo>
                  <a:cubicBezTo>
                    <a:pt x="9776" y="1000"/>
                    <a:pt x="9728" y="1000"/>
                    <a:pt x="9693" y="1012"/>
                  </a:cubicBezTo>
                  <a:lnTo>
                    <a:pt x="9693" y="750"/>
                  </a:lnTo>
                  <a:cubicBezTo>
                    <a:pt x="9693" y="500"/>
                    <a:pt x="9478" y="286"/>
                    <a:pt x="9228" y="286"/>
                  </a:cubicBezTo>
                  <a:lnTo>
                    <a:pt x="9216" y="286"/>
                  </a:lnTo>
                  <a:cubicBezTo>
                    <a:pt x="9157" y="286"/>
                    <a:pt x="9109" y="298"/>
                    <a:pt x="9062" y="321"/>
                  </a:cubicBezTo>
                  <a:cubicBezTo>
                    <a:pt x="9002" y="143"/>
                    <a:pt x="8823" y="0"/>
                    <a:pt x="863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8" name="Google Shape;10098;p78"/>
            <p:cNvSpPr/>
            <p:nvPr/>
          </p:nvSpPr>
          <p:spPr>
            <a:xfrm>
              <a:off x="8116024" y="3221804"/>
              <a:ext cx="14036" cy="10280"/>
            </a:xfrm>
            <a:custGeom>
              <a:avLst/>
              <a:gdLst/>
              <a:ahLst/>
              <a:cxnLst/>
              <a:rect l="l" t="t" r="r" b="b"/>
              <a:pathLst>
                <a:path w="441" h="323" extrusionOk="0">
                  <a:moveTo>
                    <a:pt x="155" y="1"/>
                  </a:moveTo>
                  <a:cubicBezTo>
                    <a:pt x="72" y="1"/>
                    <a:pt x="0" y="72"/>
                    <a:pt x="0" y="167"/>
                  </a:cubicBezTo>
                  <a:cubicBezTo>
                    <a:pt x="0" y="251"/>
                    <a:pt x="72" y="322"/>
                    <a:pt x="155" y="322"/>
                  </a:cubicBezTo>
                  <a:lnTo>
                    <a:pt x="274" y="322"/>
                  </a:lnTo>
                  <a:cubicBezTo>
                    <a:pt x="369" y="322"/>
                    <a:pt x="441" y="251"/>
                    <a:pt x="441" y="167"/>
                  </a:cubicBezTo>
                  <a:cubicBezTo>
                    <a:pt x="441" y="72"/>
                    <a:pt x="369" y="1"/>
                    <a:pt x="27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099" name="Google Shape;10099;p78"/>
            <p:cNvSpPr/>
            <p:nvPr/>
          </p:nvSpPr>
          <p:spPr>
            <a:xfrm>
              <a:off x="8097818" y="3221804"/>
              <a:ext cx="14068" cy="10280"/>
            </a:xfrm>
            <a:custGeom>
              <a:avLst/>
              <a:gdLst/>
              <a:ahLst/>
              <a:cxnLst/>
              <a:rect l="l" t="t" r="r" b="b"/>
              <a:pathLst>
                <a:path w="442" h="323" extrusionOk="0">
                  <a:moveTo>
                    <a:pt x="168" y="1"/>
                  </a:moveTo>
                  <a:cubicBezTo>
                    <a:pt x="72" y="1"/>
                    <a:pt x="1" y="72"/>
                    <a:pt x="1" y="167"/>
                  </a:cubicBezTo>
                  <a:cubicBezTo>
                    <a:pt x="1" y="251"/>
                    <a:pt x="72" y="322"/>
                    <a:pt x="168" y="322"/>
                  </a:cubicBezTo>
                  <a:lnTo>
                    <a:pt x="287" y="322"/>
                  </a:lnTo>
                  <a:cubicBezTo>
                    <a:pt x="370" y="322"/>
                    <a:pt x="441" y="251"/>
                    <a:pt x="441" y="167"/>
                  </a:cubicBezTo>
                  <a:cubicBezTo>
                    <a:pt x="441" y="72"/>
                    <a:pt x="370" y="1"/>
                    <a:pt x="28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00" name="Google Shape;10100;p78"/>
            <p:cNvSpPr/>
            <p:nvPr/>
          </p:nvSpPr>
          <p:spPr>
            <a:xfrm>
              <a:off x="8156190" y="2951621"/>
              <a:ext cx="14036" cy="10630"/>
            </a:xfrm>
            <a:custGeom>
              <a:avLst/>
              <a:gdLst/>
              <a:ahLst/>
              <a:cxnLst/>
              <a:rect l="l" t="t" r="r" b="b"/>
              <a:pathLst>
                <a:path w="441" h="334" extrusionOk="0">
                  <a:moveTo>
                    <a:pt x="167" y="0"/>
                  </a:moveTo>
                  <a:cubicBezTo>
                    <a:pt x="72" y="0"/>
                    <a:pt x="0" y="72"/>
                    <a:pt x="0" y="167"/>
                  </a:cubicBezTo>
                  <a:cubicBezTo>
                    <a:pt x="0" y="262"/>
                    <a:pt x="72" y="334"/>
                    <a:pt x="167" y="334"/>
                  </a:cubicBezTo>
                  <a:lnTo>
                    <a:pt x="286" y="334"/>
                  </a:lnTo>
                  <a:cubicBezTo>
                    <a:pt x="369" y="334"/>
                    <a:pt x="441" y="262"/>
                    <a:pt x="441" y="167"/>
                  </a:cubicBezTo>
                  <a:cubicBezTo>
                    <a:pt x="441" y="72"/>
                    <a:pt x="369" y="0"/>
                    <a:pt x="28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01" name="Google Shape;10101;p78"/>
            <p:cNvSpPr/>
            <p:nvPr/>
          </p:nvSpPr>
          <p:spPr>
            <a:xfrm>
              <a:off x="8173982" y="2952385"/>
              <a:ext cx="14450" cy="10248"/>
            </a:xfrm>
            <a:custGeom>
              <a:avLst/>
              <a:gdLst/>
              <a:ahLst/>
              <a:cxnLst/>
              <a:rect l="l" t="t" r="r" b="b"/>
              <a:pathLst>
                <a:path w="454" h="322" extrusionOk="0">
                  <a:moveTo>
                    <a:pt x="168" y="0"/>
                  </a:moveTo>
                  <a:cubicBezTo>
                    <a:pt x="84" y="0"/>
                    <a:pt x="1" y="72"/>
                    <a:pt x="1" y="155"/>
                  </a:cubicBezTo>
                  <a:cubicBezTo>
                    <a:pt x="1" y="250"/>
                    <a:pt x="84" y="322"/>
                    <a:pt x="168" y="322"/>
                  </a:cubicBezTo>
                  <a:lnTo>
                    <a:pt x="287" y="322"/>
                  </a:lnTo>
                  <a:cubicBezTo>
                    <a:pt x="382" y="322"/>
                    <a:pt x="453" y="250"/>
                    <a:pt x="453" y="155"/>
                  </a:cubicBezTo>
                  <a:cubicBezTo>
                    <a:pt x="453" y="72"/>
                    <a:pt x="382" y="0"/>
                    <a:pt x="28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02" name="Google Shape;10102;p78"/>
          <p:cNvGrpSpPr/>
          <p:nvPr/>
        </p:nvGrpSpPr>
        <p:grpSpPr>
          <a:xfrm>
            <a:off x="4122610" y="4266509"/>
            <a:ext cx="472956" cy="443676"/>
            <a:chOff x="3091957" y="3374131"/>
            <a:chExt cx="354717" cy="33275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03" name="Google Shape;10103;p78"/>
            <p:cNvSpPr/>
            <p:nvPr/>
          </p:nvSpPr>
          <p:spPr>
            <a:xfrm>
              <a:off x="3091957" y="3374131"/>
              <a:ext cx="354717" cy="332757"/>
            </a:xfrm>
            <a:custGeom>
              <a:avLst/>
              <a:gdLst/>
              <a:ahLst/>
              <a:cxnLst/>
              <a:rect l="l" t="t" r="r" b="b"/>
              <a:pathLst>
                <a:path w="11145" h="10455" extrusionOk="0">
                  <a:moveTo>
                    <a:pt x="5882" y="358"/>
                  </a:moveTo>
                  <a:cubicBezTo>
                    <a:pt x="6251" y="358"/>
                    <a:pt x="6549" y="656"/>
                    <a:pt x="6549" y="1037"/>
                  </a:cubicBezTo>
                  <a:lnTo>
                    <a:pt x="6549" y="1430"/>
                  </a:lnTo>
                  <a:cubicBezTo>
                    <a:pt x="6549" y="1751"/>
                    <a:pt x="6799" y="2001"/>
                    <a:pt x="7108" y="2001"/>
                  </a:cubicBezTo>
                  <a:lnTo>
                    <a:pt x="7275" y="2001"/>
                  </a:lnTo>
                  <a:cubicBezTo>
                    <a:pt x="7394" y="2001"/>
                    <a:pt x="7489" y="2084"/>
                    <a:pt x="7489" y="2204"/>
                  </a:cubicBezTo>
                  <a:lnTo>
                    <a:pt x="7489" y="3311"/>
                  </a:lnTo>
                  <a:cubicBezTo>
                    <a:pt x="7489" y="3430"/>
                    <a:pt x="7394" y="3513"/>
                    <a:pt x="7275" y="3513"/>
                  </a:cubicBezTo>
                  <a:lnTo>
                    <a:pt x="3846" y="3513"/>
                  </a:lnTo>
                  <a:cubicBezTo>
                    <a:pt x="3727" y="3513"/>
                    <a:pt x="3632" y="3430"/>
                    <a:pt x="3632" y="3311"/>
                  </a:cubicBezTo>
                  <a:lnTo>
                    <a:pt x="3632" y="2204"/>
                  </a:lnTo>
                  <a:cubicBezTo>
                    <a:pt x="3632" y="2084"/>
                    <a:pt x="3727" y="2001"/>
                    <a:pt x="3846" y="2001"/>
                  </a:cubicBezTo>
                  <a:lnTo>
                    <a:pt x="4001" y="2001"/>
                  </a:lnTo>
                  <a:cubicBezTo>
                    <a:pt x="4322" y="2001"/>
                    <a:pt x="4572" y="1739"/>
                    <a:pt x="4572" y="1430"/>
                  </a:cubicBezTo>
                  <a:lnTo>
                    <a:pt x="4572" y="1037"/>
                  </a:lnTo>
                  <a:cubicBezTo>
                    <a:pt x="4572" y="656"/>
                    <a:pt x="4870" y="358"/>
                    <a:pt x="5239" y="358"/>
                  </a:cubicBezTo>
                  <a:close/>
                  <a:moveTo>
                    <a:pt x="10132" y="2477"/>
                  </a:moveTo>
                  <a:cubicBezTo>
                    <a:pt x="10478" y="2477"/>
                    <a:pt x="10764" y="2763"/>
                    <a:pt x="10764" y="3097"/>
                  </a:cubicBezTo>
                  <a:lnTo>
                    <a:pt x="10764" y="9466"/>
                  </a:lnTo>
                  <a:lnTo>
                    <a:pt x="10775" y="9466"/>
                  </a:lnTo>
                  <a:cubicBezTo>
                    <a:pt x="10775" y="9812"/>
                    <a:pt x="10490" y="10097"/>
                    <a:pt x="10156" y="10097"/>
                  </a:cubicBezTo>
                  <a:lnTo>
                    <a:pt x="965" y="10097"/>
                  </a:lnTo>
                  <a:cubicBezTo>
                    <a:pt x="631" y="10097"/>
                    <a:pt x="346" y="9812"/>
                    <a:pt x="346" y="9466"/>
                  </a:cubicBezTo>
                  <a:lnTo>
                    <a:pt x="346" y="3097"/>
                  </a:lnTo>
                  <a:cubicBezTo>
                    <a:pt x="346" y="2763"/>
                    <a:pt x="619" y="2477"/>
                    <a:pt x="965" y="2477"/>
                  </a:cubicBezTo>
                  <a:lnTo>
                    <a:pt x="3274" y="2477"/>
                  </a:lnTo>
                  <a:lnTo>
                    <a:pt x="3274" y="3061"/>
                  </a:lnTo>
                  <a:lnTo>
                    <a:pt x="1096" y="3061"/>
                  </a:lnTo>
                  <a:cubicBezTo>
                    <a:pt x="1000" y="3061"/>
                    <a:pt x="917" y="3132"/>
                    <a:pt x="917" y="3239"/>
                  </a:cubicBezTo>
                  <a:lnTo>
                    <a:pt x="917" y="9335"/>
                  </a:lnTo>
                  <a:cubicBezTo>
                    <a:pt x="917" y="9443"/>
                    <a:pt x="1000" y="9514"/>
                    <a:pt x="1096" y="9514"/>
                  </a:cubicBezTo>
                  <a:lnTo>
                    <a:pt x="7037" y="9514"/>
                  </a:lnTo>
                  <a:cubicBezTo>
                    <a:pt x="7144" y="9514"/>
                    <a:pt x="7215" y="9443"/>
                    <a:pt x="7215" y="9335"/>
                  </a:cubicBezTo>
                  <a:cubicBezTo>
                    <a:pt x="7215" y="9228"/>
                    <a:pt x="7144" y="9157"/>
                    <a:pt x="7037" y="9157"/>
                  </a:cubicBezTo>
                  <a:lnTo>
                    <a:pt x="1274" y="9157"/>
                  </a:lnTo>
                  <a:lnTo>
                    <a:pt x="1274" y="3418"/>
                  </a:lnTo>
                  <a:lnTo>
                    <a:pt x="3274" y="3418"/>
                  </a:lnTo>
                  <a:cubicBezTo>
                    <a:pt x="3322" y="3680"/>
                    <a:pt x="3560" y="3894"/>
                    <a:pt x="3822" y="3894"/>
                  </a:cubicBezTo>
                  <a:lnTo>
                    <a:pt x="7275" y="3894"/>
                  </a:lnTo>
                  <a:cubicBezTo>
                    <a:pt x="7561" y="3894"/>
                    <a:pt x="7787" y="3680"/>
                    <a:pt x="7835" y="3418"/>
                  </a:cubicBezTo>
                  <a:lnTo>
                    <a:pt x="9823" y="3418"/>
                  </a:lnTo>
                  <a:lnTo>
                    <a:pt x="9823" y="9157"/>
                  </a:lnTo>
                  <a:lnTo>
                    <a:pt x="7894" y="9157"/>
                  </a:lnTo>
                  <a:cubicBezTo>
                    <a:pt x="7787" y="9157"/>
                    <a:pt x="7704" y="9228"/>
                    <a:pt x="7704" y="9335"/>
                  </a:cubicBezTo>
                  <a:cubicBezTo>
                    <a:pt x="7704" y="9443"/>
                    <a:pt x="7787" y="9514"/>
                    <a:pt x="7894" y="9514"/>
                  </a:cubicBezTo>
                  <a:lnTo>
                    <a:pt x="10002" y="9514"/>
                  </a:lnTo>
                  <a:cubicBezTo>
                    <a:pt x="10109" y="9514"/>
                    <a:pt x="10180" y="9443"/>
                    <a:pt x="10180" y="9335"/>
                  </a:cubicBezTo>
                  <a:lnTo>
                    <a:pt x="10180" y="3239"/>
                  </a:lnTo>
                  <a:cubicBezTo>
                    <a:pt x="10180" y="3132"/>
                    <a:pt x="10109" y="3061"/>
                    <a:pt x="10002" y="3061"/>
                  </a:cubicBezTo>
                  <a:lnTo>
                    <a:pt x="7835" y="3061"/>
                  </a:lnTo>
                  <a:lnTo>
                    <a:pt x="7835" y="2477"/>
                  </a:lnTo>
                  <a:close/>
                  <a:moveTo>
                    <a:pt x="5239" y="1"/>
                  </a:moveTo>
                  <a:cubicBezTo>
                    <a:pt x="4679" y="1"/>
                    <a:pt x="4215" y="465"/>
                    <a:pt x="4215" y="1037"/>
                  </a:cubicBezTo>
                  <a:lnTo>
                    <a:pt x="4215" y="1430"/>
                  </a:lnTo>
                  <a:cubicBezTo>
                    <a:pt x="4215" y="1549"/>
                    <a:pt x="4120" y="1644"/>
                    <a:pt x="4001" y="1644"/>
                  </a:cubicBezTo>
                  <a:lnTo>
                    <a:pt x="3846" y="1644"/>
                  </a:lnTo>
                  <a:cubicBezTo>
                    <a:pt x="3560" y="1644"/>
                    <a:pt x="3334" y="1846"/>
                    <a:pt x="3286" y="2120"/>
                  </a:cubicBezTo>
                  <a:lnTo>
                    <a:pt x="977" y="2120"/>
                  </a:lnTo>
                  <a:cubicBezTo>
                    <a:pt x="441" y="2120"/>
                    <a:pt x="0" y="2561"/>
                    <a:pt x="0" y="3097"/>
                  </a:cubicBezTo>
                  <a:lnTo>
                    <a:pt x="0" y="9466"/>
                  </a:lnTo>
                  <a:cubicBezTo>
                    <a:pt x="0" y="10002"/>
                    <a:pt x="441" y="10455"/>
                    <a:pt x="977" y="10455"/>
                  </a:cubicBezTo>
                  <a:lnTo>
                    <a:pt x="10168" y="10455"/>
                  </a:lnTo>
                  <a:cubicBezTo>
                    <a:pt x="10704" y="10455"/>
                    <a:pt x="11145" y="10002"/>
                    <a:pt x="11145" y="9466"/>
                  </a:cubicBezTo>
                  <a:lnTo>
                    <a:pt x="11145" y="3097"/>
                  </a:lnTo>
                  <a:cubicBezTo>
                    <a:pt x="11133" y="2561"/>
                    <a:pt x="10692" y="2120"/>
                    <a:pt x="10156" y="2120"/>
                  </a:cubicBezTo>
                  <a:lnTo>
                    <a:pt x="7846" y="2120"/>
                  </a:lnTo>
                  <a:cubicBezTo>
                    <a:pt x="7799" y="1846"/>
                    <a:pt x="7561" y="1644"/>
                    <a:pt x="7299" y="1644"/>
                  </a:cubicBezTo>
                  <a:lnTo>
                    <a:pt x="7120" y="1644"/>
                  </a:lnTo>
                  <a:cubicBezTo>
                    <a:pt x="7001" y="1644"/>
                    <a:pt x="6906" y="1549"/>
                    <a:pt x="6906" y="1430"/>
                  </a:cubicBezTo>
                  <a:lnTo>
                    <a:pt x="6906" y="1037"/>
                  </a:lnTo>
                  <a:cubicBezTo>
                    <a:pt x="6906" y="465"/>
                    <a:pt x="6442" y="1"/>
                    <a:pt x="588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04" name="Google Shape;10104;p78"/>
            <p:cNvSpPr/>
            <p:nvPr/>
          </p:nvSpPr>
          <p:spPr>
            <a:xfrm>
              <a:off x="3248835" y="3434380"/>
              <a:ext cx="40580" cy="40962"/>
            </a:xfrm>
            <a:custGeom>
              <a:avLst/>
              <a:gdLst/>
              <a:ahLst/>
              <a:cxnLst/>
              <a:rect l="l" t="t" r="r" b="b"/>
              <a:pathLst>
                <a:path w="1275" h="1287" extrusionOk="0">
                  <a:moveTo>
                    <a:pt x="643" y="346"/>
                  </a:moveTo>
                  <a:cubicBezTo>
                    <a:pt x="798" y="346"/>
                    <a:pt x="941" y="477"/>
                    <a:pt x="941" y="644"/>
                  </a:cubicBezTo>
                  <a:cubicBezTo>
                    <a:pt x="941" y="811"/>
                    <a:pt x="798" y="942"/>
                    <a:pt x="643" y="942"/>
                  </a:cubicBezTo>
                  <a:cubicBezTo>
                    <a:pt x="477" y="942"/>
                    <a:pt x="346" y="811"/>
                    <a:pt x="346" y="644"/>
                  </a:cubicBezTo>
                  <a:cubicBezTo>
                    <a:pt x="346" y="477"/>
                    <a:pt x="477" y="346"/>
                    <a:pt x="643" y="346"/>
                  </a:cubicBezTo>
                  <a:close/>
                  <a:moveTo>
                    <a:pt x="643" y="1"/>
                  </a:moveTo>
                  <a:cubicBezTo>
                    <a:pt x="286" y="1"/>
                    <a:pt x="0" y="287"/>
                    <a:pt x="0" y="644"/>
                  </a:cubicBezTo>
                  <a:cubicBezTo>
                    <a:pt x="0" y="1001"/>
                    <a:pt x="286" y="1287"/>
                    <a:pt x="643" y="1287"/>
                  </a:cubicBezTo>
                  <a:cubicBezTo>
                    <a:pt x="1001" y="1287"/>
                    <a:pt x="1274" y="1001"/>
                    <a:pt x="1274" y="644"/>
                  </a:cubicBezTo>
                  <a:cubicBezTo>
                    <a:pt x="1274" y="287"/>
                    <a:pt x="1001" y="1"/>
                    <a:pt x="64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05" name="Google Shape;10105;p78"/>
            <p:cNvSpPr/>
            <p:nvPr/>
          </p:nvSpPr>
          <p:spPr>
            <a:xfrm>
              <a:off x="3183270" y="3524197"/>
              <a:ext cx="181544" cy="115629"/>
            </a:xfrm>
            <a:custGeom>
              <a:avLst/>
              <a:gdLst/>
              <a:ahLst/>
              <a:cxnLst/>
              <a:rect l="l" t="t" r="r" b="b"/>
              <a:pathLst>
                <a:path w="5704" h="3633" extrusionOk="0">
                  <a:moveTo>
                    <a:pt x="822" y="2227"/>
                  </a:moveTo>
                  <a:cubicBezTo>
                    <a:pt x="1108" y="2227"/>
                    <a:pt x="1346" y="2465"/>
                    <a:pt x="1346" y="2751"/>
                  </a:cubicBezTo>
                  <a:cubicBezTo>
                    <a:pt x="1346" y="3025"/>
                    <a:pt x="1108" y="3263"/>
                    <a:pt x="822" y="3263"/>
                  </a:cubicBezTo>
                  <a:cubicBezTo>
                    <a:pt x="525" y="3263"/>
                    <a:pt x="298" y="3025"/>
                    <a:pt x="298" y="2751"/>
                  </a:cubicBezTo>
                  <a:cubicBezTo>
                    <a:pt x="298" y="2453"/>
                    <a:pt x="536" y="2227"/>
                    <a:pt x="822" y="2227"/>
                  </a:cubicBezTo>
                  <a:close/>
                  <a:moveTo>
                    <a:pt x="5275" y="1"/>
                  </a:moveTo>
                  <a:cubicBezTo>
                    <a:pt x="5275" y="1"/>
                    <a:pt x="5251" y="1"/>
                    <a:pt x="5251" y="25"/>
                  </a:cubicBezTo>
                  <a:lnTo>
                    <a:pt x="4775" y="263"/>
                  </a:lnTo>
                  <a:cubicBezTo>
                    <a:pt x="4692" y="298"/>
                    <a:pt x="4656" y="406"/>
                    <a:pt x="4704" y="501"/>
                  </a:cubicBezTo>
                  <a:cubicBezTo>
                    <a:pt x="4737" y="559"/>
                    <a:pt x="4798" y="594"/>
                    <a:pt x="4861" y="594"/>
                  </a:cubicBezTo>
                  <a:cubicBezTo>
                    <a:pt x="4889" y="594"/>
                    <a:pt x="4916" y="587"/>
                    <a:pt x="4942" y="572"/>
                  </a:cubicBezTo>
                  <a:lnTo>
                    <a:pt x="5061" y="513"/>
                  </a:lnTo>
                  <a:lnTo>
                    <a:pt x="5061" y="513"/>
                  </a:lnTo>
                  <a:cubicBezTo>
                    <a:pt x="4835" y="1287"/>
                    <a:pt x="4442" y="1846"/>
                    <a:pt x="3870" y="2203"/>
                  </a:cubicBezTo>
                  <a:cubicBezTo>
                    <a:pt x="3312" y="2563"/>
                    <a:pt x="2694" y="2644"/>
                    <a:pt x="2247" y="2644"/>
                  </a:cubicBezTo>
                  <a:cubicBezTo>
                    <a:pt x="2027" y="2644"/>
                    <a:pt x="1849" y="2624"/>
                    <a:pt x="1739" y="2608"/>
                  </a:cubicBezTo>
                  <a:cubicBezTo>
                    <a:pt x="1668" y="2192"/>
                    <a:pt x="1310" y="1882"/>
                    <a:pt x="882" y="1882"/>
                  </a:cubicBezTo>
                  <a:cubicBezTo>
                    <a:pt x="394" y="1882"/>
                    <a:pt x="1" y="2287"/>
                    <a:pt x="1" y="2763"/>
                  </a:cubicBezTo>
                  <a:cubicBezTo>
                    <a:pt x="1" y="3239"/>
                    <a:pt x="405" y="3632"/>
                    <a:pt x="882" y="3632"/>
                  </a:cubicBezTo>
                  <a:cubicBezTo>
                    <a:pt x="1298" y="3632"/>
                    <a:pt x="1644" y="3358"/>
                    <a:pt x="1727" y="2965"/>
                  </a:cubicBezTo>
                  <a:cubicBezTo>
                    <a:pt x="1858" y="2989"/>
                    <a:pt x="2037" y="3001"/>
                    <a:pt x="2263" y="3001"/>
                  </a:cubicBezTo>
                  <a:cubicBezTo>
                    <a:pt x="2751" y="3001"/>
                    <a:pt x="3442" y="2906"/>
                    <a:pt x="4061" y="2513"/>
                  </a:cubicBezTo>
                  <a:cubicBezTo>
                    <a:pt x="4692" y="2108"/>
                    <a:pt x="5120" y="1501"/>
                    <a:pt x="5394" y="679"/>
                  </a:cubicBezTo>
                  <a:lnTo>
                    <a:pt x="5418" y="727"/>
                  </a:lnTo>
                  <a:cubicBezTo>
                    <a:pt x="5454" y="787"/>
                    <a:pt x="5513" y="822"/>
                    <a:pt x="5585" y="822"/>
                  </a:cubicBezTo>
                  <a:cubicBezTo>
                    <a:pt x="5620" y="822"/>
                    <a:pt x="5644" y="822"/>
                    <a:pt x="5656" y="810"/>
                  </a:cubicBezTo>
                  <a:cubicBezTo>
                    <a:pt x="5680" y="751"/>
                    <a:pt x="5704" y="632"/>
                    <a:pt x="5656" y="560"/>
                  </a:cubicBezTo>
                  <a:lnTo>
                    <a:pt x="5418" y="84"/>
                  </a:lnTo>
                  <a:cubicBezTo>
                    <a:pt x="5418" y="84"/>
                    <a:pt x="5418" y="60"/>
                    <a:pt x="5406" y="60"/>
                  </a:cubicBezTo>
                  <a:cubicBezTo>
                    <a:pt x="5394" y="48"/>
                    <a:pt x="5394" y="36"/>
                    <a:pt x="5370" y="36"/>
                  </a:cubicBezTo>
                  <a:lnTo>
                    <a:pt x="5358" y="25"/>
                  </a:lnTo>
                  <a:cubicBezTo>
                    <a:pt x="5358" y="25"/>
                    <a:pt x="5347" y="25"/>
                    <a:pt x="534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06" name="Google Shape;10106;p78"/>
            <p:cNvSpPr/>
            <p:nvPr/>
          </p:nvSpPr>
          <p:spPr>
            <a:xfrm>
              <a:off x="3157872" y="3516050"/>
              <a:ext cx="34915" cy="33578"/>
            </a:xfrm>
            <a:custGeom>
              <a:avLst/>
              <a:gdLst/>
              <a:ahLst/>
              <a:cxnLst/>
              <a:rect l="l" t="t" r="r" b="b"/>
              <a:pathLst>
                <a:path w="1097" h="1055" extrusionOk="0">
                  <a:moveTo>
                    <a:pt x="197" y="1"/>
                  </a:moveTo>
                  <a:cubicBezTo>
                    <a:pt x="153" y="1"/>
                    <a:pt x="108" y="19"/>
                    <a:pt x="72" y="54"/>
                  </a:cubicBezTo>
                  <a:cubicBezTo>
                    <a:pt x="1" y="126"/>
                    <a:pt x="1" y="233"/>
                    <a:pt x="72" y="304"/>
                  </a:cubicBezTo>
                  <a:lnTo>
                    <a:pt x="299" y="531"/>
                  </a:lnTo>
                  <a:lnTo>
                    <a:pt x="72" y="757"/>
                  </a:lnTo>
                  <a:cubicBezTo>
                    <a:pt x="1" y="828"/>
                    <a:pt x="1" y="935"/>
                    <a:pt x="72" y="1007"/>
                  </a:cubicBezTo>
                  <a:cubicBezTo>
                    <a:pt x="108" y="1043"/>
                    <a:pt x="144" y="1054"/>
                    <a:pt x="191" y="1054"/>
                  </a:cubicBezTo>
                  <a:cubicBezTo>
                    <a:pt x="239" y="1054"/>
                    <a:pt x="275" y="1043"/>
                    <a:pt x="311" y="1007"/>
                  </a:cubicBezTo>
                  <a:lnTo>
                    <a:pt x="537" y="781"/>
                  </a:lnTo>
                  <a:lnTo>
                    <a:pt x="751" y="1007"/>
                  </a:lnTo>
                  <a:cubicBezTo>
                    <a:pt x="787" y="1043"/>
                    <a:pt x="834" y="1054"/>
                    <a:pt x="870" y="1054"/>
                  </a:cubicBezTo>
                  <a:cubicBezTo>
                    <a:pt x="918" y="1054"/>
                    <a:pt x="965" y="1043"/>
                    <a:pt x="989" y="1007"/>
                  </a:cubicBezTo>
                  <a:cubicBezTo>
                    <a:pt x="1073" y="935"/>
                    <a:pt x="1073" y="828"/>
                    <a:pt x="989" y="757"/>
                  </a:cubicBezTo>
                  <a:lnTo>
                    <a:pt x="799" y="531"/>
                  </a:lnTo>
                  <a:lnTo>
                    <a:pt x="1025" y="304"/>
                  </a:lnTo>
                  <a:cubicBezTo>
                    <a:pt x="1096" y="233"/>
                    <a:pt x="1096" y="126"/>
                    <a:pt x="1025" y="54"/>
                  </a:cubicBezTo>
                  <a:cubicBezTo>
                    <a:pt x="989" y="19"/>
                    <a:pt x="945" y="1"/>
                    <a:pt x="900" y="1"/>
                  </a:cubicBezTo>
                  <a:cubicBezTo>
                    <a:pt x="855" y="1"/>
                    <a:pt x="811" y="19"/>
                    <a:pt x="775" y="54"/>
                  </a:cubicBezTo>
                  <a:lnTo>
                    <a:pt x="549" y="281"/>
                  </a:lnTo>
                  <a:lnTo>
                    <a:pt x="322" y="54"/>
                  </a:lnTo>
                  <a:cubicBezTo>
                    <a:pt x="287" y="19"/>
                    <a:pt x="242" y="1"/>
                    <a:pt x="19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07" name="Google Shape;10107;p78"/>
            <p:cNvSpPr/>
            <p:nvPr/>
          </p:nvSpPr>
          <p:spPr>
            <a:xfrm>
              <a:off x="3351892" y="3605485"/>
              <a:ext cx="35297" cy="33578"/>
            </a:xfrm>
            <a:custGeom>
              <a:avLst/>
              <a:gdLst/>
              <a:ahLst/>
              <a:cxnLst/>
              <a:rect l="l" t="t" r="r" b="b"/>
              <a:pathLst>
                <a:path w="1109" h="1055" extrusionOk="0">
                  <a:moveTo>
                    <a:pt x="208" y="1"/>
                  </a:moveTo>
                  <a:cubicBezTo>
                    <a:pt x="162" y="1"/>
                    <a:pt x="114" y="19"/>
                    <a:pt x="72" y="54"/>
                  </a:cubicBezTo>
                  <a:cubicBezTo>
                    <a:pt x="1" y="138"/>
                    <a:pt x="1" y="233"/>
                    <a:pt x="72" y="316"/>
                  </a:cubicBezTo>
                  <a:lnTo>
                    <a:pt x="299" y="530"/>
                  </a:lnTo>
                  <a:lnTo>
                    <a:pt x="72" y="757"/>
                  </a:lnTo>
                  <a:cubicBezTo>
                    <a:pt x="1" y="828"/>
                    <a:pt x="1" y="935"/>
                    <a:pt x="72" y="1007"/>
                  </a:cubicBezTo>
                  <a:cubicBezTo>
                    <a:pt x="108" y="1042"/>
                    <a:pt x="156" y="1054"/>
                    <a:pt x="191" y="1054"/>
                  </a:cubicBezTo>
                  <a:cubicBezTo>
                    <a:pt x="239" y="1054"/>
                    <a:pt x="287" y="1042"/>
                    <a:pt x="311" y="1007"/>
                  </a:cubicBezTo>
                  <a:lnTo>
                    <a:pt x="537" y="792"/>
                  </a:lnTo>
                  <a:lnTo>
                    <a:pt x="763" y="1007"/>
                  </a:lnTo>
                  <a:cubicBezTo>
                    <a:pt x="787" y="1042"/>
                    <a:pt x="834" y="1054"/>
                    <a:pt x="882" y="1054"/>
                  </a:cubicBezTo>
                  <a:cubicBezTo>
                    <a:pt x="930" y="1054"/>
                    <a:pt x="965" y="1042"/>
                    <a:pt x="1001" y="1007"/>
                  </a:cubicBezTo>
                  <a:cubicBezTo>
                    <a:pt x="1073" y="935"/>
                    <a:pt x="1073" y="828"/>
                    <a:pt x="1001" y="757"/>
                  </a:cubicBezTo>
                  <a:lnTo>
                    <a:pt x="811" y="530"/>
                  </a:lnTo>
                  <a:lnTo>
                    <a:pt x="1037" y="316"/>
                  </a:lnTo>
                  <a:cubicBezTo>
                    <a:pt x="1108" y="233"/>
                    <a:pt x="1108" y="138"/>
                    <a:pt x="1037" y="54"/>
                  </a:cubicBezTo>
                  <a:cubicBezTo>
                    <a:pt x="995" y="19"/>
                    <a:pt x="950" y="1"/>
                    <a:pt x="906" y="1"/>
                  </a:cubicBezTo>
                  <a:cubicBezTo>
                    <a:pt x="861" y="1"/>
                    <a:pt x="817" y="19"/>
                    <a:pt x="775" y="54"/>
                  </a:cubicBezTo>
                  <a:lnTo>
                    <a:pt x="561" y="280"/>
                  </a:lnTo>
                  <a:lnTo>
                    <a:pt x="334" y="54"/>
                  </a:lnTo>
                  <a:cubicBezTo>
                    <a:pt x="299" y="19"/>
                    <a:pt x="254" y="1"/>
                    <a:pt x="20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08" name="Google Shape;10108;p78"/>
            <p:cNvSpPr/>
            <p:nvPr/>
          </p:nvSpPr>
          <p:spPr>
            <a:xfrm>
              <a:off x="3254882" y="3531231"/>
              <a:ext cx="35297" cy="33546"/>
            </a:xfrm>
            <a:custGeom>
              <a:avLst/>
              <a:gdLst/>
              <a:ahLst/>
              <a:cxnLst/>
              <a:rect l="l" t="t" r="r" b="b"/>
              <a:pathLst>
                <a:path w="1109" h="1054" extrusionOk="0">
                  <a:moveTo>
                    <a:pt x="199" y="0"/>
                  </a:moveTo>
                  <a:cubicBezTo>
                    <a:pt x="153" y="0"/>
                    <a:pt x="108" y="18"/>
                    <a:pt x="72" y="54"/>
                  </a:cubicBezTo>
                  <a:cubicBezTo>
                    <a:pt x="1" y="125"/>
                    <a:pt x="1" y="232"/>
                    <a:pt x="72" y="304"/>
                  </a:cubicBezTo>
                  <a:lnTo>
                    <a:pt x="299" y="530"/>
                  </a:lnTo>
                  <a:lnTo>
                    <a:pt x="72" y="756"/>
                  </a:lnTo>
                  <a:cubicBezTo>
                    <a:pt x="1" y="828"/>
                    <a:pt x="1" y="935"/>
                    <a:pt x="72" y="1006"/>
                  </a:cubicBezTo>
                  <a:cubicBezTo>
                    <a:pt x="108" y="1042"/>
                    <a:pt x="144" y="1054"/>
                    <a:pt x="191" y="1054"/>
                  </a:cubicBezTo>
                  <a:cubicBezTo>
                    <a:pt x="239" y="1054"/>
                    <a:pt x="287" y="1042"/>
                    <a:pt x="311" y="1006"/>
                  </a:cubicBezTo>
                  <a:lnTo>
                    <a:pt x="537" y="780"/>
                  </a:lnTo>
                  <a:lnTo>
                    <a:pt x="763" y="1006"/>
                  </a:lnTo>
                  <a:cubicBezTo>
                    <a:pt x="787" y="1042"/>
                    <a:pt x="834" y="1054"/>
                    <a:pt x="882" y="1054"/>
                  </a:cubicBezTo>
                  <a:cubicBezTo>
                    <a:pt x="918" y="1054"/>
                    <a:pt x="965" y="1042"/>
                    <a:pt x="1001" y="1006"/>
                  </a:cubicBezTo>
                  <a:cubicBezTo>
                    <a:pt x="1073" y="935"/>
                    <a:pt x="1073" y="828"/>
                    <a:pt x="1001" y="756"/>
                  </a:cubicBezTo>
                  <a:lnTo>
                    <a:pt x="811" y="530"/>
                  </a:lnTo>
                  <a:lnTo>
                    <a:pt x="1025" y="304"/>
                  </a:lnTo>
                  <a:cubicBezTo>
                    <a:pt x="1108" y="232"/>
                    <a:pt x="1108" y="125"/>
                    <a:pt x="1025" y="54"/>
                  </a:cubicBezTo>
                  <a:cubicBezTo>
                    <a:pt x="989" y="18"/>
                    <a:pt x="945" y="0"/>
                    <a:pt x="900" y="0"/>
                  </a:cubicBezTo>
                  <a:cubicBezTo>
                    <a:pt x="855" y="0"/>
                    <a:pt x="811" y="18"/>
                    <a:pt x="775" y="54"/>
                  </a:cubicBezTo>
                  <a:lnTo>
                    <a:pt x="549" y="280"/>
                  </a:lnTo>
                  <a:lnTo>
                    <a:pt x="334" y="54"/>
                  </a:lnTo>
                  <a:cubicBezTo>
                    <a:pt x="293" y="18"/>
                    <a:pt x="245" y="0"/>
                    <a:pt x="1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09" name="Google Shape;10109;p78"/>
          <p:cNvGrpSpPr/>
          <p:nvPr/>
        </p:nvGrpSpPr>
        <p:grpSpPr>
          <a:xfrm>
            <a:off x="5317541" y="4274614"/>
            <a:ext cx="471939" cy="425173"/>
            <a:chOff x="3988156" y="3380210"/>
            <a:chExt cx="353954" cy="31888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10" name="Google Shape;10110;p78"/>
            <p:cNvSpPr/>
            <p:nvPr/>
          </p:nvSpPr>
          <p:spPr>
            <a:xfrm>
              <a:off x="4134053" y="3446156"/>
              <a:ext cx="28454" cy="49269"/>
            </a:xfrm>
            <a:custGeom>
              <a:avLst/>
              <a:gdLst/>
              <a:ahLst/>
              <a:cxnLst/>
              <a:rect l="l" t="t" r="r" b="b"/>
              <a:pathLst>
                <a:path w="894" h="1548" extrusionOk="0">
                  <a:moveTo>
                    <a:pt x="417" y="286"/>
                  </a:moveTo>
                  <a:lnTo>
                    <a:pt x="417" y="572"/>
                  </a:lnTo>
                  <a:cubicBezTo>
                    <a:pt x="298" y="524"/>
                    <a:pt x="274" y="500"/>
                    <a:pt x="274" y="417"/>
                  </a:cubicBezTo>
                  <a:cubicBezTo>
                    <a:pt x="274" y="345"/>
                    <a:pt x="346" y="298"/>
                    <a:pt x="417" y="286"/>
                  </a:cubicBezTo>
                  <a:close/>
                  <a:moveTo>
                    <a:pt x="524" y="869"/>
                  </a:moveTo>
                  <a:cubicBezTo>
                    <a:pt x="643" y="917"/>
                    <a:pt x="655" y="976"/>
                    <a:pt x="655" y="1048"/>
                  </a:cubicBezTo>
                  <a:cubicBezTo>
                    <a:pt x="655" y="1119"/>
                    <a:pt x="596" y="1179"/>
                    <a:pt x="524" y="1191"/>
                  </a:cubicBezTo>
                  <a:lnTo>
                    <a:pt x="524" y="869"/>
                  </a:lnTo>
                  <a:close/>
                  <a:moveTo>
                    <a:pt x="477" y="0"/>
                  </a:moveTo>
                  <a:cubicBezTo>
                    <a:pt x="453" y="0"/>
                    <a:pt x="417" y="24"/>
                    <a:pt x="417" y="48"/>
                  </a:cubicBezTo>
                  <a:lnTo>
                    <a:pt x="417" y="107"/>
                  </a:lnTo>
                  <a:cubicBezTo>
                    <a:pt x="191" y="131"/>
                    <a:pt x="60" y="250"/>
                    <a:pt x="60" y="476"/>
                  </a:cubicBezTo>
                  <a:cubicBezTo>
                    <a:pt x="60" y="703"/>
                    <a:pt x="227" y="774"/>
                    <a:pt x="417" y="845"/>
                  </a:cubicBezTo>
                  <a:lnTo>
                    <a:pt x="417" y="1226"/>
                  </a:lnTo>
                  <a:cubicBezTo>
                    <a:pt x="310" y="1203"/>
                    <a:pt x="274" y="1179"/>
                    <a:pt x="179" y="1107"/>
                  </a:cubicBezTo>
                  <a:cubicBezTo>
                    <a:pt x="160" y="1093"/>
                    <a:pt x="143" y="1087"/>
                    <a:pt x="127" y="1087"/>
                  </a:cubicBezTo>
                  <a:cubicBezTo>
                    <a:pt x="101" y="1087"/>
                    <a:pt x="77" y="1102"/>
                    <a:pt x="48" y="1131"/>
                  </a:cubicBezTo>
                  <a:cubicBezTo>
                    <a:pt x="0" y="1191"/>
                    <a:pt x="0" y="1250"/>
                    <a:pt x="48" y="1298"/>
                  </a:cubicBezTo>
                  <a:cubicBezTo>
                    <a:pt x="120" y="1405"/>
                    <a:pt x="274" y="1453"/>
                    <a:pt x="417" y="1453"/>
                  </a:cubicBezTo>
                  <a:lnTo>
                    <a:pt x="417" y="1512"/>
                  </a:lnTo>
                  <a:cubicBezTo>
                    <a:pt x="417" y="1536"/>
                    <a:pt x="453" y="1548"/>
                    <a:pt x="477" y="1548"/>
                  </a:cubicBezTo>
                  <a:cubicBezTo>
                    <a:pt x="512" y="1548"/>
                    <a:pt x="536" y="1536"/>
                    <a:pt x="536" y="1512"/>
                  </a:cubicBezTo>
                  <a:lnTo>
                    <a:pt x="536" y="1453"/>
                  </a:lnTo>
                  <a:cubicBezTo>
                    <a:pt x="727" y="1417"/>
                    <a:pt x="893" y="1298"/>
                    <a:pt x="893" y="1048"/>
                  </a:cubicBezTo>
                  <a:cubicBezTo>
                    <a:pt x="893" y="798"/>
                    <a:pt x="751" y="691"/>
                    <a:pt x="536" y="619"/>
                  </a:cubicBezTo>
                  <a:lnTo>
                    <a:pt x="536" y="286"/>
                  </a:lnTo>
                  <a:cubicBezTo>
                    <a:pt x="584" y="286"/>
                    <a:pt x="631" y="298"/>
                    <a:pt x="667" y="333"/>
                  </a:cubicBezTo>
                  <a:cubicBezTo>
                    <a:pt x="694" y="340"/>
                    <a:pt x="726" y="363"/>
                    <a:pt x="759" y="363"/>
                  </a:cubicBezTo>
                  <a:cubicBezTo>
                    <a:pt x="783" y="363"/>
                    <a:pt x="808" y="350"/>
                    <a:pt x="834" y="310"/>
                  </a:cubicBezTo>
                  <a:cubicBezTo>
                    <a:pt x="870" y="274"/>
                    <a:pt x="882" y="214"/>
                    <a:pt x="822" y="167"/>
                  </a:cubicBezTo>
                  <a:cubicBezTo>
                    <a:pt x="751" y="107"/>
                    <a:pt x="631" y="95"/>
                    <a:pt x="536" y="95"/>
                  </a:cubicBezTo>
                  <a:lnTo>
                    <a:pt x="536" y="48"/>
                  </a:lnTo>
                  <a:cubicBezTo>
                    <a:pt x="536" y="12"/>
                    <a:pt x="501" y="0"/>
                    <a:pt x="47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11" name="Google Shape;10111;p78"/>
            <p:cNvSpPr/>
            <p:nvPr/>
          </p:nvSpPr>
          <p:spPr>
            <a:xfrm>
              <a:off x="4188988" y="3398001"/>
              <a:ext cx="81510" cy="81510"/>
            </a:xfrm>
            <a:custGeom>
              <a:avLst/>
              <a:gdLst/>
              <a:ahLst/>
              <a:cxnLst/>
              <a:rect l="l" t="t" r="r" b="b"/>
              <a:pathLst>
                <a:path w="2561" h="2561" extrusionOk="0">
                  <a:moveTo>
                    <a:pt x="1287" y="311"/>
                  </a:moveTo>
                  <a:cubicBezTo>
                    <a:pt x="1823" y="311"/>
                    <a:pt x="2251" y="739"/>
                    <a:pt x="2251" y="1275"/>
                  </a:cubicBezTo>
                  <a:cubicBezTo>
                    <a:pt x="2251" y="1811"/>
                    <a:pt x="1823" y="2251"/>
                    <a:pt x="1287" y="2251"/>
                  </a:cubicBezTo>
                  <a:cubicBezTo>
                    <a:pt x="751" y="2251"/>
                    <a:pt x="310" y="1811"/>
                    <a:pt x="310" y="1275"/>
                  </a:cubicBezTo>
                  <a:cubicBezTo>
                    <a:pt x="310" y="739"/>
                    <a:pt x="751" y="311"/>
                    <a:pt x="1287" y="311"/>
                  </a:cubicBezTo>
                  <a:close/>
                  <a:moveTo>
                    <a:pt x="1287" y="1"/>
                  </a:moveTo>
                  <a:cubicBezTo>
                    <a:pt x="572" y="1"/>
                    <a:pt x="1" y="584"/>
                    <a:pt x="1" y="1275"/>
                  </a:cubicBezTo>
                  <a:cubicBezTo>
                    <a:pt x="1" y="1989"/>
                    <a:pt x="584" y="2561"/>
                    <a:pt x="1287" y="2561"/>
                  </a:cubicBezTo>
                  <a:cubicBezTo>
                    <a:pt x="2001" y="2561"/>
                    <a:pt x="2561" y="1977"/>
                    <a:pt x="2561" y="1275"/>
                  </a:cubicBezTo>
                  <a:cubicBezTo>
                    <a:pt x="2561" y="584"/>
                    <a:pt x="2001" y="1"/>
                    <a:pt x="128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12" name="Google Shape;10112;p78"/>
            <p:cNvSpPr/>
            <p:nvPr/>
          </p:nvSpPr>
          <p:spPr>
            <a:xfrm>
              <a:off x="4090863" y="3380210"/>
              <a:ext cx="195930" cy="146311"/>
            </a:xfrm>
            <a:custGeom>
              <a:avLst/>
              <a:gdLst/>
              <a:ahLst/>
              <a:cxnLst/>
              <a:rect l="l" t="t" r="r" b="b"/>
              <a:pathLst>
                <a:path w="6156" h="4597" extrusionOk="0">
                  <a:moveTo>
                    <a:pt x="1810" y="1834"/>
                  </a:moveTo>
                  <a:cubicBezTo>
                    <a:pt x="2131" y="1834"/>
                    <a:pt x="2429" y="2001"/>
                    <a:pt x="2608" y="2274"/>
                  </a:cubicBezTo>
                  <a:cubicBezTo>
                    <a:pt x="2643" y="2405"/>
                    <a:pt x="2703" y="2536"/>
                    <a:pt x="2762" y="2667"/>
                  </a:cubicBezTo>
                  <a:cubicBezTo>
                    <a:pt x="2762" y="2715"/>
                    <a:pt x="2774" y="2763"/>
                    <a:pt x="2774" y="2810"/>
                  </a:cubicBezTo>
                  <a:cubicBezTo>
                    <a:pt x="2774" y="3346"/>
                    <a:pt x="2346" y="3775"/>
                    <a:pt x="1810" y="3775"/>
                  </a:cubicBezTo>
                  <a:cubicBezTo>
                    <a:pt x="1274" y="3775"/>
                    <a:pt x="834" y="3346"/>
                    <a:pt x="834" y="2810"/>
                  </a:cubicBezTo>
                  <a:cubicBezTo>
                    <a:pt x="834" y="2274"/>
                    <a:pt x="1274" y="1834"/>
                    <a:pt x="1810" y="1834"/>
                  </a:cubicBezTo>
                  <a:close/>
                  <a:moveTo>
                    <a:pt x="1810" y="1322"/>
                  </a:moveTo>
                  <a:cubicBezTo>
                    <a:pt x="2084" y="1322"/>
                    <a:pt x="2346" y="1393"/>
                    <a:pt x="2584" y="1536"/>
                  </a:cubicBezTo>
                  <a:cubicBezTo>
                    <a:pt x="2560" y="1620"/>
                    <a:pt x="2560" y="1703"/>
                    <a:pt x="2548" y="1774"/>
                  </a:cubicBezTo>
                  <a:cubicBezTo>
                    <a:pt x="2346" y="1632"/>
                    <a:pt x="2072" y="1536"/>
                    <a:pt x="1810" y="1536"/>
                  </a:cubicBezTo>
                  <a:cubicBezTo>
                    <a:pt x="1096" y="1536"/>
                    <a:pt x="524" y="2120"/>
                    <a:pt x="524" y="2822"/>
                  </a:cubicBezTo>
                  <a:cubicBezTo>
                    <a:pt x="524" y="3537"/>
                    <a:pt x="1107" y="4096"/>
                    <a:pt x="1810" y="4096"/>
                  </a:cubicBezTo>
                  <a:cubicBezTo>
                    <a:pt x="2417" y="4096"/>
                    <a:pt x="2917" y="3668"/>
                    <a:pt x="3060" y="3108"/>
                  </a:cubicBezTo>
                  <a:cubicBezTo>
                    <a:pt x="3120" y="3167"/>
                    <a:pt x="3155" y="3203"/>
                    <a:pt x="3239" y="3263"/>
                  </a:cubicBezTo>
                  <a:cubicBezTo>
                    <a:pt x="3036" y="3882"/>
                    <a:pt x="2477" y="4299"/>
                    <a:pt x="1810" y="4299"/>
                  </a:cubicBezTo>
                  <a:cubicBezTo>
                    <a:pt x="988" y="4299"/>
                    <a:pt x="322" y="3620"/>
                    <a:pt x="322" y="2810"/>
                  </a:cubicBezTo>
                  <a:cubicBezTo>
                    <a:pt x="322" y="1989"/>
                    <a:pt x="988" y="1322"/>
                    <a:pt x="1810" y="1322"/>
                  </a:cubicBezTo>
                  <a:close/>
                  <a:moveTo>
                    <a:pt x="4382" y="0"/>
                  </a:moveTo>
                  <a:cubicBezTo>
                    <a:pt x="3608" y="0"/>
                    <a:pt x="2929" y="500"/>
                    <a:pt x="2679" y="1179"/>
                  </a:cubicBezTo>
                  <a:cubicBezTo>
                    <a:pt x="2417" y="1036"/>
                    <a:pt x="2131" y="953"/>
                    <a:pt x="1822" y="953"/>
                  </a:cubicBezTo>
                  <a:cubicBezTo>
                    <a:pt x="822" y="953"/>
                    <a:pt x="0" y="1774"/>
                    <a:pt x="0" y="2775"/>
                  </a:cubicBezTo>
                  <a:cubicBezTo>
                    <a:pt x="0" y="3775"/>
                    <a:pt x="822" y="4596"/>
                    <a:pt x="1822" y="4596"/>
                  </a:cubicBezTo>
                  <a:cubicBezTo>
                    <a:pt x="2596" y="4596"/>
                    <a:pt x="3262" y="4120"/>
                    <a:pt x="3512" y="3417"/>
                  </a:cubicBezTo>
                  <a:cubicBezTo>
                    <a:pt x="3763" y="3548"/>
                    <a:pt x="4060" y="3644"/>
                    <a:pt x="4382" y="3644"/>
                  </a:cubicBezTo>
                  <a:cubicBezTo>
                    <a:pt x="4798" y="3644"/>
                    <a:pt x="5191" y="3489"/>
                    <a:pt x="5513" y="3239"/>
                  </a:cubicBezTo>
                  <a:cubicBezTo>
                    <a:pt x="5822" y="2989"/>
                    <a:pt x="6049" y="2632"/>
                    <a:pt x="6132" y="2239"/>
                  </a:cubicBezTo>
                  <a:cubicBezTo>
                    <a:pt x="6156" y="2167"/>
                    <a:pt x="6096" y="2072"/>
                    <a:pt x="6013" y="2060"/>
                  </a:cubicBezTo>
                  <a:cubicBezTo>
                    <a:pt x="6004" y="2059"/>
                    <a:pt x="5996" y="2058"/>
                    <a:pt x="5987" y="2058"/>
                  </a:cubicBezTo>
                  <a:cubicBezTo>
                    <a:pt x="5911" y="2058"/>
                    <a:pt x="5833" y="2104"/>
                    <a:pt x="5822" y="2179"/>
                  </a:cubicBezTo>
                  <a:cubicBezTo>
                    <a:pt x="5656" y="2870"/>
                    <a:pt x="5060" y="3322"/>
                    <a:pt x="4370" y="3322"/>
                  </a:cubicBezTo>
                  <a:cubicBezTo>
                    <a:pt x="3834" y="3322"/>
                    <a:pt x="3334" y="3048"/>
                    <a:pt x="3072" y="2572"/>
                  </a:cubicBezTo>
                  <a:cubicBezTo>
                    <a:pt x="3036" y="2417"/>
                    <a:pt x="2977" y="2274"/>
                    <a:pt x="2905" y="2132"/>
                  </a:cubicBezTo>
                  <a:cubicBezTo>
                    <a:pt x="2715" y="1215"/>
                    <a:pt x="3429" y="334"/>
                    <a:pt x="4370" y="334"/>
                  </a:cubicBezTo>
                  <a:cubicBezTo>
                    <a:pt x="5060" y="334"/>
                    <a:pt x="5656" y="810"/>
                    <a:pt x="5822" y="1477"/>
                  </a:cubicBezTo>
                  <a:cubicBezTo>
                    <a:pt x="5832" y="1556"/>
                    <a:pt x="5899" y="1602"/>
                    <a:pt x="5969" y="1602"/>
                  </a:cubicBezTo>
                  <a:cubicBezTo>
                    <a:pt x="5984" y="1602"/>
                    <a:pt x="5998" y="1600"/>
                    <a:pt x="6013" y="1596"/>
                  </a:cubicBezTo>
                  <a:cubicBezTo>
                    <a:pt x="6108" y="1584"/>
                    <a:pt x="6144" y="1489"/>
                    <a:pt x="6132" y="1405"/>
                  </a:cubicBezTo>
                  <a:cubicBezTo>
                    <a:pt x="6049" y="1024"/>
                    <a:pt x="5822" y="667"/>
                    <a:pt x="5513" y="405"/>
                  </a:cubicBezTo>
                  <a:cubicBezTo>
                    <a:pt x="5191" y="155"/>
                    <a:pt x="4775" y="0"/>
                    <a:pt x="438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13" name="Google Shape;10113;p78"/>
            <p:cNvSpPr/>
            <p:nvPr/>
          </p:nvSpPr>
          <p:spPr>
            <a:xfrm>
              <a:off x="4215914" y="3415061"/>
              <a:ext cx="28072" cy="49301"/>
            </a:xfrm>
            <a:custGeom>
              <a:avLst/>
              <a:gdLst/>
              <a:ahLst/>
              <a:cxnLst/>
              <a:rect l="l" t="t" r="r" b="b"/>
              <a:pathLst>
                <a:path w="882" h="1549" extrusionOk="0">
                  <a:moveTo>
                    <a:pt x="405" y="298"/>
                  </a:moveTo>
                  <a:lnTo>
                    <a:pt x="405" y="584"/>
                  </a:lnTo>
                  <a:cubicBezTo>
                    <a:pt x="286" y="537"/>
                    <a:pt x="262" y="501"/>
                    <a:pt x="262" y="429"/>
                  </a:cubicBezTo>
                  <a:cubicBezTo>
                    <a:pt x="262" y="358"/>
                    <a:pt x="334" y="310"/>
                    <a:pt x="405" y="298"/>
                  </a:cubicBezTo>
                  <a:close/>
                  <a:moveTo>
                    <a:pt x="512" y="882"/>
                  </a:moveTo>
                  <a:cubicBezTo>
                    <a:pt x="631" y="918"/>
                    <a:pt x="643" y="977"/>
                    <a:pt x="643" y="1060"/>
                  </a:cubicBezTo>
                  <a:cubicBezTo>
                    <a:pt x="643" y="1144"/>
                    <a:pt x="584" y="1191"/>
                    <a:pt x="512" y="1203"/>
                  </a:cubicBezTo>
                  <a:lnTo>
                    <a:pt x="512" y="882"/>
                  </a:lnTo>
                  <a:close/>
                  <a:moveTo>
                    <a:pt x="465" y="1"/>
                  </a:moveTo>
                  <a:cubicBezTo>
                    <a:pt x="441" y="1"/>
                    <a:pt x="405" y="13"/>
                    <a:pt x="405" y="48"/>
                  </a:cubicBezTo>
                  <a:lnTo>
                    <a:pt x="405" y="96"/>
                  </a:lnTo>
                  <a:cubicBezTo>
                    <a:pt x="179" y="132"/>
                    <a:pt x="48" y="251"/>
                    <a:pt x="48" y="477"/>
                  </a:cubicBezTo>
                  <a:cubicBezTo>
                    <a:pt x="48" y="715"/>
                    <a:pt x="226" y="787"/>
                    <a:pt x="405" y="846"/>
                  </a:cubicBezTo>
                  <a:lnTo>
                    <a:pt x="405" y="1215"/>
                  </a:lnTo>
                  <a:cubicBezTo>
                    <a:pt x="298" y="1203"/>
                    <a:pt x="262" y="1156"/>
                    <a:pt x="167" y="1096"/>
                  </a:cubicBezTo>
                  <a:cubicBezTo>
                    <a:pt x="150" y="1084"/>
                    <a:pt x="133" y="1079"/>
                    <a:pt x="117" y="1079"/>
                  </a:cubicBezTo>
                  <a:cubicBezTo>
                    <a:pt x="53" y="1079"/>
                    <a:pt x="0" y="1158"/>
                    <a:pt x="0" y="1215"/>
                  </a:cubicBezTo>
                  <a:cubicBezTo>
                    <a:pt x="0" y="1251"/>
                    <a:pt x="24" y="1275"/>
                    <a:pt x="36" y="1299"/>
                  </a:cubicBezTo>
                  <a:cubicBezTo>
                    <a:pt x="107" y="1394"/>
                    <a:pt x="274" y="1441"/>
                    <a:pt x="405" y="1441"/>
                  </a:cubicBezTo>
                  <a:lnTo>
                    <a:pt x="405" y="1501"/>
                  </a:lnTo>
                  <a:cubicBezTo>
                    <a:pt x="405" y="1537"/>
                    <a:pt x="441" y="1549"/>
                    <a:pt x="465" y="1549"/>
                  </a:cubicBezTo>
                  <a:cubicBezTo>
                    <a:pt x="500" y="1549"/>
                    <a:pt x="524" y="1525"/>
                    <a:pt x="524" y="1501"/>
                  </a:cubicBezTo>
                  <a:lnTo>
                    <a:pt x="524" y="1441"/>
                  </a:lnTo>
                  <a:cubicBezTo>
                    <a:pt x="715" y="1406"/>
                    <a:pt x="881" y="1299"/>
                    <a:pt x="881" y="1037"/>
                  </a:cubicBezTo>
                  <a:cubicBezTo>
                    <a:pt x="881" y="787"/>
                    <a:pt x="715" y="703"/>
                    <a:pt x="524" y="620"/>
                  </a:cubicBezTo>
                  <a:lnTo>
                    <a:pt x="524" y="298"/>
                  </a:lnTo>
                  <a:cubicBezTo>
                    <a:pt x="596" y="298"/>
                    <a:pt x="631" y="310"/>
                    <a:pt x="703" y="358"/>
                  </a:cubicBezTo>
                  <a:cubicBezTo>
                    <a:pt x="717" y="362"/>
                    <a:pt x="732" y="364"/>
                    <a:pt x="746" y="364"/>
                  </a:cubicBezTo>
                  <a:cubicBezTo>
                    <a:pt x="777" y="364"/>
                    <a:pt x="805" y="351"/>
                    <a:pt x="822" y="310"/>
                  </a:cubicBezTo>
                  <a:cubicBezTo>
                    <a:pt x="857" y="263"/>
                    <a:pt x="869" y="203"/>
                    <a:pt x="810" y="156"/>
                  </a:cubicBezTo>
                  <a:cubicBezTo>
                    <a:pt x="738" y="96"/>
                    <a:pt x="619" y="84"/>
                    <a:pt x="524" y="84"/>
                  </a:cubicBezTo>
                  <a:lnTo>
                    <a:pt x="524" y="48"/>
                  </a:lnTo>
                  <a:cubicBezTo>
                    <a:pt x="524" y="13"/>
                    <a:pt x="500" y="1"/>
                    <a:pt x="46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14" name="Google Shape;10114;p78"/>
            <p:cNvSpPr/>
            <p:nvPr/>
          </p:nvSpPr>
          <p:spPr>
            <a:xfrm>
              <a:off x="3988156" y="3495935"/>
              <a:ext cx="353954" cy="203155"/>
            </a:xfrm>
            <a:custGeom>
              <a:avLst/>
              <a:gdLst/>
              <a:ahLst/>
              <a:cxnLst/>
              <a:rect l="l" t="t" r="r" b="b"/>
              <a:pathLst>
                <a:path w="11121" h="6383" extrusionOk="0">
                  <a:moveTo>
                    <a:pt x="3525" y="1884"/>
                  </a:moveTo>
                  <a:cubicBezTo>
                    <a:pt x="3540" y="1884"/>
                    <a:pt x="3561" y="1898"/>
                    <a:pt x="3561" y="1925"/>
                  </a:cubicBezTo>
                  <a:cubicBezTo>
                    <a:pt x="3632" y="2103"/>
                    <a:pt x="4632" y="4770"/>
                    <a:pt x="4680" y="4854"/>
                  </a:cubicBezTo>
                  <a:cubicBezTo>
                    <a:pt x="4692" y="4865"/>
                    <a:pt x="4680" y="4901"/>
                    <a:pt x="4644" y="4901"/>
                  </a:cubicBezTo>
                  <a:lnTo>
                    <a:pt x="3930" y="5163"/>
                  </a:lnTo>
                  <a:cubicBezTo>
                    <a:pt x="3882" y="5032"/>
                    <a:pt x="2870" y="2341"/>
                    <a:pt x="2799" y="2163"/>
                  </a:cubicBezTo>
                  <a:lnTo>
                    <a:pt x="3513" y="1889"/>
                  </a:lnTo>
                  <a:cubicBezTo>
                    <a:pt x="3516" y="1886"/>
                    <a:pt x="3520" y="1884"/>
                    <a:pt x="3525" y="1884"/>
                  </a:cubicBezTo>
                  <a:close/>
                  <a:moveTo>
                    <a:pt x="2501" y="2294"/>
                  </a:moveTo>
                  <a:lnTo>
                    <a:pt x="3632" y="5306"/>
                  </a:lnTo>
                  <a:cubicBezTo>
                    <a:pt x="3096" y="5496"/>
                    <a:pt x="1763" y="5997"/>
                    <a:pt x="1536" y="6092"/>
                  </a:cubicBezTo>
                  <a:cubicBezTo>
                    <a:pt x="1528" y="6095"/>
                    <a:pt x="1520" y="6096"/>
                    <a:pt x="1511" y="6096"/>
                  </a:cubicBezTo>
                  <a:cubicBezTo>
                    <a:pt x="1485" y="6096"/>
                    <a:pt x="1459" y="6081"/>
                    <a:pt x="1441" y="6044"/>
                  </a:cubicBezTo>
                  <a:lnTo>
                    <a:pt x="358" y="3175"/>
                  </a:lnTo>
                  <a:cubicBezTo>
                    <a:pt x="346" y="3139"/>
                    <a:pt x="358" y="3103"/>
                    <a:pt x="405" y="3080"/>
                  </a:cubicBezTo>
                  <a:cubicBezTo>
                    <a:pt x="1084" y="2829"/>
                    <a:pt x="2025" y="2472"/>
                    <a:pt x="2501" y="2294"/>
                  </a:cubicBezTo>
                  <a:close/>
                  <a:moveTo>
                    <a:pt x="10195" y="0"/>
                  </a:moveTo>
                  <a:cubicBezTo>
                    <a:pt x="9949" y="0"/>
                    <a:pt x="9714" y="126"/>
                    <a:pt x="9537" y="282"/>
                  </a:cubicBezTo>
                  <a:lnTo>
                    <a:pt x="7835" y="1698"/>
                  </a:lnTo>
                  <a:cubicBezTo>
                    <a:pt x="7740" y="1496"/>
                    <a:pt x="7537" y="1282"/>
                    <a:pt x="7144" y="1282"/>
                  </a:cubicBezTo>
                  <a:cubicBezTo>
                    <a:pt x="6745" y="1282"/>
                    <a:pt x="6434" y="1280"/>
                    <a:pt x="6185" y="1280"/>
                  </a:cubicBezTo>
                  <a:cubicBezTo>
                    <a:pt x="5437" y="1280"/>
                    <a:pt x="5254" y="1294"/>
                    <a:pt x="4977" y="1401"/>
                  </a:cubicBezTo>
                  <a:lnTo>
                    <a:pt x="3882" y="1853"/>
                  </a:lnTo>
                  <a:lnTo>
                    <a:pt x="3870" y="1806"/>
                  </a:lnTo>
                  <a:cubicBezTo>
                    <a:pt x="3814" y="1665"/>
                    <a:pt x="3669" y="1569"/>
                    <a:pt x="3523" y="1569"/>
                  </a:cubicBezTo>
                  <a:cubicBezTo>
                    <a:pt x="3484" y="1569"/>
                    <a:pt x="3444" y="1576"/>
                    <a:pt x="3406" y="1591"/>
                  </a:cubicBezTo>
                  <a:lnTo>
                    <a:pt x="2596" y="1913"/>
                  </a:lnTo>
                  <a:cubicBezTo>
                    <a:pt x="2239" y="2044"/>
                    <a:pt x="1084" y="2472"/>
                    <a:pt x="298" y="2770"/>
                  </a:cubicBezTo>
                  <a:cubicBezTo>
                    <a:pt x="108" y="2841"/>
                    <a:pt x="1" y="3068"/>
                    <a:pt x="72" y="3258"/>
                  </a:cubicBezTo>
                  <a:lnTo>
                    <a:pt x="1167" y="6139"/>
                  </a:lnTo>
                  <a:cubicBezTo>
                    <a:pt x="1222" y="6285"/>
                    <a:pt x="1368" y="6382"/>
                    <a:pt x="1518" y="6382"/>
                  </a:cubicBezTo>
                  <a:cubicBezTo>
                    <a:pt x="1564" y="6382"/>
                    <a:pt x="1611" y="6373"/>
                    <a:pt x="1656" y="6354"/>
                  </a:cubicBezTo>
                  <a:cubicBezTo>
                    <a:pt x="1906" y="6270"/>
                    <a:pt x="3549" y="5639"/>
                    <a:pt x="3894" y="5508"/>
                  </a:cubicBezTo>
                  <a:lnTo>
                    <a:pt x="4763" y="5175"/>
                  </a:lnTo>
                  <a:cubicBezTo>
                    <a:pt x="4942" y="5104"/>
                    <a:pt x="5049" y="4901"/>
                    <a:pt x="4965" y="4723"/>
                  </a:cubicBezTo>
                  <a:lnTo>
                    <a:pt x="4954" y="4675"/>
                  </a:lnTo>
                  <a:cubicBezTo>
                    <a:pt x="5525" y="4437"/>
                    <a:pt x="5537" y="4413"/>
                    <a:pt x="6120" y="4413"/>
                  </a:cubicBezTo>
                  <a:cubicBezTo>
                    <a:pt x="6204" y="4413"/>
                    <a:pt x="6275" y="4330"/>
                    <a:pt x="6275" y="4246"/>
                  </a:cubicBezTo>
                  <a:cubicBezTo>
                    <a:pt x="6275" y="4151"/>
                    <a:pt x="6204" y="4080"/>
                    <a:pt x="6120" y="4080"/>
                  </a:cubicBezTo>
                  <a:cubicBezTo>
                    <a:pt x="5477" y="4080"/>
                    <a:pt x="5418" y="4127"/>
                    <a:pt x="4834" y="4377"/>
                  </a:cubicBezTo>
                  <a:lnTo>
                    <a:pt x="3989" y="2127"/>
                  </a:lnTo>
                  <a:lnTo>
                    <a:pt x="5073" y="1686"/>
                  </a:lnTo>
                  <a:cubicBezTo>
                    <a:pt x="5294" y="1601"/>
                    <a:pt x="5460" y="1589"/>
                    <a:pt x="6106" y="1589"/>
                  </a:cubicBezTo>
                  <a:cubicBezTo>
                    <a:pt x="6364" y="1589"/>
                    <a:pt x="6699" y="1591"/>
                    <a:pt x="7144" y="1591"/>
                  </a:cubicBezTo>
                  <a:cubicBezTo>
                    <a:pt x="7323" y="1591"/>
                    <a:pt x="7442" y="1651"/>
                    <a:pt x="7513" y="1770"/>
                  </a:cubicBezTo>
                  <a:cubicBezTo>
                    <a:pt x="7573" y="1865"/>
                    <a:pt x="7573" y="1948"/>
                    <a:pt x="7585" y="1984"/>
                  </a:cubicBezTo>
                  <a:cubicBezTo>
                    <a:pt x="7585" y="2044"/>
                    <a:pt x="7549" y="2341"/>
                    <a:pt x="7263" y="2389"/>
                  </a:cubicBezTo>
                  <a:cubicBezTo>
                    <a:pt x="6835" y="2460"/>
                    <a:pt x="5882" y="2591"/>
                    <a:pt x="5882" y="2591"/>
                  </a:cubicBezTo>
                  <a:cubicBezTo>
                    <a:pt x="5787" y="2603"/>
                    <a:pt x="5727" y="2687"/>
                    <a:pt x="5739" y="2770"/>
                  </a:cubicBezTo>
                  <a:cubicBezTo>
                    <a:pt x="5763" y="2841"/>
                    <a:pt x="5823" y="2901"/>
                    <a:pt x="5906" y="2901"/>
                  </a:cubicBezTo>
                  <a:lnTo>
                    <a:pt x="5942" y="2901"/>
                  </a:lnTo>
                  <a:cubicBezTo>
                    <a:pt x="5954" y="2901"/>
                    <a:pt x="6894" y="2770"/>
                    <a:pt x="7335" y="2699"/>
                  </a:cubicBezTo>
                  <a:cubicBezTo>
                    <a:pt x="7740" y="2627"/>
                    <a:pt x="7882" y="2282"/>
                    <a:pt x="7918" y="2056"/>
                  </a:cubicBezTo>
                  <a:lnTo>
                    <a:pt x="9764" y="520"/>
                  </a:lnTo>
                  <a:cubicBezTo>
                    <a:pt x="9875" y="408"/>
                    <a:pt x="10028" y="311"/>
                    <a:pt x="10188" y="311"/>
                  </a:cubicBezTo>
                  <a:cubicBezTo>
                    <a:pt x="10285" y="311"/>
                    <a:pt x="10384" y="347"/>
                    <a:pt x="10478" y="436"/>
                  </a:cubicBezTo>
                  <a:cubicBezTo>
                    <a:pt x="10776" y="734"/>
                    <a:pt x="10502" y="1091"/>
                    <a:pt x="10430" y="1151"/>
                  </a:cubicBezTo>
                  <a:cubicBezTo>
                    <a:pt x="10359" y="1222"/>
                    <a:pt x="8097" y="3651"/>
                    <a:pt x="8097" y="3651"/>
                  </a:cubicBezTo>
                  <a:cubicBezTo>
                    <a:pt x="7763" y="4020"/>
                    <a:pt x="7323" y="4080"/>
                    <a:pt x="7144" y="4092"/>
                  </a:cubicBezTo>
                  <a:lnTo>
                    <a:pt x="6847" y="4092"/>
                  </a:lnTo>
                  <a:cubicBezTo>
                    <a:pt x="6751" y="4092"/>
                    <a:pt x="6680" y="4175"/>
                    <a:pt x="6680" y="4258"/>
                  </a:cubicBezTo>
                  <a:cubicBezTo>
                    <a:pt x="6680" y="4353"/>
                    <a:pt x="6751" y="4425"/>
                    <a:pt x="6847" y="4425"/>
                  </a:cubicBezTo>
                  <a:lnTo>
                    <a:pt x="7156" y="4425"/>
                  </a:lnTo>
                  <a:cubicBezTo>
                    <a:pt x="7382" y="4413"/>
                    <a:pt x="7918" y="4330"/>
                    <a:pt x="8335" y="3877"/>
                  </a:cubicBezTo>
                  <a:cubicBezTo>
                    <a:pt x="10669" y="1377"/>
                    <a:pt x="10669" y="1377"/>
                    <a:pt x="10669" y="1353"/>
                  </a:cubicBezTo>
                  <a:cubicBezTo>
                    <a:pt x="10883" y="1151"/>
                    <a:pt x="11121" y="627"/>
                    <a:pt x="10704" y="210"/>
                  </a:cubicBezTo>
                  <a:cubicBezTo>
                    <a:pt x="10539" y="60"/>
                    <a:pt x="10365" y="0"/>
                    <a:pt x="1019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15" name="Google Shape;10115;p78"/>
          <p:cNvGrpSpPr/>
          <p:nvPr/>
        </p:nvGrpSpPr>
        <p:grpSpPr>
          <a:xfrm>
            <a:off x="4721349" y="4257427"/>
            <a:ext cx="464343" cy="461584"/>
            <a:chOff x="3541011" y="3367320"/>
            <a:chExt cx="348257" cy="34618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16" name="Google Shape;10116;p78"/>
            <p:cNvSpPr/>
            <p:nvPr/>
          </p:nvSpPr>
          <p:spPr>
            <a:xfrm>
              <a:off x="3541011" y="3367320"/>
              <a:ext cx="347906" cy="346188"/>
            </a:xfrm>
            <a:custGeom>
              <a:avLst/>
              <a:gdLst/>
              <a:ahLst/>
              <a:cxnLst/>
              <a:rect l="l" t="t" r="r" b="b"/>
              <a:pathLst>
                <a:path w="10931" h="10877" extrusionOk="0">
                  <a:moveTo>
                    <a:pt x="4203" y="6323"/>
                  </a:moveTo>
                  <a:cubicBezTo>
                    <a:pt x="4322" y="6454"/>
                    <a:pt x="4465" y="6609"/>
                    <a:pt x="4620" y="6740"/>
                  </a:cubicBezTo>
                  <a:lnTo>
                    <a:pt x="4024" y="7335"/>
                  </a:lnTo>
                  <a:lnTo>
                    <a:pt x="3977" y="7287"/>
                  </a:lnTo>
                  <a:lnTo>
                    <a:pt x="3632" y="6942"/>
                  </a:lnTo>
                  <a:lnTo>
                    <a:pt x="3584" y="6906"/>
                  </a:lnTo>
                  <a:lnTo>
                    <a:pt x="4203" y="6323"/>
                  </a:lnTo>
                  <a:close/>
                  <a:moveTo>
                    <a:pt x="3239" y="7123"/>
                  </a:moveTo>
                  <a:cubicBezTo>
                    <a:pt x="3307" y="7123"/>
                    <a:pt x="3376" y="7150"/>
                    <a:pt x="3429" y="7204"/>
                  </a:cubicBezTo>
                  <a:lnTo>
                    <a:pt x="3763" y="7537"/>
                  </a:lnTo>
                  <a:cubicBezTo>
                    <a:pt x="3858" y="7632"/>
                    <a:pt x="3858" y="7799"/>
                    <a:pt x="3751" y="7894"/>
                  </a:cubicBezTo>
                  <a:lnTo>
                    <a:pt x="3560" y="8097"/>
                  </a:lnTo>
                  <a:lnTo>
                    <a:pt x="2858" y="7394"/>
                  </a:lnTo>
                  <a:lnTo>
                    <a:pt x="3048" y="7204"/>
                  </a:lnTo>
                  <a:cubicBezTo>
                    <a:pt x="3102" y="7150"/>
                    <a:pt x="3170" y="7123"/>
                    <a:pt x="3239" y="7123"/>
                  </a:cubicBezTo>
                  <a:close/>
                  <a:moveTo>
                    <a:pt x="2631" y="7597"/>
                  </a:moveTo>
                  <a:lnTo>
                    <a:pt x="3334" y="8299"/>
                  </a:lnTo>
                  <a:lnTo>
                    <a:pt x="1167" y="10478"/>
                  </a:lnTo>
                  <a:cubicBezTo>
                    <a:pt x="1113" y="10526"/>
                    <a:pt x="1045" y="10550"/>
                    <a:pt x="976" y="10550"/>
                  </a:cubicBezTo>
                  <a:cubicBezTo>
                    <a:pt x="908" y="10550"/>
                    <a:pt x="840" y="10526"/>
                    <a:pt x="786" y="10478"/>
                  </a:cubicBezTo>
                  <a:lnTo>
                    <a:pt x="453" y="10133"/>
                  </a:lnTo>
                  <a:cubicBezTo>
                    <a:pt x="357" y="10038"/>
                    <a:pt x="357" y="9883"/>
                    <a:pt x="465" y="9776"/>
                  </a:cubicBezTo>
                  <a:lnTo>
                    <a:pt x="2631" y="7597"/>
                  </a:lnTo>
                  <a:close/>
                  <a:moveTo>
                    <a:pt x="7120" y="1"/>
                  </a:moveTo>
                  <a:cubicBezTo>
                    <a:pt x="3989" y="1"/>
                    <a:pt x="2191" y="3537"/>
                    <a:pt x="4001" y="6073"/>
                  </a:cubicBezTo>
                  <a:lnTo>
                    <a:pt x="3274" y="6799"/>
                  </a:lnTo>
                  <a:cubicBezTo>
                    <a:pt x="3249" y="6796"/>
                    <a:pt x="3223" y="6794"/>
                    <a:pt x="3198" y="6794"/>
                  </a:cubicBezTo>
                  <a:cubicBezTo>
                    <a:pt x="3049" y="6794"/>
                    <a:pt x="2912" y="6854"/>
                    <a:pt x="2810" y="6966"/>
                  </a:cubicBezTo>
                  <a:lnTo>
                    <a:pt x="226" y="9549"/>
                  </a:lnTo>
                  <a:cubicBezTo>
                    <a:pt x="0" y="9776"/>
                    <a:pt x="0" y="10145"/>
                    <a:pt x="226" y="10371"/>
                  </a:cubicBezTo>
                  <a:lnTo>
                    <a:pt x="572" y="10716"/>
                  </a:lnTo>
                  <a:cubicBezTo>
                    <a:pt x="679" y="10823"/>
                    <a:pt x="828" y="10877"/>
                    <a:pt x="976" y="10877"/>
                  </a:cubicBezTo>
                  <a:cubicBezTo>
                    <a:pt x="1125" y="10877"/>
                    <a:pt x="1274" y="10823"/>
                    <a:pt x="1381" y="10716"/>
                  </a:cubicBezTo>
                  <a:lnTo>
                    <a:pt x="3655" y="8430"/>
                  </a:lnTo>
                  <a:lnTo>
                    <a:pt x="3977" y="8121"/>
                  </a:lnTo>
                  <a:cubicBezTo>
                    <a:pt x="4096" y="8002"/>
                    <a:pt x="4155" y="7835"/>
                    <a:pt x="4144" y="7656"/>
                  </a:cubicBezTo>
                  <a:lnTo>
                    <a:pt x="4870" y="6930"/>
                  </a:lnTo>
                  <a:cubicBezTo>
                    <a:pt x="5406" y="7323"/>
                    <a:pt x="6037" y="7573"/>
                    <a:pt x="6715" y="7632"/>
                  </a:cubicBezTo>
                  <a:lnTo>
                    <a:pt x="6727" y="7632"/>
                  </a:lnTo>
                  <a:cubicBezTo>
                    <a:pt x="6799" y="7632"/>
                    <a:pt x="6882" y="7573"/>
                    <a:pt x="6894" y="7478"/>
                  </a:cubicBezTo>
                  <a:cubicBezTo>
                    <a:pt x="6906" y="7394"/>
                    <a:pt x="6834" y="7323"/>
                    <a:pt x="6739" y="7299"/>
                  </a:cubicBezTo>
                  <a:cubicBezTo>
                    <a:pt x="6037" y="7228"/>
                    <a:pt x="5406" y="6966"/>
                    <a:pt x="4882" y="6549"/>
                  </a:cubicBezTo>
                  <a:cubicBezTo>
                    <a:pt x="2298" y="4465"/>
                    <a:pt x="3822" y="310"/>
                    <a:pt x="7096" y="310"/>
                  </a:cubicBezTo>
                  <a:cubicBezTo>
                    <a:pt x="8942" y="310"/>
                    <a:pt x="10418" y="1703"/>
                    <a:pt x="10597" y="3465"/>
                  </a:cubicBezTo>
                  <a:cubicBezTo>
                    <a:pt x="10609" y="3549"/>
                    <a:pt x="10692" y="3608"/>
                    <a:pt x="10775" y="3608"/>
                  </a:cubicBezTo>
                  <a:cubicBezTo>
                    <a:pt x="10871" y="3596"/>
                    <a:pt x="10930" y="3525"/>
                    <a:pt x="10930" y="3430"/>
                  </a:cubicBezTo>
                  <a:cubicBezTo>
                    <a:pt x="10728" y="1525"/>
                    <a:pt x="9120" y="1"/>
                    <a:pt x="712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17" name="Google Shape;10117;p78"/>
            <p:cNvSpPr/>
            <p:nvPr/>
          </p:nvSpPr>
          <p:spPr>
            <a:xfrm>
              <a:off x="3658105" y="3389599"/>
              <a:ext cx="208820" cy="199431"/>
            </a:xfrm>
            <a:custGeom>
              <a:avLst/>
              <a:gdLst/>
              <a:ahLst/>
              <a:cxnLst/>
              <a:rect l="l" t="t" r="r" b="b"/>
              <a:pathLst>
                <a:path w="6561" h="6266" extrusionOk="0">
                  <a:moveTo>
                    <a:pt x="3441" y="336"/>
                  </a:moveTo>
                  <a:cubicBezTo>
                    <a:pt x="4989" y="336"/>
                    <a:pt x="6251" y="1587"/>
                    <a:pt x="6251" y="3146"/>
                  </a:cubicBezTo>
                  <a:cubicBezTo>
                    <a:pt x="6251" y="4694"/>
                    <a:pt x="4989" y="5944"/>
                    <a:pt x="3441" y="5944"/>
                  </a:cubicBezTo>
                  <a:cubicBezTo>
                    <a:pt x="2727" y="5944"/>
                    <a:pt x="1989" y="5682"/>
                    <a:pt x="1441" y="5135"/>
                  </a:cubicBezTo>
                  <a:cubicBezTo>
                    <a:pt x="345" y="4027"/>
                    <a:pt x="345" y="2241"/>
                    <a:pt x="1441" y="1158"/>
                  </a:cubicBezTo>
                  <a:cubicBezTo>
                    <a:pt x="1989" y="598"/>
                    <a:pt x="2703" y="336"/>
                    <a:pt x="3441" y="336"/>
                  </a:cubicBezTo>
                  <a:close/>
                  <a:moveTo>
                    <a:pt x="3428" y="0"/>
                  </a:moveTo>
                  <a:cubicBezTo>
                    <a:pt x="2628" y="0"/>
                    <a:pt x="1828" y="307"/>
                    <a:pt x="1215" y="920"/>
                  </a:cubicBezTo>
                  <a:cubicBezTo>
                    <a:pt x="0" y="2134"/>
                    <a:pt x="0" y="4123"/>
                    <a:pt x="1215" y="5337"/>
                  </a:cubicBezTo>
                  <a:cubicBezTo>
                    <a:pt x="1822" y="5944"/>
                    <a:pt x="2631" y="6266"/>
                    <a:pt x="3429" y="6266"/>
                  </a:cubicBezTo>
                  <a:cubicBezTo>
                    <a:pt x="5144" y="6266"/>
                    <a:pt x="6561" y="4873"/>
                    <a:pt x="6561" y="3134"/>
                  </a:cubicBezTo>
                  <a:cubicBezTo>
                    <a:pt x="6561" y="2301"/>
                    <a:pt x="6227" y="1515"/>
                    <a:pt x="5632" y="920"/>
                  </a:cubicBezTo>
                  <a:cubicBezTo>
                    <a:pt x="5025" y="307"/>
                    <a:pt x="4227" y="0"/>
                    <a:pt x="342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18" name="Google Shape;10118;p78"/>
            <p:cNvSpPr/>
            <p:nvPr/>
          </p:nvSpPr>
          <p:spPr>
            <a:xfrm>
              <a:off x="3720614" y="3426805"/>
              <a:ext cx="95164" cy="116011"/>
            </a:xfrm>
            <a:custGeom>
              <a:avLst/>
              <a:gdLst/>
              <a:ahLst/>
              <a:cxnLst/>
              <a:rect l="l" t="t" r="r" b="b"/>
              <a:pathLst>
                <a:path w="2990" h="3645" extrusionOk="0">
                  <a:moveTo>
                    <a:pt x="1477" y="334"/>
                  </a:moveTo>
                  <a:cubicBezTo>
                    <a:pt x="1834" y="334"/>
                    <a:pt x="2132" y="632"/>
                    <a:pt x="2132" y="989"/>
                  </a:cubicBezTo>
                  <a:cubicBezTo>
                    <a:pt x="2132" y="1334"/>
                    <a:pt x="1834" y="1632"/>
                    <a:pt x="1477" y="1632"/>
                  </a:cubicBezTo>
                  <a:cubicBezTo>
                    <a:pt x="1120" y="1632"/>
                    <a:pt x="822" y="1334"/>
                    <a:pt x="822" y="989"/>
                  </a:cubicBezTo>
                  <a:cubicBezTo>
                    <a:pt x="822" y="608"/>
                    <a:pt x="1120" y="334"/>
                    <a:pt x="1477" y="334"/>
                  </a:cubicBezTo>
                  <a:close/>
                  <a:moveTo>
                    <a:pt x="1906" y="1953"/>
                  </a:moveTo>
                  <a:cubicBezTo>
                    <a:pt x="2287" y="1953"/>
                    <a:pt x="2620" y="2263"/>
                    <a:pt x="2620" y="2668"/>
                  </a:cubicBezTo>
                  <a:lnTo>
                    <a:pt x="2620" y="3335"/>
                  </a:lnTo>
                  <a:lnTo>
                    <a:pt x="2275" y="3335"/>
                  </a:lnTo>
                  <a:lnTo>
                    <a:pt x="2275" y="2632"/>
                  </a:lnTo>
                  <a:cubicBezTo>
                    <a:pt x="2275" y="2549"/>
                    <a:pt x="2203" y="2477"/>
                    <a:pt x="2108" y="2477"/>
                  </a:cubicBezTo>
                  <a:cubicBezTo>
                    <a:pt x="2025" y="2477"/>
                    <a:pt x="1953" y="2549"/>
                    <a:pt x="1953" y="2632"/>
                  </a:cubicBezTo>
                  <a:lnTo>
                    <a:pt x="1953" y="3335"/>
                  </a:lnTo>
                  <a:lnTo>
                    <a:pt x="953" y="3335"/>
                  </a:lnTo>
                  <a:lnTo>
                    <a:pt x="953" y="2632"/>
                  </a:lnTo>
                  <a:cubicBezTo>
                    <a:pt x="953" y="2549"/>
                    <a:pt x="882" y="2477"/>
                    <a:pt x="787" y="2477"/>
                  </a:cubicBezTo>
                  <a:cubicBezTo>
                    <a:pt x="691" y="2477"/>
                    <a:pt x="620" y="2549"/>
                    <a:pt x="620" y="2632"/>
                  </a:cubicBezTo>
                  <a:lnTo>
                    <a:pt x="620" y="3335"/>
                  </a:lnTo>
                  <a:lnTo>
                    <a:pt x="263" y="3335"/>
                  </a:lnTo>
                  <a:lnTo>
                    <a:pt x="263" y="2668"/>
                  </a:lnTo>
                  <a:cubicBezTo>
                    <a:pt x="263" y="2275"/>
                    <a:pt x="584" y="1953"/>
                    <a:pt x="977" y="1953"/>
                  </a:cubicBezTo>
                  <a:close/>
                  <a:moveTo>
                    <a:pt x="1477" y="1"/>
                  </a:moveTo>
                  <a:cubicBezTo>
                    <a:pt x="941" y="1"/>
                    <a:pt x="501" y="429"/>
                    <a:pt x="501" y="965"/>
                  </a:cubicBezTo>
                  <a:cubicBezTo>
                    <a:pt x="501" y="1239"/>
                    <a:pt x="608" y="1477"/>
                    <a:pt x="787" y="1656"/>
                  </a:cubicBezTo>
                  <a:cubicBezTo>
                    <a:pt x="322" y="1763"/>
                    <a:pt x="1" y="2180"/>
                    <a:pt x="1" y="2656"/>
                  </a:cubicBezTo>
                  <a:lnTo>
                    <a:pt x="1" y="3335"/>
                  </a:lnTo>
                  <a:cubicBezTo>
                    <a:pt x="1" y="3501"/>
                    <a:pt x="132" y="3644"/>
                    <a:pt x="310" y="3644"/>
                  </a:cubicBezTo>
                  <a:lnTo>
                    <a:pt x="2680" y="3644"/>
                  </a:lnTo>
                  <a:cubicBezTo>
                    <a:pt x="2846" y="3644"/>
                    <a:pt x="2989" y="3513"/>
                    <a:pt x="2989" y="3335"/>
                  </a:cubicBezTo>
                  <a:lnTo>
                    <a:pt x="2989" y="2656"/>
                  </a:lnTo>
                  <a:cubicBezTo>
                    <a:pt x="2965" y="2180"/>
                    <a:pt x="2620" y="1763"/>
                    <a:pt x="2156" y="1656"/>
                  </a:cubicBezTo>
                  <a:cubicBezTo>
                    <a:pt x="2334" y="1477"/>
                    <a:pt x="2442" y="1239"/>
                    <a:pt x="2442" y="965"/>
                  </a:cubicBezTo>
                  <a:cubicBezTo>
                    <a:pt x="2442" y="429"/>
                    <a:pt x="2013" y="1"/>
                    <a:pt x="14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19" name="Google Shape;10119;p78"/>
            <p:cNvSpPr/>
            <p:nvPr/>
          </p:nvSpPr>
          <p:spPr>
            <a:xfrm>
              <a:off x="3773671" y="3496030"/>
              <a:ext cx="115597" cy="114993"/>
            </a:xfrm>
            <a:custGeom>
              <a:avLst/>
              <a:gdLst/>
              <a:ahLst/>
              <a:cxnLst/>
              <a:rect l="l" t="t" r="r" b="b"/>
              <a:pathLst>
                <a:path w="3632" h="3613" extrusionOk="0">
                  <a:moveTo>
                    <a:pt x="3433" y="0"/>
                  </a:moveTo>
                  <a:cubicBezTo>
                    <a:pt x="3361" y="0"/>
                    <a:pt x="3297" y="65"/>
                    <a:pt x="3287" y="148"/>
                  </a:cubicBezTo>
                  <a:cubicBezTo>
                    <a:pt x="3120" y="1803"/>
                    <a:pt x="1810" y="3112"/>
                    <a:pt x="143" y="3291"/>
                  </a:cubicBezTo>
                  <a:cubicBezTo>
                    <a:pt x="60" y="3303"/>
                    <a:pt x="1" y="3374"/>
                    <a:pt x="1" y="3469"/>
                  </a:cubicBezTo>
                  <a:cubicBezTo>
                    <a:pt x="13" y="3553"/>
                    <a:pt x="72" y="3612"/>
                    <a:pt x="167" y="3612"/>
                  </a:cubicBezTo>
                  <a:lnTo>
                    <a:pt x="179" y="3612"/>
                  </a:lnTo>
                  <a:cubicBezTo>
                    <a:pt x="1989" y="3422"/>
                    <a:pt x="3442" y="1993"/>
                    <a:pt x="3620" y="183"/>
                  </a:cubicBezTo>
                  <a:cubicBezTo>
                    <a:pt x="3632" y="88"/>
                    <a:pt x="3561" y="17"/>
                    <a:pt x="3465" y="5"/>
                  </a:cubicBezTo>
                  <a:cubicBezTo>
                    <a:pt x="3454" y="2"/>
                    <a:pt x="3443" y="0"/>
                    <a:pt x="343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20" name="Google Shape;10120;p78"/>
          <p:cNvGrpSpPr/>
          <p:nvPr/>
        </p:nvGrpSpPr>
        <p:grpSpPr>
          <a:xfrm>
            <a:off x="1752904" y="4245289"/>
            <a:ext cx="446221" cy="487131"/>
            <a:chOff x="1314678" y="3358217"/>
            <a:chExt cx="334666" cy="3653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21" name="Google Shape;10121;p78"/>
            <p:cNvSpPr/>
            <p:nvPr/>
          </p:nvSpPr>
          <p:spPr>
            <a:xfrm>
              <a:off x="1316588" y="3358217"/>
              <a:ext cx="332757" cy="365348"/>
            </a:xfrm>
            <a:custGeom>
              <a:avLst/>
              <a:gdLst/>
              <a:ahLst/>
              <a:cxnLst/>
              <a:rect l="l" t="t" r="r" b="b"/>
              <a:pathLst>
                <a:path w="10455" h="11479" extrusionOk="0">
                  <a:moveTo>
                    <a:pt x="1501" y="9300"/>
                  </a:moveTo>
                  <a:cubicBezTo>
                    <a:pt x="1655" y="9300"/>
                    <a:pt x="1786" y="9419"/>
                    <a:pt x="1786" y="9585"/>
                  </a:cubicBezTo>
                  <a:cubicBezTo>
                    <a:pt x="1786" y="9752"/>
                    <a:pt x="1667" y="9871"/>
                    <a:pt x="1501" y="9871"/>
                  </a:cubicBezTo>
                  <a:lnTo>
                    <a:pt x="584" y="9871"/>
                  </a:lnTo>
                  <a:cubicBezTo>
                    <a:pt x="429" y="9871"/>
                    <a:pt x="298" y="9752"/>
                    <a:pt x="298" y="9585"/>
                  </a:cubicBezTo>
                  <a:cubicBezTo>
                    <a:pt x="298" y="9431"/>
                    <a:pt x="417" y="9300"/>
                    <a:pt x="584" y="9300"/>
                  </a:cubicBezTo>
                  <a:close/>
                  <a:moveTo>
                    <a:pt x="9359" y="1013"/>
                  </a:moveTo>
                  <a:lnTo>
                    <a:pt x="9359" y="10443"/>
                  </a:lnTo>
                  <a:lnTo>
                    <a:pt x="9037" y="10443"/>
                  </a:lnTo>
                  <a:lnTo>
                    <a:pt x="9037" y="1013"/>
                  </a:lnTo>
                  <a:close/>
                  <a:moveTo>
                    <a:pt x="3048" y="1"/>
                  </a:moveTo>
                  <a:cubicBezTo>
                    <a:pt x="2965" y="1"/>
                    <a:pt x="2894" y="72"/>
                    <a:pt x="2894" y="156"/>
                  </a:cubicBezTo>
                  <a:cubicBezTo>
                    <a:pt x="2894" y="251"/>
                    <a:pt x="2965" y="322"/>
                    <a:pt x="3048" y="322"/>
                  </a:cubicBezTo>
                  <a:lnTo>
                    <a:pt x="8347" y="322"/>
                  </a:lnTo>
                  <a:cubicBezTo>
                    <a:pt x="8561" y="322"/>
                    <a:pt x="8728" y="489"/>
                    <a:pt x="8728" y="691"/>
                  </a:cubicBezTo>
                  <a:lnTo>
                    <a:pt x="8728" y="10776"/>
                  </a:lnTo>
                  <a:cubicBezTo>
                    <a:pt x="8728" y="10978"/>
                    <a:pt x="8561" y="11145"/>
                    <a:pt x="8347" y="11145"/>
                  </a:cubicBezTo>
                  <a:lnTo>
                    <a:pt x="1584" y="11145"/>
                  </a:lnTo>
                  <a:cubicBezTo>
                    <a:pt x="1370" y="11145"/>
                    <a:pt x="1203" y="10978"/>
                    <a:pt x="1203" y="10776"/>
                  </a:cubicBezTo>
                  <a:lnTo>
                    <a:pt x="1203" y="10204"/>
                  </a:lnTo>
                  <a:lnTo>
                    <a:pt x="1524" y="10204"/>
                  </a:lnTo>
                  <a:cubicBezTo>
                    <a:pt x="1858" y="10204"/>
                    <a:pt x="2132" y="9931"/>
                    <a:pt x="2132" y="9597"/>
                  </a:cubicBezTo>
                  <a:cubicBezTo>
                    <a:pt x="2132" y="9276"/>
                    <a:pt x="1846" y="8990"/>
                    <a:pt x="1524" y="8990"/>
                  </a:cubicBezTo>
                  <a:lnTo>
                    <a:pt x="1203" y="8990"/>
                  </a:lnTo>
                  <a:lnTo>
                    <a:pt x="1203" y="8621"/>
                  </a:lnTo>
                  <a:cubicBezTo>
                    <a:pt x="1203" y="8526"/>
                    <a:pt x="1132" y="8454"/>
                    <a:pt x="1048" y="8454"/>
                  </a:cubicBezTo>
                  <a:cubicBezTo>
                    <a:pt x="953" y="8454"/>
                    <a:pt x="882" y="8526"/>
                    <a:pt x="882" y="8621"/>
                  </a:cubicBezTo>
                  <a:lnTo>
                    <a:pt x="882" y="8990"/>
                  </a:lnTo>
                  <a:lnTo>
                    <a:pt x="608" y="8990"/>
                  </a:lnTo>
                  <a:cubicBezTo>
                    <a:pt x="274" y="8990"/>
                    <a:pt x="0" y="9276"/>
                    <a:pt x="0" y="9597"/>
                  </a:cubicBezTo>
                  <a:cubicBezTo>
                    <a:pt x="0" y="9931"/>
                    <a:pt x="286" y="10204"/>
                    <a:pt x="608" y="10204"/>
                  </a:cubicBezTo>
                  <a:lnTo>
                    <a:pt x="882" y="10204"/>
                  </a:lnTo>
                  <a:lnTo>
                    <a:pt x="882" y="10776"/>
                  </a:lnTo>
                  <a:cubicBezTo>
                    <a:pt x="882" y="11157"/>
                    <a:pt x="1191" y="11478"/>
                    <a:pt x="1584" y="11478"/>
                  </a:cubicBezTo>
                  <a:lnTo>
                    <a:pt x="9752" y="11478"/>
                  </a:lnTo>
                  <a:cubicBezTo>
                    <a:pt x="10133" y="11478"/>
                    <a:pt x="10454" y="11157"/>
                    <a:pt x="10454" y="10776"/>
                  </a:cubicBezTo>
                  <a:lnTo>
                    <a:pt x="10454" y="2156"/>
                  </a:lnTo>
                  <a:cubicBezTo>
                    <a:pt x="10454" y="2073"/>
                    <a:pt x="10371" y="1989"/>
                    <a:pt x="10287" y="1989"/>
                  </a:cubicBezTo>
                  <a:cubicBezTo>
                    <a:pt x="10192" y="1989"/>
                    <a:pt x="10121" y="2073"/>
                    <a:pt x="10121" y="2156"/>
                  </a:cubicBezTo>
                  <a:lnTo>
                    <a:pt x="10121" y="10776"/>
                  </a:lnTo>
                  <a:cubicBezTo>
                    <a:pt x="10121" y="10978"/>
                    <a:pt x="9954" y="11145"/>
                    <a:pt x="9752" y="11145"/>
                  </a:cubicBezTo>
                  <a:lnTo>
                    <a:pt x="8954" y="11145"/>
                  </a:lnTo>
                  <a:cubicBezTo>
                    <a:pt x="9014" y="11038"/>
                    <a:pt x="9061" y="10919"/>
                    <a:pt x="9061" y="10800"/>
                  </a:cubicBezTo>
                  <a:lnTo>
                    <a:pt x="9549" y="10800"/>
                  </a:lnTo>
                  <a:cubicBezTo>
                    <a:pt x="9645" y="10800"/>
                    <a:pt x="9716" y="10728"/>
                    <a:pt x="9716" y="10645"/>
                  </a:cubicBezTo>
                  <a:lnTo>
                    <a:pt x="9716" y="858"/>
                  </a:lnTo>
                  <a:cubicBezTo>
                    <a:pt x="9716" y="775"/>
                    <a:pt x="9645" y="691"/>
                    <a:pt x="9549" y="691"/>
                  </a:cubicBezTo>
                  <a:lnTo>
                    <a:pt x="9061" y="691"/>
                  </a:lnTo>
                  <a:cubicBezTo>
                    <a:pt x="9061" y="560"/>
                    <a:pt x="9014" y="441"/>
                    <a:pt x="8954" y="358"/>
                  </a:cubicBezTo>
                  <a:lnTo>
                    <a:pt x="9752" y="358"/>
                  </a:lnTo>
                  <a:cubicBezTo>
                    <a:pt x="9954" y="358"/>
                    <a:pt x="10121" y="525"/>
                    <a:pt x="10121" y="727"/>
                  </a:cubicBezTo>
                  <a:lnTo>
                    <a:pt x="10121" y="1430"/>
                  </a:lnTo>
                  <a:cubicBezTo>
                    <a:pt x="10097" y="1489"/>
                    <a:pt x="10168" y="1561"/>
                    <a:pt x="10276" y="1561"/>
                  </a:cubicBezTo>
                  <a:cubicBezTo>
                    <a:pt x="10359" y="1561"/>
                    <a:pt x="10430" y="1489"/>
                    <a:pt x="10430" y="1394"/>
                  </a:cubicBezTo>
                  <a:lnTo>
                    <a:pt x="10430" y="691"/>
                  </a:lnTo>
                  <a:cubicBezTo>
                    <a:pt x="10430" y="310"/>
                    <a:pt x="10121" y="1"/>
                    <a:pt x="974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22" name="Google Shape;10122;p78"/>
            <p:cNvSpPr/>
            <p:nvPr/>
          </p:nvSpPr>
          <p:spPr>
            <a:xfrm>
              <a:off x="1314678" y="3358981"/>
              <a:ext cx="79632" cy="254684"/>
            </a:xfrm>
            <a:custGeom>
              <a:avLst/>
              <a:gdLst/>
              <a:ahLst/>
              <a:cxnLst/>
              <a:rect l="l" t="t" r="r" b="b"/>
              <a:pathLst>
                <a:path w="2502" h="8002" extrusionOk="0">
                  <a:moveTo>
                    <a:pt x="1537" y="1537"/>
                  </a:moveTo>
                  <a:cubicBezTo>
                    <a:pt x="1680" y="1537"/>
                    <a:pt x="1811" y="1656"/>
                    <a:pt x="1811" y="1822"/>
                  </a:cubicBezTo>
                  <a:cubicBezTo>
                    <a:pt x="1811" y="1989"/>
                    <a:pt x="1692" y="2108"/>
                    <a:pt x="1537" y="2108"/>
                  </a:cubicBezTo>
                  <a:lnTo>
                    <a:pt x="608" y="2108"/>
                  </a:lnTo>
                  <a:cubicBezTo>
                    <a:pt x="465" y="2108"/>
                    <a:pt x="334" y="1989"/>
                    <a:pt x="334" y="1822"/>
                  </a:cubicBezTo>
                  <a:cubicBezTo>
                    <a:pt x="334" y="1668"/>
                    <a:pt x="453" y="1537"/>
                    <a:pt x="608" y="1537"/>
                  </a:cubicBezTo>
                  <a:close/>
                  <a:moveTo>
                    <a:pt x="1549" y="4132"/>
                  </a:moveTo>
                  <a:cubicBezTo>
                    <a:pt x="1692" y="4132"/>
                    <a:pt x="1835" y="4251"/>
                    <a:pt x="1835" y="4406"/>
                  </a:cubicBezTo>
                  <a:cubicBezTo>
                    <a:pt x="1835" y="4573"/>
                    <a:pt x="1715" y="4692"/>
                    <a:pt x="1549" y="4692"/>
                  </a:cubicBezTo>
                  <a:lnTo>
                    <a:pt x="632" y="4692"/>
                  </a:lnTo>
                  <a:cubicBezTo>
                    <a:pt x="465" y="4680"/>
                    <a:pt x="346" y="4561"/>
                    <a:pt x="346" y="4406"/>
                  </a:cubicBezTo>
                  <a:cubicBezTo>
                    <a:pt x="346" y="4263"/>
                    <a:pt x="465" y="4132"/>
                    <a:pt x="632" y="4132"/>
                  </a:cubicBezTo>
                  <a:close/>
                  <a:moveTo>
                    <a:pt x="1549" y="6704"/>
                  </a:moveTo>
                  <a:cubicBezTo>
                    <a:pt x="1715" y="6704"/>
                    <a:pt x="1835" y="6835"/>
                    <a:pt x="1835" y="6990"/>
                  </a:cubicBezTo>
                  <a:cubicBezTo>
                    <a:pt x="1835" y="7132"/>
                    <a:pt x="1715" y="7263"/>
                    <a:pt x="1549" y="7263"/>
                  </a:cubicBezTo>
                  <a:lnTo>
                    <a:pt x="632" y="7263"/>
                  </a:lnTo>
                  <a:cubicBezTo>
                    <a:pt x="477" y="7263"/>
                    <a:pt x="346" y="7144"/>
                    <a:pt x="346" y="6990"/>
                  </a:cubicBezTo>
                  <a:cubicBezTo>
                    <a:pt x="346" y="6823"/>
                    <a:pt x="465" y="6704"/>
                    <a:pt x="632" y="6704"/>
                  </a:cubicBezTo>
                  <a:close/>
                  <a:moveTo>
                    <a:pt x="1608" y="1"/>
                  </a:moveTo>
                  <a:cubicBezTo>
                    <a:pt x="1227" y="1"/>
                    <a:pt x="906" y="310"/>
                    <a:pt x="906" y="703"/>
                  </a:cubicBezTo>
                  <a:lnTo>
                    <a:pt x="906" y="1239"/>
                  </a:lnTo>
                  <a:lnTo>
                    <a:pt x="608" y="1239"/>
                  </a:lnTo>
                  <a:cubicBezTo>
                    <a:pt x="275" y="1239"/>
                    <a:pt x="1" y="1525"/>
                    <a:pt x="1" y="1846"/>
                  </a:cubicBezTo>
                  <a:cubicBezTo>
                    <a:pt x="1" y="2179"/>
                    <a:pt x="287" y="2465"/>
                    <a:pt x="608" y="2465"/>
                  </a:cubicBezTo>
                  <a:lnTo>
                    <a:pt x="906" y="2465"/>
                  </a:lnTo>
                  <a:lnTo>
                    <a:pt x="906" y="3799"/>
                  </a:lnTo>
                  <a:lnTo>
                    <a:pt x="608" y="3799"/>
                  </a:lnTo>
                  <a:cubicBezTo>
                    <a:pt x="275" y="3799"/>
                    <a:pt x="1" y="4084"/>
                    <a:pt x="1" y="4406"/>
                  </a:cubicBezTo>
                  <a:cubicBezTo>
                    <a:pt x="1" y="4739"/>
                    <a:pt x="287" y="5025"/>
                    <a:pt x="608" y="5025"/>
                  </a:cubicBezTo>
                  <a:lnTo>
                    <a:pt x="906" y="5025"/>
                  </a:lnTo>
                  <a:lnTo>
                    <a:pt x="906" y="6359"/>
                  </a:lnTo>
                  <a:lnTo>
                    <a:pt x="632" y="6359"/>
                  </a:lnTo>
                  <a:cubicBezTo>
                    <a:pt x="287" y="6359"/>
                    <a:pt x="13" y="6644"/>
                    <a:pt x="13" y="6966"/>
                  </a:cubicBezTo>
                  <a:cubicBezTo>
                    <a:pt x="13" y="7299"/>
                    <a:pt x="299" y="7585"/>
                    <a:pt x="632" y="7585"/>
                  </a:cubicBezTo>
                  <a:lnTo>
                    <a:pt x="906" y="7585"/>
                  </a:lnTo>
                  <a:lnTo>
                    <a:pt x="906" y="7835"/>
                  </a:lnTo>
                  <a:cubicBezTo>
                    <a:pt x="906" y="7918"/>
                    <a:pt x="977" y="8002"/>
                    <a:pt x="1073" y="8002"/>
                  </a:cubicBezTo>
                  <a:cubicBezTo>
                    <a:pt x="1168" y="8002"/>
                    <a:pt x="1239" y="7918"/>
                    <a:pt x="1239" y="7835"/>
                  </a:cubicBezTo>
                  <a:lnTo>
                    <a:pt x="1239" y="7585"/>
                  </a:lnTo>
                  <a:lnTo>
                    <a:pt x="1537" y="7585"/>
                  </a:lnTo>
                  <a:cubicBezTo>
                    <a:pt x="1882" y="7585"/>
                    <a:pt x="2144" y="7299"/>
                    <a:pt x="2144" y="6966"/>
                  </a:cubicBezTo>
                  <a:cubicBezTo>
                    <a:pt x="2144" y="6644"/>
                    <a:pt x="1858" y="6359"/>
                    <a:pt x="1537" y="6359"/>
                  </a:cubicBezTo>
                  <a:lnTo>
                    <a:pt x="1239" y="6359"/>
                  </a:lnTo>
                  <a:lnTo>
                    <a:pt x="1239" y="5025"/>
                  </a:lnTo>
                  <a:lnTo>
                    <a:pt x="1537" y="5025"/>
                  </a:lnTo>
                  <a:cubicBezTo>
                    <a:pt x="1882" y="5025"/>
                    <a:pt x="2144" y="4739"/>
                    <a:pt x="2144" y="4406"/>
                  </a:cubicBezTo>
                  <a:cubicBezTo>
                    <a:pt x="2144" y="4084"/>
                    <a:pt x="1858" y="3799"/>
                    <a:pt x="1537" y="3799"/>
                  </a:cubicBezTo>
                  <a:lnTo>
                    <a:pt x="1239" y="3799"/>
                  </a:lnTo>
                  <a:lnTo>
                    <a:pt x="1239" y="2465"/>
                  </a:lnTo>
                  <a:lnTo>
                    <a:pt x="1525" y="2465"/>
                  </a:lnTo>
                  <a:cubicBezTo>
                    <a:pt x="1858" y="2465"/>
                    <a:pt x="2132" y="2179"/>
                    <a:pt x="2132" y="1846"/>
                  </a:cubicBezTo>
                  <a:cubicBezTo>
                    <a:pt x="2132" y="1525"/>
                    <a:pt x="1846" y="1239"/>
                    <a:pt x="1525" y="1239"/>
                  </a:cubicBezTo>
                  <a:lnTo>
                    <a:pt x="1239" y="1239"/>
                  </a:lnTo>
                  <a:lnTo>
                    <a:pt x="1239" y="703"/>
                  </a:lnTo>
                  <a:cubicBezTo>
                    <a:pt x="1239" y="489"/>
                    <a:pt x="1406" y="334"/>
                    <a:pt x="1608" y="334"/>
                  </a:cubicBezTo>
                  <a:lnTo>
                    <a:pt x="2335" y="334"/>
                  </a:lnTo>
                  <a:cubicBezTo>
                    <a:pt x="2430" y="334"/>
                    <a:pt x="2501" y="251"/>
                    <a:pt x="2501" y="167"/>
                  </a:cubicBezTo>
                  <a:cubicBezTo>
                    <a:pt x="2501" y="72"/>
                    <a:pt x="2430" y="1"/>
                    <a:pt x="233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23" name="Google Shape;10123;p78"/>
            <p:cNvSpPr/>
            <p:nvPr/>
          </p:nvSpPr>
          <p:spPr>
            <a:xfrm>
              <a:off x="1411688" y="3629546"/>
              <a:ext cx="139118" cy="10662"/>
            </a:xfrm>
            <a:custGeom>
              <a:avLst/>
              <a:gdLst/>
              <a:ahLst/>
              <a:cxnLst/>
              <a:rect l="l" t="t" r="r" b="b"/>
              <a:pathLst>
                <a:path w="4371" h="335" extrusionOk="0">
                  <a:moveTo>
                    <a:pt x="168" y="1"/>
                  </a:moveTo>
                  <a:cubicBezTo>
                    <a:pt x="84" y="1"/>
                    <a:pt x="1" y="72"/>
                    <a:pt x="1" y="167"/>
                  </a:cubicBezTo>
                  <a:cubicBezTo>
                    <a:pt x="1" y="251"/>
                    <a:pt x="84" y="334"/>
                    <a:pt x="168" y="334"/>
                  </a:cubicBezTo>
                  <a:lnTo>
                    <a:pt x="4204" y="334"/>
                  </a:lnTo>
                  <a:cubicBezTo>
                    <a:pt x="4287" y="334"/>
                    <a:pt x="4371" y="251"/>
                    <a:pt x="4371" y="167"/>
                  </a:cubicBezTo>
                  <a:cubicBezTo>
                    <a:pt x="4371" y="72"/>
                    <a:pt x="4287" y="1"/>
                    <a:pt x="420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24" name="Google Shape;10124;p78"/>
            <p:cNvSpPr/>
            <p:nvPr/>
          </p:nvSpPr>
          <p:spPr>
            <a:xfrm>
              <a:off x="1412070" y="3652303"/>
              <a:ext cx="139118" cy="10630"/>
            </a:xfrm>
            <a:custGeom>
              <a:avLst/>
              <a:gdLst/>
              <a:ahLst/>
              <a:cxnLst/>
              <a:rect l="l" t="t" r="r" b="b"/>
              <a:pathLst>
                <a:path w="4371" h="334" extrusionOk="0">
                  <a:moveTo>
                    <a:pt x="168" y="0"/>
                  </a:moveTo>
                  <a:cubicBezTo>
                    <a:pt x="84" y="0"/>
                    <a:pt x="1" y="72"/>
                    <a:pt x="1" y="167"/>
                  </a:cubicBezTo>
                  <a:cubicBezTo>
                    <a:pt x="1" y="250"/>
                    <a:pt x="72" y="333"/>
                    <a:pt x="168" y="333"/>
                  </a:cubicBezTo>
                  <a:lnTo>
                    <a:pt x="4204" y="333"/>
                  </a:lnTo>
                  <a:cubicBezTo>
                    <a:pt x="4299" y="333"/>
                    <a:pt x="4370" y="250"/>
                    <a:pt x="4370" y="167"/>
                  </a:cubicBezTo>
                  <a:cubicBezTo>
                    <a:pt x="4370" y="72"/>
                    <a:pt x="4299" y="0"/>
                    <a:pt x="420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25" name="Google Shape;10125;p78"/>
            <p:cNvSpPr/>
            <p:nvPr/>
          </p:nvSpPr>
          <p:spPr>
            <a:xfrm>
              <a:off x="1432153" y="3417352"/>
              <a:ext cx="83802" cy="191379"/>
            </a:xfrm>
            <a:custGeom>
              <a:avLst/>
              <a:gdLst/>
              <a:ahLst/>
              <a:cxnLst/>
              <a:rect l="l" t="t" r="r" b="b"/>
              <a:pathLst>
                <a:path w="2633" h="6013" extrusionOk="0">
                  <a:moveTo>
                    <a:pt x="1763" y="357"/>
                  </a:moveTo>
                  <a:cubicBezTo>
                    <a:pt x="1882" y="357"/>
                    <a:pt x="2037" y="405"/>
                    <a:pt x="2251" y="488"/>
                  </a:cubicBezTo>
                  <a:lnTo>
                    <a:pt x="2263" y="512"/>
                  </a:lnTo>
                  <a:lnTo>
                    <a:pt x="2096" y="1488"/>
                  </a:lnTo>
                  <a:cubicBezTo>
                    <a:pt x="2096" y="1500"/>
                    <a:pt x="2084" y="1500"/>
                    <a:pt x="2084" y="1500"/>
                  </a:cubicBezTo>
                  <a:lnTo>
                    <a:pt x="1596" y="1441"/>
                  </a:lnTo>
                  <a:lnTo>
                    <a:pt x="1561" y="1441"/>
                  </a:lnTo>
                  <a:cubicBezTo>
                    <a:pt x="965" y="1477"/>
                    <a:pt x="751" y="2143"/>
                    <a:pt x="751" y="2691"/>
                  </a:cubicBezTo>
                  <a:lnTo>
                    <a:pt x="751" y="3382"/>
                  </a:lnTo>
                  <a:cubicBezTo>
                    <a:pt x="751" y="3501"/>
                    <a:pt x="763" y="3822"/>
                    <a:pt x="894" y="4120"/>
                  </a:cubicBezTo>
                  <a:cubicBezTo>
                    <a:pt x="1025" y="4441"/>
                    <a:pt x="1263" y="4608"/>
                    <a:pt x="1561" y="4632"/>
                  </a:cubicBezTo>
                  <a:lnTo>
                    <a:pt x="1596" y="4632"/>
                  </a:lnTo>
                  <a:lnTo>
                    <a:pt x="2084" y="4572"/>
                  </a:lnTo>
                  <a:cubicBezTo>
                    <a:pt x="2096" y="4572"/>
                    <a:pt x="2096" y="4572"/>
                    <a:pt x="2096" y="4584"/>
                  </a:cubicBezTo>
                  <a:lnTo>
                    <a:pt x="2263" y="5572"/>
                  </a:lnTo>
                  <a:cubicBezTo>
                    <a:pt x="2263" y="5572"/>
                    <a:pt x="2263" y="5584"/>
                    <a:pt x="2251" y="5584"/>
                  </a:cubicBezTo>
                  <a:cubicBezTo>
                    <a:pt x="2037" y="5668"/>
                    <a:pt x="1882" y="5715"/>
                    <a:pt x="1763" y="5715"/>
                  </a:cubicBezTo>
                  <a:cubicBezTo>
                    <a:pt x="1608" y="5715"/>
                    <a:pt x="1251" y="5632"/>
                    <a:pt x="941" y="5298"/>
                  </a:cubicBezTo>
                  <a:cubicBezTo>
                    <a:pt x="537" y="4882"/>
                    <a:pt x="334" y="4227"/>
                    <a:pt x="334" y="3393"/>
                  </a:cubicBezTo>
                  <a:lnTo>
                    <a:pt x="334" y="2679"/>
                  </a:lnTo>
                  <a:cubicBezTo>
                    <a:pt x="334" y="1846"/>
                    <a:pt x="537" y="1191"/>
                    <a:pt x="941" y="774"/>
                  </a:cubicBezTo>
                  <a:cubicBezTo>
                    <a:pt x="1263" y="453"/>
                    <a:pt x="1620" y="357"/>
                    <a:pt x="1763" y="357"/>
                  </a:cubicBezTo>
                  <a:close/>
                  <a:moveTo>
                    <a:pt x="1775" y="0"/>
                  </a:moveTo>
                  <a:cubicBezTo>
                    <a:pt x="1525" y="0"/>
                    <a:pt x="1084" y="131"/>
                    <a:pt x="715" y="500"/>
                  </a:cubicBezTo>
                  <a:cubicBezTo>
                    <a:pt x="239" y="988"/>
                    <a:pt x="1" y="1715"/>
                    <a:pt x="1" y="2643"/>
                  </a:cubicBezTo>
                  <a:lnTo>
                    <a:pt x="1" y="3358"/>
                  </a:lnTo>
                  <a:cubicBezTo>
                    <a:pt x="1" y="4298"/>
                    <a:pt x="239" y="5013"/>
                    <a:pt x="715" y="5501"/>
                  </a:cubicBezTo>
                  <a:cubicBezTo>
                    <a:pt x="1084" y="5882"/>
                    <a:pt x="1525" y="6013"/>
                    <a:pt x="1775" y="6013"/>
                  </a:cubicBezTo>
                  <a:cubicBezTo>
                    <a:pt x="1965" y="6013"/>
                    <a:pt x="2215" y="5918"/>
                    <a:pt x="2394" y="5858"/>
                  </a:cubicBezTo>
                  <a:cubicBezTo>
                    <a:pt x="2549" y="5799"/>
                    <a:pt x="2632" y="5644"/>
                    <a:pt x="2608" y="5477"/>
                  </a:cubicBezTo>
                  <a:lnTo>
                    <a:pt x="2442" y="4489"/>
                  </a:lnTo>
                  <a:cubicBezTo>
                    <a:pt x="2419" y="4307"/>
                    <a:pt x="2255" y="4190"/>
                    <a:pt x="2075" y="4190"/>
                  </a:cubicBezTo>
                  <a:cubicBezTo>
                    <a:pt x="2066" y="4190"/>
                    <a:pt x="2058" y="4191"/>
                    <a:pt x="2049" y="4191"/>
                  </a:cubicBezTo>
                  <a:lnTo>
                    <a:pt x="1573" y="4251"/>
                  </a:lnTo>
                  <a:cubicBezTo>
                    <a:pt x="1108" y="4215"/>
                    <a:pt x="1108" y="3382"/>
                    <a:pt x="1108" y="3334"/>
                  </a:cubicBezTo>
                  <a:lnTo>
                    <a:pt x="1108" y="2643"/>
                  </a:lnTo>
                  <a:cubicBezTo>
                    <a:pt x="1108" y="2643"/>
                    <a:pt x="1108" y="2644"/>
                    <a:pt x="1108" y="2644"/>
                  </a:cubicBezTo>
                  <a:cubicBezTo>
                    <a:pt x="1084" y="2644"/>
                    <a:pt x="1088" y="1798"/>
                    <a:pt x="1561" y="1762"/>
                  </a:cubicBezTo>
                  <a:lnTo>
                    <a:pt x="2037" y="1822"/>
                  </a:lnTo>
                  <a:cubicBezTo>
                    <a:pt x="2053" y="1824"/>
                    <a:pt x="2068" y="1825"/>
                    <a:pt x="2084" y="1825"/>
                  </a:cubicBezTo>
                  <a:cubicBezTo>
                    <a:pt x="2263" y="1825"/>
                    <a:pt x="2397" y="1700"/>
                    <a:pt x="2430" y="1524"/>
                  </a:cubicBezTo>
                  <a:lnTo>
                    <a:pt x="2596" y="536"/>
                  </a:lnTo>
                  <a:cubicBezTo>
                    <a:pt x="2620" y="369"/>
                    <a:pt x="2537" y="203"/>
                    <a:pt x="2382" y="143"/>
                  </a:cubicBezTo>
                  <a:cubicBezTo>
                    <a:pt x="2215" y="72"/>
                    <a:pt x="1965" y="0"/>
                    <a:pt x="177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26" name="Google Shape;10126;p78"/>
          <p:cNvGrpSpPr/>
          <p:nvPr/>
        </p:nvGrpSpPr>
        <p:grpSpPr>
          <a:xfrm>
            <a:off x="2331444" y="4264513"/>
            <a:ext cx="479025" cy="447707"/>
            <a:chOff x="1748582" y="3372635"/>
            <a:chExt cx="359269" cy="33578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27" name="Google Shape;10127;p78"/>
            <p:cNvSpPr/>
            <p:nvPr/>
          </p:nvSpPr>
          <p:spPr>
            <a:xfrm>
              <a:off x="2080161" y="3535210"/>
              <a:ext cx="27690" cy="10630"/>
            </a:xfrm>
            <a:custGeom>
              <a:avLst/>
              <a:gdLst/>
              <a:ahLst/>
              <a:cxnLst/>
              <a:rect l="l" t="t" r="r" b="b"/>
              <a:pathLst>
                <a:path w="870" h="334" extrusionOk="0">
                  <a:moveTo>
                    <a:pt x="167" y="0"/>
                  </a:moveTo>
                  <a:cubicBezTo>
                    <a:pt x="72" y="0"/>
                    <a:pt x="1" y="83"/>
                    <a:pt x="1" y="167"/>
                  </a:cubicBezTo>
                  <a:cubicBezTo>
                    <a:pt x="1" y="262"/>
                    <a:pt x="72" y="333"/>
                    <a:pt x="167" y="333"/>
                  </a:cubicBezTo>
                  <a:lnTo>
                    <a:pt x="703" y="333"/>
                  </a:lnTo>
                  <a:cubicBezTo>
                    <a:pt x="786" y="333"/>
                    <a:pt x="870" y="262"/>
                    <a:pt x="870" y="167"/>
                  </a:cubicBezTo>
                  <a:cubicBezTo>
                    <a:pt x="870" y="83"/>
                    <a:pt x="786" y="0"/>
                    <a:pt x="7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0128" name="Google Shape;10128;p78"/>
            <p:cNvGrpSpPr/>
            <p:nvPr/>
          </p:nvGrpSpPr>
          <p:grpSpPr>
            <a:xfrm>
              <a:off x="1748582" y="3372635"/>
              <a:ext cx="333520" cy="335780"/>
              <a:chOff x="1748582" y="3372635"/>
              <a:chExt cx="333520" cy="335780"/>
            </a:xfrm>
            <a:grpFill/>
          </p:grpSpPr>
          <p:sp>
            <p:nvSpPr>
              <p:cNvPr id="10129" name="Google Shape;10129;p78"/>
              <p:cNvSpPr/>
              <p:nvPr/>
            </p:nvSpPr>
            <p:spPr>
              <a:xfrm>
                <a:off x="1748582" y="3372635"/>
                <a:ext cx="308504" cy="335780"/>
              </a:xfrm>
              <a:custGeom>
                <a:avLst/>
                <a:gdLst/>
                <a:ahLst/>
                <a:cxnLst/>
                <a:rect l="l" t="t" r="r" b="b"/>
                <a:pathLst>
                  <a:path w="9693" h="10550" extrusionOk="0">
                    <a:moveTo>
                      <a:pt x="8454" y="4215"/>
                    </a:moveTo>
                    <a:cubicBezTo>
                      <a:pt x="8978" y="4298"/>
                      <a:pt x="9359" y="4739"/>
                      <a:pt x="9359" y="5275"/>
                    </a:cubicBezTo>
                    <a:cubicBezTo>
                      <a:pt x="9359" y="5811"/>
                      <a:pt x="8978" y="6263"/>
                      <a:pt x="8454" y="6334"/>
                    </a:cubicBezTo>
                    <a:lnTo>
                      <a:pt x="8454" y="4215"/>
                    </a:lnTo>
                    <a:close/>
                    <a:moveTo>
                      <a:pt x="1251" y="4036"/>
                    </a:moveTo>
                    <a:lnTo>
                      <a:pt x="1251" y="6525"/>
                    </a:lnTo>
                    <a:lnTo>
                      <a:pt x="894" y="6525"/>
                    </a:lnTo>
                    <a:cubicBezTo>
                      <a:pt x="596" y="6525"/>
                      <a:pt x="358" y="6287"/>
                      <a:pt x="358" y="5989"/>
                    </a:cubicBezTo>
                    <a:lnTo>
                      <a:pt x="358" y="4572"/>
                    </a:lnTo>
                    <a:cubicBezTo>
                      <a:pt x="358" y="4275"/>
                      <a:pt x="596" y="4036"/>
                      <a:pt x="894" y="4036"/>
                    </a:cubicBezTo>
                    <a:close/>
                    <a:moveTo>
                      <a:pt x="2668" y="4025"/>
                    </a:moveTo>
                    <a:lnTo>
                      <a:pt x="2668" y="6525"/>
                    </a:lnTo>
                    <a:lnTo>
                      <a:pt x="1584" y="6525"/>
                    </a:lnTo>
                    <a:lnTo>
                      <a:pt x="1584" y="4025"/>
                    </a:lnTo>
                    <a:close/>
                    <a:moveTo>
                      <a:pt x="2846" y="7727"/>
                    </a:moveTo>
                    <a:lnTo>
                      <a:pt x="2846" y="8466"/>
                    </a:lnTo>
                    <a:lnTo>
                      <a:pt x="2537" y="8466"/>
                    </a:lnTo>
                    <a:lnTo>
                      <a:pt x="2727" y="7727"/>
                    </a:lnTo>
                    <a:close/>
                    <a:moveTo>
                      <a:pt x="2608" y="6834"/>
                    </a:moveTo>
                    <a:lnTo>
                      <a:pt x="2001" y="9156"/>
                    </a:lnTo>
                    <a:lnTo>
                      <a:pt x="1584" y="9156"/>
                    </a:lnTo>
                    <a:lnTo>
                      <a:pt x="1584" y="6834"/>
                    </a:lnTo>
                    <a:close/>
                    <a:moveTo>
                      <a:pt x="8133" y="357"/>
                    </a:moveTo>
                    <a:lnTo>
                      <a:pt x="8133" y="10228"/>
                    </a:lnTo>
                    <a:lnTo>
                      <a:pt x="7394" y="10228"/>
                    </a:lnTo>
                    <a:lnTo>
                      <a:pt x="7394" y="3251"/>
                    </a:lnTo>
                    <a:cubicBezTo>
                      <a:pt x="7394" y="3167"/>
                      <a:pt x="7323" y="3084"/>
                      <a:pt x="7240" y="3084"/>
                    </a:cubicBezTo>
                    <a:cubicBezTo>
                      <a:pt x="7144" y="3084"/>
                      <a:pt x="7073" y="3167"/>
                      <a:pt x="7073" y="3251"/>
                    </a:cubicBezTo>
                    <a:lnTo>
                      <a:pt x="7073" y="9144"/>
                    </a:lnTo>
                    <a:cubicBezTo>
                      <a:pt x="6859" y="8859"/>
                      <a:pt x="6549" y="8466"/>
                      <a:pt x="6132" y="8073"/>
                    </a:cubicBezTo>
                    <a:cubicBezTo>
                      <a:pt x="5668" y="7632"/>
                      <a:pt x="5192" y="7275"/>
                      <a:pt x="4704" y="7013"/>
                    </a:cubicBezTo>
                    <a:cubicBezTo>
                      <a:pt x="4132" y="6715"/>
                      <a:pt x="3561" y="6561"/>
                      <a:pt x="2989" y="6537"/>
                    </a:cubicBezTo>
                    <a:lnTo>
                      <a:pt x="2989" y="4036"/>
                    </a:lnTo>
                    <a:cubicBezTo>
                      <a:pt x="3572" y="4013"/>
                      <a:pt x="4132" y="3846"/>
                      <a:pt x="4704" y="3560"/>
                    </a:cubicBezTo>
                    <a:cubicBezTo>
                      <a:pt x="5192" y="3310"/>
                      <a:pt x="5668" y="2953"/>
                      <a:pt x="6132" y="2501"/>
                    </a:cubicBezTo>
                    <a:cubicBezTo>
                      <a:pt x="6537" y="2108"/>
                      <a:pt x="6847" y="1715"/>
                      <a:pt x="7073" y="1429"/>
                    </a:cubicBezTo>
                    <a:lnTo>
                      <a:pt x="7073" y="2489"/>
                    </a:lnTo>
                    <a:cubicBezTo>
                      <a:pt x="7073" y="2584"/>
                      <a:pt x="7144" y="2655"/>
                      <a:pt x="7240" y="2655"/>
                    </a:cubicBezTo>
                    <a:cubicBezTo>
                      <a:pt x="7323" y="2655"/>
                      <a:pt x="7394" y="2584"/>
                      <a:pt x="7394" y="2489"/>
                    </a:cubicBezTo>
                    <a:lnTo>
                      <a:pt x="7394" y="357"/>
                    </a:lnTo>
                    <a:close/>
                    <a:moveTo>
                      <a:pt x="7228" y="0"/>
                    </a:moveTo>
                    <a:cubicBezTo>
                      <a:pt x="7144" y="0"/>
                      <a:pt x="7073" y="84"/>
                      <a:pt x="7073" y="167"/>
                    </a:cubicBezTo>
                    <a:lnTo>
                      <a:pt x="7073" y="822"/>
                    </a:lnTo>
                    <a:cubicBezTo>
                      <a:pt x="6966" y="988"/>
                      <a:pt x="6549" y="1631"/>
                      <a:pt x="5906" y="2251"/>
                    </a:cubicBezTo>
                    <a:cubicBezTo>
                      <a:pt x="5227" y="2905"/>
                      <a:pt x="4132" y="3703"/>
                      <a:pt x="2822" y="3703"/>
                    </a:cubicBezTo>
                    <a:lnTo>
                      <a:pt x="882" y="3703"/>
                    </a:lnTo>
                    <a:cubicBezTo>
                      <a:pt x="405" y="3703"/>
                      <a:pt x="1" y="4084"/>
                      <a:pt x="1" y="4572"/>
                    </a:cubicBezTo>
                    <a:lnTo>
                      <a:pt x="1" y="5989"/>
                    </a:lnTo>
                    <a:cubicBezTo>
                      <a:pt x="1" y="6465"/>
                      <a:pt x="382" y="6870"/>
                      <a:pt x="882" y="6870"/>
                    </a:cubicBezTo>
                    <a:lnTo>
                      <a:pt x="1239" y="6870"/>
                    </a:lnTo>
                    <a:lnTo>
                      <a:pt x="1239" y="9359"/>
                    </a:lnTo>
                    <a:cubicBezTo>
                      <a:pt x="1239" y="9442"/>
                      <a:pt x="1310" y="9513"/>
                      <a:pt x="1394" y="9513"/>
                    </a:cubicBezTo>
                    <a:lnTo>
                      <a:pt x="2096" y="9513"/>
                    </a:lnTo>
                    <a:cubicBezTo>
                      <a:pt x="2168" y="9513"/>
                      <a:pt x="2227" y="9478"/>
                      <a:pt x="2263" y="9394"/>
                    </a:cubicBezTo>
                    <a:lnTo>
                      <a:pt x="2406" y="8823"/>
                    </a:lnTo>
                    <a:lnTo>
                      <a:pt x="2977" y="8823"/>
                    </a:lnTo>
                    <a:cubicBezTo>
                      <a:pt x="3061" y="8823"/>
                      <a:pt x="3144" y="8739"/>
                      <a:pt x="3144" y="8656"/>
                    </a:cubicBezTo>
                    <a:lnTo>
                      <a:pt x="3144" y="7573"/>
                    </a:lnTo>
                    <a:cubicBezTo>
                      <a:pt x="3144" y="7477"/>
                      <a:pt x="3061" y="7406"/>
                      <a:pt x="2977" y="7406"/>
                    </a:cubicBezTo>
                    <a:lnTo>
                      <a:pt x="2787" y="7406"/>
                    </a:lnTo>
                    <a:lnTo>
                      <a:pt x="2930" y="6858"/>
                    </a:lnTo>
                    <a:cubicBezTo>
                      <a:pt x="4180" y="6894"/>
                      <a:pt x="5227" y="7656"/>
                      <a:pt x="5882" y="8299"/>
                    </a:cubicBezTo>
                    <a:cubicBezTo>
                      <a:pt x="6537" y="8942"/>
                      <a:pt x="6954" y="9573"/>
                      <a:pt x="7037" y="9728"/>
                    </a:cubicBezTo>
                    <a:lnTo>
                      <a:pt x="7037" y="10383"/>
                    </a:lnTo>
                    <a:cubicBezTo>
                      <a:pt x="7037" y="10466"/>
                      <a:pt x="7109" y="10549"/>
                      <a:pt x="7204" y="10549"/>
                    </a:cubicBezTo>
                    <a:lnTo>
                      <a:pt x="8264" y="10549"/>
                    </a:lnTo>
                    <a:cubicBezTo>
                      <a:pt x="8347" y="10549"/>
                      <a:pt x="8430" y="10466"/>
                      <a:pt x="8430" y="10383"/>
                    </a:cubicBezTo>
                    <a:lnTo>
                      <a:pt x="8430" y="6656"/>
                    </a:lnTo>
                    <a:cubicBezTo>
                      <a:pt x="9121" y="6573"/>
                      <a:pt x="9657" y="5989"/>
                      <a:pt x="9657" y="5275"/>
                    </a:cubicBezTo>
                    <a:cubicBezTo>
                      <a:pt x="9692" y="4560"/>
                      <a:pt x="9168" y="3965"/>
                      <a:pt x="8454" y="3894"/>
                    </a:cubicBezTo>
                    <a:lnTo>
                      <a:pt x="8454" y="167"/>
                    </a:lnTo>
                    <a:cubicBezTo>
                      <a:pt x="8454" y="84"/>
                      <a:pt x="8383" y="0"/>
                      <a:pt x="828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0" name="Google Shape;10130;p78"/>
              <p:cNvSpPr/>
              <p:nvPr/>
            </p:nvSpPr>
            <p:spPr>
              <a:xfrm>
                <a:off x="2057054" y="3472000"/>
                <a:ext cx="25048" cy="22311"/>
              </a:xfrm>
              <a:custGeom>
                <a:avLst/>
                <a:gdLst/>
                <a:ahLst/>
                <a:cxnLst/>
                <a:rect l="l" t="t" r="r" b="b"/>
                <a:pathLst>
                  <a:path w="787" h="701" extrusionOk="0">
                    <a:moveTo>
                      <a:pt x="600" y="1"/>
                    </a:moveTo>
                    <a:cubicBezTo>
                      <a:pt x="557" y="1"/>
                      <a:pt x="512" y="16"/>
                      <a:pt x="477" y="45"/>
                    </a:cubicBezTo>
                    <a:lnTo>
                      <a:pt x="107" y="414"/>
                    </a:lnTo>
                    <a:cubicBezTo>
                      <a:pt x="0" y="522"/>
                      <a:pt x="72" y="700"/>
                      <a:pt x="227" y="700"/>
                    </a:cubicBezTo>
                    <a:cubicBezTo>
                      <a:pt x="262" y="700"/>
                      <a:pt x="310" y="676"/>
                      <a:pt x="346" y="653"/>
                    </a:cubicBezTo>
                    <a:lnTo>
                      <a:pt x="715" y="283"/>
                    </a:lnTo>
                    <a:cubicBezTo>
                      <a:pt x="786" y="200"/>
                      <a:pt x="786" y="105"/>
                      <a:pt x="715" y="45"/>
                    </a:cubicBezTo>
                    <a:cubicBezTo>
                      <a:pt x="685" y="16"/>
                      <a:pt x="643" y="1"/>
                      <a:pt x="60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1" name="Google Shape;10131;p78"/>
              <p:cNvSpPr/>
              <p:nvPr/>
            </p:nvSpPr>
            <p:spPr>
              <a:xfrm>
                <a:off x="2058550" y="3586834"/>
                <a:ext cx="23552" cy="22629"/>
              </a:xfrm>
              <a:custGeom>
                <a:avLst/>
                <a:gdLst/>
                <a:ahLst/>
                <a:cxnLst/>
                <a:rect l="l" t="t" r="r" b="b"/>
                <a:pathLst>
                  <a:path w="740" h="711" extrusionOk="0">
                    <a:moveTo>
                      <a:pt x="184" y="0"/>
                    </a:moveTo>
                    <a:cubicBezTo>
                      <a:pt x="141" y="0"/>
                      <a:pt x="96" y="15"/>
                      <a:pt x="60" y="45"/>
                    </a:cubicBezTo>
                    <a:cubicBezTo>
                      <a:pt x="1" y="104"/>
                      <a:pt x="1" y="212"/>
                      <a:pt x="60" y="283"/>
                    </a:cubicBezTo>
                    <a:lnTo>
                      <a:pt x="430" y="664"/>
                    </a:lnTo>
                    <a:cubicBezTo>
                      <a:pt x="461" y="696"/>
                      <a:pt x="500" y="711"/>
                      <a:pt x="538" y="711"/>
                    </a:cubicBezTo>
                    <a:cubicBezTo>
                      <a:pt x="586" y="711"/>
                      <a:pt x="634" y="687"/>
                      <a:pt x="668" y="640"/>
                    </a:cubicBezTo>
                    <a:cubicBezTo>
                      <a:pt x="739" y="581"/>
                      <a:pt x="727" y="485"/>
                      <a:pt x="668" y="426"/>
                    </a:cubicBezTo>
                    <a:lnTo>
                      <a:pt x="299" y="45"/>
                    </a:lnTo>
                    <a:cubicBezTo>
                      <a:pt x="269" y="15"/>
                      <a:pt x="227" y="0"/>
                      <a:pt x="18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grpSp>
        <p:nvGrpSpPr>
          <p:cNvPr id="10132" name="Google Shape;10132;p78"/>
          <p:cNvGrpSpPr/>
          <p:nvPr/>
        </p:nvGrpSpPr>
        <p:grpSpPr>
          <a:xfrm>
            <a:off x="3521324" y="4244780"/>
            <a:ext cx="487131" cy="486621"/>
            <a:chOff x="2640993" y="3357835"/>
            <a:chExt cx="365348" cy="36496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33" name="Google Shape;10133;p78"/>
            <p:cNvSpPr/>
            <p:nvPr/>
          </p:nvSpPr>
          <p:spPr>
            <a:xfrm>
              <a:off x="2640993" y="3455227"/>
              <a:ext cx="365348" cy="267574"/>
            </a:xfrm>
            <a:custGeom>
              <a:avLst/>
              <a:gdLst/>
              <a:ahLst/>
              <a:cxnLst/>
              <a:rect l="l" t="t" r="r" b="b"/>
              <a:pathLst>
                <a:path w="11479" h="8407" extrusionOk="0">
                  <a:moveTo>
                    <a:pt x="5168" y="2311"/>
                  </a:moveTo>
                  <a:lnTo>
                    <a:pt x="5335" y="4859"/>
                  </a:lnTo>
                  <a:lnTo>
                    <a:pt x="4620" y="4859"/>
                  </a:lnTo>
                  <a:lnTo>
                    <a:pt x="4763" y="2311"/>
                  </a:lnTo>
                  <a:close/>
                  <a:moveTo>
                    <a:pt x="6966" y="2311"/>
                  </a:moveTo>
                  <a:lnTo>
                    <a:pt x="7133" y="4859"/>
                  </a:lnTo>
                  <a:lnTo>
                    <a:pt x="6418" y="4859"/>
                  </a:lnTo>
                  <a:lnTo>
                    <a:pt x="6561" y="2311"/>
                  </a:lnTo>
                  <a:close/>
                  <a:moveTo>
                    <a:pt x="8764" y="2311"/>
                  </a:moveTo>
                  <a:lnTo>
                    <a:pt x="8931" y="4859"/>
                  </a:lnTo>
                  <a:lnTo>
                    <a:pt x="8216" y="4859"/>
                  </a:lnTo>
                  <a:lnTo>
                    <a:pt x="8371" y="2311"/>
                  </a:lnTo>
                  <a:close/>
                  <a:moveTo>
                    <a:pt x="2156" y="5894"/>
                  </a:moveTo>
                  <a:lnTo>
                    <a:pt x="2144" y="6287"/>
                  </a:lnTo>
                  <a:lnTo>
                    <a:pt x="1549" y="6287"/>
                  </a:lnTo>
                  <a:cubicBezTo>
                    <a:pt x="1453" y="6287"/>
                    <a:pt x="1382" y="6359"/>
                    <a:pt x="1382" y="6442"/>
                  </a:cubicBezTo>
                  <a:cubicBezTo>
                    <a:pt x="1382" y="6537"/>
                    <a:pt x="1453" y="6609"/>
                    <a:pt x="1549" y="6609"/>
                  </a:cubicBezTo>
                  <a:lnTo>
                    <a:pt x="2132" y="6609"/>
                  </a:lnTo>
                  <a:lnTo>
                    <a:pt x="2096" y="8073"/>
                  </a:lnTo>
                  <a:lnTo>
                    <a:pt x="822" y="8073"/>
                  </a:lnTo>
                  <a:lnTo>
                    <a:pt x="822" y="6609"/>
                  </a:lnTo>
                  <a:lnTo>
                    <a:pt x="834" y="6609"/>
                  </a:lnTo>
                  <a:cubicBezTo>
                    <a:pt x="918" y="6609"/>
                    <a:pt x="1001" y="6537"/>
                    <a:pt x="1001" y="6442"/>
                  </a:cubicBezTo>
                  <a:cubicBezTo>
                    <a:pt x="1001" y="6359"/>
                    <a:pt x="918" y="6287"/>
                    <a:pt x="834" y="6287"/>
                  </a:cubicBezTo>
                  <a:cubicBezTo>
                    <a:pt x="727" y="6287"/>
                    <a:pt x="644" y="6192"/>
                    <a:pt x="644" y="6085"/>
                  </a:cubicBezTo>
                  <a:cubicBezTo>
                    <a:pt x="644" y="5990"/>
                    <a:pt x="727" y="5894"/>
                    <a:pt x="834" y="5894"/>
                  </a:cubicBezTo>
                  <a:close/>
                  <a:moveTo>
                    <a:pt x="3382" y="334"/>
                  </a:moveTo>
                  <a:lnTo>
                    <a:pt x="3489" y="4859"/>
                  </a:lnTo>
                  <a:lnTo>
                    <a:pt x="3192" y="4859"/>
                  </a:lnTo>
                  <a:cubicBezTo>
                    <a:pt x="2894" y="4859"/>
                    <a:pt x="2668" y="5097"/>
                    <a:pt x="2668" y="5371"/>
                  </a:cubicBezTo>
                  <a:cubicBezTo>
                    <a:pt x="2668" y="5537"/>
                    <a:pt x="2739" y="5668"/>
                    <a:pt x="2846" y="5775"/>
                  </a:cubicBezTo>
                  <a:lnTo>
                    <a:pt x="2846" y="8085"/>
                  </a:lnTo>
                  <a:lnTo>
                    <a:pt x="2454" y="8085"/>
                  </a:lnTo>
                  <a:lnTo>
                    <a:pt x="2632" y="334"/>
                  </a:lnTo>
                  <a:close/>
                  <a:moveTo>
                    <a:pt x="10359" y="5180"/>
                  </a:moveTo>
                  <a:cubicBezTo>
                    <a:pt x="10466" y="5180"/>
                    <a:pt x="10550" y="5275"/>
                    <a:pt x="10550" y="5371"/>
                  </a:cubicBezTo>
                  <a:cubicBezTo>
                    <a:pt x="10550" y="5478"/>
                    <a:pt x="10466" y="5573"/>
                    <a:pt x="10359" y="5573"/>
                  </a:cubicBezTo>
                  <a:lnTo>
                    <a:pt x="10002" y="5573"/>
                  </a:lnTo>
                  <a:cubicBezTo>
                    <a:pt x="9919" y="5573"/>
                    <a:pt x="9835" y="5644"/>
                    <a:pt x="9835" y="5728"/>
                  </a:cubicBezTo>
                  <a:cubicBezTo>
                    <a:pt x="9835" y="5823"/>
                    <a:pt x="9919" y="5894"/>
                    <a:pt x="10002" y="5894"/>
                  </a:cubicBezTo>
                  <a:lnTo>
                    <a:pt x="10371" y="5894"/>
                  </a:lnTo>
                  <a:lnTo>
                    <a:pt x="10371" y="8085"/>
                  </a:lnTo>
                  <a:lnTo>
                    <a:pt x="3156" y="8085"/>
                  </a:lnTo>
                  <a:lnTo>
                    <a:pt x="3156" y="5894"/>
                  </a:lnTo>
                  <a:lnTo>
                    <a:pt x="9288" y="5894"/>
                  </a:lnTo>
                  <a:cubicBezTo>
                    <a:pt x="9383" y="5894"/>
                    <a:pt x="9454" y="5823"/>
                    <a:pt x="9454" y="5728"/>
                  </a:cubicBezTo>
                  <a:cubicBezTo>
                    <a:pt x="9454" y="5644"/>
                    <a:pt x="9383" y="5573"/>
                    <a:pt x="9288" y="5573"/>
                  </a:cubicBezTo>
                  <a:lnTo>
                    <a:pt x="3168" y="5573"/>
                  </a:lnTo>
                  <a:cubicBezTo>
                    <a:pt x="3073" y="5573"/>
                    <a:pt x="2977" y="5478"/>
                    <a:pt x="2977" y="5371"/>
                  </a:cubicBezTo>
                  <a:cubicBezTo>
                    <a:pt x="2977" y="5275"/>
                    <a:pt x="3073" y="5180"/>
                    <a:pt x="3168" y="5180"/>
                  </a:cubicBezTo>
                  <a:close/>
                  <a:moveTo>
                    <a:pt x="2489" y="1"/>
                  </a:moveTo>
                  <a:cubicBezTo>
                    <a:pt x="2394" y="1"/>
                    <a:pt x="2323" y="72"/>
                    <a:pt x="2323" y="168"/>
                  </a:cubicBezTo>
                  <a:lnTo>
                    <a:pt x="2203" y="5561"/>
                  </a:lnTo>
                  <a:lnTo>
                    <a:pt x="882" y="5561"/>
                  </a:lnTo>
                  <a:cubicBezTo>
                    <a:pt x="584" y="5561"/>
                    <a:pt x="358" y="5799"/>
                    <a:pt x="358" y="6085"/>
                  </a:cubicBezTo>
                  <a:cubicBezTo>
                    <a:pt x="358" y="6252"/>
                    <a:pt x="429" y="6383"/>
                    <a:pt x="537" y="6490"/>
                  </a:cubicBezTo>
                  <a:lnTo>
                    <a:pt x="537" y="8085"/>
                  </a:lnTo>
                  <a:lnTo>
                    <a:pt x="168" y="8085"/>
                  </a:lnTo>
                  <a:cubicBezTo>
                    <a:pt x="72" y="8085"/>
                    <a:pt x="1" y="8157"/>
                    <a:pt x="1" y="8252"/>
                  </a:cubicBezTo>
                  <a:cubicBezTo>
                    <a:pt x="1" y="8335"/>
                    <a:pt x="72" y="8407"/>
                    <a:pt x="168" y="8407"/>
                  </a:cubicBezTo>
                  <a:lnTo>
                    <a:pt x="11312" y="8407"/>
                  </a:lnTo>
                  <a:cubicBezTo>
                    <a:pt x="11395" y="8407"/>
                    <a:pt x="11478" y="8335"/>
                    <a:pt x="11478" y="8252"/>
                  </a:cubicBezTo>
                  <a:cubicBezTo>
                    <a:pt x="11431" y="8157"/>
                    <a:pt x="11359" y="8085"/>
                    <a:pt x="11264" y="8085"/>
                  </a:cubicBezTo>
                  <a:lnTo>
                    <a:pt x="10716" y="8085"/>
                  </a:lnTo>
                  <a:lnTo>
                    <a:pt x="10716" y="5775"/>
                  </a:lnTo>
                  <a:cubicBezTo>
                    <a:pt x="10824" y="5668"/>
                    <a:pt x="10895" y="5537"/>
                    <a:pt x="10895" y="5371"/>
                  </a:cubicBezTo>
                  <a:cubicBezTo>
                    <a:pt x="10895" y="5073"/>
                    <a:pt x="10657" y="4859"/>
                    <a:pt x="10371" y="4859"/>
                  </a:cubicBezTo>
                  <a:lnTo>
                    <a:pt x="9276" y="4859"/>
                  </a:lnTo>
                  <a:lnTo>
                    <a:pt x="9109" y="2132"/>
                  </a:lnTo>
                  <a:cubicBezTo>
                    <a:pt x="9109" y="2037"/>
                    <a:pt x="9038" y="1965"/>
                    <a:pt x="8942" y="1965"/>
                  </a:cubicBezTo>
                  <a:lnTo>
                    <a:pt x="8228" y="1965"/>
                  </a:lnTo>
                  <a:cubicBezTo>
                    <a:pt x="8145" y="1965"/>
                    <a:pt x="8073" y="2037"/>
                    <a:pt x="8073" y="2132"/>
                  </a:cubicBezTo>
                  <a:lnTo>
                    <a:pt x="7907" y="4859"/>
                  </a:lnTo>
                  <a:lnTo>
                    <a:pt x="7502" y="4859"/>
                  </a:lnTo>
                  <a:lnTo>
                    <a:pt x="7335" y="2132"/>
                  </a:lnTo>
                  <a:cubicBezTo>
                    <a:pt x="7335" y="2037"/>
                    <a:pt x="7264" y="1965"/>
                    <a:pt x="7168" y="1965"/>
                  </a:cubicBezTo>
                  <a:lnTo>
                    <a:pt x="6466" y="1965"/>
                  </a:lnTo>
                  <a:cubicBezTo>
                    <a:pt x="6371" y="1965"/>
                    <a:pt x="6299" y="2037"/>
                    <a:pt x="6299" y="2132"/>
                  </a:cubicBezTo>
                  <a:lnTo>
                    <a:pt x="6133" y="4859"/>
                  </a:lnTo>
                  <a:lnTo>
                    <a:pt x="5728" y="4859"/>
                  </a:lnTo>
                  <a:lnTo>
                    <a:pt x="5561" y="2132"/>
                  </a:lnTo>
                  <a:cubicBezTo>
                    <a:pt x="5561" y="2037"/>
                    <a:pt x="5490" y="1965"/>
                    <a:pt x="5406" y="1965"/>
                  </a:cubicBezTo>
                  <a:lnTo>
                    <a:pt x="4620" y="1965"/>
                  </a:lnTo>
                  <a:cubicBezTo>
                    <a:pt x="4525" y="1965"/>
                    <a:pt x="4454" y="2037"/>
                    <a:pt x="4454" y="2132"/>
                  </a:cubicBezTo>
                  <a:lnTo>
                    <a:pt x="4287" y="4859"/>
                  </a:lnTo>
                  <a:lnTo>
                    <a:pt x="3823" y="4859"/>
                  </a:lnTo>
                  <a:lnTo>
                    <a:pt x="3716" y="168"/>
                  </a:lnTo>
                  <a:cubicBezTo>
                    <a:pt x="3716" y="72"/>
                    <a:pt x="3644" y="1"/>
                    <a:pt x="356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4" name="Google Shape;10134;p78"/>
            <p:cNvSpPr/>
            <p:nvPr/>
          </p:nvSpPr>
          <p:spPr>
            <a:xfrm>
              <a:off x="2724763" y="3357835"/>
              <a:ext cx="280050" cy="136476"/>
            </a:xfrm>
            <a:custGeom>
              <a:avLst/>
              <a:gdLst/>
              <a:ahLst/>
              <a:cxnLst/>
              <a:rect l="l" t="t" r="r" b="b"/>
              <a:pathLst>
                <a:path w="8799" h="4288" extrusionOk="0">
                  <a:moveTo>
                    <a:pt x="6656" y="1"/>
                  </a:moveTo>
                  <a:cubicBezTo>
                    <a:pt x="6156" y="1"/>
                    <a:pt x="5656" y="180"/>
                    <a:pt x="5286" y="501"/>
                  </a:cubicBezTo>
                  <a:cubicBezTo>
                    <a:pt x="5001" y="299"/>
                    <a:pt x="4679" y="168"/>
                    <a:pt x="4322" y="168"/>
                  </a:cubicBezTo>
                  <a:cubicBezTo>
                    <a:pt x="3905" y="168"/>
                    <a:pt x="3501" y="334"/>
                    <a:pt x="3191" y="632"/>
                  </a:cubicBezTo>
                  <a:cubicBezTo>
                    <a:pt x="3036" y="561"/>
                    <a:pt x="2858" y="525"/>
                    <a:pt x="2691" y="525"/>
                  </a:cubicBezTo>
                  <a:cubicBezTo>
                    <a:pt x="2191" y="525"/>
                    <a:pt x="1750" y="822"/>
                    <a:pt x="1548" y="1275"/>
                  </a:cubicBezTo>
                  <a:cubicBezTo>
                    <a:pt x="1476" y="1263"/>
                    <a:pt x="1417" y="1239"/>
                    <a:pt x="1346" y="1239"/>
                  </a:cubicBezTo>
                  <a:cubicBezTo>
                    <a:pt x="1000" y="1239"/>
                    <a:pt x="703" y="1465"/>
                    <a:pt x="584" y="1775"/>
                  </a:cubicBezTo>
                  <a:lnTo>
                    <a:pt x="524" y="1775"/>
                  </a:lnTo>
                  <a:cubicBezTo>
                    <a:pt x="226" y="1775"/>
                    <a:pt x="0" y="2013"/>
                    <a:pt x="0" y="2299"/>
                  </a:cubicBezTo>
                  <a:cubicBezTo>
                    <a:pt x="0" y="2394"/>
                    <a:pt x="72" y="2466"/>
                    <a:pt x="167" y="2466"/>
                  </a:cubicBezTo>
                  <a:cubicBezTo>
                    <a:pt x="262" y="2466"/>
                    <a:pt x="333" y="2394"/>
                    <a:pt x="333" y="2299"/>
                  </a:cubicBezTo>
                  <a:cubicBezTo>
                    <a:pt x="333" y="2192"/>
                    <a:pt x="417" y="2108"/>
                    <a:pt x="524" y="2108"/>
                  </a:cubicBezTo>
                  <a:cubicBezTo>
                    <a:pt x="560" y="2108"/>
                    <a:pt x="584" y="2120"/>
                    <a:pt x="631" y="2144"/>
                  </a:cubicBezTo>
                  <a:cubicBezTo>
                    <a:pt x="649" y="2156"/>
                    <a:pt x="679" y="2162"/>
                    <a:pt x="710" y="2162"/>
                  </a:cubicBezTo>
                  <a:cubicBezTo>
                    <a:pt x="741" y="2162"/>
                    <a:pt x="774" y="2156"/>
                    <a:pt x="798" y="2144"/>
                  </a:cubicBezTo>
                  <a:cubicBezTo>
                    <a:pt x="834" y="2108"/>
                    <a:pt x="881" y="2061"/>
                    <a:pt x="881" y="2001"/>
                  </a:cubicBezTo>
                  <a:cubicBezTo>
                    <a:pt x="893" y="1763"/>
                    <a:pt x="1095" y="1573"/>
                    <a:pt x="1346" y="1573"/>
                  </a:cubicBezTo>
                  <a:cubicBezTo>
                    <a:pt x="1417" y="1573"/>
                    <a:pt x="1488" y="1584"/>
                    <a:pt x="1572" y="1632"/>
                  </a:cubicBezTo>
                  <a:cubicBezTo>
                    <a:pt x="1591" y="1652"/>
                    <a:pt x="1618" y="1661"/>
                    <a:pt x="1646" y="1661"/>
                  </a:cubicBezTo>
                  <a:cubicBezTo>
                    <a:pt x="1669" y="1661"/>
                    <a:pt x="1693" y="1655"/>
                    <a:pt x="1715" y="1644"/>
                  </a:cubicBezTo>
                  <a:cubicBezTo>
                    <a:pt x="1762" y="1632"/>
                    <a:pt x="1810" y="1584"/>
                    <a:pt x="1822" y="1525"/>
                  </a:cubicBezTo>
                  <a:cubicBezTo>
                    <a:pt x="1929" y="1132"/>
                    <a:pt x="2286" y="858"/>
                    <a:pt x="2703" y="858"/>
                  </a:cubicBezTo>
                  <a:cubicBezTo>
                    <a:pt x="2846" y="858"/>
                    <a:pt x="3012" y="906"/>
                    <a:pt x="3143" y="977"/>
                  </a:cubicBezTo>
                  <a:cubicBezTo>
                    <a:pt x="3173" y="997"/>
                    <a:pt x="3207" y="1007"/>
                    <a:pt x="3240" y="1007"/>
                  </a:cubicBezTo>
                  <a:cubicBezTo>
                    <a:pt x="3286" y="1007"/>
                    <a:pt x="3330" y="988"/>
                    <a:pt x="3358" y="953"/>
                  </a:cubicBezTo>
                  <a:cubicBezTo>
                    <a:pt x="3596" y="668"/>
                    <a:pt x="3953" y="501"/>
                    <a:pt x="4322" y="501"/>
                  </a:cubicBezTo>
                  <a:cubicBezTo>
                    <a:pt x="4632" y="501"/>
                    <a:pt x="4941" y="620"/>
                    <a:pt x="5167" y="834"/>
                  </a:cubicBezTo>
                  <a:cubicBezTo>
                    <a:pt x="5197" y="864"/>
                    <a:pt x="5239" y="879"/>
                    <a:pt x="5281" y="879"/>
                  </a:cubicBezTo>
                  <a:cubicBezTo>
                    <a:pt x="5322" y="879"/>
                    <a:pt x="5364" y="864"/>
                    <a:pt x="5394" y="834"/>
                  </a:cubicBezTo>
                  <a:cubicBezTo>
                    <a:pt x="5739" y="501"/>
                    <a:pt x="6179" y="322"/>
                    <a:pt x="6644" y="322"/>
                  </a:cubicBezTo>
                  <a:cubicBezTo>
                    <a:pt x="7644" y="322"/>
                    <a:pt x="8454" y="1144"/>
                    <a:pt x="8454" y="2144"/>
                  </a:cubicBezTo>
                  <a:cubicBezTo>
                    <a:pt x="8454" y="3132"/>
                    <a:pt x="7644" y="3954"/>
                    <a:pt x="6644" y="3954"/>
                  </a:cubicBezTo>
                  <a:cubicBezTo>
                    <a:pt x="5977" y="3954"/>
                    <a:pt x="5382" y="3597"/>
                    <a:pt x="5048" y="3013"/>
                  </a:cubicBezTo>
                  <a:cubicBezTo>
                    <a:pt x="5013" y="2960"/>
                    <a:pt x="4957" y="2933"/>
                    <a:pt x="4891" y="2933"/>
                  </a:cubicBezTo>
                  <a:cubicBezTo>
                    <a:pt x="4869" y="2933"/>
                    <a:pt x="4846" y="2936"/>
                    <a:pt x="4822" y="2942"/>
                  </a:cubicBezTo>
                  <a:cubicBezTo>
                    <a:pt x="4667" y="3013"/>
                    <a:pt x="4489" y="3061"/>
                    <a:pt x="4286" y="3061"/>
                  </a:cubicBezTo>
                  <a:cubicBezTo>
                    <a:pt x="3917" y="3061"/>
                    <a:pt x="3572" y="2894"/>
                    <a:pt x="3322" y="2620"/>
                  </a:cubicBezTo>
                  <a:cubicBezTo>
                    <a:pt x="3284" y="2583"/>
                    <a:pt x="3242" y="2559"/>
                    <a:pt x="3198" y="2559"/>
                  </a:cubicBezTo>
                  <a:cubicBezTo>
                    <a:pt x="3172" y="2559"/>
                    <a:pt x="3146" y="2567"/>
                    <a:pt x="3120" y="2585"/>
                  </a:cubicBezTo>
                  <a:cubicBezTo>
                    <a:pt x="2977" y="2656"/>
                    <a:pt x="2822" y="2704"/>
                    <a:pt x="2667" y="2704"/>
                  </a:cubicBezTo>
                  <a:cubicBezTo>
                    <a:pt x="2381" y="2704"/>
                    <a:pt x="2119" y="2573"/>
                    <a:pt x="1953" y="2346"/>
                  </a:cubicBezTo>
                  <a:cubicBezTo>
                    <a:pt x="1929" y="2299"/>
                    <a:pt x="1881" y="2287"/>
                    <a:pt x="1822" y="2287"/>
                  </a:cubicBezTo>
                  <a:cubicBezTo>
                    <a:pt x="1774" y="2287"/>
                    <a:pt x="1715" y="2323"/>
                    <a:pt x="1691" y="2346"/>
                  </a:cubicBezTo>
                  <a:cubicBezTo>
                    <a:pt x="1596" y="2466"/>
                    <a:pt x="1465" y="2525"/>
                    <a:pt x="1334" y="2525"/>
                  </a:cubicBezTo>
                  <a:cubicBezTo>
                    <a:pt x="1238" y="2525"/>
                    <a:pt x="1167" y="2596"/>
                    <a:pt x="1167" y="2692"/>
                  </a:cubicBezTo>
                  <a:cubicBezTo>
                    <a:pt x="1167" y="2775"/>
                    <a:pt x="1238" y="2858"/>
                    <a:pt x="1334" y="2858"/>
                  </a:cubicBezTo>
                  <a:cubicBezTo>
                    <a:pt x="1512" y="2858"/>
                    <a:pt x="1667" y="2799"/>
                    <a:pt x="1822" y="2692"/>
                  </a:cubicBezTo>
                  <a:cubicBezTo>
                    <a:pt x="2060" y="2918"/>
                    <a:pt x="2358" y="3037"/>
                    <a:pt x="2679" y="3037"/>
                  </a:cubicBezTo>
                  <a:cubicBezTo>
                    <a:pt x="2846" y="3037"/>
                    <a:pt x="3024" y="3001"/>
                    <a:pt x="3179" y="2930"/>
                  </a:cubicBezTo>
                  <a:cubicBezTo>
                    <a:pt x="3477" y="3228"/>
                    <a:pt x="3870" y="3394"/>
                    <a:pt x="4310" y="3394"/>
                  </a:cubicBezTo>
                  <a:cubicBezTo>
                    <a:pt x="4489" y="3394"/>
                    <a:pt x="4667" y="3358"/>
                    <a:pt x="4846" y="3299"/>
                  </a:cubicBezTo>
                  <a:cubicBezTo>
                    <a:pt x="5227" y="3906"/>
                    <a:pt x="5918" y="4287"/>
                    <a:pt x="6644" y="4287"/>
                  </a:cubicBezTo>
                  <a:cubicBezTo>
                    <a:pt x="7834" y="4287"/>
                    <a:pt x="8787" y="3311"/>
                    <a:pt x="8787" y="2144"/>
                  </a:cubicBezTo>
                  <a:cubicBezTo>
                    <a:pt x="8799" y="965"/>
                    <a:pt x="7834" y="1"/>
                    <a:pt x="665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5" name="Google Shape;10135;p78"/>
            <p:cNvSpPr/>
            <p:nvPr/>
          </p:nvSpPr>
          <p:spPr>
            <a:xfrm>
              <a:off x="2771359" y="3655327"/>
              <a:ext cx="10280" cy="21611"/>
            </a:xfrm>
            <a:custGeom>
              <a:avLst/>
              <a:gdLst/>
              <a:ahLst/>
              <a:cxnLst/>
              <a:rect l="l" t="t" r="r" b="b"/>
              <a:pathLst>
                <a:path w="323" h="679" extrusionOk="0">
                  <a:moveTo>
                    <a:pt x="167" y="0"/>
                  </a:moveTo>
                  <a:cubicBezTo>
                    <a:pt x="72" y="0"/>
                    <a:pt x="1" y="72"/>
                    <a:pt x="1" y="155"/>
                  </a:cubicBezTo>
                  <a:lnTo>
                    <a:pt x="1" y="512"/>
                  </a:lnTo>
                  <a:cubicBezTo>
                    <a:pt x="1" y="608"/>
                    <a:pt x="72" y="679"/>
                    <a:pt x="167" y="679"/>
                  </a:cubicBezTo>
                  <a:cubicBezTo>
                    <a:pt x="251" y="679"/>
                    <a:pt x="322" y="608"/>
                    <a:pt x="322" y="512"/>
                  </a:cubicBezTo>
                  <a:lnTo>
                    <a:pt x="322" y="179"/>
                  </a:lnTo>
                  <a:cubicBezTo>
                    <a:pt x="322" y="72"/>
                    <a:pt x="251"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6" name="Google Shape;10136;p78"/>
            <p:cNvSpPr/>
            <p:nvPr/>
          </p:nvSpPr>
          <p:spPr>
            <a:xfrm>
              <a:off x="2794084" y="3655327"/>
              <a:ext cx="10280" cy="21611"/>
            </a:xfrm>
            <a:custGeom>
              <a:avLst/>
              <a:gdLst/>
              <a:ahLst/>
              <a:cxnLst/>
              <a:rect l="l" t="t" r="r" b="b"/>
              <a:pathLst>
                <a:path w="323" h="679" extrusionOk="0">
                  <a:moveTo>
                    <a:pt x="168" y="0"/>
                  </a:moveTo>
                  <a:cubicBezTo>
                    <a:pt x="72" y="0"/>
                    <a:pt x="1" y="72"/>
                    <a:pt x="1" y="155"/>
                  </a:cubicBezTo>
                  <a:lnTo>
                    <a:pt x="1" y="512"/>
                  </a:lnTo>
                  <a:cubicBezTo>
                    <a:pt x="1" y="608"/>
                    <a:pt x="72" y="679"/>
                    <a:pt x="168" y="679"/>
                  </a:cubicBezTo>
                  <a:cubicBezTo>
                    <a:pt x="251" y="679"/>
                    <a:pt x="322" y="608"/>
                    <a:pt x="322" y="512"/>
                  </a:cubicBezTo>
                  <a:lnTo>
                    <a:pt x="322" y="179"/>
                  </a:lnTo>
                  <a:cubicBezTo>
                    <a:pt x="322" y="72"/>
                    <a:pt x="251" y="0"/>
                    <a:pt x="1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7" name="Google Shape;10137;p78"/>
            <p:cNvSpPr/>
            <p:nvPr/>
          </p:nvSpPr>
          <p:spPr>
            <a:xfrm>
              <a:off x="2816840" y="3655327"/>
              <a:ext cx="11012" cy="21611"/>
            </a:xfrm>
            <a:custGeom>
              <a:avLst/>
              <a:gdLst/>
              <a:ahLst/>
              <a:cxnLst/>
              <a:rect l="l" t="t" r="r" b="b"/>
              <a:pathLst>
                <a:path w="346" h="679" extrusionOk="0">
                  <a:moveTo>
                    <a:pt x="167" y="0"/>
                  </a:moveTo>
                  <a:cubicBezTo>
                    <a:pt x="72" y="0"/>
                    <a:pt x="0" y="72"/>
                    <a:pt x="0" y="155"/>
                  </a:cubicBezTo>
                  <a:lnTo>
                    <a:pt x="0" y="512"/>
                  </a:lnTo>
                  <a:cubicBezTo>
                    <a:pt x="0" y="608"/>
                    <a:pt x="72" y="679"/>
                    <a:pt x="167" y="679"/>
                  </a:cubicBezTo>
                  <a:cubicBezTo>
                    <a:pt x="250" y="679"/>
                    <a:pt x="322" y="608"/>
                    <a:pt x="322" y="512"/>
                  </a:cubicBezTo>
                  <a:lnTo>
                    <a:pt x="322" y="179"/>
                  </a:lnTo>
                  <a:cubicBezTo>
                    <a:pt x="346" y="72"/>
                    <a:pt x="262"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8" name="Google Shape;10138;p78"/>
            <p:cNvSpPr/>
            <p:nvPr/>
          </p:nvSpPr>
          <p:spPr>
            <a:xfrm>
              <a:off x="2839947" y="3655327"/>
              <a:ext cx="10630" cy="21611"/>
            </a:xfrm>
            <a:custGeom>
              <a:avLst/>
              <a:gdLst/>
              <a:ahLst/>
              <a:cxnLst/>
              <a:rect l="l" t="t" r="r" b="b"/>
              <a:pathLst>
                <a:path w="334" h="679" extrusionOk="0">
                  <a:moveTo>
                    <a:pt x="167" y="0"/>
                  </a:moveTo>
                  <a:cubicBezTo>
                    <a:pt x="72" y="0"/>
                    <a:pt x="1" y="72"/>
                    <a:pt x="1" y="155"/>
                  </a:cubicBezTo>
                  <a:lnTo>
                    <a:pt x="1" y="512"/>
                  </a:lnTo>
                  <a:cubicBezTo>
                    <a:pt x="1" y="608"/>
                    <a:pt x="72" y="679"/>
                    <a:pt x="167" y="679"/>
                  </a:cubicBezTo>
                  <a:cubicBezTo>
                    <a:pt x="251" y="679"/>
                    <a:pt x="334" y="608"/>
                    <a:pt x="334" y="512"/>
                  </a:cubicBezTo>
                  <a:lnTo>
                    <a:pt x="334" y="179"/>
                  </a:lnTo>
                  <a:cubicBezTo>
                    <a:pt x="334" y="72"/>
                    <a:pt x="251"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39" name="Google Shape;10139;p78"/>
            <p:cNvSpPr/>
            <p:nvPr/>
          </p:nvSpPr>
          <p:spPr>
            <a:xfrm>
              <a:off x="2862672" y="3655327"/>
              <a:ext cx="10662" cy="21611"/>
            </a:xfrm>
            <a:custGeom>
              <a:avLst/>
              <a:gdLst/>
              <a:ahLst/>
              <a:cxnLst/>
              <a:rect l="l" t="t" r="r" b="b"/>
              <a:pathLst>
                <a:path w="335" h="679" extrusionOk="0">
                  <a:moveTo>
                    <a:pt x="168" y="0"/>
                  </a:moveTo>
                  <a:cubicBezTo>
                    <a:pt x="72" y="0"/>
                    <a:pt x="1" y="72"/>
                    <a:pt x="1" y="155"/>
                  </a:cubicBezTo>
                  <a:lnTo>
                    <a:pt x="1" y="512"/>
                  </a:lnTo>
                  <a:cubicBezTo>
                    <a:pt x="1" y="608"/>
                    <a:pt x="72" y="679"/>
                    <a:pt x="168" y="679"/>
                  </a:cubicBezTo>
                  <a:cubicBezTo>
                    <a:pt x="251" y="679"/>
                    <a:pt x="334" y="608"/>
                    <a:pt x="334" y="512"/>
                  </a:cubicBezTo>
                  <a:lnTo>
                    <a:pt x="334" y="179"/>
                  </a:lnTo>
                  <a:cubicBezTo>
                    <a:pt x="334" y="72"/>
                    <a:pt x="251" y="0"/>
                    <a:pt x="1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0" name="Google Shape;10140;p78"/>
            <p:cNvSpPr/>
            <p:nvPr/>
          </p:nvSpPr>
          <p:spPr>
            <a:xfrm>
              <a:off x="2885429" y="3655327"/>
              <a:ext cx="11012" cy="21611"/>
            </a:xfrm>
            <a:custGeom>
              <a:avLst/>
              <a:gdLst/>
              <a:ahLst/>
              <a:cxnLst/>
              <a:rect l="l" t="t" r="r" b="b"/>
              <a:pathLst>
                <a:path w="346" h="679" extrusionOk="0">
                  <a:moveTo>
                    <a:pt x="167" y="0"/>
                  </a:moveTo>
                  <a:cubicBezTo>
                    <a:pt x="72" y="0"/>
                    <a:pt x="0" y="72"/>
                    <a:pt x="0" y="155"/>
                  </a:cubicBezTo>
                  <a:lnTo>
                    <a:pt x="0" y="512"/>
                  </a:lnTo>
                  <a:cubicBezTo>
                    <a:pt x="0" y="608"/>
                    <a:pt x="72" y="679"/>
                    <a:pt x="167" y="679"/>
                  </a:cubicBezTo>
                  <a:cubicBezTo>
                    <a:pt x="250" y="679"/>
                    <a:pt x="334" y="608"/>
                    <a:pt x="334" y="512"/>
                  </a:cubicBezTo>
                  <a:lnTo>
                    <a:pt x="334" y="179"/>
                  </a:lnTo>
                  <a:cubicBezTo>
                    <a:pt x="346" y="72"/>
                    <a:pt x="274"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1" name="Google Shape;10141;p78"/>
            <p:cNvSpPr/>
            <p:nvPr/>
          </p:nvSpPr>
          <p:spPr>
            <a:xfrm>
              <a:off x="2908535" y="3655327"/>
              <a:ext cx="10630" cy="21611"/>
            </a:xfrm>
            <a:custGeom>
              <a:avLst/>
              <a:gdLst/>
              <a:ahLst/>
              <a:cxnLst/>
              <a:rect l="l" t="t" r="r" b="b"/>
              <a:pathLst>
                <a:path w="334" h="679" extrusionOk="0">
                  <a:moveTo>
                    <a:pt x="167" y="0"/>
                  </a:moveTo>
                  <a:cubicBezTo>
                    <a:pt x="84" y="0"/>
                    <a:pt x="1" y="72"/>
                    <a:pt x="1" y="155"/>
                  </a:cubicBezTo>
                  <a:lnTo>
                    <a:pt x="1" y="512"/>
                  </a:lnTo>
                  <a:cubicBezTo>
                    <a:pt x="1" y="608"/>
                    <a:pt x="84" y="679"/>
                    <a:pt x="167" y="679"/>
                  </a:cubicBezTo>
                  <a:cubicBezTo>
                    <a:pt x="263" y="679"/>
                    <a:pt x="334" y="608"/>
                    <a:pt x="334" y="512"/>
                  </a:cubicBezTo>
                  <a:lnTo>
                    <a:pt x="334" y="179"/>
                  </a:lnTo>
                  <a:cubicBezTo>
                    <a:pt x="334" y="72"/>
                    <a:pt x="263"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2" name="Google Shape;10142;p78"/>
            <p:cNvSpPr/>
            <p:nvPr/>
          </p:nvSpPr>
          <p:spPr>
            <a:xfrm>
              <a:off x="2931292" y="3655327"/>
              <a:ext cx="10630" cy="21611"/>
            </a:xfrm>
            <a:custGeom>
              <a:avLst/>
              <a:gdLst/>
              <a:ahLst/>
              <a:cxnLst/>
              <a:rect l="l" t="t" r="r" b="b"/>
              <a:pathLst>
                <a:path w="334" h="679" extrusionOk="0">
                  <a:moveTo>
                    <a:pt x="167" y="0"/>
                  </a:moveTo>
                  <a:cubicBezTo>
                    <a:pt x="71" y="0"/>
                    <a:pt x="0" y="72"/>
                    <a:pt x="0" y="155"/>
                  </a:cubicBezTo>
                  <a:lnTo>
                    <a:pt x="0" y="512"/>
                  </a:lnTo>
                  <a:cubicBezTo>
                    <a:pt x="0" y="608"/>
                    <a:pt x="71" y="679"/>
                    <a:pt x="167" y="679"/>
                  </a:cubicBezTo>
                  <a:cubicBezTo>
                    <a:pt x="262" y="679"/>
                    <a:pt x="333" y="608"/>
                    <a:pt x="333" y="512"/>
                  </a:cubicBezTo>
                  <a:lnTo>
                    <a:pt x="333" y="179"/>
                  </a:lnTo>
                  <a:cubicBezTo>
                    <a:pt x="333" y="72"/>
                    <a:pt x="262"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43" name="Google Shape;10143;p78"/>
          <p:cNvGrpSpPr/>
          <p:nvPr/>
        </p:nvGrpSpPr>
        <p:grpSpPr>
          <a:xfrm>
            <a:off x="6515019" y="4255899"/>
            <a:ext cx="467397" cy="466931"/>
            <a:chOff x="4886264" y="3366174"/>
            <a:chExt cx="350548" cy="35019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44" name="Google Shape;10144;p78"/>
            <p:cNvSpPr/>
            <p:nvPr/>
          </p:nvSpPr>
          <p:spPr>
            <a:xfrm>
              <a:off x="4946132" y="3426614"/>
              <a:ext cx="230431" cy="289758"/>
            </a:xfrm>
            <a:custGeom>
              <a:avLst/>
              <a:gdLst/>
              <a:ahLst/>
              <a:cxnLst/>
              <a:rect l="l" t="t" r="r" b="b"/>
              <a:pathLst>
                <a:path w="7240" h="9104" extrusionOk="0">
                  <a:moveTo>
                    <a:pt x="3811" y="3793"/>
                  </a:moveTo>
                  <a:cubicBezTo>
                    <a:pt x="4001" y="3793"/>
                    <a:pt x="4168" y="3948"/>
                    <a:pt x="4168" y="4150"/>
                  </a:cubicBezTo>
                  <a:lnTo>
                    <a:pt x="4168" y="4484"/>
                  </a:lnTo>
                  <a:cubicBezTo>
                    <a:pt x="4156" y="4769"/>
                    <a:pt x="3930" y="5007"/>
                    <a:pt x="3632" y="5007"/>
                  </a:cubicBezTo>
                  <a:cubicBezTo>
                    <a:pt x="3334" y="5007"/>
                    <a:pt x="3108" y="4769"/>
                    <a:pt x="3108" y="4484"/>
                  </a:cubicBezTo>
                  <a:lnTo>
                    <a:pt x="3108" y="4150"/>
                  </a:lnTo>
                  <a:cubicBezTo>
                    <a:pt x="3108" y="3948"/>
                    <a:pt x="3263" y="3793"/>
                    <a:pt x="3465" y="3793"/>
                  </a:cubicBezTo>
                  <a:close/>
                  <a:moveTo>
                    <a:pt x="3787" y="5341"/>
                  </a:moveTo>
                  <a:lnTo>
                    <a:pt x="3787" y="5412"/>
                  </a:lnTo>
                  <a:cubicBezTo>
                    <a:pt x="3811" y="5472"/>
                    <a:pt x="3822" y="5531"/>
                    <a:pt x="3846" y="5579"/>
                  </a:cubicBezTo>
                  <a:lnTo>
                    <a:pt x="3632" y="5793"/>
                  </a:lnTo>
                  <a:lnTo>
                    <a:pt x="3596" y="5793"/>
                  </a:lnTo>
                  <a:lnTo>
                    <a:pt x="3370" y="5579"/>
                  </a:lnTo>
                  <a:cubicBezTo>
                    <a:pt x="3406" y="5531"/>
                    <a:pt x="3418" y="5472"/>
                    <a:pt x="3418" y="5412"/>
                  </a:cubicBezTo>
                  <a:lnTo>
                    <a:pt x="3418" y="5341"/>
                  </a:lnTo>
                  <a:close/>
                  <a:moveTo>
                    <a:pt x="3630" y="314"/>
                  </a:moveTo>
                  <a:cubicBezTo>
                    <a:pt x="4485" y="314"/>
                    <a:pt x="5309" y="622"/>
                    <a:pt x="5930" y="1209"/>
                  </a:cubicBezTo>
                  <a:cubicBezTo>
                    <a:pt x="6585" y="1840"/>
                    <a:pt x="6954" y="2686"/>
                    <a:pt x="6954" y="3591"/>
                  </a:cubicBezTo>
                  <a:cubicBezTo>
                    <a:pt x="6918" y="4293"/>
                    <a:pt x="6704" y="4936"/>
                    <a:pt x="6323" y="5484"/>
                  </a:cubicBezTo>
                  <a:cubicBezTo>
                    <a:pt x="5942" y="6020"/>
                    <a:pt x="5430" y="6436"/>
                    <a:pt x="4823" y="6674"/>
                  </a:cubicBezTo>
                  <a:cubicBezTo>
                    <a:pt x="4620" y="6746"/>
                    <a:pt x="4501" y="6948"/>
                    <a:pt x="4501" y="7151"/>
                  </a:cubicBezTo>
                  <a:lnTo>
                    <a:pt x="4501" y="7603"/>
                  </a:lnTo>
                  <a:cubicBezTo>
                    <a:pt x="4501" y="7674"/>
                    <a:pt x="4489" y="7734"/>
                    <a:pt x="4442" y="7794"/>
                  </a:cubicBezTo>
                  <a:lnTo>
                    <a:pt x="4287" y="8044"/>
                  </a:lnTo>
                  <a:cubicBezTo>
                    <a:pt x="4263" y="8055"/>
                    <a:pt x="4251" y="8091"/>
                    <a:pt x="4251" y="8103"/>
                  </a:cubicBezTo>
                  <a:lnTo>
                    <a:pt x="3037" y="8103"/>
                  </a:lnTo>
                  <a:cubicBezTo>
                    <a:pt x="3013" y="8091"/>
                    <a:pt x="3013" y="8055"/>
                    <a:pt x="3001" y="8044"/>
                  </a:cubicBezTo>
                  <a:lnTo>
                    <a:pt x="2834" y="7794"/>
                  </a:lnTo>
                  <a:cubicBezTo>
                    <a:pt x="2799" y="7734"/>
                    <a:pt x="2775" y="7663"/>
                    <a:pt x="2775" y="7603"/>
                  </a:cubicBezTo>
                  <a:lnTo>
                    <a:pt x="2775" y="6067"/>
                  </a:lnTo>
                  <a:cubicBezTo>
                    <a:pt x="2775" y="5996"/>
                    <a:pt x="2822" y="5936"/>
                    <a:pt x="2882" y="5900"/>
                  </a:cubicBezTo>
                  <a:lnTo>
                    <a:pt x="3168" y="5769"/>
                  </a:lnTo>
                  <a:lnTo>
                    <a:pt x="3418" y="6020"/>
                  </a:lnTo>
                  <a:cubicBezTo>
                    <a:pt x="3477" y="6079"/>
                    <a:pt x="3572" y="6127"/>
                    <a:pt x="3656" y="6127"/>
                  </a:cubicBezTo>
                  <a:cubicBezTo>
                    <a:pt x="3751" y="6127"/>
                    <a:pt x="3834" y="6091"/>
                    <a:pt x="3894" y="6020"/>
                  </a:cubicBezTo>
                  <a:lnTo>
                    <a:pt x="4144" y="5769"/>
                  </a:lnTo>
                  <a:lnTo>
                    <a:pt x="4430" y="5900"/>
                  </a:lnTo>
                  <a:cubicBezTo>
                    <a:pt x="4489" y="5936"/>
                    <a:pt x="4537" y="5996"/>
                    <a:pt x="4537" y="6067"/>
                  </a:cubicBezTo>
                  <a:lnTo>
                    <a:pt x="4537" y="6198"/>
                  </a:lnTo>
                  <a:cubicBezTo>
                    <a:pt x="4537" y="6293"/>
                    <a:pt x="4608" y="6365"/>
                    <a:pt x="4704" y="6365"/>
                  </a:cubicBezTo>
                  <a:cubicBezTo>
                    <a:pt x="4787" y="6365"/>
                    <a:pt x="4858" y="6293"/>
                    <a:pt x="4858" y="6198"/>
                  </a:cubicBezTo>
                  <a:lnTo>
                    <a:pt x="4858" y="6067"/>
                  </a:lnTo>
                  <a:cubicBezTo>
                    <a:pt x="4858" y="5877"/>
                    <a:pt x="4751" y="5698"/>
                    <a:pt x="4573" y="5615"/>
                  </a:cubicBezTo>
                  <a:lnTo>
                    <a:pt x="4180" y="5412"/>
                  </a:lnTo>
                  <a:lnTo>
                    <a:pt x="4180" y="5400"/>
                  </a:lnTo>
                  <a:lnTo>
                    <a:pt x="4180" y="5162"/>
                  </a:lnTo>
                  <a:cubicBezTo>
                    <a:pt x="4382" y="5007"/>
                    <a:pt x="4513" y="4757"/>
                    <a:pt x="4513" y="4472"/>
                  </a:cubicBezTo>
                  <a:lnTo>
                    <a:pt x="4513" y="4126"/>
                  </a:lnTo>
                  <a:cubicBezTo>
                    <a:pt x="4513" y="3757"/>
                    <a:pt x="4215" y="3448"/>
                    <a:pt x="3834" y="3448"/>
                  </a:cubicBezTo>
                  <a:lnTo>
                    <a:pt x="3489" y="3448"/>
                  </a:lnTo>
                  <a:cubicBezTo>
                    <a:pt x="3120" y="3448"/>
                    <a:pt x="2810" y="3745"/>
                    <a:pt x="2810" y="4126"/>
                  </a:cubicBezTo>
                  <a:lnTo>
                    <a:pt x="2810" y="4472"/>
                  </a:lnTo>
                  <a:cubicBezTo>
                    <a:pt x="2810" y="4757"/>
                    <a:pt x="2941" y="5007"/>
                    <a:pt x="3156" y="5162"/>
                  </a:cubicBezTo>
                  <a:lnTo>
                    <a:pt x="3156" y="5400"/>
                  </a:lnTo>
                  <a:lnTo>
                    <a:pt x="3156" y="5412"/>
                  </a:lnTo>
                  <a:lnTo>
                    <a:pt x="2751" y="5615"/>
                  </a:lnTo>
                  <a:cubicBezTo>
                    <a:pt x="2572" y="5710"/>
                    <a:pt x="2465" y="5877"/>
                    <a:pt x="2465" y="6067"/>
                  </a:cubicBezTo>
                  <a:lnTo>
                    <a:pt x="2465" y="6674"/>
                  </a:lnTo>
                  <a:cubicBezTo>
                    <a:pt x="1882" y="6448"/>
                    <a:pt x="1382" y="6055"/>
                    <a:pt x="1001" y="5543"/>
                  </a:cubicBezTo>
                  <a:cubicBezTo>
                    <a:pt x="572" y="4960"/>
                    <a:pt x="370" y="4269"/>
                    <a:pt x="382" y="3531"/>
                  </a:cubicBezTo>
                  <a:cubicBezTo>
                    <a:pt x="393" y="2721"/>
                    <a:pt x="727" y="1924"/>
                    <a:pt x="1322" y="1317"/>
                  </a:cubicBezTo>
                  <a:cubicBezTo>
                    <a:pt x="1894" y="709"/>
                    <a:pt x="2668" y="364"/>
                    <a:pt x="3489" y="316"/>
                  </a:cubicBezTo>
                  <a:cubicBezTo>
                    <a:pt x="3536" y="315"/>
                    <a:pt x="3583" y="314"/>
                    <a:pt x="3630" y="314"/>
                  </a:cubicBezTo>
                  <a:close/>
                  <a:moveTo>
                    <a:pt x="4156" y="8436"/>
                  </a:moveTo>
                  <a:lnTo>
                    <a:pt x="4156" y="8794"/>
                  </a:lnTo>
                  <a:lnTo>
                    <a:pt x="3120" y="8806"/>
                  </a:lnTo>
                  <a:cubicBezTo>
                    <a:pt x="3120" y="8806"/>
                    <a:pt x="3108" y="8806"/>
                    <a:pt x="3108" y="8794"/>
                  </a:cubicBezTo>
                  <a:lnTo>
                    <a:pt x="3108" y="8436"/>
                  </a:lnTo>
                  <a:close/>
                  <a:moveTo>
                    <a:pt x="3645" y="0"/>
                  </a:moveTo>
                  <a:cubicBezTo>
                    <a:pt x="3573" y="0"/>
                    <a:pt x="3501" y="3"/>
                    <a:pt x="3430" y="7"/>
                  </a:cubicBezTo>
                  <a:cubicBezTo>
                    <a:pt x="2525" y="54"/>
                    <a:pt x="1679" y="435"/>
                    <a:pt x="1036" y="1114"/>
                  </a:cubicBezTo>
                  <a:cubicBezTo>
                    <a:pt x="393" y="1769"/>
                    <a:pt x="36" y="2626"/>
                    <a:pt x="12" y="3531"/>
                  </a:cubicBezTo>
                  <a:cubicBezTo>
                    <a:pt x="1" y="4341"/>
                    <a:pt x="239" y="5103"/>
                    <a:pt x="715" y="5734"/>
                  </a:cubicBezTo>
                  <a:cubicBezTo>
                    <a:pt x="1144" y="6317"/>
                    <a:pt x="1751" y="6782"/>
                    <a:pt x="2441" y="7020"/>
                  </a:cubicBezTo>
                  <a:lnTo>
                    <a:pt x="2441" y="7591"/>
                  </a:lnTo>
                  <a:cubicBezTo>
                    <a:pt x="2441" y="7734"/>
                    <a:pt x="2477" y="7865"/>
                    <a:pt x="2560" y="7972"/>
                  </a:cubicBezTo>
                  <a:lnTo>
                    <a:pt x="2715" y="8222"/>
                  </a:lnTo>
                  <a:cubicBezTo>
                    <a:pt x="2763" y="8282"/>
                    <a:pt x="2775" y="8353"/>
                    <a:pt x="2775" y="8413"/>
                  </a:cubicBezTo>
                  <a:lnTo>
                    <a:pt x="2775" y="8770"/>
                  </a:lnTo>
                  <a:cubicBezTo>
                    <a:pt x="2775" y="8948"/>
                    <a:pt x="2929" y="9103"/>
                    <a:pt x="3108" y="9103"/>
                  </a:cubicBezTo>
                  <a:lnTo>
                    <a:pt x="4144" y="9103"/>
                  </a:lnTo>
                  <a:cubicBezTo>
                    <a:pt x="4323" y="9103"/>
                    <a:pt x="4477" y="8948"/>
                    <a:pt x="4477" y="8770"/>
                  </a:cubicBezTo>
                  <a:lnTo>
                    <a:pt x="4477" y="8413"/>
                  </a:lnTo>
                  <a:cubicBezTo>
                    <a:pt x="4477" y="8341"/>
                    <a:pt x="4489" y="8282"/>
                    <a:pt x="4537" y="8222"/>
                  </a:cubicBezTo>
                  <a:lnTo>
                    <a:pt x="4704" y="7972"/>
                  </a:lnTo>
                  <a:cubicBezTo>
                    <a:pt x="4775" y="7853"/>
                    <a:pt x="4823" y="7734"/>
                    <a:pt x="4823" y="7591"/>
                  </a:cubicBezTo>
                  <a:lnTo>
                    <a:pt x="4823" y="7151"/>
                  </a:lnTo>
                  <a:cubicBezTo>
                    <a:pt x="4823" y="7079"/>
                    <a:pt x="4858" y="6996"/>
                    <a:pt x="4942" y="6984"/>
                  </a:cubicBezTo>
                  <a:cubicBezTo>
                    <a:pt x="5608" y="6722"/>
                    <a:pt x="6168" y="6270"/>
                    <a:pt x="6585" y="5674"/>
                  </a:cubicBezTo>
                  <a:cubicBezTo>
                    <a:pt x="7001" y="5067"/>
                    <a:pt x="7228" y="4353"/>
                    <a:pt x="7228" y="3626"/>
                  </a:cubicBezTo>
                  <a:cubicBezTo>
                    <a:pt x="7240" y="2614"/>
                    <a:pt x="6835" y="1686"/>
                    <a:pt x="6108" y="995"/>
                  </a:cubicBezTo>
                  <a:cubicBezTo>
                    <a:pt x="5434" y="354"/>
                    <a:pt x="4566" y="0"/>
                    <a:pt x="364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5" name="Google Shape;10145;p78"/>
            <p:cNvSpPr/>
            <p:nvPr/>
          </p:nvSpPr>
          <p:spPr>
            <a:xfrm>
              <a:off x="4886264" y="3536706"/>
              <a:ext cx="48919" cy="10662"/>
            </a:xfrm>
            <a:custGeom>
              <a:avLst/>
              <a:gdLst/>
              <a:ahLst/>
              <a:cxnLst/>
              <a:rect l="l" t="t" r="r" b="b"/>
              <a:pathLst>
                <a:path w="1537" h="335" extrusionOk="0">
                  <a:moveTo>
                    <a:pt x="167" y="1"/>
                  </a:moveTo>
                  <a:cubicBezTo>
                    <a:pt x="72" y="1"/>
                    <a:pt x="0" y="72"/>
                    <a:pt x="0" y="167"/>
                  </a:cubicBezTo>
                  <a:cubicBezTo>
                    <a:pt x="0" y="251"/>
                    <a:pt x="72" y="334"/>
                    <a:pt x="167" y="334"/>
                  </a:cubicBezTo>
                  <a:lnTo>
                    <a:pt x="1370" y="334"/>
                  </a:lnTo>
                  <a:cubicBezTo>
                    <a:pt x="1465" y="334"/>
                    <a:pt x="1536" y="251"/>
                    <a:pt x="1536" y="167"/>
                  </a:cubicBezTo>
                  <a:cubicBezTo>
                    <a:pt x="1536" y="60"/>
                    <a:pt x="1465" y="1"/>
                    <a:pt x="137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6" name="Google Shape;10146;p78"/>
            <p:cNvSpPr/>
            <p:nvPr/>
          </p:nvSpPr>
          <p:spPr>
            <a:xfrm>
              <a:off x="5187894" y="3536706"/>
              <a:ext cx="48919" cy="10662"/>
            </a:xfrm>
            <a:custGeom>
              <a:avLst/>
              <a:gdLst/>
              <a:ahLst/>
              <a:cxnLst/>
              <a:rect l="l" t="t" r="r" b="b"/>
              <a:pathLst>
                <a:path w="1537" h="335" extrusionOk="0">
                  <a:moveTo>
                    <a:pt x="167" y="1"/>
                  </a:moveTo>
                  <a:cubicBezTo>
                    <a:pt x="84" y="1"/>
                    <a:pt x="1" y="72"/>
                    <a:pt x="1" y="167"/>
                  </a:cubicBezTo>
                  <a:cubicBezTo>
                    <a:pt x="1" y="251"/>
                    <a:pt x="84" y="334"/>
                    <a:pt x="167" y="334"/>
                  </a:cubicBezTo>
                  <a:lnTo>
                    <a:pt x="1370" y="334"/>
                  </a:lnTo>
                  <a:cubicBezTo>
                    <a:pt x="1465" y="334"/>
                    <a:pt x="1537" y="251"/>
                    <a:pt x="1537" y="167"/>
                  </a:cubicBezTo>
                  <a:cubicBezTo>
                    <a:pt x="1537" y="60"/>
                    <a:pt x="1465" y="1"/>
                    <a:pt x="137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7" name="Google Shape;10147;p78"/>
            <p:cNvSpPr/>
            <p:nvPr/>
          </p:nvSpPr>
          <p:spPr>
            <a:xfrm>
              <a:off x="5056414" y="3366174"/>
              <a:ext cx="10248" cy="48919"/>
            </a:xfrm>
            <a:custGeom>
              <a:avLst/>
              <a:gdLst/>
              <a:ahLst/>
              <a:cxnLst/>
              <a:rect l="l" t="t" r="r" b="b"/>
              <a:pathLst>
                <a:path w="322" h="1537" extrusionOk="0">
                  <a:moveTo>
                    <a:pt x="167" y="1"/>
                  </a:moveTo>
                  <a:cubicBezTo>
                    <a:pt x="72" y="1"/>
                    <a:pt x="0" y="72"/>
                    <a:pt x="0" y="168"/>
                  </a:cubicBezTo>
                  <a:lnTo>
                    <a:pt x="0" y="1370"/>
                  </a:lnTo>
                  <a:cubicBezTo>
                    <a:pt x="0" y="1465"/>
                    <a:pt x="72" y="1537"/>
                    <a:pt x="167" y="1537"/>
                  </a:cubicBezTo>
                  <a:cubicBezTo>
                    <a:pt x="250" y="1537"/>
                    <a:pt x="322" y="1465"/>
                    <a:pt x="322" y="1370"/>
                  </a:cubicBezTo>
                  <a:lnTo>
                    <a:pt x="322" y="168"/>
                  </a:lnTo>
                  <a:cubicBezTo>
                    <a:pt x="322"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8" name="Google Shape;10148;p78"/>
            <p:cNvSpPr/>
            <p:nvPr/>
          </p:nvSpPr>
          <p:spPr>
            <a:xfrm>
              <a:off x="4978723" y="3650744"/>
              <a:ext cx="22757" cy="29249"/>
            </a:xfrm>
            <a:custGeom>
              <a:avLst/>
              <a:gdLst/>
              <a:ahLst/>
              <a:cxnLst/>
              <a:rect l="l" t="t" r="r" b="b"/>
              <a:pathLst>
                <a:path w="715" h="919" extrusionOk="0">
                  <a:moveTo>
                    <a:pt x="525" y="1"/>
                  </a:moveTo>
                  <a:cubicBezTo>
                    <a:pt x="470" y="1"/>
                    <a:pt x="413" y="30"/>
                    <a:pt x="381" y="85"/>
                  </a:cubicBezTo>
                  <a:lnTo>
                    <a:pt x="48" y="680"/>
                  </a:lnTo>
                  <a:cubicBezTo>
                    <a:pt x="0" y="752"/>
                    <a:pt x="24" y="859"/>
                    <a:pt x="108" y="894"/>
                  </a:cubicBezTo>
                  <a:cubicBezTo>
                    <a:pt x="131" y="918"/>
                    <a:pt x="167" y="918"/>
                    <a:pt x="179" y="918"/>
                  </a:cubicBezTo>
                  <a:cubicBezTo>
                    <a:pt x="239" y="918"/>
                    <a:pt x="286" y="883"/>
                    <a:pt x="310" y="835"/>
                  </a:cubicBezTo>
                  <a:lnTo>
                    <a:pt x="655" y="240"/>
                  </a:lnTo>
                  <a:cubicBezTo>
                    <a:pt x="715" y="156"/>
                    <a:pt x="703" y="61"/>
                    <a:pt x="608" y="25"/>
                  </a:cubicBezTo>
                  <a:cubicBezTo>
                    <a:pt x="583" y="9"/>
                    <a:pt x="554" y="1"/>
                    <a:pt x="52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49" name="Google Shape;10149;p78"/>
            <p:cNvSpPr/>
            <p:nvPr/>
          </p:nvSpPr>
          <p:spPr>
            <a:xfrm>
              <a:off x="5121597" y="3403380"/>
              <a:ext cx="22757" cy="29154"/>
            </a:xfrm>
            <a:custGeom>
              <a:avLst/>
              <a:gdLst/>
              <a:ahLst/>
              <a:cxnLst/>
              <a:rect l="l" t="t" r="r" b="b"/>
              <a:pathLst>
                <a:path w="715" h="916" extrusionOk="0">
                  <a:moveTo>
                    <a:pt x="537" y="1"/>
                  </a:moveTo>
                  <a:cubicBezTo>
                    <a:pt x="476" y="1"/>
                    <a:pt x="418" y="33"/>
                    <a:pt x="393" y="82"/>
                  </a:cubicBezTo>
                  <a:lnTo>
                    <a:pt x="48" y="677"/>
                  </a:lnTo>
                  <a:cubicBezTo>
                    <a:pt x="0" y="749"/>
                    <a:pt x="36" y="856"/>
                    <a:pt x="107" y="904"/>
                  </a:cubicBezTo>
                  <a:cubicBezTo>
                    <a:pt x="143" y="915"/>
                    <a:pt x="167" y="915"/>
                    <a:pt x="179" y="915"/>
                  </a:cubicBezTo>
                  <a:cubicBezTo>
                    <a:pt x="238" y="915"/>
                    <a:pt x="286" y="880"/>
                    <a:pt x="322" y="844"/>
                  </a:cubicBezTo>
                  <a:lnTo>
                    <a:pt x="655" y="249"/>
                  </a:lnTo>
                  <a:cubicBezTo>
                    <a:pt x="715" y="165"/>
                    <a:pt x="691" y="70"/>
                    <a:pt x="619" y="22"/>
                  </a:cubicBezTo>
                  <a:cubicBezTo>
                    <a:pt x="593" y="8"/>
                    <a:pt x="565" y="1"/>
                    <a:pt x="53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0" name="Google Shape;10150;p78"/>
            <p:cNvSpPr/>
            <p:nvPr/>
          </p:nvSpPr>
          <p:spPr>
            <a:xfrm>
              <a:off x="4922643" y="3459842"/>
              <a:ext cx="31095" cy="21197"/>
            </a:xfrm>
            <a:custGeom>
              <a:avLst/>
              <a:gdLst/>
              <a:ahLst/>
              <a:cxnLst/>
              <a:rect l="l" t="t" r="r" b="b"/>
              <a:pathLst>
                <a:path w="977" h="666" extrusionOk="0">
                  <a:moveTo>
                    <a:pt x="199" y="1"/>
                  </a:moveTo>
                  <a:cubicBezTo>
                    <a:pt x="141" y="1"/>
                    <a:pt x="81" y="33"/>
                    <a:pt x="48" y="82"/>
                  </a:cubicBezTo>
                  <a:cubicBezTo>
                    <a:pt x="0" y="153"/>
                    <a:pt x="36" y="261"/>
                    <a:pt x="108" y="308"/>
                  </a:cubicBezTo>
                  <a:lnTo>
                    <a:pt x="703" y="642"/>
                  </a:lnTo>
                  <a:cubicBezTo>
                    <a:pt x="739" y="665"/>
                    <a:pt x="762" y="665"/>
                    <a:pt x="774" y="665"/>
                  </a:cubicBezTo>
                  <a:cubicBezTo>
                    <a:pt x="834" y="665"/>
                    <a:pt x="881" y="630"/>
                    <a:pt x="917" y="582"/>
                  </a:cubicBezTo>
                  <a:cubicBezTo>
                    <a:pt x="977" y="511"/>
                    <a:pt x="941" y="404"/>
                    <a:pt x="870" y="368"/>
                  </a:cubicBezTo>
                  <a:lnTo>
                    <a:pt x="274" y="23"/>
                  </a:lnTo>
                  <a:cubicBezTo>
                    <a:pt x="252" y="8"/>
                    <a:pt x="226" y="1"/>
                    <a:pt x="19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1" name="Google Shape;10151;p78"/>
            <p:cNvSpPr/>
            <p:nvPr/>
          </p:nvSpPr>
          <p:spPr>
            <a:xfrm>
              <a:off x="5169720" y="3602334"/>
              <a:ext cx="30714" cy="21197"/>
            </a:xfrm>
            <a:custGeom>
              <a:avLst/>
              <a:gdLst/>
              <a:ahLst/>
              <a:cxnLst/>
              <a:rect l="l" t="t" r="r" b="b"/>
              <a:pathLst>
                <a:path w="965" h="666" extrusionOk="0">
                  <a:moveTo>
                    <a:pt x="187" y="1"/>
                  </a:moveTo>
                  <a:cubicBezTo>
                    <a:pt x="129" y="1"/>
                    <a:pt x="69" y="33"/>
                    <a:pt x="36" y="82"/>
                  </a:cubicBezTo>
                  <a:cubicBezTo>
                    <a:pt x="0" y="153"/>
                    <a:pt x="24" y="260"/>
                    <a:pt x="95" y="308"/>
                  </a:cubicBezTo>
                  <a:lnTo>
                    <a:pt x="691" y="653"/>
                  </a:lnTo>
                  <a:cubicBezTo>
                    <a:pt x="727" y="665"/>
                    <a:pt x="750" y="665"/>
                    <a:pt x="774" y="665"/>
                  </a:cubicBezTo>
                  <a:cubicBezTo>
                    <a:pt x="834" y="665"/>
                    <a:pt x="869" y="629"/>
                    <a:pt x="905" y="594"/>
                  </a:cubicBezTo>
                  <a:cubicBezTo>
                    <a:pt x="965" y="510"/>
                    <a:pt x="953" y="415"/>
                    <a:pt x="857" y="368"/>
                  </a:cubicBezTo>
                  <a:lnTo>
                    <a:pt x="262" y="22"/>
                  </a:lnTo>
                  <a:cubicBezTo>
                    <a:pt x="240" y="7"/>
                    <a:pt x="214" y="1"/>
                    <a:pt x="18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2" name="Google Shape;10152;p78"/>
            <p:cNvSpPr/>
            <p:nvPr/>
          </p:nvSpPr>
          <p:spPr>
            <a:xfrm>
              <a:off x="5121597" y="3650744"/>
              <a:ext cx="22757" cy="29249"/>
            </a:xfrm>
            <a:custGeom>
              <a:avLst/>
              <a:gdLst/>
              <a:ahLst/>
              <a:cxnLst/>
              <a:rect l="l" t="t" r="r" b="b"/>
              <a:pathLst>
                <a:path w="715" h="919" extrusionOk="0">
                  <a:moveTo>
                    <a:pt x="190" y="1"/>
                  </a:moveTo>
                  <a:cubicBezTo>
                    <a:pt x="161" y="1"/>
                    <a:pt x="132" y="9"/>
                    <a:pt x="107" y="25"/>
                  </a:cubicBezTo>
                  <a:cubicBezTo>
                    <a:pt x="36" y="61"/>
                    <a:pt x="0" y="168"/>
                    <a:pt x="48" y="240"/>
                  </a:cubicBezTo>
                  <a:lnTo>
                    <a:pt x="393" y="835"/>
                  </a:lnTo>
                  <a:cubicBezTo>
                    <a:pt x="417" y="883"/>
                    <a:pt x="476" y="918"/>
                    <a:pt x="524" y="918"/>
                  </a:cubicBezTo>
                  <a:cubicBezTo>
                    <a:pt x="560" y="918"/>
                    <a:pt x="584" y="918"/>
                    <a:pt x="595" y="894"/>
                  </a:cubicBezTo>
                  <a:cubicBezTo>
                    <a:pt x="691" y="859"/>
                    <a:pt x="715" y="752"/>
                    <a:pt x="679" y="680"/>
                  </a:cubicBezTo>
                  <a:lnTo>
                    <a:pt x="334" y="85"/>
                  </a:lnTo>
                  <a:cubicBezTo>
                    <a:pt x="302" y="30"/>
                    <a:pt x="245" y="1"/>
                    <a:pt x="19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3" name="Google Shape;10153;p78"/>
            <p:cNvSpPr/>
            <p:nvPr/>
          </p:nvSpPr>
          <p:spPr>
            <a:xfrm>
              <a:off x="4978723" y="3403380"/>
              <a:ext cx="22757" cy="29154"/>
            </a:xfrm>
            <a:custGeom>
              <a:avLst/>
              <a:gdLst/>
              <a:ahLst/>
              <a:cxnLst/>
              <a:rect l="l" t="t" r="r" b="b"/>
              <a:pathLst>
                <a:path w="715" h="916" extrusionOk="0">
                  <a:moveTo>
                    <a:pt x="182" y="1"/>
                  </a:moveTo>
                  <a:cubicBezTo>
                    <a:pt x="156" y="1"/>
                    <a:pt x="130" y="8"/>
                    <a:pt x="108" y="22"/>
                  </a:cubicBezTo>
                  <a:cubicBezTo>
                    <a:pt x="24" y="70"/>
                    <a:pt x="0" y="177"/>
                    <a:pt x="48" y="249"/>
                  </a:cubicBezTo>
                  <a:lnTo>
                    <a:pt x="381" y="844"/>
                  </a:lnTo>
                  <a:cubicBezTo>
                    <a:pt x="417" y="892"/>
                    <a:pt x="477" y="915"/>
                    <a:pt x="524" y="915"/>
                  </a:cubicBezTo>
                  <a:cubicBezTo>
                    <a:pt x="548" y="915"/>
                    <a:pt x="584" y="915"/>
                    <a:pt x="596" y="904"/>
                  </a:cubicBezTo>
                  <a:cubicBezTo>
                    <a:pt x="703" y="856"/>
                    <a:pt x="715" y="749"/>
                    <a:pt x="667" y="677"/>
                  </a:cubicBezTo>
                  <a:lnTo>
                    <a:pt x="322" y="82"/>
                  </a:lnTo>
                  <a:cubicBezTo>
                    <a:pt x="297" y="33"/>
                    <a:pt x="239" y="1"/>
                    <a:pt x="18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4" name="Google Shape;10154;p78"/>
            <p:cNvSpPr/>
            <p:nvPr/>
          </p:nvSpPr>
          <p:spPr>
            <a:xfrm>
              <a:off x="5169720" y="3459842"/>
              <a:ext cx="30714" cy="21197"/>
            </a:xfrm>
            <a:custGeom>
              <a:avLst/>
              <a:gdLst/>
              <a:ahLst/>
              <a:cxnLst/>
              <a:rect l="l" t="t" r="r" b="b"/>
              <a:pathLst>
                <a:path w="965" h="666" extrusionOk="0">
                  <a:moveTo>
                    <a:pt x="771" y="1"/>
                  </a:moveTo>
                  <a:cubicBezTo>
                    <a:pt x="744" y="1"/>
                    <a:pt x="717" y="8"/>
                    <a:pt x="691" y="23"/>
                  </a:cubicBezTo>
                  <a:lnTo>
                    <a:pt x="95" y="368"/>
                  </a:lnTo>
                  <a:cubicBezTo>
                    <a:pt x="24" y="404"/>
                    <a:pt x="0" y="511"/>
                    <a:pt x="36" y="582"/>
                  </a:cubicBezTo>
                  <a:cubicBezTo>
                    <a:pt x="72" y="630"/>
                    <a:pt x="131" y="665"/>
                    <a:pt x="179" y="665"/>
                  </a:cubicBezTo>
                  <a:cubicBezTo>
                    <a:pt x="203" y="665"/>
                    <a:pt x="238" y="665"/>
                    <a:pt x="250" y="642"/>
                  </a:cubicBezTo>
                  <a:lnTo>
                    <a:pt x="846" y="308"/>
                  </a:lnTo>
                  <a:cubicBezTo>
                    <a:pt x="953" y="261"/>
                    <a:pt x="965" y="153"/>
                    <a:pt x="917" y="82"/>
                  </a:cubicBezTo>
                  <a:cubicBezTo>
                    <a:pt x="884" y="33"/>
                    <a:pt x="829" y="1"/>
                    <a:pt x="77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5" name="Google Shape;10155;p78"/>
            <p:cNvSpPr/>
            <p:nvPr/>
          </p:nvSpPr>
          <p:spPr>
            <a:xfrm>
              <a:off x="4922643" y="3602334"/>
              <a:ext cx="31095" cy="21197"/>
            </a:xfrm>
            <a:custGeom>
              <a:avLst/>
              <a:gdLst/>
              <a:ahLst/>
              <a:cxnLst/>
              <a:rect l="l" t="t" r="r" b="b"/>
              <a:pathLst>
                <a:path w="977" h="666" extrusionOk="0">
                  <a:moveTo>
                    <a:pt x="778" y="1"/>
                  </a:moveTo>
                  <a:cubicBezTo>
                    <a:pt x="751" y="1"/>
                    <a:pt x="725" y="7"/>
                    <a:pt x="703" y="22"/>
                  </a:cubicBezTo>
                  <a:lnTo>
                    <a:pt x="108" y="368"/>
                  </a:lnTo>
                  <a:cubicBezTo>
                    <a:pt x="36" y="415"/>
                    <a:pt x="0" y="510"/>
                    <a:pt x="48" y="594"/>
                  </a:cubicBezTo>
                  <a:cubicBezTo>
                    <a:pt x="84" y="629"/>
                    <a:pt x="131" y="665"/>
                    <a:pt x="179" y="665"/>
                  </a:cubicBezTo>
                  <a:cubicBezTo>
                    <a:pt x="215" y="665"/>
                    <a:pt x="238" y="665"/>
                    <a:pt x="262" y="653"/>
                  </a:cubicBezTo>
                  <a:lnTo>
                    <a:pt x="858" y="308"/>
                  </a:lnTo>
                  <a:cubicBezTo>
                    <a:pt x="941" y="260"/>
                    <a:pt x="977" y="153"/>
                    <a:pt x="929" y="82"/>
                  </a:cubicBezTo>
                  <a:cubicBezTo>
                    <a:pt x="896" y="33"/>
                    <a:pt x="836" y="1"/>
                    <a:pt x="77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6" name="Google Shape;10156;p78"/>
            <p:cNvSpPr/>
            <p:nvPr/>
          </p:nvSpPr>
          <p:spPr>
            <a:xfrm>
              <a:off x="5077993" y="3451758"/>
              <a:ext cx="70912" cy="62637"/>
            </a:xfrm>
            <a:custGeom>
              <a:avLst/>
              <a:gdLst/>
              <a:ahLst/>
              <a:cxnLst/>
              <a:rect l="l" t="t" r="r" b="b"/>
              <a:pathLst>
                <a:path w="2228" h="1968" extrusionOk="0">
                  <a:moveTo>
                    <a:pt x="186" y="1"/>
                  </a:moveTo>
                  <a:cubicBezTo>
                    <a:pt x="104" y="1"/>
                    <a:pt x="35" y="47"/>
                    <a:pt x="25" y="122"/>
                  </a:cubicBezTo>
                  <a:cubicBezTo>
                    <a:pt x="1" y="217"/>
                    <a:pt x="49" y="300"/>
                    <a:pt x="144" y="312"/>
                  </a:cubicBezTo>
                  <a:cubicBezTo>
                    <a:pt x="930" y="527"/>
                    <a:pt x="1584" y="1098"/>
                    <a:pt x="1894" y="1860"/>
                  </a:cubicBezTo>
                  <a:cubicBezTo>
                    <a:pt x="1930" y="1920"/>
                    <a:pt x="1989" y="1967"/>
                    <a:pt x="2049" y="1967"/>
                  </a:cubicBezTo>
                  <a:cubicBezTo>
                    <a:pt x="2061" y="1967"/>
                    <a:pt x="2085" y="1967"/>
                    <a:pt x="2108" y="1955"/>
                  </a:cubicBezTo>
                  <a:cubicBezTo>
                    <a:pt x="2192" y="1908"/>
                    <a:pt x="2227" y="1812"/>
                    <a:pt x="2192" y="1729"/>
                  </a:cubicBezTo>
                  <a:cubicBezTo>
                    <a:pt x="1846" y="884"/>
                    <a:pt x="1108" y="229"/>
                    <a:pt x="215" y="3"/>
                  </a:cubicBezTo>
                  <a:cubicBezTo>
                    <a:pt x="206" y="1"/>
                    <a:pt x="196" y="1"/>
                    <a:pt x="18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57" name="Google Shape;10157;p78"/>
          <p:cNvGrpSpPr/>
          <p:nvPr/>
        </p:nvGrpSpPr>
        <p:grpSpPr>
          <a:xfrm>
            <a:off x="7109218" y="4319596"/>
            <a:ext cx="462857" cy="339579"/>
            <a:chOff x="5331913" y="3413947"/>
            <a:chExt cx="347143" cy="25468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58" name="Google Shape;10158;p78"/>
            <p:cNvSpPr/>
            <p:nvPr/>
          </p:nvSpPr>
          <p:spPr>
            <a:xfrm>
              <a:off x="5597163" y="3523083"/>
              <a:ext cx="43222" cy="15564"/>
            </a:xfrm>
            <a:custGeom>
              <a:avLst/>
              <a:gdLst/>
              <a:ahLst/>
              <a:cxnLst/>
              <a:rect l="l" t="t" r="r" b="b"/>
              <a:pathLst>
                <a:path w="1358" h="489" extrusionOk="0">
                  <a:moveTo>
                    <a:pt x="167" y="0"/>
                  </a:moveTo>
                  <a:cubicBezTo>
                    <a:pt x="84" y="0"/>
                    <a:pt x="0" y="71"/>
                    <a:pt x="0" y="167"/>
                  </a:cubicBezTo>
                  <a:cubicBezTo>
                    <a:pt x="0" y="250"/>
                    <a:pt x="84" y="322"/>
                    <a:pt x="167" y="322"/>
                  </a:cubicBezTo>
                  <a:cubicBezTo>
                    <a:pt x="346" y="322"/>
                    <a:pt x="870" y="357"/>
                    <a:pt x="1120" y="476"/>
                  </a:cubicBezTo>
                  <a:cubicBezTo>
                    <a:pt x="1155" y="488"/>
                    <a:pt x="1167" y="488"/>
                    <a:pt x="1191" y="488"/>
                  </a:cubicBezTo>
                  <a:cubicBezTo>
                    <a:pt x="1251" y="488"/>
                    <a:pt x="1310" y="464"/>
                    <a:pt x="1346" y="405"/>
                  </a:cubicBezTo>
                  <a:cubicBezTo>
                    <a:pt x="1358" y="322"/>
                    <a:pt x="1334" y="226"/>
                    <a:pt x="1251" y="191"/>
                  </a:cubicBezTo>
                  <a:cubicBezTo>
                    <a:pt x="882" y="12"/>
                    <a:pt x="203"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59" name="Google Shape;10159;p78"/>
            <p:cNvSpPr/>
            <p:nvPr/>
          </p:nvSpPr>
          <p:spPr>
            <a:xfrm>
              <a:off x="5331913" y="3413947"/>
              <a:ext cx="347143" cy="253538"/>
            </a:xfrm>
            <a:custGeom>
              <a:avLst/>
              <a:gdLst/>
              <a:ahLst/>
              <a:cxnLst/>
              <a:rect l="l" t="t" r="r" b="b"/>
              <a:pathLst>
                <a:path w="10907" h="7966" extrusionOk="0">
                  <a:moveTo>
                    <a:pt x="7168" y="357"/>
                  </a:moveTo>
                  <a:lnTo>
                    <a:pt x="7168" y="1893"/>
                  </a:lnTo>
                  <a:cubicBezTo>
                    <a:pt x="7168" y="2131"/>
                    <a:pt x="7120" y="2357"/>
                    <a:pt x="7013" y="2560"/>
                  </a:cubicBezTo>
                  <a:cubicBezTo>
                    <a:pt x="7001" y="2584"/>
                    <a:pt x="7001" y="2608"/>
                    <a:pt x="7001" y="2643"/>
                  </a:cubicBezTo>
                  <a:lnTo>
                    <a:pt x="7001" y="3084"/>
                  </a:lnTo>
                  <a:cubicBezTo>
                    <a:pt x="7001" y="3512"/>
                    <a:pt x="6822" y="3917"/>
                    <a:pt x="6513" y="4203"/>
                  </a:cubicBezTo>
                  <a:cubicBezTo>
                    <a:pt x="6465" y="4227"/>
                    <a:pt x="6429" y="4274"/>
                    <a:pt x="6394" y="4310"/>
                  </a:cubicBezTo>
                  <a:cubicBezTo>
                    <a:pt x="6111" y="4514"/>
                    <a:pt x="5775" y="4621"/>
                    <a:pt x="5415" y="4621"/>
                  </a:cubicBezTo>
                  <a:cubicBezTo>
                    <a:pt x="5396" y="4621"/>
                    <a:pt x="5377" y="4620"/>
                    <a:pt x="5358" y="4620"/>
                  </a:cubicBezTo>
                  <a:cubicBezTo>
                    <a:pt x="4536" y="4560"/>
                    <a:pt x="3917" y="3858"/>
                    <a:pt x="3917" y="3024"/>
                  </a:cubicBezTo>
                  <a:lnTo>
                    <a:pt x="3917" y="2643"/>
                  </a:lnTo>
                  <a:cubicBezTo>
                    <a:pt x="3917" y="2608"/>
                    <a:pt x="3917" y="2596"/>
                    <a:pt x="3905" y="2560"/>
                  </a:cubicBezTo>
                  <a:cubicBezTo>
                    <a:pt x="3798" y="2357"/>
                    <a:pt x="3751" y="2131"/>
                    <a:pt x="3751" y="1893"/>
                  </a:cubicBezTo>
                  <a:lnTo>
                    <a:pt x="3751" y="1548"/>
                  </a:lnTo>
                  <a:cubicBezTo>
                    <a:pt x="3751" y="893"/>
                    <a:pt x="4286" y="357"/>
                    <a:pt x="4941" y="357"/>
                  </a:cubicBezTo>
                  <a:close/>
                  <a:moveTo>
                    <a:pt x="10013" y="2905"/>
                  </a:moveTo>
                  <a:lnTo>
                    <a:pt x="10013" y="3560"/>
                  </a:lnTo>
                  <a:cubicBezTo>
                    <a:pt x="10013" y="3667"/>
                    <a:pt x="9989" y="3774"/>
                    <a:pt x="9942" y="3870"/>
                  </a:cubicBezTo>
                  <a:lnTo>
                    <a:pt x="9870" y="4036"/>
                  </a:lnTo>
                  <a:cubicBezTo>
                    <a:pt x="9858" y="4048"/>
                    <a:pt x="9858" y="4084"/>
                    <a:pt x="9858" y="4108"/>
                  </a:cubicBezTo>
                  <a:lnTo>
                    <a:pt x="9858" y="4453"/>
                  </a:lnTo>
                  <a:cubicBezTo>
                    <a:pt x="9870" y="4679"/>
                    <a:pt x="9763" y="4882"/>
                    <a:pt x="9597" y="5048"/>
                  </a:cubicBezTo>
                  <a:cubicBezTo>
                    <a:pt x="9451" y="5205"/>
                    <a:pt x="9244" y="5288"/>
                    <a:pt x="9022" y="5288"/>
                  </a:cubicBezTo>
                  <a:cubicBezTo>
                    <a:pt x="9007" y="5288"/>
                    <a:pt x="8992" y="5287"/>
                    <a:pt x="8977" y="5286"/>
                  </a:cubicBezTo>
                  <a:cubicBezTo>
                    <a:pt x="8513" y="5275"/>
                    <a:pt x="8144" y="4870"/>
                    <a:pt x="8144" y="4382"/>
                  </a:cubicBezTo>
                  <a:lnTo>
                    <a:pt x="8144" y="4084"/>
                  </a:lnTo>
                  <a:cubicBezTo>
                    <a:pt x="8144" y="4048"/>
                    <a:pt x="8144" y="4036"/>
                    <a:pt x="8132" y="4012"/>
                  </a:cubicBezTo>
                  <a:lnTo>
                    <a:pt x="8025" y="3810"/>
                  </a:lnTo>
                  <a:cubicBezTo>
                    <a:pt x="8002" y="3741"/>
                    <a:pt x="7968" y="3672"/>
                    <a:pt x="7966" y="3582"/>
                  </a:cubicBezTo>
                  <a:lnTo>
                    <a:pt x="7966" y="3582"/>
                  </a:lnTo>
                  <a:cubicBezTo>
                    <a:pt x="7973" y="3196"/>
                    <a:pt x="8279" y="2905"/>
                    <a:pt x="8644" y="2905"/>
                  </a:cubicBezTo>
                  <a:close/>
                  <a:moveTo>
                    <a:pt x="1727" y="2893"/>
                  </a:moveTo>
                  <a:cubicBezTo>
                    <a:pt x="2000" y="2893"/>
                    <a:pt x="2250" y="3000"/>
                    <a:pt x="2441" y="3191"/>
                  </a:cubicBezTo>
                  <a:cubicBezTo>
                    <a:pt x="2643" y="3381"/>
                    <a:pt x="2739" y="3655"/>
                    <a:pt x="2774" y="3929"/>
                  </a:cubicBezTo>
                  <a:cubicBezTo>
                    <a:pt x="2774" y="4024"/>
                    <a:pt x="2786" y="4132"/>
                    <a:pt x="2786" y="4227"/>
                  </a:cubicBezTo>
                  <a:lnTo>
                    <a:pt x="2786" y="4262"/>
                  </a:lnTo>
                  <a:cubicBezTo>
                    <a:pt x="2608" y="3989"/>
                    <a:pt x="2358" y="3798"/>
                    <a:pt x="2000" y="3691"/>
                  </a:cubicBezTo>
                  <a:cubicBezTo>
                    <a:pt x="1753" y="3615"/>
                    <a:pt x="1520" y="3607"/>
                    <a:pt x="1431" y="3607"/>
                  </a:cubicBezTo>
                  <a:cubicBezTo>
                    <a:pt x="1409" y="3607"/>
                    <a:pt x="1396" y="3608"/>
                    <a:pt x="1393" y="3608"/>
                  </a:cubicBezTo>
                  <a:cubicBezTo>
                    <a:pt x="1346" y="3608"/>
                    <a:pt x="1310" y="3620"/>
                    <a:pt x="1286" y="3655"/>
                  </a:cubicBezTo>
                  <a:lnTo>
                    <a:pt x="1000" y="3953"/>
                  </a:lnTo>
                  <a:cubicBezTo>
                    <a:pt x="941" y="4012"/>
                    <a:pt x="941" y="4108"/>
                    <a:pt x="1000" y="4167"/>
                  </a:cubicBezTo>
                  <a:cubicBezTo>
                    <a:pt x="1030" y="4197"/>
                    <a:pt x="1072" y="4212"/>
                    <a:pt x="1113" y="4212"/>
                  </a:cubicBezTo>
                  <a:cubicBezTo>
                    <a:pt x="1155" y="4212"/>
                    <a:pt x="1197" y="4197"/>
                    <a:pt x="1226" y="4167"/>
                  </a:cubicBezTo>
                  <a:lnTo>
                    <a:pt x="1465" y="3917"/>
                  </a:lnTo>
                  <a:cubicBezTo>
                    <a:pt x="1667" y="3929"/>
                    <a:pt x="2322" y="4012"/>
                    <a:pt x="2572" y="4572"/>
                  </a:cubicBezTo>
                  <a:cubicBezTo>
                    <a:pt x="2500" y="4989"/>
                    <a:pt x="2143" y="5298"/>
                    <a:pt x="1727" y="5298"/>
                  </a:cubicBezTo>
                  <a:cubicBezTo>
                    <a:pt x="1250" y="5298"/>
                    <a:pt x="869" y="4917"/>
                    <a:pt x="869" y="4441"/>
                  </a:cubicBezTo>
                  <a:cubicBezTo>
                    <a:pt x="869" y="4346"/>
                    <a:pt x="798" y="4274"/>
                    <a:pt x="703" y="4274"/>
                  </a:cubicBezTo>
                  <a:lnTo>
                    <a:pt x="679" y="4274"/>
                  </a:lnTo>
                  <a:lnTo>
                    <a:pt x="679" y="4227"/>
                  </a:lnTo>
                  <a:cubicBezTo>
                    <a:pt x="679" y="4132"/>
                    <a:pt x="679" y="4024"/>
                    <a:pt x="691" y="3929"/>
                  </a:cubicBezTo>
                  <a:cubicBezTo>
                    <a:pt x="703" y="3655"/>
                    <a:pt x="822" y="3381"/>
                    <a:pt x="1012" y="3191"/>
                  </a:cubicBezTo>
                  <a:cubicBezTo>
                    <a:pt x="1215" y="3000"/>
                    <a:pt x="1465" y="2893"/>
                    <a:pt x="1727" y="2893"/>
                  </a:cubicBezTo>
                  <a:close/>
                  <a:moveTo>
                    <a:pt x="643" y="4882"/>
                  </a:moveTo>
                  <a:cubicBezTo>
                    <a:pt x="726" y="5096"/>
                    <a:pt x="881" y="5275"/>
                    <a:pt x="1060" y="5405"/>
                  </a:cubicBezTo>
                  <a:lnTo>
                    <a:pt x="1060" y="5596"/>
                  </a:lnTo>
                  <a:cubicBezTo>
                    <a:pt x="762" y="5501"/>
                    <a:pt x="619" y="5346"/>
                    <a:pt x="560" y="5275"/>
                  </a:cubicBezTo>
                  <a:cubicBezTo>
                    <a:pt x="595" y="5155"/>
                    <a:pt x="631" y="5036"/>
                    <a:pt x="643" y="4882"/>
                  </a:cubicBezTo>
                  <a:close/>
                  <a:moveTo>
                    <a:pt x="2798" y="4882"/>
                  </a:moveTo>
                  <a:cubicBezTo>
                    <a:pt x="2810" y="5024"/>
                    <a:pt x="2846" y="5155"/>
                    <a:pt x="2893" y="5263"/>
                  </a:cubicBezTo>
                  <a:cubicBezTo>
                    <a:pt x="2834" y="5346"/>
                    <a:pt x="2679" y="5477"/>
                    <a:pt x="2381" y="5596"/>
                  </a:cubicBezTo>
                  <a:lnTo>
                    <a:pt x="2381" y="5405"/>
                  </a:lnTo>
                  <a:cubicBezTo>
                    <a:pt x="2560" y="5275"/>
                    <a:pt x="2715" y="5096"/>
                    <a:pt x="2798" y="4882"/>
                  </a:cubicBezTo>
                  <a:close/>
                  <a:moveTo>
                    <a:pt x="6299" y="4727"/>
                  </a:moveTo>
                  <a:lnTo>
                    <a:pt x="6299" y="5001"/>
                  </a:lnTo>
                  <a:lnTo>
                    <a:pt x="5453" y="5596"/>
                  </a:lnTo>
                  <a:lnTo>
                    <a:pt x="4584" y="5024"/>
                  </a:lnTo>
                  <a:lnTo>
                    <a:pt x="4584" y="4727"/>
                  </a:lnTo>
                  <a:cubicBezTo>
                    <a:pt x="4810" y="4846"/>
                    <a:pt x="5060" y="4917"/>
                    <a:pt x="5322" y="4929"/>
                  </a:cubicBezTo>
                  <a:lnTo>
                    <a:pt x="5441" y="4929"/>
                  </a:lnTo>
                  <a:cubicBezTo>
                    <a:pt x="5739" y="4929"/>
                    <a:pt x="6037" y="4858"/>
                    <a:pt x="6299" y="4727"/>
                  </a:cubicBezTo>
                  <a:close/>
                  <a:moveTo>
                    <a:pt x="9347" y="5572"/>
                  </a:moveTo>
                  <a:lnTo>
                    <a:pt x="9347" y="5632"/>
                  </a:lnTo>
                  <a:cubicBezTo>
                    <a:pt x="9347" y="5656"/>
                    <a:pt x="9347" y="5691"/>
                    <a:pt x="9358" y="5715"/>
                  </a:cubicBezTo>
                  <a:lnTo>
                    <a:pt x="9001" y="6072"/>
                  </a:lnTo>
                  <a:lnTo>
                    <a:pt x="8644" y="5715"/>
                  </a:lnTo>
                  <a:cubicBezTo>
                    <a:pt x="8644" y="5691"/>
                    <a:pt x="8668" y="5656"/>
                    <a:pt x="8668" y="5632"/>
                  </a:cubicBezTo>
                  <a:lnTo>
                    <a:pt x="8668" y="5572"/>
                  </a:lnTo>
                  <a:cubicBezTo>
                    <a:pt x="8763" y="5596"/>
                    <a:pt x="8870" y="5632"/>
                    <a:pt x="8977" y="5632"/>
                  </a:cubicBezTo>
                  <a:lnTo>
                    <a:pt x="9001" y="5632"/>
                  </a:lnTo>
                  <a:cubicBezTo>
                    <a:pt x="9120" y="5632"/>
                    <a:pt x="9239" y="5620"/>
                    <a:pt x="9347" y="5572"/>
                  </a:cubicBezTo>
                  <a:close/>
                  <a:moveTo>
                    <a:pt x="2108" y="5572"/>
                  </a:moveTo>
                  <a:lnTo>
                    <a:pt x="2108" y="5739"/>
                  </a:lnTo>
                  <a:cubicBezTo>
                    <a:pt x="2108" y="5798"/>
                    <a:pt x="2119" y="5834"/>
                    <a:pt x="2143" y="5882"/>
                  </a:cubicBezTo>
                  <a:lnTo>
                    <a:pt x="1965" y="6013"/>
                  </a:lnTo>
                  <a:cubicBezTo>
                    <a:pt x="1899" y="6084"/>
                    <a:pt x="1816" y="6120"/>
                    <a:pt x="1731" y="6120"/>
                  </a:cubicBezTo>
                  <a:cubicBezTo>
                    <a:pt x="1646" y="6120"/>
                    <a:pt x="1560" y="6084"/>
                    <a:pt x="1488" y="6013"/>
                  </a:cubicBezTo>
                  <a:lnTo>
                    <a:pt x="1346" y="5882"/>
                  </a:lnTo>
                  <a:cubicBezTo>
                    <a:pt x="1369" y="5834"/>
                    <a:pt x="1381" y="5775"/>
                    <a:pt x="1381" y="5739"/>
                  </a:cubicBezTo>
                  <a:lnTo>
                    <a:pt x="1381" y="5572"/>
                  </a:lnTo>
                  <a:cubicBezTo>
                    <a:pt x="1488" y="5596"/>
                    <a:pt x="1607" y="5632"/>
                    <a:pt x="1750" y="5632"/>
                  </a:cubicBezTo>
                  <a:cubicBezTo>
                    <a:pt x="1857" y="5632"/>
                    <a:pt x="1977" y="5608"/>
                    <a:pt x="2108" y="5572"/>
                  </a:cubicBezTo>
                  <a:close/>
                  <a:moveTo>
                    <a:pt x="4465" y="5298"/>
                  </a:moveTo>
                  <a:lnTo>
                    <a:pt x="5215" y="5810"/>
                  </a:lnTo>
                  <a:lnTo>
                    <a:pt x="4810" y="6215"/>
                  </a:lnTo>
                  <a:lnTo>
                    <a:pt x="4798" y="6215"/>
                  </a:lnTo>
                  <a:lnTo>
                    <a:pt x="4310" y="5465"/>
                  </a:lnTo>
                  <a:lnTo>
                    <a:pt x="4465" y="5298"/>
                  </a:lnTo>
                  <a:close/>
                  <a:moveTo>
                    <a:pt x="6429" y="5298"/>
                  </a:moveTo>
                  <a:lnTo>
                    <a:pt x="6596" y="5465"/>
                  </a:lnTo>
                  <a:lnTo>
                    <a:pt x="6108" y="6215"/>
                  </a:lnTo>
                  <a:lnTo>
                    <a:pt x="6096" y="6215"/>
                  </a:lnTo>
                  <a:lnTo>
                    <a:pt x="5691" y="5810"/>
                  </a:lnTo>
                  <a:lnTo>
                    <a:pt x="6429" y="5298"/>
                  </a:lnTo>
                  <a:close/>
                  <a:moveTo>
                    <a:pt x="4905" y="0"/>
                  </a:moveTo>
                  <a:cubicBezTo>
                    <a:pt x="4072" y="0"/>
                    <a:pt x="3381" y="691"/>
                    <a:pt x="3381" y="1524"/>
                  </a:cubicBezTo>
                  <a:lnTo>
                    <a:pt x="3381" y="1869"/>
                  </a:lnTo>
                  <a:cubicBezTo>
                    <a:pt x="3381" y="2131"/>
                    <a:pt x="3441" y="2381"/>
                    <a:pt x="3548" y="2643"/>
                  </a:cubicBezTo>
                  <a:lnTo>
                    <a:pt x="3548" y="3000"/>
                  </a:lnTo>
                  <a:cubicBezTo>
                    <a:pt x="3548" y="3596"/>
                    <a:pt x="3810" y="4132"/>
                    <a:pt x="4227" y="4465"/>
                  </a:cubicBezTo>
                  <a:lnTo>
                    <a:pt x="4227" y="5001"/>
                  </a:lnTo>
                  <a:lnTo>
                    <a:pt x="3929" y="5322"/>
                  </a:lnTo>
                  <a:cubicBezTo>
                    <a:pt x="3905" y="5346"/>
                    <a:pt x="3893" y="5394"/>
                    <a:pt x="3893" y="5441"/>
                  </a:cubicBezTo>
                  <a:lnTo>
                    <a:pt x="2905" y="5798"/>
                  </a:lnTo>
                  <a:cubicBezTo>
                    <a:pt x="2834" y="5822"/>
                    <a:pt x="2774" y="5858"/>
                    <a:pt x="2715" y="5894"/>
                  </a:cubicBezTo>
                  <a:lnTo>
                    <a:pt x="2560" y="5822"/>
                  </a:lnTo>
                  <a:cubicBezTo>
                    <a:pt x="3024" y="5632"/>
                    <a:pt x="3155" y="5346"/>
                    <a:pt x="3179" y="5334"/>
                  </a:cubicBezTo>
                  <a:cubicBezTo>
                    <a:pt x="3203" y="5286"/>
                    <a:pt x="3203" y="5227"/>
                    <a:pt x="3179" y="5179"/>
                  </a:cubicBezTo>
                  <a:cubicBezTo>
                    <a:pt x="3060" y="4965"/>
                    <a:pt x="3036" y="4524"/>
                    <a:pt x="3036" y="4203"/>
                  </a:cubicBezTo>
                  <a:cubicBezTo>
                    <a:pt x="3036" y="4084"/>
                    <a:pt x="3036" y="3977"/>
                    <a:pt x="3024" y="3893"/>
                  </a:cubicBezTo>
                  <a:cubicBezTo>
                    <a:pt x="2965" y="3131"/>
                    <a:pt x="2405" y="2548"/>
                    <a:pt x="1691" y="2548"/>
                  </a:cubicBezTo>
                  <a:cubicBezTo>
                    <a:pt x="976" y="2548"/>
                    <a:pt x="393" y="3131"/>
                    <a:pt x="345" y="3893"/>
                  </a:cubicBezTo>
                  <a:cubicBezTo>
                    <a:pt x="345" y="3977"/>
                    <a:pt x="333" y="4084"/>
                    <a:pt x="333" y="4203"/>
                  </a:cubicBezTo>
                  <a:cubicBezTo>
                    <a:pt x="322" y="4548"/>
                    <a:pt x="298" y="4965"/>
                    <a:pt x="203" y="5179"/>
                  </a:cubicBezTo>
                  <a:cubicBezTo>
                    <a:pt x="167" y="5227"/>
                    <a:pt x="167" y="5286"/>
                    <a:pt x="203" y="5334"/>
                  </a:cubicBezTo>
                  <a:cubicBezTo>
                    <a:pt x="203" y="5346"/>
                    <a:pt x="345" y="5632"/>
                    <a:pt x="810" y="5822"/>
                  </a:cubicBezTo>
                  <a:lnTo>
                    <a:pt x="369" y="6037"/>
                  </a:lnTo>
                  <a:cubicBezTo>
                    <a:pt x="155" y="6156"/>
                    <a:pt x="0" y="6370"/>
                    <a:pt x="0" y="6632"/>
                  </a:cubicBezTo>
                  <a:lnTo>
                    <a:pt x="0" y="7799"/>
                  </a:lnTo>
                  <a:cubicBezTo>
                    <a:pt x="0" y="7894"/>
                    <a:pt x="72" y="7965"/>
                    <a:pt x="167" y="7965"/>
                  </a:cubicBezTo>
                  <a:cubicBezTo>
                    <a:pt x="250" y="7965"/>
                    <a:pt x="333" y="7894"/>
                    <a:pt x="333" y="7799"/>
                  </a:cubicBezTo>
                  <a:lnTo>
                    <a:pt x="333" y="6632"/>
                  </a:lnTo>
                  <a:cubicBezTo>
                    <a:pt x="333" y="6489"/>
                    <a:pt x="405" y="6370"/>
                    <a:pt x="524" y="6310"/>
                  </a:cubicBezTo>
                  <a:lnTo>
                    <a:pt x="1060" y="6048"/>
                  </a:lnTo>
                  <a:lnTo>
                    <a:pt x="1238" y="6227"/>
                  </a:lnTo>
                  <a:cubicBezTo>
                    <a:pt x="1369" y="6346"/>
                    <a:pt x="1536" y="6406"/>
                    <a:pt x="1703" y="6406"/>
                  </a:cubicBezTo>
                  <a:cubicBezTo>
                    <a:pt x="1857" y="6406"/>
                    <a:pt x="2024" y="6346"/>
                    <a:pt x="2155" y="6227"/>
                  </a:cubicBezTo>
                  <a:lnTo>
                    <a:pt x="2334" y="6048"/>
                  </a:lnTo>
                  <a:lnTo>
                    <a:pt x="2512" y="6132"/>
                  </a:lnTo>
                  <a:cubicBezTo>
                    <a:pt x="2441" y="6275"/>
                    <a:pt x="2381" y="6418"/>
                    <a:pt x="2381" y="6584"/>
                  </a:cubicBezTo>
                  <a:lnTo>
                    <a:pt x="2381" y="7799"/>
                  </a:lnTo>
                  <a:cubicBezTo>
                    <a:pt x="2381" y="7894"/>
                    <a:pt x="2453" y="7965"/>
                    <a:pt x="2548" y="7965"/>
                  </a:cubicBezTo>
                  <a:cubicBezTo>
                    <a:pt x="2631" y="7965"/>
                    <a:pt x="2715" y="7894"/>
                    <a:pt x="2715" y="7799"/>
                  </a:cubicBezTo>
                  <a:lnTo>
                    <a:pt x="2715" y="6584"/>
                  </a:lnTo>
                  <a:cubicBezTo>
                    <a:pt x="2715" y="6358"/>
                    <a:pt x="2846" y="6167"/>
                    <a:pt x="3048" y="6096"/>
                  </a:cubicBezTo>
                  <a:lnTo>
                    <a:pt x="4084" y="5715"/>
                  </a:lnTo>
                  <a:lnTo>
                    <a:pt x="4513" y="6358"/>
                  </a:lnTo>
                  <a:cubicBezTo>
                    <a:pt x="4572" y="6453"/>
                    <a:pt x="4655" y="6489"/>
                    <a:pt x="4751" y="6513"/>
                  </a:cubicBezTo>
                  <a:lnTo>
                    <a:pt x="4775" y="6513"/>
                  </a:lnTo>
                  <a:cubicBezTo>
                    <a:pt x="4870" y="6513"/>
                    <a:pt x="4941" y="6477"/>
                    <a:pt x="5013" y="6418"/>
                  </a:cubicBezTo>
                  <a:lnTo>
                    <a:pt x="5286" y="6156"/>
                  </a:lnTo>
                  <a:lnTo>
                    <a:pt x="5286" y="7799"/>
                  </a:lnTo>
                  <a:cubicBezTo>
                    <a:pt x="5286" y="7894"/>
                    <a:pt x="5358" y="7965"/>
                    <a:pt x="5453" y="7965"/>
                  </a:cubicBezTo>
                  <a:cubicBezTo>
                    <a:pt x="5537" y="7965"/>
                    <a:pt x="5608" y="7894"/>
                    <a:pt x="5608" y="7799"/>
                  </a:cubicBezTo>
                  <a:lnTo>
                    <a:pt x="5608" y="6156"/>
                  </a:lnTo>
                  <a:lnTo>
                    <a:pt x="5882" y="6418"/>
                  </a:lnTo>
                  <a:cubicBezTo>
                    <a:pt x="5941" y="6477"/>
                    <a:pt x="6025" y="6513"/>
                    <a:pt x="6120" y="6513"/>
                  </a:cubicBezTo>
                  <a:lnTo>
                    <a:pt x="6144" y="6513"/>
                  </a:lnTo>
                  <a:cubicBezTo>
                    <a:pt x="6251" y="6489"/>
                    <a:pt x="6322" y="6453"/>
                    <a:pt x="6382" y="6358"/>
                  </a:cubicBezTo>
                  <a:lnTo>
                    <a:pt x="6822" y="5715"/>
                  </a:lnTo>
                  <a:lnTo>
                    <a:pt x="7846" y="6096"/>
                  </a:lnTo>
                  <a:cubicBezTo>
                    <a:pt x="8049" y="6167"/>
                    <a:pt x="8192" y="6358"/>
                    <a:pt x="8192" y="6584"/>
                  </a:cubicBezTo>
                  <a:lnTo>
                    <a:pt x="8192" y="7799"/>
                  </a:lnTo>
                  <a:cubicBezTo>
                    <a:pt x="8192" y="7894"/>
                    <a:pt x="8263" y="7965"/>
                    <a:pt x="8346" y="7965"/>
                  </a:cubicBezTo>
                  <a:cubicBezTo>
                    <a:pt x="8442" y="7965"/>
                    <a:pt x="8513" y="7894"/>
                    <a:pt x="8513" y="7799"/>
                  </a:cubicBezTo>
                  <a:lnTo>
                    <a:pt x="8513" y="6584"/>
                  </a:lnTo>
                  <a:cubicBezTo>
                    <a:pt x="8513" y="6358"/>
                    <a:pt x="8430" y="6156"/>
                    <a:pt x="8275" y="6001"/>
                  </a:cubicBezTo>
                  <a:lnTo>
                    <a:pt x="8323" y="5989"/>
                  </a:lnTo>
                  <a:cubicBezTo>
                    <a:pt x="8370" y="5977"/>
                    <a:pt x="8406" y="5953"/>
                    <a:pt x="8465" y="5929"/>
                  </a:cubicBezTo>
                  <a:lnTo>
                    <a:pt x="8870" y="6334"/>
                  </a:lnTo>
                  <a:lnTo>
                    <a:pt x="8870" y="7787"/>
                  </a:lnTo>
                  <a:cubicBezTo>
                    <a:pt x="8870" y="7882"/>
                    <a:pt x="8942" y="7953"/>
                    <a:pt x="9037" y="7953"/>
                  </a:cubicBezTo>
                  <a:cubicBezTo>
                    <a:pt x="9120" y="7953"/>
                    <a:pt x="9204" y="7882"/>
                    <a:pt x="9204" y="7787"/>
                  </a:cubicBezTo>
                  <a:lnTo>
                    <a:pt x="9204" y="6334"/>
                  </a:lnTo>
                  <a:lnTo>
                    <a:pt x="9597" y="5929"/>
                  </a:lnTo>
                  <a:cubicBezTo>
                    <a:pt x="9620" y="5941"/>
                    <a:pt x="9644" y="5941"/>
                    <a:pt x="9680" y="5953"/>
                  </a:cubicBezTo>
                  <a:lnTo>
                    <a:pt x="10335" y="6156"/>
                  </a:lnTo>
                  <a:cubicBezTo>
                    <a:pt x="10478" y="6191"/>
                    <a:pt x="10585" y="6334"/>
                    <a:pt x="10585" y="6489"/>
                  </a:cubicBezTo>
                  <a:lnTo>
                    <a:pt x="10585" y="7799"/>
                  </a:lnTo>
                  <a:cubicBezTo>
                    <a:pt x="10585" y="7894"/>
                    <a:pt x="10656" y="7965"/>
                    <a:pt x="10751" y="7965"/>
                  </a:cubicBezTo>
                  <a:cubicBezTo>
                    <a:pt x="10835" y="7965"/>
                    <a:pt x="10906" y="7894"/>
                    <a:pt x="10906" y="7799"/>
                  </a:cubicBezTo>
                  <a:lnTo>
                    <a:pt x="10906" y="6489"/>
                  </a:lnTo>
                  <a:cubicBezTo>
                    <a:pt x="10871" y="6227"/>
                    <a:pt x="10656" y="5953"/>
                    <a:pt x="10382" y="5870"/>
                  </a:cubicBezTo>
                  <a:lnTo>
                    <a:pt x="9716" y="5679"/>
                  </a:lnTo>
                  <a:cubicBezTo>
                    <a:pt x="9692" y="5656"/>
                    <a:pt x="9680" y="5644"/>
                    <a:pt x="9680" y="5620"/>
                  </a:cubicBezTo>
                  <a:lnTo>
                    <a:pt x="9680" y="5394"/>
                  </a:lnTo>
                  <a:cubicBezTo>
                    <a:pt x="9739" y="5358"/>
                    <a:pt x="9787" y="5322"/>
                    <a:pt x="9823" y="5275"/>
                  </a:cubicBezTo>
                  <a:cubicBezTo>
                    <a:pt x="10049" y="5048"/>
                    <a:pt x="10180" y="4751"/>
                    <a:pt x="10180" y="4429"/>
                  </a:cubicBezTo>
                  <a:lnTo>
                    <a:pt x="10180" y="4132"/>
                  </a:lnTo>
                  <a:lnTo>
                    <a:pt x="10239" y="3989"/>
                  </a:lnTo>
                  <a:cubicBezTo>
                    <a:pt x="10323" y="3858"/>
                    <a:pt x="10347" y="3691"/>
                    <a:pt x="10347" y="3548"/>
                  </a:cubicBezTo>
                  <a:lnTo>
                    <a:pt x="10347" y="2727"/>
                  </a:lnTo>
                  <a:cubicBezTo>
                    <a:pt x="10347" y="2643"/>
                    <a:pt x="10275" y="2560"/>
                    <a:pt x="10180" y="2560"/>
                  </a:cubicBezTo>
                  <a:lnTo>
                    <a:pt x="8656" y="2560"/>
                  </a:lnTo>
                  <a:cubicBezTo>
                    <a:pt x="8096" y="2560"/>
                    <a:pt x="7644" y="3012"/>
                    <a:pt x="7644" y="3572"/>
                  </a:cubicBezTo>
                  <a:lnTo>
                    <a:pt x="7644" y="3596"/>
                  </a:lnTo>
                  <a:cubicBezTo>
                    <a:pt x="7644" y="3727"/>
                    <a:pt x="7668" y="3846"/>
                    <a:pt x="7727" y="3965"/>
                  </a:cubicBezTo>
                  <a:lnTo>
                    <a:pt x="7799" y="4132"/>
                  </a:lnTo>
                  <a:lnTo>
                    <a:pt x="7799" y="4382"/>
                  </a:lnTo>
                  <a:cubicBezTo>
                    <a:pt x="7799" y="4798"/>
                    <a:pt x="8013" y="5155"/>
                    <a:pt x="8311" y="5382"/>
                  </a:cubicBezTo>
                  <a:lnTo>
                    <a:pt x="8311" y="5596"/>
                  </a:lnTo>
                  <a:cubicBezTo>
                    <a:pt x="8311" y="5632"/>
                    <a:pt x="8311" y="5644"/>
                    <a:pt x="8180" y="5691"/>
                  </a:cubicBezTo>
                  <a:lnTo>
                    <a:pt x="7858" y="5775"/>
                  </a:lnTo>
                  <a:lnTo>
                    <a:pt x="6941" y="5441"/>
                  </a:lnTo>
                  <a:cubicBezTo>
                    <a:pt x="6941" y="5394"/>
                    <a:pt x="6930" y="5346"/>
                    <a:pt x="6894" y="5322"/>
                  </a:cubicBezTo>
                  <a:lnTo>
                    <a:pt x="6596" y="5001"/>
                  </a:lnTo>
                  <a:lnTo>
                    <a:pt x="6596" y="4489"/>
                  </a:lnTo>
                  <a:cubicBezTo>
                    <a:pt x="6632" y="4453"/>
                    <a:pt x="6656" y="4429"/>
                    <a:pt x="6691" y="4405"/>
                  </a:cubicBezTo>
                  <a:cubicBezTo>
                    <a:pt x="7061" y="4072"/>
                    <a:pt x="7263" y="3560"/>
                    <a:pt x="7263" y="3060"/>
                  </a:cubicBezTo>
                  <a:lnTo>
                    <a:pt x="7263" y="2643"/>
                  </a:lnTo>
                  <a:cubicBezTo>
                    <a:pt x="7382" y="2405"/>
                    <a:pt x="7430" y="2131"/>
                    <a:pt x="7430" y="1869"/>
                  </a:cubicBezTo>
                  <a:lnTo>
                    <a:pt x="7430" y="167"/>
                  </a:lnTo>
                  <a:cubicBezTo>
                    <a:pt x="7430" y="83"/>
                    <a:pt x="7358" y="0"/>
                    <a:pt x="72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0" name="Google Shape;10160;p78"/>
            <p:cNvSpPr/>
            <p:nvPr/>
          </p:nvSpPr>
          <p:spPr>
            <a:xfrm>
              <a:off x="5645669" y="3625759"/>
              <a:ext cx="10248" cy="42872"/>
            </a:xfrm>
            <a:custGeom>
              <a:avLst/>
              <a:gdLst/>
              <a:ahLst/>
              <a:cxnLst/>
              <a:rect l="l" t="t" r="r" b="b"/>
              <a:pathLst>
                <a:path w="322" h="1347" extrusionOk="0">
                  <a:moveTo>
                    <a:pt x="167" y="1"/>
                  </a:moveTo>
                  <a:cubicBezTo>
                    <a:pt x="72" y="1"/>
                    <a:pt x="0" y="72"/>
                    <a:pt x="0" y="167"/>
                  </a:cubicBezTo>
                  <a:lnTo>
                    <a:pt x="0" y="1179"/>
                  </a:lnTo>
                  <a:cubicBezTo>
                    <a:pt x="0" y="1263"/>
                    <a:pt x="72" y="1346"/>
                    <a:pt x="167" y="1346"/>
                  </a:cubicBezTo>
                  <a:cubicBezTo>
                    <a:pt x="251" y="1346"/>
                    <a:pt x="322" y="1263"/>
                    <a:pt x="322" y="1179"/>
                  </a:cubicBezTo>
                  <a:lnTo>
                    <a:pt x="322" y="167"/>
                  </a:lnTo>
                  <a:cubicBezTo>
                    <a:pt x="322" y="60"/>
                    <a:pt x="251"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1" name="Google Shape;10161;p78"/>
            <p:cNvSpPr/>
            <p:nvPr/>
          </p:nvSpPr>
          <p:spPr>
            <a:xfrm>
              <a:off x="5462247" y="3461115"/>
              <a:ext cx="86825" cy="29759"/>
            </a:xfrm>
            <a:custGeom>
              <a:avLst/>
              <a:gdLst/>
              <a:ahLst/>
              <a:cxnLst/>
              <a:rect l="l" t="t" r="r" b="b"/>
              <a:pathLst>
                <a:path w="2728" h="935" extrusionOk="0">
                  <a:moveTo>
                    <a:pt x="1094" y="0"/>
                  </a:moveTo>
                  <a:cubicBezTo>
                    <a:pt x="768" y="0"/>
                    <a:pt x="473" y="35"/>
                    <a:pt x="287" y="66"/>
                  </a:cubicBezTo>
                  <a:cubicBezTo>
                    <a:pt x="120" y="102"/>
                    <a:pt x="1" y="233"/>
                    <a:pt x="1" y="399"/>
                  </a:cubicBezTo>
                  <a:lnTo>
                    <a:pt x="1" y="768"/>
                  </a:lnTo>
                  <a:cubicBezTo>
                    <a:pt x="1" y="864"/>
                    <a:pt x="72" y="935"/>
                    <a:pt x="168" y="935"/>
                  </a:cubicBezTo>
                  <a:cubicBezTo>
                    <a:pt x="251" y="935"/>
                    <a:pt x="322" y="864"/>
                    <a:pt x="322" y="768"/>
                  </a:cubicBezTo>
                  <a:lnTo>
                    <a:pt x="322" y="399"/>
                  </a:lnTo>
                  <a:cubicBezTo>
                    <a:pt x="322" y="399"/>
                    <a:pt x="322" y="387"/>
                    <a:pt x="346" y="387"/>
                  </a:cubicBezTo>
                  <a:cubicBezTo>
                    <a:pt x="498" y="361"/>
                    <a:pt x="764" y="327"/>
                    <a:pt x="1063" y="327"/>
                  </a:cubicBezTo>
                  <a:cubicBezTo>
                    <a:pt x="1162" y="327"/>
                    <a:pt x="1266" y="331"/>
                    <a:pt x="1370" y="340"/>
                  </a:cubicBezTo>
                  <a:cubicBezTo>
                    <a:pt x="1858" y="364"/>
                    <a:pt x="2215" y="506"/>
                    <a:pt x="2442" y="709"/>
                  </a:cubicBezTo>
                  <a:cubicBezTo>
                    <a:pt x="2471" y="739"/>
                    <a:pt x="2513" y="753"/>
                    <a:pt x="2555" y="753"/>
                  </a:cubicBezTo>
                  <a:cubicBezTo>
                    <a:pt x="2596" y="753"/>
                    <a:pt x="2638" y="739"/>
                    <a:pt x="2668" y="709"/>
                  </a:cubicBezTo>
                  <a:cubicBezTo>
                    <a:pt x="2727" y="637"/>
                    <a:pt x="2727" y="530"/>
                    <a:pt x="2656" y="471"/>
                  </a:cubicBezTo>
                  <a:cubicBezTo>
                    <a:pt x="2283" y="97"/>
                    <a:pt x="1643" y="0"/>
                    <a:pt x="109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2" name="Google Shape;10162;p78"/>
            <p:cNvSpPr/>
            <p:nvPr/>
          </p:nvSpPr>
          <p:spPr>
            <a:xfrm>
              <a:off x="5441050" y="3636389"/>
              <a:ext cx="10248" cy="32241"/>
            </a:xfrm>
            <a:custGeom>
              <a:avLst/>
              <a:gdLst/>
              <a:ahLst/>
              <a:cxnLst/>
              <a:rect l="l" t="t" r="r" b="b"/>
              <a:pathLst>
                <a:path w="322" h="1013" extrusionOk="0">
                  <a:moveTo>
                    <a:pt x="167" y="0"/>
                  </a:moveTo>
                  <a:cubicBezTo>
                    <a:pt x="72" y="0"/>
                    <a:pt x="0" y="71"/>
                    <a:pt x="0" y="155"/>
                  </a:cubicBezTo>
                  <a:lnTo>
                    <a:pt x="0" y="845"/>
                  </a:lnTo>
                  <a:cubicBezTo>
                    <a:pt x="0" y="929"/>
                    <a:pt x="72" y="1012"/>
                    <a:pt x="167" y="1012"/>
                  </a:cubicBezTo>
                  <a:cubicBezTo>
                    <a:pt x="250" y="1012"/>
                    <a:pt x="322" y="929"/>
                    <a:pt x="322" y="845"/>
                  </a:cubicBezTo>
                  <a:lnTo>
                    <a:pt x="322" y="155"/>
                  </a:lnTo>
                  <a:cubicBezTo>
                    <a:pt x="310" y="71"/>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3" name="Google Shape;10163;p78"/>
            <p:cNvSpPr/>
            <p:nvPr/>
          </p:nvSpPr>
          <p:spPr>
            <a:xfrm>
              <a:off x="5559257" y="3636389"/>
              <a:ext cx="10662" cy="32241"/>
            </a:xfrm>
            <a:custGeom>
              <a:avLst/>
              <a:gdLst/>
              <a:ahLst/>
              <a:cxnLst/>
              <a:rect l="l" t="t" r="r" b="b"/>
              <a:pathLst>
                <a:path w="335" h="1013" extrusionOk="0">
                  <a:moveTo>
                    <a:pt x="168" y="0"/>
                  </a:moveTo>
                  <a:cubicBezTo>
                    <a:pt x="84" y="0"/>
                    <a:pt x="1" y="71"/>
                    <a:pt x="1" y="155"/>
                  </a:cubicBezTo>
                  <a:lnTo>
                    <a:pt x="1" y="845"/>
                  </a:lnTo>
                  <a:cubicBezTo>
                    <a:pt x="1" y="929"/>
                    <a:pt x="84" y="1012"/>
                    <a:pt x="168" y="1012"/>
                  </a:cubicBezTo>
                  <a:cubicBezTo>
                    <a:pt x="263" y="1012"/>
                    <a:pt x="334" y="929"/>
                    <a:pt x="334" y="845"/>
                  </a:cubicBezTo>
                  <a:lnTo>
                    <a:pt x="334" y="155"/>
                  </a:lnTo>
                  <a:cubicBezTo>
                    <a:pt x="334" y="71"/>
                    <a:pt x="263" y="0"/>
                    <a:pt x="16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64" name="Google Shape;10164;p78"/>
          <p:cNvGrpSpPr/>
          <p:nvPr/>
        </p:nvGrpSpPr>
        <p:grpSpPr>
          <a:xfrm>
            <a:off x="7702398" y="4314037"/>
            <a:ext cx="461839" cy="352691"/>
            <a:chOff x="5776798" y="3409778"/>
            <a:chExt cx="346379" cy="2645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65" name="Google Shape;10165;p78"/>
            <p:cNvSpPr/>
            <p:nvPr/>
          </p:nvSpPr>
          <p:spPr>
            <a:xfrm>
              <a:off x="5890104" y="3642055"/>
              <a:ext cx="10248" cy="32241"/>
            </a:xfrm>
            <a:custGeom>
              <a:avLst/>
              <a:gdLst/>
              <a:ahLst/>
              <a:cxnLst/>
              <a:rect l="l" t="t" r="r" b="b"/>
              <a:pathLst>
                <a:path w="322" h="1013" extrusionOk="0">
                  <a:moveTo>
                    <a:pt x="167" y="1"/>
                  </a:moveTo>
                  <a:cubicBezTo>
                    <a:pt x="71" y="1"/>
                    <a:pt x="0" y="72"/>
                    <a:pt x="0" y="155"/>
                  </a:cubicBezTo>
                  <a:lnTo>
                    <a:pt x="0" y="846"/>
                  </a:lnTo>
                  <a:cubicBezTo>
                    <a:pt x="0" y="929"/>
                    <a:pt x="71" y="1013"/>
                    <a:pt x="167" y="1013"/>
                  </a:cubicBezTo>
                  <a:cubicBezTo>
                    <a:pt x="250" y="1013"/>
                    <a:pt x="321" y="929"/>
                    <a:pt x="321" y="846"/>
                  </a:cubicBezTo>
                  <a:lnTo>
                    <a:pt x="321" y="143"/>
                  </a:lnTo>
                  <a:cubicBezTo>
                    <a:pt x="321" y="60"/>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6" name="Google Shape;10166;p78"/>
            <p:cNvSpPr/>
            <p:nvPr/>
          </p:nvSpPr>
          <p:spPr>
            <a:xfrm>
              <a:off x="5998094" y="3642055"/>
              <a:ext cx="10248" cy="32241"/>
            </a:xfrm>
            <a:custGeom>
              <a:avLst/>
              <a:gdLst/>
              <a:ahLst/>
              <a:cxnLst/>
              <a:rect l="l" t="t" r="r" b="b"/>
              <a:pathLst>
                <a:path w="322" h="1013" extrusionOk="0">
                  <a:moveTo>
                    <a:pt x="167" y="1"/>
                  </a:moveTo>
                  <a:cubicBezTo>
                    <a:pt x="72" y="1"/>
                    <a:pt x="0" y="72"/>
                    <a:pt x="0" y="155"/>
                  </a:cubicBezTo>
                  <a:lnTo>
                    <a:pt x="0" y="846"/>
                  </a:lnTo>
                  <a:cubicBezTo>
                    <a:pt x="0" y="929"/>
                    <a:pt x="72" y="1013"/>
                    <a:pt x="167" y="1013"/>
                  </a:cubicBezTo>
                  <a:cubicBezTo>
                    <a:pt x="250" y="1013"/>
                    <a:pt x="322" y="929"/>
                    <a:pt x="322" y="846"/>
                  </a:cubicBezTo>
                  <a:lnTo>
                    <a:pt x="322" y="143"/>
                  </a:lnTo>
                  <a:cubicBezTo>
                    <a:pt x="310" y="60"/>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7" name="Google Shape;10167;p78"/>
            <p:cNvSpPr/>
            <p:nvPr/>
          </p:nvSpPr>
          <p:spPr>
            <a:xfrm>
              <a:off x="5814673" y="3528367"/>
              <a:ext cx="43222" cy="15564"/>
            </a:xfrm>
            <a:custGeom>
              <a:avLst/>
              <a:gdLst/>
              <a:ahLst/>
              <a:cxnLst/>
              <a:rect l="l" t="t" r="r" b="b"/>
              <a:pathLst>
                <a:path w="1358" h="489" extrusionOk="0">
                  <a:moveTo>
                    <a:pt x="167" y="1"/>
                  </a:moveTo>
                  <a:cubicBezTo>
                    <a:pt x="72" y="1"/>
                    <a:pt x="1" y="72"/>
                    <a:pt x="1" y="156"/>
                  </a:cubicBezTo>
                  <a:cubicBezTo>
                    <a:pt x="1" y="251"/>
                    <a:pt x="72" y="322"/>
                    <a:pt x="167" y="322"/>
                  </a:cubicBezTo>
                  <a:cubicBezTo>
                    <a:pt x="346" y="322"/>
                    <a:pt x="870" y="358"/>
                    <a:pt x="1120" y="477"/>
                  </a:cubicBezTo>
                  <a:cubicBezTo>
                    <a:pt x="1144" y="489"/>
                    <a:pt x="1167" y="489"/>
                    <a:pt x="1191" y="489"/>
                  </a:cubicBezTo>
                  <a:cubicBezTo>
                    <a:pt x="1251" y="489"/>
                    <a:pt x="1310" y="453"/>
                    <a:pt x="1346" y="394"/>
                  </a:cubicBezTo>
                  <a:cubicBezTo>
                    <a:pt x="1358" y="322"/>
                    <a:pt x="1322" y="239"/>
                    <a:pt x="1251" y="191"/>
                  </a:cubicBezTo>
                  <a:cubicBezTo>
                    <a:pt x="882" y="13"/>
                    <a:pt x="191"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8" name="Google Shape;10168;p78"/>
            <p:cNvSpPr/>
            <p:nvPr/>
          </p:nvSpPr>
          <p:spPr>
            <a:xfrm>
              <a:off x="5797995" y="3631074"/>
              <a:ext cx="10662" cy="42458"/>
            </a:xfrm>
            <a:custGeom>
              <a:avLst/>
              <a:gdLst/>
              <a:ahLst/>
              <a:cxnLst/>
              <a:rect l="l" t="t" r="r" b="b"/>
              <a:pathLst>
                <a:path w="335" h="1334" extrusionOk="0">
                  <a:moveTo>
                    <a:pt x="167" y="0"/>
                  </a:moveTo>
                  <a:cubicBezTo>
                    <a:pt x="84" y="0"/>
                    <a:pt x="1" y="72"/>
                    <a:pt x="1" y="167"/>
                  </a:cubicBezTo>
                  <a:lnTo>
                    <a:pt x="1" y="1179"/>
                  </a:lnTo>
                  <a:cubicBezTo>
                    <a:pt x="1" y="1262"/>
                    <a:pt x="84" y="1334"/>
                    <a:pt x="167" y="1334"/>
                  </a:cubicBezTo>
                  <a:cubicBezTo>
                    <a:pt x="251" y="1334"/>
                    <a:pt x="334" y="1262"/>
                    <a:pt x="334" y="1179"/>
                  </a:cubicBezTo>
                  <a:lnTo>
                    <a:pt x="334" y="167"/>
                  </a:lnTo>
                  <a:cubicBezTo>
                    <a:pt x="334" y="72"/>
                    <a:pt x="263"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69" name="Google Shape;10169;p78"/>
            <p:cNvSpPr/>
            <p:nvPr/>
          </p:nvSpPr>
          <p:spPr>
            <a:xfrm>
              <a:off x="5776798" y="3409778"/>
              <a:ext cx="346379" cy="264136"/>
            </a:xfrm>
            <a:custGeom>
              <a:avLst/>
              <a:gdLst/>
              <a:ahLst/>
              <a:cxnLst/>
              <a:rect l="l" t="t" r="r" b="b"/>
              <a:pathLst>
                <a:path w="10883" h="8299" extrusionOk="0">
                  <a:moveTo>
                    <a:pt x="9144" y="2512"/>
                  </a:moveTo>
                  <a:cubicBezTo>
                    <a:pt x="9418" y="2512"/>
                    <a:pt x="9656" y="2715"/>
                    <a:pt x="9656" y="2953"/>
                  </a:cubicBezTo>
                  <a:lnTo>
                    <a:pt x="9656" y="2977"/>
                  </a:lnTo>
                  <a:cubicBezTo>
                    <a:pt x="9501" y="2917"/>
                    <a:pt x="9335" y="2869"/>
                    <a:pt x="9144" y="2869"/>
                  </a:cubicBezTo>
                  <a:cubicBezTo>
                    <a:pt x="8965" y="2869"/>
                    <a:pt x="8787" y="2905"/>
                    <a:pt x="8620" y="2977"/>
                  </a:cubicBezTo>
                  <a:lnTo>
                    <a:pt x="8620" y="2953"/>
                  </a:lnTo>
                  <a:cubicBezTo>
                    <a:pt x="8620" y="2727"/>
                    <a:pt x="8858" y="2512"/>
                    <a:pt x="9144" y="2512"/>
                  </a:cubicBezTo>
                  <a:close/>
                  <a:moveTo>
                    <a:pt x="2869" y="3203"/>
                  </a:moveTo>
                  <a:lnTo>
                    <a:pt x="2869" y="3858"/>
                  </a:lnTo>
                  <a:cubicBezTo>
                    <a:pt x="2869" y="3965"/>
                    <a:pt x="2846" y="4060"/>
                    <a:pt x="2798" y="4167"/>
                  </a:cubicBezTo>
                  <a:lnTo>
                    <a:pt x="2727" y="4334"/>
                  </a:lnTo>
                  <a:cubicBezTo>
                    <a:pt x="2715" y="4346"/>
                    <a:pt x="2715" y="4382"/>
                    <a:pt x="2715" y="4405"/>
                  </a:cubicBezTo>
                  <a:lnTo>
                    <a:pt x="2715" y="4751"/>
                  </a:lnTo>
                  <a:cubicBezTo>
                    <a:pt x="2715" y="4989"/>
                    <a:pt x="2619" y="5191"/>
                    <a:pt x="2441" y="5358"/>
                  </a:cubicBezTo>
                  <a:cubicBezTo>
                    <a:pt x="2298" y="5525"/>
                    <a:pt x="2072" y="5596"/>
                    <a:pt x="1834" y="5596"/>
                  </a:cubicBezTo>
                  <a:cubicBezTo>
                    <a:pt x="1369" y="5584"/>
                    <a:pt x="1000" y="5179"/>
                    <a:pt x="1000" y="4703"/>
                  </a:cubicBezTo>
                  <a:lnTo>
                    <a:pt x="1000" y="4405"/>
                  </a:lnTo>
                  <a:cubicBezTo>
                    <a:pt x="1000" y="4382"/>
                    <a:pt x="1000" y="4358"/>
                    <a:pt x="988" y="4334"/>
                  </a:cubicBezTo>
                  <a:lnTo>
                    <a:pt x="881" y="4143"/>
                  </a:lnTo>
                  <a:cubicBezTo>
                    <a:pt x="845" y="4060"/>
                    <a:pt x="822" y="3989"/>
                    <a:pt x="822" y="3905"/>
                  </a:cubicBezTo>
                  <a:lnTo>
                    <a:pt x="822" y="3882"/>
                  </a:lnTo>
                  <a:cubicBezTo>
                    <a:pt x="822" y="3501"/>
                    <a:pt x="1131" y="3203"/>
                    <a:pt x="1500" y="3203"/>
                  </a:cubicBezTo>
                  <a:close/>
                  <a:moveTo>
                    <a:pt x="9144" y="3215"/>
                  </a:moveTo>
                  <a:cubicBezTo>
                    <a:pt x="9704" y="3215"/>
                    <a:pt x="10168" y="3679"/>
                    <a:pt x="10168" y="4239"/>
                  </a:cubicBezTo>
                  <a:cubicBezTo>
                    <a:pt x="10168" y="4346"/>
                    <a:pt x="10156" y="4465"/>
                    <a:pt x="10108" y="4572"/>
                  </a:cubicBezTo>
                  <a:cubicBezTo>
                    <a:pt x="9656" y="4108"/>
                    <a:pt x="8870" y="3929"/>
                    <a:pt x="8823" y="3929"/>
                  </a:cubicBezTo>
                  <a:cubicBezTo>
                    <a:pt x="8814" y="3926"/>
                    <a:pt x="8804" y="3925"/>
                    <a:pt x="8794" y="3925"/>
                  </a:cubicBezTo>
                  <a:cubicBezTo>
                    <a:pt x="8763" y="3925"/>
                    <a:pt x="8727" y="3938"/>
                    <a:pt x="8692" y="3965"/>
                  </a:cubicBezTo>
                  <a:cubicBezTo>
                    <a:pt x="8644" y="3989"/>
                    <a:pt x="8632" y="4036"/>
                    <a:pt x="8632" y="4084"/>
                  </a:cubicBezTo>
                  <a:cubicBezTo>
                    <a:pt x="8632" y="4084"/>
                    <a:pt x="8632" y="4179"/>
                    <a:pt x="8513" y="4298"/>
                  </a:cubicBezTo>
                  <a:cubicBezTo>
                    <a:pt x="8453" y="4358"/>
                    <a:pt x="8453" y="4465"/>
                    <a:pt x="8513" y="4524"/>
                  </a:cubicBezTo>
                  <a:cubicBezTo>
                    <a:pt x="8543" y="4554"/>
                    <a:pt x="8584" y="4569"/>
                    <a:pt x="8626" y="4569"/>
                  </a:cubicBezTo>
                  <a:cubicBezTo>
                    <a:pt x="8668" y="4569"/>
                    <a:pt x="8709" y="4554"/>
                    <a:pt x="8739" y="4524"/>
                  </a:cubicBezTo>
                  <a:cubicBezTo>
                    <a:pt x="8823" y="4441"/>
                    <a:pt x="8882" y="4346"/>
                    <a:pt x="8918" y="4274"/>
                  </a:cubicBezTo>
                  <a:cubicBezTo>
                    <a:pt x="9180" y="4346"/>
                    <a:pt x="9739" y="4560"/>
                    <a:pt x="9989" y="4894"/>
                  </a:cubicBezTo>
                  <a:cubicBezTo>
                    <a:pt x="9906" y="5298"/>
                    <a:pt x="9573" y="5596"/>
                    <a:pt x="9144" y="5596"/>
                  </a:cubicBezTo>
                  <a:cubicBezTo>
                    <a:pt x="8704" y="5596"/>
                    <a:pt x="8334" y="5275"/>
                    <a:pt x="8287" y="4834"/>
                  </a:cubicBezTo>
                  <a:cubicBezTo>
                    <a:pt x="8287" y="4810"/>
                    <a:pt x="8275" y="4798"/>
                    <a:pt x="8263" y="4774"/>
                  </a:cubicBezTo>
                  <a:cubicBezTo>
                    <a:pt x="8156" y="4620"/>
                    <a:pt x="8108" y="4441"/>
                    <a:pt x="8108" y="4239"/>
                  </a:cubicBezTo>
                  <a:cubicBezTo>
                    <a:pt x="8108" y="3679"/>
                    <a:pt x="8573" y="3215"/>
                    <a:pt x="9144" y="3215"/>
                  </a:cubicBezTo>
                  <a:close/>
                  <a:moveTo>
                    <a:pt x="5441" y="298"/>
                  </a:moveTo>
                  <a:cubicBezTo>
                    <a:pt x="6013" y="298"/>
                    <a:pt x="6489" y="488"/>
                    <a:pt x="6858" y="845"/>
                  </a:cubicBezTo>
                  <a:cubicBezTo>
                    <a:pt x="7227" y="1226"/>
                    <a:pt x="7453" y="1738"/>
                    <a:pt x="7501" y="2369"/>
                  </a:cubicBezTo>
                  <a:cubicBezTo>
                    <a:pt x="7620" y="4060"/>
                    <a:pt x="7763" y="5001"/>
                    <a:pt x="7822" y="5334"/>
                  </a:cubicBezTo>
                  <a:lnTo>
                    <a:pt x="7822" y="5346"/>
                  </a:lnTo>
                  <a:cubicBezTo>
                    <a:pt x="7632" y="5453"/>
                    <a:pt x="7310" y="5632"/>
                    <a:pt x="6787" y="5763"/>
                  </a:cubicBezTo>
                  <a:lnTo>
                    <a:pt x="6525" y="5644"/>
                  </a:lnTo>
                  <a:cubicBezTo>
                    <a:pt x="6453" y="5608"/>
                    <a:pt x="6418" y="5548"/>
                    <a:pt x="6418" y="5477"/>
                  </a:cubicBezTo>
                  <a:lnTo>
                    <a:pt x="6418" y="4929"/>
                  </a:lnTo>
                  <a:cubicBezTo>
                    <a:pt x="6918" y="4596"/>
                    <a:pt x="7263" y="4024"/>
                    <a:pt x="7263" y="3370"/>
                  </a:cubicBezTo>
                  <a:lnTo>
                    <a:pt x="7263" y="3072"/>
                  </a:lnTo>
                  <a:cubicBezTo>
                    <a:pt x="7263" y="2869"/>
                    <a:pt x="7180" y="2691"/>
                    <a:pt x="7037" y="2560"/>
                  </a:cubicBezTo>
                  <a:cubicBezTo>
                    <a:pt x="6727" y="2274"/>
                    <a:pt x="6001" y="1798"/>
                    <a:pt x="4751" y="1667"/>
                  </a:cubicBezTo>
                  <a:cubicBezTo>
                    <a:pt x="4744" y="1666"/>
                    <a:pt x="4737" y="1666"/>
                    <a:pt x="4730" y="1666"/>
                  </a:cubicBezTo>
                  <a:cubicBezTo>
                    <a:pt x="4645" y="1666"/>
                    <a:pt x="4583" y="1733"/>
                    <a:pt x="4572" y="1822"/>
                  </a:cubicBezTo>
                  <a:cubicBezTo>
                    <a:pt x="4548" y="1905"/>
                    <a:pt x="4632" y="1977"/>
                    <a:pt x="4715" y="2000"/>
                  </a:cubicBezTo>
                  <a:cubicBezTo>
                    <a:pt x="5882" y="2119"/>
                    <a:pt x="6537" y="2548"/>
                    <a:pt x="6834" y="2798"/>
                  </a:cubicBezTo>
                  <a:cubicBezTo>
                    <a:pt x="6906" y="2858"/>
                    <a:pt x="6953" y="2965"/>
                    <a:pt x="6953" y="3072"/>
                  </a:cubicBezTo>
                  <a:lnTo>
                    <a:pt x="6953" y="3370"/>
                  </a:lnTo>
                  <a:cubicBezTo>
                    <a:pt x="6953" y="4215"/>
                    <a:pt x="6263" y="4894"/>
                    <a:pt x="5417" y="4894"/>
                  </a:cubicBezTo>
                  <a:cubicBezTo>
                    <a:pt x="4572" y="4894"/>
                    <a:pt x="3881" y="4215"/>
                    <a:pt x="3881" y="3370"/>
                  </a:cubicBezTo>
                  <a:lnTo>
                    <a:pt x="3881" y="3227"/>
                  </a:lnTo>
                  <a:cubicBezTo>
                    <a:pt x="3881" y="3167"/>
                    <a:pt x="3917" y="3108"/>
                    <a:pt x="3977" y="3084"/>
                  </a:cubicBezTo>
                  <a:cubicBezTo>
                    <a:pt x="4167" y="2965"/>
                    <a:pt x="4429" y="2750"/>
                    <a:pt x="4548" y="2393"/>
                  </a:cubicBezTo>
                  <a:cubicBezTo>
                    <a:pt x="4584" y="2310"/>
                    <a:pt x="4536" y="2215"/>
                    <a:pt x="4453" y="2203"/>
                  </a:cubicBezTo>
                  <a:cubicBezTo>
                    <a:pt x="4434" y="2198"/>
                    <a:pt x="4415" y="2196"/>
                    <a:pt x="4398" y="2196"/>
                  </a:cubicBezTo>
                  <a:cubicBezTo>
                    <a:pt x="4327" y="2196"/>
                    <a:pt x="4270" y="2234"/>
                    <a:pt x="4251" y="2310"/>
                  </a:cubicBezTo>
                  <a:cubicBezTo>
                    <a:pt x="4167" y="2572"/>
                    <a:pt x="3977" y="2727"/>
                    <a:pt x="3822" y="2810"/>
                  </a:cubicBezTo>
                  <a:cubicBezTo>
                    <a:pt x="3679" y="2905"/>
                    <a:pt x="3572" y="3072"/>
                    <a:pt x="3572" y="3227"/>
                  </a:cubicBezTo>
                  <a:lnTo>
                    <a:pt x="3572" y="3370"/>
                  </a:lnTo>
                  <a:cubicBezTo>
                    <a:pt x="3572" y="4024"/>
                    <a:pt x="3917" y="4584"/>
                    <a:pt x="4417" y="4929"/>
                  </a:cubicBezTo>
                  <a:lnTo>
                    <a:pt x="4417" y="5477"/>
                  </a:lnTo>
                  <a:cubicBezTo>
                    <a:pt x="4417" y="5548"/>
                    <a:pt x="4370" y="5608"/>
                    <a:pt x="4310" y="5644"/>
                  </a:cubicBezTo>
                  <a:lnTo>
                    <a:pt x="4048" y="5763"/>
                  </a:lnTo>
                  <a:cubicBezTo>
                    <a:pt x="3536" y="5632"/>
                    <a:pt x="3215" y="5453"/>
                    <a:pt x="3060" y="5346"/>
                  </a:cubicBezTo>
                  <a:lnTo>
                    <a:pt x="3060" y="5334"/>
                  </a:lnTo>
                  <a:cubicBezTo>
                    <a:pt x="3131" y="5001"/>
                    <a:pt x="3262" y="4060"/>
                    <a:pt x="3393" y="2369"/>
                  </a:cubicBezTo>
                  <a:cubicBezTo>
                    <a:pt x="3441" y="1738"/>
                    <a:pt x="3655" y="1226"/>
                    <a:pt x="4036" y="845"/>
                  </a:cubicBezTo>
                  <a:cubicBezTo>
                    <a:pt x="4393" y="488"/>
                    <a:pt x="4882" y="298"/>
                    <a:pt x="5441" y="298"/>
                  </a:cubicBezTo>
                  <a:close/>
                  <a:moveTo>
                    <a:pt x="2750" y="5465"/>
                  </a:moveTo>
                  <a:cubicBezTo>
                    <a:pt x="2786" y="5501"/>
                    <a:pt x="2810" y="5572"/>
                    <a:pt x="2869" y="5596"/>
                  </a:cubicBezTo>
                  <a:cubicBezTo>
                    <a:pt x="3000" y="5691"/>
                    <a:pt x="3239" y="5822"/>
                    <a:pt x="3584" y="5941"/>
                  </a:cubicBezTo>
                  <a:lnTo>
                    <a:pt x="3155" y="6144"/>
                  </a:lnTo>
                  <a:lnTo>
                    <a:pt x="2655" y="6001"/>
                  </a:lnTo>
                  <a:cubicBezTo>
                    <a:pt x="2512" y="5953"/>
                    <a:pt x="2512" y="5953"/>
                    <a:pt x="2512" y="5906"/>
                  </a:cubicBezTo>
                  <a:lnTo>
                    <a:pt x="2512" y="5691"/>
                  </a:lnTo>
                  <a:cubicBezTo>
                    <a:pt x="2572" y="5656"/>
                    <a:pt x="2619" y="5608"/>
                    <a:pt x="2667" y="5572"/>
                  </a:cubicBezTo>
                  <a:cubicBezTo>
                    <a:pt x="2691" y="5536"/>
                    <a:pt x="2727" y="5513"/>
                    <a:pt x="2750" y="5465"/>
                  </a:cubicBezTo>
                  <a:close/>
                  <a:moveTo>
                    <a:pt x="8096" y="5239"/>
                  </a:moveTo>
                  <a:cubicBezTo>
                    <a:pt x="8180" y="5417"/>
                    <a:pt x="8323" y="5572"/>
                    <a:pt x="8477" y="5691"/>
                  </a:cubicBezTo>
                  <a:lnTo>
                    <a:pt x="8477" y="6025"/>
                  </a:lnTo>
                  <a:lnTo>
                    <a:pt x="8489" y="6025"/>
                  </a:lnTo>
                  <a:lnTo>
                    <a:pt x="7977" y="6287"/>
                  </a:lnTo>
                  <a:cubicBezTo>
                    <a:pt x="7977" y="6287"/>
                    <a:pt x="7965" y="6287"/>
                    <a:pt x="7965" y="6263"/>
                  </a:cubicBezTo>
                  <a:lnTo>
                    <a:pt x="7227" y="5941"/>
                  </a:lnTo>
                  <a:cubicBezTo>
                    <a:pt x="7596" y="5822"/>
                    <a:pt x="7822" y="5667"/>
                    <a:pt x="7942" y="5596"/>
                  </a:cubicBezTo>
                  <a:cubicBezTo>
                    <a:pt x="8049" y="5525"/>
                    <a:pt x="8108" y="5406"/>
                    <a:pt x="8096" y="5275"/>
                  </a:cubicBezTo>
                  <a:lnTo>
                    <a:pt x="8096" y="5239"/>
                  </a:lnTo>
                  <a:close/>
                  <a:moveTo>
                    <a:pt x="2203" y="5870"/>
                  </a:moveTo>
                  <a:lnTo>
                    <a:pt x="2203" y="5929"/>
                  </a:lnTo>
                  <a:cubicBezTo>
                    <a:pt x="2203" y="5953"/>
                    <a:pt x="2203" y="5989"/>
                    <a:pt x="2215" y="6013"/>
                  </a:cubicBezTo>
                  <a:lnTo>
                    <a:pt x="1857" y="6370"/>
                  </a:lnTo>
                  <a:lnTo>
                    <a:pt x="1500" y="6013"/>
                  </a:lnTo>
                  <a:cubicBezTo>
                    <a:pt x="1512" y="5989"/>
                    <a:pt x="1512" y="5953"/>
                    <a:pt x="1512" y="5929"/>
                  </a:cubicBezTo>
                  <a:lnTo>
                    <a:pt x="1512" y="5870"/>
                  </a:lnTo>
                  <a:cubicBezTo>
                    <a:pt x="1619" y="5894"/>
                    <a:pt x="1726" y="5929"/>
                    <a:pt x="1834" y="5929"/>
                  </a:cubicBezTo>
                  <a:lnTo>
                    <a:pt x="1857" y="5929"/>
                  </a:lnTo>
                  <a:cubicBezTo>
                    <a:pt x="1976" y="5929"/>
                    <a:pt x="2096" y="5906"/>
                    <a:pt x="2203" y="5870"/>
                  </a:cubicBezTo>
                  <a:close/>
                  <a:moveTo>
                    <a:pt x="9525" y="5882"/>
                  </a:moveTo>
                  <a:lnTo>
                    <a:pt x="9525" y="6048"/>
                  </a:lnTo>
                  <a:cubicBezTo>
                    <a:pt x="9525" y="6108"/>
                    <a:pt x="9537" y="6144"/>
                    <a:pt x="9573" y="6191"/>
                  </a:cubicBezTo>
                  <a:lnTo>
                    <a:pt x="9394" y="6322"/>
                  </a:lnTo>
                  <a:cubicBezTo>
                    <a:pt x="9323" y="6394"/>
                    <a:pt x="9236" y="6429"/>
                    <a:pt x="9151" y="6429"/>
                  </a:cubicBezTo>
                  <a:cubicBezTo>
                    <a:pt x="9067" y="6429"/>
                    <a:pt x="8983" y="6394"/>
                    <a:pt x="8918" y="6322"/>
                  </a:cubicBezTo>
                  <a:lnTo>
                    <a:pt x="8763" y="6191"/>
                  </a:lnTo>
                  <a:cubicBezTo>
                    <a:pt x="8799" y="6144"/>
                    <a:pt x="8811" y="6084"/>
                    <a:pt x="8811" y="6048"/>
                  </a:cubicBezTo>
                  <a:lnTo>
                    <a:pt x="8811" y="5882"/>
                  </a:lnTo>
                  <a:cubicBezTo>
                    <a:pt x="8918" y="5906"/>
                    <a:pt x="9037" y="5941"/>
                    <a:pt x="9168" y="5941"/>
                  </a:cubicBezTo>
                  <a:cubicBezTo>
                    <a:pt x="9287" y="5941"/>
                    <a:pt x="9406" y="5929"/>
                    <a:pt x="9525" y="5882"/>
                  </a:cubicBezTo>
                  <a:close/>
                  <a:moveTo>
                    <a:pt x="6096" y="5096"/>
                  </a:moveTo>
                  <a:lnTo>
                    <a:pt x="6096" y="5477"/>
                  </a:lnTo>
                  <a:cubicBezTo>
                    <a:pt x="6096" y="5667"/>
                    <a:pt x="6215" y="5846"/>
                    <a:pt x="6394" y="5941"/>
                  </a:cubicBezTo>
                  <a:lnTo>
                    <a:pt x="6632" y="6048"/>
                  </a:lnTo>
                  <a:cubicBezTo>
                    <a:pt x="6406" y="6489"/>
                    <a:pt x="5941" y="6787"/>
                    <a:pt x="5417" y="6787"/>
                  </a:cubicBezTo>
                  <a:cubicBezTo>
                    <a:pt x="4894" y="6787"/>
                    <a:pt x="4441" y="6501"/>
                    <a:pt x="4203" y="6048"/>
                  </a:cubicBezTo>
                  <a:lnTo>
                    <a:pt x="4441" y="5941"/>
                  </a:lnTo>
                  <a:cubicBezTo>
                    <a:pt x="4620" y="5870"/>
                    <a:pt x="4739" y="5691"/>
                    <a:pt x="4739" y="5477"/>
                  </a:cubicBezTo>
                  <a:lnTo>
                    <a:pt x="4739" y="5096"/>
                  </a:lnTo>
                  <a:cubicBezTo>
                    <a:pt x="4941" y="5179"/>
                    <a:pt x="5179" y="5227"/>
                    <a:pt x="5417" y="5227"/>
                  </a:cubicBezTo>
                  <a:cubicBezTo>
                    <a:pt x="5656" y="5227"/>
                    <a:pt x="5894" y="5179"/>
                    <a:pt x="6096" y="5096"/>
                  </a:cubicBezTo>
                  <a:close/>
                  <a:moveTo>
                    <a:pt x="5417" y="0"/>
                  </a:moveTo>
                  <a:cubicBezTo>
                    <a:pt x="4763" y="0"/>
                    <a:pt x="4215" y="226"/>
                    <a:pt x="3786" y="643"/>
                  </a:cubicBezTo>
                  <a:cubicBezTo>
                    <a:pt x="3346" y="1060"/>
                    <a:pt x="3096" y="1655"/>
                    <a:pt x="3048" y="2346"/>
                  </a:cubicBezTo>
                  <a:cubicBezTo>
                    <a:pt x="3036" y="2548"/>
                    <a:pt x="3024" y="2703"/>
                    <a:pt x="3012" y="2881"/>
                  </a:cubicBezTo>
                  <a:lnTo>
                    <a:pt x="1524" y="2881"/>
                  </a:lnTo>
                  <a:cubicBezTo>
                    <a:pt x="964" y="2881"/>
                    <a:pt x="512" y="3334"/>
                    <a:pt x="512" y="3893"/>
                  </a:cubicBezTo>
                  <a:lnTo>
                    <a:pt x="512" y="3917"/>
                  </a:lnTo>
                  <a:cubicBezTo>
                    <a:pt x="512" y="4048"/>
                    <a:pt x="536" y="4167"/>
                    <a:pt x="595" y="4286"/>
                  </a:cubicBezTo>
                  <a:lnTo>
                    <a:pt x="667" y="4453"/>
                  </a:lnTo>
                  <a:lnTo>
                    <a:pt x="667" y="4703"/>
                  </a:lnTo>
                  <a:cubicBezTo>
                    <a:pt x="667" y="5120"/>
                    <a:pt x="881" y="5477"/>
                    <a:pt x="1179" y="5703"/>
                  </a:cubicBezTo>
                  <a:lnTo>
                    <a:pt x="1179" y="5929"/>
                  </a:lnTo>
                  <a:cubicBezTo>
                    <a:pt x="1179" y="5953"/>
                    <a:pt x="1167" y="5989"/>
                    <a:pt x="1131" y="5989"/>
                  </a:cubicBezTo>
                  <a:lnTo>
                    <a:pt x="476" y="6179"/>
                  </a:lnTo>
                  <a:cubicBezTo>
                    <a:pt x="191" y="6251"/>
                    <a:pt x="0" y="6513"/>
                    <a:pt x="0" y="6810"/>
                  </a:cubicBezTo>
                  <a:lnTo>
                    <a:pt x="0" y="8120"/>
                  </a:lnTo>
                  <a:cubicBezTo>
                    <a:pt x="0" y="8215"/>
                    <a:pt x="71" y="8287"/>
                    <a:pt x="167" y="8287"/>
                  </a:cubicBezTo>
                  <a:cubicBezTo>
                    <a:pt x="250" y="8287"/>
                    <a:pt x="333" y="8215"/>
                    <a:pt x="333" y="8120"/>
                  </a:cubicBezTo>
                  <a:lnTo>
                    <a:pt x="333" y="6810"/>
                  </a:lnTo>
                  <a:cubicBezTo>
                    <a:pt x="333" y="6668"/>
                    <a:pt x="429" y="6513"/>
                    <a:pt x="583" y="6477"/>
                  </a:cubicBezTo>
                  <a:lnTo>
                    <a:pt x="1238" y="6287"/>
                  </a:lnTo>
                  <a:cubicBezTo>
                    <a:pt x="1262" y="6287"/>
                    <a:pt x="1286" y="6263"/>
                    <a:pt x="1310" y="6251"/>
                  </a:cubicBezTo>
                  <a:lnTo>
                    <a:pt x="1715" y="6656"/>
                  </a:lnTo>
                  <a:lnTo>
                    <a:pt x="1715" y="8108"/>
                  </a:lnTo>
                  <a:cubicBezTo>
                    <a:pt x="1715" y="8203"/>
                    <a:pt x="1786" y="8275"/>
                    <a:pt x="1881" y="8275"/>
                  </a:cubicBezTo>
                  <a:cubicBezTo>
                    <a:pt x="1965" y="8275"/>
                    <a:pt x="2036" y="8203"/>
                    <a:pt x="2036" y="8108"/>
                  </a:cubicBezTo>
                  <a:lnTo>
                    <a:pt x="2036" y="6656"/>
                  </a:lnTo>
                  <a:lnTo>
                    <a:pt x="2441" y="6251"/>
                  </a:lnTo>
                  <a:cubicBezTo>
                    <a:pt x="2500" y="6287"/>
                    <a:pt x="2548" y="6298"/>
                    <a:pt x="2596" y="6310"/>
                  </a:cubicBezTo>
                  <a:lnTo>
                    <a:pt x="2750" y="6358"/>
                  </a:lnTo>
                  <a:cubicBezTo>
                    <a:pt x="2536" y="6501"/>
                    <a:pt x="2393" y="6751"/>
                    <a:pt x="2393" y="7037"/>
                  </a:cubicBezTo>
                  <a:lnTo>
                    <a:pt x="2393" y="8120"/>
                  </a:lnTo>
                  <a:cubicBezTo>
                    <a:pt x="2393" y="8215"/>
                    <a:pt x="2465" y="8287"/>
                    <a:pt x="2560" y="8287"/>
                  </a:cubicBezTo>
                  <a:cubicBezTo>
                    <a:pt x="2643" y="8287"/>
                    <a:pt x="2727" y="8215"/>
                    <a:pt x="2727" y="8120"/>
                  </a:cubicBezTo>
                  <a:lnTo>
                    <a:pt x="2727" y="7037"/>
                  </a:lnTo>
                  <a:cubicBezTo>
                    <a:pt x="2727" y="6834"/>
                    <a:pt x="2846" y="6656"/>
                    <a:pt x="3036" y="6560"/>
                  </a:cubicBezTo>
                  <a:lnTo>
                    <a:pt x="3941" y="6156"/>
                  </a:lnTo>
                  <a:cubicBezTo>
                    <a:pt x="4227" y="6727"/>
                    <a:pt x="4810" y="7096"/>
                    <a:pt x="5441" y="7096"/>
                  </a:cubicBezTo>
                  <a:cubicBezTo>
                    <a:pt x="6084" y="7096"/>
                    <a:pt x="6668" y="6739"/>
                    <a:pt x="6953" y="6156"/>
                  </a:cubicBezTo>
                  <a:lnTo>
                    <a:pt x="7858" y="6560"/>
                  </a:lnTo>
                  <a:cubicBezTo>
                    <a:pt x="8049" y="6656"/>
                    <a:pt x="8168" y="6834"/>
                    <a:pt x="8168" y="7037"/>
                  </a:cubicBezTo>
                  <a:lnTo>
                    <a:pt x="8168" y="8120"/>
                  </a:lnTo>
                  <a:cubicBezTo>
                    <a:pt x="8168" y="8215"/>
                    <a:pt x="8239" y="8287"/>
                    <a:pt x="8334" y="8287"/>
                  </a:cubicBezTo>
                  <a:cubicBezTo>
                    <a:pt x="8418" y="8287"/>
                    <a:pt x="8501" y="8215"/>
                    <a:pt x="8501" y="8120"/>
                  </a:cubicBezTo>
                  <a:lnTo>
                    <a:pt x="8501" y="7037"/>
                  </a:lnTo>
                  <a:cubicBezTo>
                    <a:pt x="8501" y="6834"/>
                    <a:pt x="8418" y="6656"/>
                    <a:pt x="8299" y="6501"/>
                  </a:cubicBezTo>
                  <a:lnTo>
                    <a:pt x="8537" y="6382"/>
                  </a:lnTo>
                  <a:lnTo>
                    <a:pt x="8715" y="6560"/>
                  </a:lnTo>
                  <a:cubicBezTo>
                    <a:pt x="8858" y="6679"/>
                    <a:pt x="9013" y="6739"/>
                    <a:pt x="9180" y="6739"/>
                  </a:cubicBezTo>
                  <a:cubicBezTo>
                    <a:pt x="9346" y="6739"/>
                    <a:pt x="9513" y="6679"/>
                    <a:pt x="9644" y="6560"/>
                  </a:cubicBezTo>
                  <a:lnTo>
                    <a:pt x="9823" y="6382"/>
                  </a:lnTo>
                  <a:lnTo>
                    <a:pt x="10358" y="6656"/>
                  </a:lnTo>
                  <a:cubicBezTo>
                    <a:pt x="10478" y="6715"/>
                    <a:pt x="10549" y="6834"/>
                    <a:pt x="10549" y="6965"/>
                  </a:cubicBezTo>
                  <a:lnTo>
                    <a:pt x="10549" y="8144"/>
                  </a:lnTo>
                  <a:cubicBezTo>
                    <a:pt x="10549" y="8227"/>
                    <a:pt x="10620" y="8299"/>
                    <a:pt x="10716" y="8299"/>
                  </a:cubicBezTo>
                  <a:cubicBezTo>
                    <a:pt x="10799" y="8299"/>
                    <a:pt x="10882" y="8227"/>
                    <a:pt x="10882" y="8144"/>
                  </a:cubicBezTo>
                  <a:lnTo>
                    <a:pt x="10882" y="6965"/>
                  </a:lnTo>
                  <a:cubicBezTo>
                    <a:pt x="10823" y="6703"/>
                    <a:pt x="10692" y="6477"/>
                    <a:pt x="10466" y="6358"/>
                  </a:cubicBezTo>
                  <a:lnTo>
                    <a:pt x="9823" y="6025"/>
                  </a:lnTo>
                  <a:lnTo>
                    <a:pt x="9823" y="6013"/>
                  </a:lnTo>
                  <a:lnTo>
                    <a:pt x="9823" y="5691"/>
                  </a:lnTo>
                  <a:cubicBezTo>
                    <a:pt x="10097" y="5501"/>
                    <a:pt x="10275" y="5227"/>
                    <a:pt x="10311" y="4882"/>
                  </a:cubicBezTo>
                  <a:cubicBezTo>
                    <a:pt x="10430" y="4679"/>
                    <a:pt x="10489" y="4453"/>
                    <a:pt x="10489" y="4215"/>
                  </a:cubicBezTo>
                  <a:cubicBezTo>
                    <a:pt x="10489" y="3786"/>
                    <a:pt x="10287" y="3381"/>
                    <a:pt x="9954" y="3143"/>
                  </a:cubicBezTo>
                  <a:cubicBezTo>
                    <a:pt x="9977" y="3084"/>
                    <a:pt x="9989" y="3012"/>
                    <a:pt x="9989" y="2953"/>
                  </a:cubicBezTo>
                  <a:cubicBezTo>
                    <a:pt x="9989" y="2536"/>
                    <a:pt x="9620" y="2191"/>
                    <a:pt x="9156" y="2191"/>
                  </a:cubicBezTo>
                  <a:cubicBezTo>
                    <a:pt x="8692" y="2191"/>
                    <a:pt x="8323" y="2524"/>
                    <a:pt x="8323" y="2953"/>
                  </a:cubicBezTo>
                  <a:cubicBezTo>
                    <a:pt x="8323" y="3024"/>
                    <a:pt x="8334" y="3084"/>
                    <a:pt x="8346" y="3143"/>
                  </a:cubicBezTo>
                  <a:cubicBezTo>
                    <a:pt x="8156" y="3286"/>
                    <a:pt x="8013" y="3477"/>
                    <a:pt x="7906" y="3715"/>
                  </a:cubicBezTo>
                  <a:cubicBezTo>
                    <a:pt x="7858" y="3334"/>
                    <a:pt x="7834" y="2869"/>
                    <a:pt x="7787" y="2346"/>
                  </a:cubicBezTo>
                  <a:cubicBezTo>
                    <a:pt x="7739" y="1655"/>
                    <a:pt x="7489" y="1060"/>
                    <a:pt x="7060" y="643"/>
                  </a:cubicBezTo>
                  <a:cubicBezTo>
                    <a:pt x="6644" y="226"/>
                    <a:pt x="6072" y="0"/>
                    <a:pt x="541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70" name="Google Shape;10170;p78"/>
            <p:cNvSpPr/>
            <p:nvPr/>
          </p:nvSpPr>
          <p:spPr>
            <a:xfrm>
              <a:off x="6089408" y="3637503"/>
              <a:ext cx="10662" cy="36029"/>
            </a:xfrm>
            <a:custGeom>
              <a:avLst/>
              <a:gdLst/>
              <a:ahLst/>
              <a:cxnLst/>
              <a:rect l="l" t="t" r="r" b="b"/>
              <a:pathLst>
                <a:path w="335" h="1132" extrusionOk="0">
                  <a:moveTo>
                    <a:pt x="167" y="1"/>
                  </a:moveTo>
                  <a:cubicBezTo>
                    <a:pt x="72" y="1"/>
                    <a:pt x="1" y="84"/>
                    <a:pt x="1" y="167"/>
                  </a:cubicBezTo>
                  <a:lnTo>
                    <a:pt x="1" y="977"/>
                  </a:lnTo>
                  <a:cubicBezTo>
                    <a:pt x="1" y="1060"/>
                    <a:pt x="72" y="1132"/>
                    <a:pt x="167" y="1132"/>
                  </a:cubicBezTo>
                  <a:cubicBezTo>
                    <a:pt x="251" y="1132"/>
                    <a:pt x="322" y="1060"/>
                    <a:pt x="322" y="977"/>
                  </a:cubicBezTo>
                  <a:lnTo>
                    <a:pt x="322" y="167"/>
                  </a:lnTo>
                  <a:cubicBezTo>
                    <a:pt x="334" y="84"/>
                    <a:pt x="251"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71" name="Google Shape;10171;p78"/>
          <p:cNvGrpSpPr/>
          <p:nvPr/>
        </p:nvGrpSpPr>
        <p:grpSpPr>
          <a:xfrm>
            <a:off x="9477354" y="4296341"/>
            <a:ext cx="459844" cy="387065"/>
            <a:chOff x="7108015" y="3396505"/>
            <a:chExt cx="344883" cy="29029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72" name="Google Shape;10172;p78"/>
            <p:cNvSpPr/>
            <p:nvPr/>
          </p:nvSpPr>
          <p:spPr>
            <a:xfrm>
              <a:off x="7108015" y="3396505"/>
              <a:ext cx="344883" cy="290299"/>
            </a:xfrm>
            <a:custGeom>
              <a:avLst/>
              <a:gdLst/>
              <a:ahLst/>
              <a:cxnLst/>
              <a:rect l="l" t="t" r="r" b="b"/>
              <a:pathLst>
                <a:path w="10836" h="9121" extrusionOk="0">
                  <a:moveTo>
                    <a:pt x="4585" y="310"/>
                  </a:moveTo>
                  <a:cubicBezTo>
                    <a:pt x="4716" y="310"/>
                    <a:pt x="4847" y="369"/>
                    <a:pt x="4954" y="465"/>
                  </a:cubicBezTo>
                  <a:lnTo>
                    <a:pt x="5501" y="1012"/>
                  </a:lnTo>
                  <a:lnTo>
                    <a:pt x="4799" y="1012"/>
                  </a:lnTo>
                  <a:cubicBezTo>
                    <a:pt x="4716" y="1012"/>
                    <a:pt x="4620" y="977"/>
                    <a:pt x="4549" y="905"/>
                  </a:cubicBezTo>
                  <a:lnTo>
                    <a:pt x="3954" y="310"/>
                  </a:lnTo>
                  <a:close/>
                  <a:moveTo>
                    <a:pt x="5835" y="286"/>
                  </a:moveTo>
                  <a:cubicBezTo>
                    <a:pt x="5966" y="286"/>
                    <a:pt x="6097" y="346"/>
                    <a:pt x="6204" y="429"/>
                  </a:cubicBezTo>
                  <a:lnTo>
                    <a:pt x="6752" y="977"/>
                  </a:lnTo>
                  <a:lnTo>
                    <a:pt x="6632" y="977"/>
                  </a:lnTo>
                  <a:cubicBezTo>
                    <a:pt x="6549" y="977"/>
                    <a:pt x="6466" y="1060"/>
                    <a:pt x="6466" y="1143"/>
                  </a:cubicBezTo>
                  <a:cubicBezTo>
                    <a:pt x="6466" y="1239"/>
                    <a:pt x="6549" y="1310"/>
                    <a:pt x="6632" y="1310"/>
                  </a:cubicBezTo>
                  <a:lnTo>
                    <a:pt x="10192" y="1310"/>
                  </a:lnTo>
                  <a:cubicBezTo>
                    <a:pt x="10383" y="1310"/>
                    <a:pt x="10550" y="1477"/>
                    <a:pt x="10550" y="1667"/>
                  </a:cubicBezTo>
                  <a:lnTo>
                    <a:pt x="10550" y="8454"/>
                  </a:lnTo>
                  <a:lnTo>
                    <a:pt x="10514" y="8454"/>
                  </a:lnTo>
                  <a:cubicBezTo>
                    <a:pt x="10514" y="8644"/>
                    <a:pt x="10359" y="8811"/>
                    <a:pt x="10157" y="8811"/>
                  </a:cubicBezTo>
                  <a:lnTo>
                    <a:pt x="667" y="8811"/>
                  </a:lnTo>
                  <a:cubicBezTo>
                    <a:pt x="477" y="8811"/>
                    <a:pt x="310" y="8644"/>
                    <a:pt x="310" y="8454"/>
                  </a:cubicBezTo>
                  <a:lnTo>
                    <a:pt x="310" y="655"/>
                  </a:lnTo>
                  <a:cubicBezTo>
                    <a:pt x="310" y="465"/>
                    <a:pt x="465" y="298"/>
                    <a:pt x="667" y="298"/>
                  </a:cubicBezTo>
                  <a:lnTo>
                    <a:pt x="3275" y="298"/>
                  </a:lnTo>
                  <a:cubicBezTo>
                    <a:pt x="3406" y="298"/>
                    <a:pt x="3537" y="358"/>
                    <a:pt x="3644" y="453"/>
                  </a:cubicBezTo>
                  <a:lnTo>
                    <a:pt x="4311" y="1120"/>
                  </a:lnTo>
                  <a:cubicBezTo>
                    <a:pt x="4430" y="1239"/>
                    <a:pt x="4608" y="1310"/>
                    <a:pt x="4787" y="1310"/>
                  </a:cubicBezTo>
                  <a:lnTo>
                    <a:pt x="5870" y="1310"/>
                  </a:lnTo>
                  <a:cubicBezTo>
                    <a:pt x="5930" y="1310"/>
                    <a:pt x="5990" y="1262"/>
                    <a:pt x="6025" y="1203"/>
                  </a:cubicBezTo>
                  <a:cubicBezTo>
                    <a:pt x="6049" y="1143"/>
                    <a:pt x="6037" y="1072"/>
                    <a:pt x="5990" y="1024"/>
                  </a:cubicBezTo>
                  <a:lnTo>
                    <a:pt x="5251" y="286"/>
                  </a:lnTo>
                  <a:close/>
                  <a:moveTo>
                    <a:pt x="667" y="0"/>
                  </a:moveTo>
                  <a:cubicBezTo>
                    <a:pt x="298" y="0"/>
                    <a:pt x="1" y="298"/>
                    <a:pt x="1" y="667"/>
                  </a:cubicBezTo>
                  <a:lnTo>
                    <a:pt x="1" y="8454"/>
                  </a:lnTo>
                  <a:cubicBezTo>
                    <a:pt x="1" y="8823"/>
                    <a:pt x="298" y="9121"/>
                    <a:pt x="667" y="9121"/>
                  </a:cubicBezTo>
                  <a:lnTo>
                    <a:pt x="10157" y="9121"/>
                  </a:lnTo>
                  <a:cubicBezTo>
                    <a:pt x="10538" y="9121"/>
                    <a:pt x="10835" y="8823"/>
                    <a:pt x="10835" y="8454"/>
                  </a:cubicBezTo>
                  <a:lnTo>
                    <a:pt x="10835" y="1679"/>
                  </a:lnTo>
                  <a:cubicBezTo>
                    <a:pt x="10835" y="1310"/>
                    <a:pt x="10538" y="1012"/>
                    <a:pt x="10157" y="1012"/>
                  </a:cubicBezTo>
                  <a:lnTo>
                    <a:pt x="7168" y="1012"/>
                  </a:lnTo>
                  <a:lnTo>
                    <a:pt x="6394" y="238"/>
                  </a:lnTo>
                  <a:cubicBezTo>
                    <a:pt x="6228" y="72"/>
                    <a:pt x="6025" y="0"/>
                    <a:pt x="57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73" name="Google Shape;10173;p78"/>
            <p:cNvSpPr/>
            <p:nvPr/>
          </p:nvSpPr>
          <p:spPr>
            <a:xfrm>
              <a:off x="7211104" y="3487819"/>
              <a:ext cx="139468" cy="139500"/>
            </a:xfrm>
            <a:custGeom>
              <a:avLst/>
              <a:gdLst/>
              <a:ahLst/>
              <a:cxnLst/>
              <a:rect l="l" t="t" r="r" b="b"/>
              <a:pathLst>
                <a:path w="4382" h="4383" extrusionOk="0">
                  <a:moveTo>
                    <a:pt x="2370" y="1168"/>
                  </a:moveTo>
                  <a:cubicBezTo>
                    <a:pt x="2560" y="1168"/>
                    <a:pt x="2727" y="1334"/>
                    <a:pt x="2727" y="1525"/>
                  </a:cubicBezTo>
                  <a:lnTo>
                    <a:pt x="2727" y="1870"/>
                  </a:lnTo>
                  <a:cubicBezTo>
                    <a:pt x="2691" y="2144"/>
                    <a:pt x="2477" y="2382"/>
                    <a:pt x="2191" y="2382"/>
                  </a:cubicBezTo>
                  <a:cubicBezTo>
                    <a:pt x="1905" y="2382"/>
                    <a:pt x="1667" y="2144"/>
                    <a:pt x="1667" y="1870"/>
                  </a:cubicBezTo>
                  <a:lnTo>
                    <a:pt x="1667" y="1525"/>
                  </a:lnTo>
                  <a:cubicBezTo>
                    <a:pt x="1667" y="1334"/>
                    <a:pt x="1834" y="1168"/>
                    <a:pt x="2024" y="1168"/>
                  </a:cubicBezTo>
                  <a:close/>
                  <a:moveTo>
                    <a:pt x="2334" y="2680"/>
                  </a:moveTo>
                  <a:lnTo>
                    <a:pt x="2334" y="2775"/>
                  </a:lnTo>
                  <a:cubicBezTo>
                    <a:pt x="2370" y="2834"/>
                    <a:pt x="2381" y="2894"/>
                    <a:pt x="2417" y="2942"/>
                  </a:cubicBezTo>
                  <a:lnTo>
                    <a:pt x="2191" y="3156"/>
                  </a:lnTo>
                  <a:lnTo>
                    <a:pt x="2155" y="3156"/>
                  </a:lnTo>
                  <a:lnTo>
                    <a:pt x="1941" y="2942"/>
                  </a:lnTo>
                  <a:cubicBezTo>
                    <a:pt x="1965" y="2894"/>
                    <a:pt x="1977" y="2834"/>
                    <a:pt x="1977" y="2775"/>
                  </a:cubicBezTo>
                  <a:lnTo>
                    <a:pt x="1977" y="2680"/>
                  </a:lnTo>
                  <a:cubicBezTo>
                    <a:pt x="2036" y="2703"/>
                    <a:pt x="2096" y="2703"/>
                    <a:pt x="2155" y="2703"/>
                  </a:cubicBezTo>
                  <a:cubicBezTo>
                    <a:pt x="2215" y="2703"/>
                    <a:pt x="2274" y="2703"/>
                    <a:pt x="2334" y="2680"/>
                  </a:cubicBezTo>
                  <a:close/>
                  <a:moveTo>
                    <a:pt x="2203" y="334"/>
                  </a:moveTo>
                  <a:cubicBezTo>
                    <a:pt x="3227" y="334"/>
                    <a:pt x="4072" y="1179"/>
                    <a:pt x="4072" y="2203"/>
                  </a:cubicBezTo>
                  <a:cubicBezTo>
                    <a:pt x="4060" y="2787"/>
                    <a:pt x="3786" y="3311"/>
                    <a:pt x="3370" y="3668"/>
                  </a:cubicBezTo>
                  <a:lnTo>
                    <a:pt x="3370" y="3430"/>
                  </a:lnTo>
                  <a:cubicBezTo>
                    <a:pt x="3370" y="3239"/>
                    <a:pt x="3263" y="3073"/>
                    <a:pt x="3096" y="2977"/>
                  </a:cubicBezTo>
                  <a:lnTo>
                    <a:pt x="2691" y="2787"/>
                  </a:lnTo>
                  <a:lnTo>
                    <a:pt x="2691" y="2775"/>
                  </a:lnTo>
                  <a:lnTo>
                    <a:pt x="2691" y="2537"/>
                  </a:lnTo>
                  <a:cubicBezTo>
                    <a:pt x="2905" y="2382"/>
                    <a:pt x="3036" y="2132"/>
                    <a:pt x="3036" y="1870"/>
                  </a:cubicBezTo>
                  <a:lnTo>
                    <a:pt x="3036" y="1525"/>
                  </a:lnTo>
                  <a:cubicBezTo>
                    <a:pt x="3036" y="1156"/>
                    <a:pt x="2739" y="858"/>
                    <a:pt x="2370" y="858"/>
                  </a:cubicBezTo>
                  <a:lnTo>
                    <a:pt x="2024" y="858"/>
                  </a:lnTo>
                  <a:cubicBezTo>
                    <a:pt x="1655" y="858"/>
                    <a:pt x="1358" y="1156"/>
                    <a:pt x="1358" y="1525"/>
                  </a:cubicBezTo>
                  <a:lnTo>
                    <a:pt x="1358" y="1870"/>
                  </a:lnTo>
                  <a:cubicBezTo>
                    <a:pt x="1358" y="2132"/>
                    <a:pt x="1488" y="2382"/>
                    <a:pt x="1703" y="2537"/>
                  </a:cubicBezTo>
                  <a:lnTo>
                    <a:pt x="1703" y="2775"/>
                  </a:lnTo>
                  <a:lnTo>
                    <a:pt x="1703" y="2787"/>
                  </a:lnTo>
                  <a:lnTo>
                    <a:pt x="1298" y="2977"/>
                  </a:lnTo>
                  <a:cubicBezTo>
                    <a:pt x="1131" y="3073"/>
                    <a:pt x="1024" y="3239"/>
                    <a:pt x="1024" y="3430"/>
                  </a:cubicBezTo>
                  <a:lnTo>
                    <a:pt x="1024" y="3668"/>
                  </a:lnTo>
                  <a:cubicBezTo>
                    <a:pt x="596" y="3323"/>
                    <a:pt x="334" y="2799"/>
                    <a:pt x="334" y="2203"/>
                  </a:cubicBezTo>
                  <a:cubicBezTo>
                    <a:pt x="334" y="1179"/>
                    <a:pt x="1179" y="334"/>
                    <a:pt x="2203" y="334"/>
                  </a:cubicBezTo>
                  <a:close/>
                  <a:moveTo>
                    <a:pt x="2667" y="3120"/>
                  </a:moveTo>
                  <a:lnTo>
                    <a:pt x="2929" y="3251"/>
                  </a:lnTo>
                  <a:cubicBezTo>
                    <a:pt x="2989" y="3275"/>
                    <a:pt x="3036" y="3335"/>
                    <a:pt x="3036" y="3418"/>
                  </a:cubicBezTo>
                  <a:lnTo>
                    <a:pt x="3036" y="3858"/>
                  </a:lnTo>
                  <a:cubicBezTo>
                    <a:pt x="2786" y="3989"/>
                    <a:pt x="2489" y="4073"/>
                    <a:pt x="2179" y="4073"/>
                  </a:cubicBezTo>
                  <a:cubicBezTo>
                    <a:pt x="1858" y="4073"/>
                    <a:pt x="1584" y="3989"/>
                    <a:pt x="1310" y="3858"/>
                  </a:cubicBezTo>
                  <a:lnTo>
                    <a:pt x="1310" y="3418"/>
                  </a:lnTo>
                  <a:cubicBezTo>
                    <a:pt x="1310" y="3335"/>
                    <a:pt x="1358" y="3275"/>
                    <a:pt x="1417" y="3251"/>
                  </a:cubicBezTo>
                  <a:lnTo>
                    <a:pt x="1679" y="3120"/>
                  </a:lnTo>
                  <a:lnTo>
                    <a:pt x="1941" y="3370"/>
                  </a:lnTo>
                  <a:cubicBezTo>
                    <a:pt x="2000" y="3430"/>
                    <a:pt x="2084" y="3454"/>
                    <a:pt x="2179" y="3454"/>
                  </a:cubicBezTo>
                  <a:cubicBezTo>
                    <a:pt x="2262" y="3454"/>
                    <a:pt x="2334" y="3430"/>
                    <a:pt x="2417" y="3370"/>
                  </a:cubicBezTo>
                  <a:lnTo>
                    <a:pt x="2667" y="3120"/>
                  </a:lnTo>
                  <a:close/>
                  <a:moveTo>
                    <a:pt x="2191" y="1"/>
                  </a:moveTo>
                  <a:cubicBezTo>
                    <a:pt x="988" y="1"/>
                    <a:pt x="0" y="989"/>
                    <a:pt x="0" y="2192"/>
                  </a:cubicBezTo>
                  <a:cubicBezTo>
                    <a:pt x="0" y="3394"/>
                    <a:pt x="988" y="4382"/>
                    <a:pt x="2191" y="4382"/>
                  </a:cubicBezTo>
                  <a:cubicBezTo>
                    <a:pt x="3393" y="4382"/>
                    <a:pt x="4382" y="3394"/>
                    <a:pt x="4382" y="2192"/>
                  </a:cubicBezTo>
                  <a:cubicBezTo>
                    <a:pt x="4382" y="989"/>
                    <a:pt x="3393" y="1"/>
                    <a:pt x="21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74" name="Google Shape;10174;p78"/>
            <p:cNvSpPr/>
            <p:nvPr/>
          </p:nvSpPr>
          <p:spPr>
            <a:xfrm>
              <a:off x="7180009" y="3466271"/>
              <a:ext cx="159201" cy="149685"/>
            </a:xfrm>
            <a:custGeom>
              <a:avLst/>
              <a:gdLst/>
              <a:ahLst/>
              <a:cxnLst/>
              <a:rect l="l" t="t" r="r" b="b"/>
              <a:pathLst>
                <a:path w="5002" h="4703" extrusionOk="0">
                  <a:moveTo>
                    <a:pt x="3163" y="1"/>
                  </a:moveTo>
                  <a:cubicBezTo>
                    <a:pt x="2425" y="1"/>
                    <a:pt x="1690" y="286"/>
                    <a:pt x="1132" y="844"/>
                  </a:cubicBezTo>
                  <a:cubicBezTo>
                    <a:pt x="96" y="1868"/>
                    <a:pt x="1" y="3500"/>
                    <a:pt x="894" y="4643"/>
                  </a:cubicBezTo>
                  <a:cubicBezTo>
                    <a:pt x="918" y="4690"/>
                    <a:pt x="965" y="4702"/>
                    <a:pt x="1013" y="4702"/>
                  </a:cubicBezTo>
                  <a:cubicBezTo>
                    <a:pt x="1037" y="4702"/>
                    <a:pt x="1084" y="4690"/>
                    <a:pt x="1108" y="4666"/>
                  </a:cubicBezTo>
                  <a:cubicBezTo>
                    <a:pt x="1192" y="4607"/>
                    <a:pt x="1192" y="4523"/>
                    <a:pt x="1144" y="4452"/>
                  </a:cubicBezTo>
                  <a:cubicBezTo>
                    <a:pt x="358" y="3440"/>
                    <a:pt x="441" y="1987"/>
                    <a:pt x="1346" y="1083"/>
                  </a:cubicBezTo>
                  <a:cubicBezTo>
                    <a:pt x="1845" y="591"/>
                    <a:pt x="2498" y="338"/>
                    <a:pt x="3153" y="338"/>
                  </a:cubicBezTo>
                  <a:cubicBezTo>
                    <a:pt x="3703" y="338"/>
                    <a:pt x="4254" y="516"/>
                    <a:pt x="4716" y="880"/>
                  </a:cubicBezTo>
                  <a:cubicBezTo>
                    <a:pt x="4744" y="903"/>
                    <a:pt x="4775" y="914"/>
                    <a:pt x="4807" y="914"/>
                  </a:cubicBezTo>
                  <a:cubicBezTo>
                    <a:pt x="4856" y="914"/>
                    <a:pt x="4906" y="888"/>
                    <a:pt x="4942" y="844"/>
                  </a:cubicBezTo>
                  <a:cubicBezTo>
                    <a:pt x="5002" y="773"/>
                    <a:pt x="4978" y="666"/>
                    <a:pt x="4918" y="606"/>
                  </a:cubicBezTo>
                  <a:cubicBezTo>
                    <a:pt x="4398" y="200"/>
                    <a:pt x="3779" y="1"/>
                    <a:pt x="31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75" name="Google Shape;10175;p78"/>
            <p:cNvSpPr/>
            <p:nvPr/>
          </p:nvSpPr>
          <p:spPr>
            <a:xfrm>
              <a:off x="7222085" y="3499690"/>
              <a:ext cx="158819" cy="148825"/>
            </a:xfrm>
            <a:custGeom>
              <a:avLst/>
              <a:gdLst/>
              <a:ahLst/>
              <a:cxnLst/>
              <a:rect l="l" t="t" r="r" b="b"/>
              <a:pathLst>
                <a:path w="4990" h="4676" extrusionOk="0">
                  <a:moveTo>
                    <a:pt x="3983" y="0"/>
                  </a:moveTo>
                  <a:cubicBezTo>
                    <a:pt x="3948" y="0"/>
                    <a:pt x="3913" y="12"/>
                    <a:pt x="3882" y="33"/>
                  </a:cubicBezTo>
                  <a:cubicBezTo>
                    <a:pt x="3810" y="92"/>
                    <a:pt x="3810" y="187"/>
                    <a:pt x="3858" y="259"/>
                  </a:cubicBezTo>
                  <a:cubicBezTo>
                    <a:pt x="4644" y="1271"/>
                    <a:pt x="4549" y="2711"/>
                    <a:pt x="3644" y="3616"/>
                  </a:cubicBezTo>
                  <a:cubicBezTo>
                    <a:pt x="3152" y="4115"/>
                    <a:pt x="2502" y="4367"/>
                    <a:pt x="1848" y="4367"/>
                  </a:cubicBezTo>
                  <a:cubicBezTo>
                    <a:pt x="1299" y="4367"/>
                    <a:pt x="748" y="4189"/>
                    <a:pt x="286" y="3831"/>
                  </a:cubicBezTo>
                  <a:cubicBezTo>
                    <a:pt x="250" y="3805"/>
                    <a:pt x="214" y="3793"/>
                    <a:pt x="180" y="3793"/>
                  </a:cubicBezTo>
                  <a:cubicBezTo>
                    <a:pt x="135" y="3793"/>
                    <a:pt x="94" y="3814"/>
                    <a:pt x="60" y="3854"/>
                  </a:cubicBezTo>
                  <a:cubicBezTo>
                    <a:pt x="0" y="3938"/>
                    <a:pt x="12" y="4021"/>
                    <a:pt x="84" y="4081"/>
                  </a:cubicBezTo>
                  <a:cubicBezTo>
                    <a:pt x="608" y="4486"/>
                    <a:pt x="1239" y="4676"/>
                    <a:pt x="1846" y="4676"/>
                  </a:cubicBezTo>
                  <a:cubicBezTo>
                    <a:pt x="2584" y="4676"/>
                    <a:pt x="3322" y="4390"/>
                    <a:pt x="3882" y="3843"/>
                  </a:cubicBezTo>
                  <a:cubicBezTo>
                    <a:pt x="4894" y="2831"/>
                    <a:pt x="4989" y="1211"/>
                    <a:pt x="4108" y="68"/>
                  </a:cubicBezTo>
                  <a:cubicBezTo>
                    <a:pt x="4074" y="21"/>
                    <a:pt x="4029" y="0"/>
                    <a:pt x="398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76" name="Google Shape;10176;p78"/>
          <p:cNvGrpSpPr/>
          <p:nvPr/>
        </p:nvGrpSpPr>
        <p:grpSpPr>
          <a:xfrm>
            <a:off x="10069006" y="4288745"/>
            <a:ext cx="459844" cy="401748"/>
            <a:chOff x="7551754" y="3390808"/>
            <a:chExt cx="344883" cy="301311"/>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77" name="Google Shape;10177;p78"/>
            <p:cNvSpPr/>
            <p:nvPr/>
          </p:nvSpPr>
          <p:spPr>
            <a:xfrm>
              <a:off x="7551754" y="3390808"/>
              <a:ext cx="344883" cy="301311"/>
            </a:xfrm>
            <a:custGeom>
              <a:avLst/>
              <a:gdLst/>
              <a:ahLst/>
              <a:cxnLst/>
              <a:rect l="l" t="t" r="r" b="b"/>
              <a:pathLst>
                <a:path w="10836" h="9467" extrusionOk="0">
                  <a:moveTo>
                    <a:pt x="6097" y="334"/>
                  </a:moveTo>
                  <a:lnTo>
                    <a:pt x="5799" y="3049"/>
                  </a:lnTo>
                  <a:cubicBezTo>
                    <a:pt x="5799" y="3049"/>
                    <a:pt x="5799" y="3073"/>
                    <a:pt x="5787" y="3073"/>
                  </a:cubicBezTo>
                  <a:lnTo>
                    <a:pt x="5073" y="3073"/>
                  </a:lnTo>
                  <a:cubicBezTo>
                    <a:pt x="5073" y="3073"/>
                    <a:pt x="5061" y="3073"/>
                    <a:pt x="5061" y="3049"/>
                  </a:cubicBezTo>
                  <a:lnTo>
                    <a:pt x="4763" y="334"/>
                  </a:lnTo>
                  <a:close/>
                  <a:moveTo>
                    <a:pt x="10336" y="2692"/>
                  </a:moveTo>
                  <a:cubicBezTo>
                    <a:pt x="10443" y="2692"/>
                    <a:pt x="10526" y="2763"/>
                    <a:pt x="10526" y="2870"/>
                  </a:cubicBezTo>
                  <a:lnTo>
                    <a:pt x="10526" y="8978"/>
                  </a:lnTo>
                  <a:cubicBezTo>
                    <a:pt x="10526" y="9085"/>
                    <a:pt x="10443" y="9157"/>
                    <a:pt x="10347" y="9157"/>
                  </a:cubicBezTo>
                  <a:lnTo>
                    <a:pt x="525" y="9157"/>
                  </a:lnTo>
                  <a:cubicBezTo>
                    <a:pt x="418" y="9157"/>
                    <a:pt x="346" y="9085"/>
                    <a:pt x="346" y="8978"/>
                  </a:cubicBezTo>
                  <a:lnTo>
                    <a:pt x="346" y="2870"/>
                  </a:lnTo>
                  <a:cubicBezTo>
                    <a:pt x="346" y="2763"/>
                    <a:pt x="418" y="2692"/>
                    <a:pt x="525" y="2692"/>
                  </a:cubicBezTo>
                  <a:lnTo>
                    <a:pt x="4704" y="2692"/>
                  </a:lnTo>
                  <a:lnTo>
                    <a:pt x="4752" y="3084"/>
                  </a:lnTo>
                  <a:cubicBezTo>
                    <a:pt x="4763" y="3251"/>
                    <a:pt x="4906" y="3382"/>
                    <a:pt x="5073" y="3382"/>
                  </a:cubicBezTo>
                  <a:lnTo>
                    <a:pt x="5787" y="3382"/>
                  </a:lnTo>
                  <a:cubicBezTo>
                    <a:pt x="5954" y="3382"/>
                    <a:pt x="6097" y="3263"/>
                    <a:pt x="6121" y="3084"/>
                  </a:cubicBezTo>
                  <a:lnTo>
                    <a:pt x="6156" y="2692"/>
                  </a:lnTo>
                  <a:close/>
                  <a:moveTo>
                    <a:pt x="4573" y="1"/>
                  </a:moveTo>
                  <a:cubicBezTo>
                    <a:pt x="4525" y="1"/>
                    <a:pt x="4478" y="13"/>
                    <a:pt x="4454" y="60"/>
                  </a:cubicBezTo>
                  <a:cubicBezTo>
                    <a:pt x="4418" y="96"/>
                    <a:pt x="4406" y="132"/>
                    <a:pt x="4406" y="179"/>
                  </a:cubicBezTo>
                  <a:lnTo>
                    <a:pt x="4644" y="2382"/>
                  </a:lnTo>
                  <a:lnTo>
                    <a:pt x="489" y="2382"/>
                  </a:lnTo>
                  <a:cubicBezTo>
                    <a:pt x="215" y="2382"/>
                    <a:pt x="1" y="2608"/>
                    <a:pt x="1" y="2870"/>
                  </a:cubicBezTo>
                  <a:lnTo>
                    <a:pt x="1" y="8978"/>
                  </a:lnTo>
                  <a:cubicBezTo>
                    <a:pt x="1" y="9240"/>
                    <a:pt x="215" y="9466"/>
                    <a:pt x="489" y="9466"/>
                  </a:cubicBezTo>
                  <a:lnTo>
                    <a:pt x="10312" y="9466"/>
                  </a:lnTo>
                  <a:cubicBezTo>
                    <a:pt x="10574" y="9466"/>
                    <a:pt x="10800" y="9240"/>
                    <a:pt x="10800" y="8978"/>
                  </a:cubicBezTo>
                  <a:lnTo>
                    <a:pt x="10800" y="2870"/>
                  </a:lnTo>
                  <a:cubicBezTo>
                    <a:pt x="10836" y="2608"/>
                    <a:pt x="10609" y="2382"/>
                    <a:pt x="10347" y="2382"/>
                  </a:cubicBezTo>
                  <a:lnTo>
                    <a:pt x="6192" y="2382"/>
                  </a:lnTo>
                  <a:lnTo>
                    <a:pt x="6430" y="179"/>
                  </a:lnTo>
                  <a:cubicBezTo>
                    <a:pt x="6430" y="132"/>
                    <a:pt x="6418" y="96"/>
                    <a:pt x="6383" y="60"/>
                  </a:cubicBezTo>
                  <a:cubicBezTo>
                    <a:pt x="6359" y="36"/>
                    <a:pt x="6311" y="1"/>
                    <a:pt x="626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78" name="Google Shape;10178;p78"/>
            <p:cNvSpPr/>
            <p:nvPr/>
          </p:nvSpPr>
          <p:spPr>
            <a:xfrm>
              <a:off x="7584345" y="3509811"/>
              <a:ext cx="117889" cy="150098"/>
            </a:xfrm>
            <a:custGeom>
              <a:avLst/>
              <a:gdLst/>
              <a:ahLst/>
              <a:cxnLst/>
              <a:rect l="l" t="t" r="r" b="b"/>
              <a:pathLst>
                <a:path w="3704" h="4716" extrusionOk="0">
                  <a:moveTo>
                    <a:pt x="2037" y="1143"/>
                  </a:moveTo>
                  <a:cubicBezTo>
                    <a:pt x="2239" y="1143"/>
                    <a:pt x="2394" y="1310"/>
                    <a:pt x="2394" y="1501"/>
                  </a:cubicBezTo>
                  <a:lnTo>
                    <a:pt x="2394" y="1846"/>
                  </a:lnTo>
                  <a:cubicBezTo>
                    <a:pt x="2382" y="2143"/>
                    <a:pt x="2144" y="2370"/>
                    <a:pt x="1858" y="2370"/>
                  </a:cubicBezTo>
                  <a:cubicBezTo>
                    <a:pt x="1572" y="2370"/>
                    <a:pt x="1346" y="2132"/>
                    <a:pt x="1346" y="1846"/>
                  </a:cubicBezTo>
                  <a:lnTo>
                    <a:pt x="1346" y="1501"/>
                  </a:lnTo>
                  <a:cubicBezTo>
                    <a:pt x="1346" y="1310"/>
                    <a:pt x="1501" y="1143"/>
                    <a:pt x="1703" y="1143"/>
                  </a:cubicBezTo>
                  <a:close/>
                  <a:moveTo>
                    <a:pt x="2025" y="2667"/>
                  </a:moveTo>
                  <a:lnTo>
                    <a:pt x="2025" y="2751"/>
                  </a:lnTo>
                  <a:cubicBezTo>
                    <a:pt x="2037" y="2822"/>
                    <a:pt x="2061" y="2870"/>
                    <a:pt x="2084" y="2929"/>
                  </a:cubicBezTo>
                  <a:lnTo>
                    <a:pt x="1858" y="3155"/>
                  </a:lnTo>
                  <a:lnTo>
                    <a:pt x="1846" y="3155"/>
                  </a:lnTo>
                  <a:lnTo>
                    <a:pt x="1620" y="2929"/>
                  </a:lnTo>
                  <a:cubicBezTo>
                    <a:pt x="1656" y="2882"/>
                    <a:pt x="1668" y="2822"/>
                    <a:pt x="1668" y="2763"/>
                  </a:cubicBezTo>
                  <a:lnTo>
                    <a:pt x="1668" y="2667"/>
                  </a:lnTo>
                  <a:cubicBezTo>
                    <a:pt x="1727" y="2679"/>
                    <a:pt x="1787" y="2679"/>
                    <a:pt x="1846" y="2679"/>
                  </a:cubicBezTo>
                  <a:cubicBezTo>
                    <a:pt x="1906" y="2679"/>
                    <a:pt x="1965" y="2679"/>
                    <a:pt x="2025" y="2667"/>
                  </a:cubicBezTo>
                  <a:close/>
                  <a:moveTo>
                    <a:pt x="2358" y="3108"/>
                  </a:moveTo>
                  <a:lnTo>
                    <a:pt x="2620" y="3239"/>
                  </a:lnTo>
                  <a:cubicBezTo>
                    <a:pt x="2680" y="3275"/>
                    <a:pt x="2727" y="3334"/>
                    <a:pt x="2727" y="3406"/>
                  </a:cubicBezTo>
                  <a:lnTo>
                    <a:pt x="2727" y="4406"/>
                  </a:lnTo>
                  <a:lnTo>
                    <a:pt x="1001" y="4406"/>
                  </a:lnTo>
                  <a:lnTo>
                    <a:pt x="1001" y="3406"/>
                  </a:lnTo>
                  <a:cubicBezTo>
                    <a:pt x="1001" y="3334"/>
                    <a:pt x="1049" y="3275"/>
                    <a:pt x="1108" y="3239"/>
                  </a:cubicBezTo>
                  <a:lnTo>
                    <a:pt x="1370" y="3108"/>
                  </a:lnTo>
                  <a:lnTo>
                    <a:pt x="1620" y="3358"/>
                  </a:lnTo>
                  <a:cubicBezTo>
                    <a:pt x="1680" y="3417"/>
                    <a:pt x="1775" y="3453"/>
                    <a:pt x="1858" y="3453"/>
                  </a:cubicBezTo>
                  <a:cubicBezTo>
                    <a:pt x="1953" y="3453"/>
                    <a:pt x="2025" y="3417"/>
                    <a:pt x="2096" y="3358"/>
                  </a:cubicBezTo>
                  <a:lnTo>
                    <a:pt x="2358" y="3108"/>
                  </a:lnTo>
                  <a:close/>
                  <a:moveTo>
                    <a:pt x="3394" y="298"/>
                  </a:moveTo>
                  <a:cubicBezTo>
                    <a:pt x="3394" y="298"/>
                    <a:pt x="3406" y="298"/>
                    <a:pt x="3406" y="310"/>
                  </a:cubicBezTo>
                  <a:lnTo>
                    <a:pt x="3406" y="4394"/>
                  </a:lnTo>
                  <a:lnTo>
                    <a:pt x="3394" y="4394"/>
                  </a:lnTo>
                  <a:lnTo>
                    <a:pt x="3037" y="4406"/>
                  </a:lnTo>
                  <a:lnTo>
                    <a:pt x="3037" y="3406"/>
                  </a:lnTo>
                  <a:cubicBezTo>
                    <a:pt x="3037" y="3215"/>
                    <a:pt x="2930" y="3048"/>
                    <a:pt x="2775" y="2965"/>
                  </a:cubicBezTo>
                  <a:lnTo>
                    <a:pt x="2370" y="2763"/>
                  </a:lnTo>
                  <a:lnTo>
                    <a:pt x="2370" y="2751"/>
                  </a:lnTo>
                  <a:lnTo>
                    <a:pt x="2370" y="2513"/>
                  </a:lnTo>
                  <a:cubicBezTo>
                    <a:pt x="2573" y="2370"/>
                    <a:pt x="2715" y="2108"/>
                    <a:pt x="2715" y="1846"/>
                  </a:cubicBezTo>
                  <a:lnTo>
                    <a:pt x="2715" y="1501"/>
                  </a:lnTo>
                  <a:cubicBezTo>
                    <a:pt x="2715" y="1131"/>
                    <a:pt x="2418" y="834"/>
                    <a:pt x="2037" y="834"/>
                  </a:cubicBezTo>
                  <a:lnTo>
                    <a:pt x="1703" y="834"/>
                  </a:lnTo>
                  <a:cubicBezTo>
                    <a:pt x="1322" y="834"/>
                    <a:pt x="1025" y="1131"/>
                    <a:pt x="1025" y="1501"/>
                  </a:cubicBezTo>
                  <a:lnTo>
                    <a:pt x="1025" y="1846"/>
                  </a:lnTo>
                  <a:cubicBezTo>
                    <a:pt x="1025" y="2108"/>
                    <a:pt x="1168" y="2370"/>
                    <a:pt x="1370" y="2513"/>
                  </a:cubicBezTo>
                  <a:lnTo>
                    <a:pt x="1370" y="2751"/>
                  </a:lnTo>
                  <a:lnTo>
                    <a:pt x="1370" y="2763"/>
                  </a:lnTo>
                  <a:lnTo>
                    <a:pt x="965" y="2965"/>
                  </a:lnTo>
                  <a:cubicBezTo>
                    <a:pt x="810" y="3048"/>
                    <a:pt x="703" y="3215"/>
                    <a:pt x="703" y="3406"/>
                  </a:cubicBezTo>
                  <a:lnTo>
                    <a:pt x="703" y="4394"/>
                  </a:lnTo>
                  <a:lnTo>
                    <a:pt x="346" y="4394"/>
                  </a:lnTo>
                  <a:cubicBezTo>
                    <a:pt x="346" y="4394"/>
                    <a:pt x="334" y="4394"/>
                    <a:pt x="334" y="4370"/>
                  </a:cubicBezTo>
                  <a:lnTo>
                    <a:pt x="334" y="310"/>
                  </a:lnTo>
                  <a:cubicBezTo>
                    <a:pt x="334" y="310"/>
                    <a:pt x="334" y="298"/>
                    <a:pt x="346" y="298"/>
                  </a:cubicBezTo>
                  <a:close/>
                  <a:moveTo>
                    <a:pt x="334" y="0"/>
                  </a:moveTo>
                  <a:cubicBezTo>
                    <a:pt x="156" y="0"/>
                    <a:pt x="1" y="143"/>
                    <a:pt x="1" y="322"/>
                  </a:cubicBezTo>
                  <a:lnTo>
                    <a:pt x="1" y="4394"/>
                  </a:lnTo>
                  <a:cubicBezTo>
                    <a:pt x="1" y="4572"/>
                    <a:pt x="156" y="4715"/>
                    <a:pt x="334" y="4715"/>
                  </a:cubicBezTo>
                  <a:lnTo>
                    <a:pt x="3382" y="4715"/>
                  </a:lnTo>
                  <a:cubicBezTo>
                    <a:pt x="3561" y="4715"/>
                    <a:pt x="3704" y="4572"/>
                    <a:pt x="3704" y="4394"/>
                  </a:cubicBezTo>
                  <a:lnTo>
                    <a:pt x="3704" y="322"/>
                  </a:lnTo>
                  <a:cubicBezTo>
                    <a:pt x="3704" y="143"/>
                    <a:pt x="3561" y="0"/>
                    <a:pt x="338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79" name="Google Shape;10179;p78"/>
            <p:cNvSpPr/>
            <p:nvPr/>
          </p:nvSpPr>
          <p:spPr>
            <a:xfrm>
              <a:off x="7724959" y="3509811"/>
              <a:ext cx="139468" cy="31859"/>
            </a:xfrm>
            <a:custGeom>
              <a:avLst/>
              <a:gdLst/>
              <a:ahLst/>
              <a:cxnLst/>
              <a:rect l="l" t="t" r="r" b="b"/>
              <a:pathLst>
                <a:path w="4382" h="1001" extrusionOk="0">
                  <a:moveTo>
                    <a:pt x="4048" y="310"/>
                  </a:moveTo>
                  <a:cubicBezTo>
                    <a:pt x="4048" y="310"/>
                    <a:pt x="4072" y="310"/>
                    <a:pt x="4072" y="322"/>
                  </a:cubicBezTo>
                  <a:lnTo>
                    <a:pt x="4072" y="667"/>
                  </a:lnTo>
                  <a:lnTo>
                    <a:pt x="333" y="679"/>
                  </a:lnTo>
                  <a:cubicBezTo>
                    <a:pt x="333" y="679"/>
                    <a:pt x="322" y="679"/>
                    <a:pt x="322" y="667"/>
                  </a:cubicBezTo>
                  <a:lnTo>
                    <a:pt x="322" y="322"/>
                  </a:lnTo>
                  <a:cubicBezTo>
                    <a:pt x="322" y="322"/>
                    <a:pt x="322" y="310"/>
                    <a:pt x="333" y="310"/>
                  </a:cubicBezTo>
                  <a:close/>
                  <a:moveTo>
                    <a:pt x="333" y="0"/>
                  </a:moveTo>
                  <a:cubicBezTo>
                    <a:pt x="155" y="0"/>
                    <a:pt x="0" y="143"/>
                    <a:pt x="0" y="322"/>
                  </a:cubicBezTo>
                  <a:lnTo>
                    <a:pt x="0" y="667"/>
                  </a:lnTo>
                  <a:cubicBezTo>
                    <a:pt x="0" y="846"/>
                    <a:pt x="155" y="1000"/>
                    <a:pt x="333" y="1000"/>
                  </a:cubicBezTo>
                  <a:lnTo>
                    <a:pt x="4048" y="1000"/>
                  </a:lnTo>
                  <a:cubicBezTo>
                    <a:pt x="4227" y="1000"/>
                    <a:pt x="4382" y="846"/>
                    <a:pt x="4382" y="667"/>
                  </a:cubicBezTo>
                  <a:lnTo>
                    <a:pt x="4382" y="322"/>
                  </a:lnTo>
                  <a:cubicBezTo>
                    <a:pt x="4382" y="143"/>
                    <a:pt x="4227" y="0"/>
                    <a:pt x="404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0" name="Google Shape;10180;p78"/>
            <p:cNvSpPr/>
            <p:nvPr/>
          </p:nvSpPr>
          <p:spPr>
            <a:xfrm>
              <a:off x="7724577" y="3553001"/>
              <a:ext cx="107259" cy="31477"/>
            </a:xfrm>
            <a:custGeom>
              <a:avLst/>
              <a:gdLst/>
              <a:ahLst/>
              <a:cxnLst/>
              <a:rect l="l" t="t" r="r" b="b"/>
              <a:pathLst>
                <a:path w="3370" h="989" extrusionOk="0">
                  <a:moveTo>
                    <a:pt x="3036" y="310"/>
                  </a:moveTo>
                  <a:cubicBezTo>
                    <a:pt x="3036" y="310"/>
                    <a:pt x="3048" y="310"/>
                    <a:pt x="3048" y="322"/>
                  </a:cubicBezTo>
                  <a:lnTo>
                    <a:pt x="3048" y="667"/>
                  </a:lnTo>
                  <a:lnTo>
                    <a:pt x="334" y="679"/>
                  </a:lnTo>
                  <a:cubicBezTo>
                    <a:pt x="334" y="679"/>
                    <a:pt x="310" y="679"/>
                    <a:pt x="310" y="667"/>
                  </a:cubicBezTo>
                  <a:lnTo>
                    <a:pt x="310" y="322"/>
                  </a:lnTo>
                  <a:cubicBezTo>
                    <a:pt x="310" y="322"/>
                    <a:pt x="310" y="310"/>
                    <a:pt x="334" y="310"/>
                  </a:cubicBezTo>
                  <a:close/>
                  <a:moveTo>
                    <a:pt x="334" y="1"/>
                  </a:moveTo>
                  <a:cubicBezTo>
                    <a:pt x="143" y="1"/>
                    <a:pt x="0" y="144"/>
                    <a:pt x="0" y="322"/>
                  </a:cubicBezTo>
                  <a:lnTo>
                    <a:pt x="0" y="667"/>
                  </a:lnTo>
                  <a:cubicBezTo>
                    <a:pt x="0" y="846"/>
                    <a:pt x="143" y="989"/>
                    <a:pt x="334" y="989"/>
                  </a:cubicBezTo>
                  <a:lnTo>
                    <a:pt x="3036" y="989"/>
                  </a:lnTo>
                  <a:cubicBezTo>
                    <a:pt x="3215" y="989"/>
                    <a:pt x="3370" y="846"/>
                    <a:pt x="3370" y="667"/>
                  </a:cubicBezTo>
                  <a:lnTo>
                    <a:pt x="3370" y="322"/>
                  </a:lnTo>
                  <a:cubicBezTo>
                    <a:pt x="3370" y="144"/>
                    <a:pt x="3227" y="1"/>
                    <a:pt x="303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1" name="Google Shape;10181;p78"/>
            <p:cNvSpPr/>
            <p:nvPr/>
          </p:nvSpPr>
          <p:spPr>
            <a:xfrm>
              <a:off x="7724577" y="3595841"/>
              <a:ext cx="64451" cy="10630"/>
            </a:xfrm>
            <a:custGeom>
              <a:avLst/>
              <a:gdLst/>
              <a:ahLst/>
              <a:cxnLst/>
              <a:rect l="l" t="t" r="r" b="b"/>
              <a:pathLst>
                <a:path w="2025" h="334" extrusionOk="0">
                  <a:moveTo>
                    <a:pt x="167" y="0"/>
                  </a:moveTo>
                  <a:cubicBezTo>
                    <a:pt x="72" y="0"/>
                    <a:pt x="0" y="83"/>
                    <a:pt x="0" y="167"/>
                  </a:cubicBezTo>
                  <a:cubicBezTo>
                    <a:pt x="0" y="262"/>
                    <a:pt x="72" y="333"/>
                    <a:pt x="167" y="333"/>
                  </a:cubicBezTo>
                  <a:lnTo>
                    <a:pt x="1858" y="333"/>
                  </a:lnTo>
                  <a:cubicBezTo>
                    <a:pt x="1953" y="333"/>
                    <a:pt x="2024" y="262"/>
                    <a:pt x="2024" y="167"/>
                  </a:cubicBezTo>
                  <a:cubicBezTo>
                    <a:pt x="2012" y="83"/>
                    <a:pt x="1953" y="0"/>
                    <a:pt x="185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2" name="Google Shape;10182;p78"/>
            <p:cNvSpPr/>
            <p:nvPr/>
          </p:nvSpPr>
          <p:spPr>
            <a:xfrm>
              <a:off x="7799977" y="3595841"/>
              <a:ext cx="32241" cy="10630"/>
            </a:xfrm>
            <a:custGeom>
              <a:avLst/>
              <a:gdLst/>
              <a:ahLst/>
              <a:cxnLst/>
              <a:rect l="l" t="t" r="r" b="b"/>
              <a:pathLst>
                <a:path w="1013" h="334" extrusionOk="0">
                  <a:moveTo>
                    <a:pt x="167" y="0"/>
                  </a:moveTo>
                  <a:cubicBezTo>
                    <a:pt x="72" y="0"/>
                    <a:pt x="1" y="83"/>
                    <a:pt x="1" y="167"/>
                  </a:cubicBezTo>
                  <a:cubicBezTo>
                    <a:pt x="1" y="262"/>
                    <a:pt x="72" y="333"/>
                    <a:pt x="167" y="333"/>
                  </a:cubicBezTo>
                  <a:lnTo>
                    <a:pt x="846" y="333"/>
                  </a:lnTo>
                  <a:cubicBezTo>
                    <a:pt x="941" y="333"/>
                    <a:pt x="1013" y="262"/>
                    <a:pt x="1013" y="167"/>
                  </a:cubicBezTo>
                  <a:cubicBezTo>
                    <a:pt x="1001" y="83"/>
                    <a:pt x="941" y="0"/>
                    <a:pt x="84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3" name="Google Shape;10183;p78"/>
            <p:cNvSpPr/>
            <p:nvPr/>
          </p:nvSpPr>
          <p:spPr>
            <a:xfrm>
              <a:off x="7724577" y="3628051"/>
              <a:ext cx="21229" cy="10630"/>
            </a:xfrm>
            <a:custGeom>
              <a:avLst/>
              <a:gdLst/>
              <a:ahLst/>
              <a:cxnLst/>
              <a:rect l="l" t="t" r="r" b="b"/>
              <a:pathLst>
                <a:path w="667" h="334" extrusionOk="0">
                  <a:moveTo>
                    <a:pt x="167" y="0"/>
                  </a:moveTo>
                  <a:cubicBezTo>
                    <a:pt x="72" y="0"/>
                    <a:pt x="0" y="83"/>
                    <a:pt x="0" y="167"/>
                  </a:cubicBezTo>
                  <a:cubicBezTo>
                    <a:pt x="0" y="262"/>
                    <a:pt x="72" y="333"/>
                    <a:pt x="167" y="333"/>
                  </a:cubicBezTo>
                  <a:lnTo>
                    <a:pt x="512" y="333"/>
                  </a:lnTo>
                  <a:cubicBezTo>
                    <a:pt x="595" y="333"/>
                    <a:pt x="667" y="262"/>
                    <a:pt x="667" y="167"/>
                  </a:cubicBezTo>
                  <a:cubicBezTo>
                    <a:pt x="667" y="83"/>
                    <a:pt x="595" y="0"/>
                    <a:pt x="51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4" name="Google Shape;10184;p78"/>
            <p:cNvSpPr/>
            <p:nvPr/>
          </p:nvSpPr>
          <p:spPr>
            <a:xfrm>
              <a:off x="7756787" y="3628051"/>
              <a:ext cx="53438" cy="10630"/>
            </a:xfrm>
            <a:custGeom>
              <a:avLst/>
              <a:gdLst/>
              <a:ahLst/>
              <a:cxnLst/>
              <a:rect l="l" t="t" r="r" b="b"/>
              <a:pathLst>
                <a:path w="1679" h="334" extrusionOk="0">
                  <a:moveTo>
                    <a:pt x="167" y="0"/>
                  </a:moveTo>
                  <a:cubicBezTo>
                    <a:pt x="72" y="0"/>
                    <a:pt x="0" y="83"/>
                    <a:pt x="0" y="167"/>
                  </a:cubicBezTo>
                  <a:cubicBezTo>
                    <a:pt x="0" y="262"/>
                    <a:pt x="72" y="333"/>
                    <a:pt x="167" y="333"/>
                  </a:cubicBezTo>
                  <a:lnTo>
                    <a:pt x="1524" y="333"/>
                  </a:lnTo>
                  <a:cubicBezTo>
                    <a:pt x="1608" y="333"/>
                    <a:pt x="1679" y="262"/>
                    <a:pt x="1679" y="167"/>
                  </a:cubicBezTo>
                  <a:cubicBezTo>
                    <a:pt x="1679" y="83"/>
                    <a:pt x="1608" y="0"/>
                    <a:pt x="152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5" name="Google Shape;10185;p78"/>
            <p:cNvSpPr/>
            <p:nvPr/>
          </p:nvSpPr>
          <p:spPr>
            <a:xfrm>
              <a:off x="7724577" y="3650012"/>
              <a:ext cx="21229" cy="10280"/>
            </a:xfrm>
            <a:custGeom>
              <a:avLst/>
              <a:gdLst/>
              <a:ahLst/>
              <a:cxnLst/>
              <a:rect l="l" t="t" r="r" b="b"/>
              <a:pathLst>
                <a:path w="667" h="323" extrusionOk="0">
                  <a:moveTo>
                    <a:pt x="167" y="1"/>
                  </a:moveTo>
                  <a:cubicBezTo>
                    <a:pt x="72" y="1"/>
                    <a:pt x="0" y="72"/>
                    <a:pt x="0" y="167"/>
                  </a:cubicBezTo>
                  <a:cubicBezTo>
                    <a:pt x="0" y="251"/>
                    <a:pt x="72" y="322"/>
                    <a:pt x="167" y="322"/>
                  </a:cubicBezTo>
                  <a:lnTo>
                    <a:pt x="512" y="322"/>
                  </a:lnTo>
                  <a:cubicBezTo>
                    <a:pt x="595" y="322"/>
                    <a:pt x="667" y="251"/>
                    <a:pt x="667" y="167"/>
                  </a:cubicBezTo>
                  <a:cubicBezTo>
                    <a:pt x="655" y="72"/>
                    <a:pt x="595" y="1"/>
                    <a:pt x="51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6" name="Google Shape;10186;p78"/>
            <p:cNvSpPr/>
            <p:nvPr/>
          </p:nvSpPr>
          <p:spPr>
            <a:xfrm>
              <a:off x="7756787" y="3650012"/>
              <a:ext cx="53438" cy="10280"/>
            </a:xfrm>
            <a:custGeom>
              <a:avLst/>
              <a:gdLst/>
              <a:ahLst/>
              <a:cxnLst/>
              <a:rect l="l" t="t" r="r" b="b"/>
              <a:pathLst>
                <a:path w="1679" h="323" extrusionOk="0">
                  <a:moveTo>
                    <a:pt x="167" y="1"/>
                  </a:moveTo>
                  <a:cubicBezTo>
                    <a:pt x="72" y="1"/>
                    <a:pt x="0" y="72"/>
                    <a:pt x="0" y="167"/>
                  </a:cubicBezTo>
                  <a:cubicBezTo>
                    <a:pt x="0" y="251"/>
                    <a:pt x="72" y="322"/>
                    <a:pt x="167" y="322"/>
                  </a:cubicBezTo>
                  <a:lnTo>
                    <a:pt x="1524" y="322"/>
                  </a:lnTo>
                  <a:cubicBezTo>
                    <a:pt x="1608" y="322"/>
                    <a:pt x="1679" y="251"/>
                    <a:pt x="1679" y="167"/>
                  </a:cubicBezTo>
                  <a:cubicBezTo>
                    <a:pt x="1679" y="72"/>
                    <a:pt x="1608" y="1"/>
                    <a:pt x="152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87" name="Google Shape;10187;p78"/>
            <p:cNvSpPr/>
            <p:nvPr/>
          </p:nvSpPr>
          <p:spPr>
            <a:xfrm>
              <a:off x="7719262" y="3466621"/>
              <a:ext cx="10630" cy="10630"/>
            </a:xfrm>
            <a:custGeom>
              <a:avLst/>
              <a:gdLst/>
              <a:ahLst/>
              <a:cxnLst/>
              <a:rect l="l" t="t" r="r" b="b"/>
              <a:pathLst>
                <a:path w="334" h="334" extrusionOk="0">
                  <a:moveTo>
                    <a:pt x="167" y="0"/>
                  </a:moveTo>
                  <a:cubicBezTo>
                    <a:pt x="84" y="0"/>
                    <a:pt x="0" y="71"/>
                    <a:pt x="0" y="167"/>
                  </a:cubicBezTo>
                  <a:cubicBezTo>
                    <a:pt x="0" y="250"/>
                    <a:pt x="84" y="333"/>
                    <a:pt x="167" y="333"/>
                  </a:cubicBezTo>
                  <a:cubicBezTo>
                    <a:pt x="262" y="333"/>
                    <a:pt x="334" y="250"/>
                    <a:pt x="334" y="167"/>
                  </a:cubicBezTo>
                  <a:cubicBezTo>
                    <a:pt x="322" y="60"/>
                    <a:pt x="239"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88" name="Google Shape;10188;p78"/>
          <p:cNvGrpSpPr/>
          <p:nvPr/>
        </p:nvGrpSpPr>
        <p:grpSpPr>
          <a:xfrm>
            <a:off x="8942780" y="4284204"/>
            <a:ext cx="348193" cy="411339"/>
            <a:chOff x="6707084" y="3387403"/>
            <a:chExt cx="261145" cy="30850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89" name="Google Shape;10189;p78"/>
            <p:cNvSpPr/>
            <p:nvPr/>
          </p:nvSpPr>
          <p:spPr>
            <a:xfrm>
              <a:off x="6726053" y="3542403"/>
              <a:ext cx="68238" cy="153504"/>
            </a:xfrm>
            <a:custGeom>
              <a:avLst/>
              <a:gdLst/>
              <a:ahLst/>
              <a:cxnLst/>
              <a:rect l="l" t="t" r="r" b="b"/>
              <a:pathLst>
                <a:path w="2144" h="4823" extrusionOk="0">
                  <a:moveTo>
                    <a:pt x="1203" y="286"/>
                  </a:moveTo>
                  <a:cubicBezTo>
                    <a:pt x="1381" y="286"/>
                    <a:pt x="1524" y="417"/>
                    <a:pt x="1524" y="596"/>
                  </a:cubicBezTo>
                  <a:lnTo>
                    <a:pt x="1524" y="893"/>
                  </a:lnTo>
                  <a:cubicBezTo>
                    <a:pt x="1524" y="1143"/>
                    <a:pt x="1310" y="1358"/>
                    <a:pt x="1060" y="1358"/>
                  </a:cubicBezTo>
                  <a:cubicBezTo>
                    <a:pt x="810" y="1358"/>
                    <a:pt x="596" y="1143"/>
                    <a:pt x="596" y="893"/>
                  </a:cubicBezTo>
                  <a:lnTo>
                    <a:pt x="596" y="596"/>
                  </a:lnTo>
                  <a:cubicBezTo>
                    <a:pt x="596" y="417"/>
                    <a:pt x="726" y="286"/>
                    <a:pt x="905" y="286"/>
                  </a:cubicBezTo>
                  <a:close/>
                  <a:moveTo>
                    <a:pt x="1227" y="1643"/>
                  </a:moveTo>
                  <a:lnTo>
                    <a:pt x="1227" y="1715"/>
                  </a:lnTo>
                  <a:cubicBezTo>
                    <a:pt x="1227" y="1774"/>
                    <a:pt x="1238" y="1822"/>
                    <a:pt x="1262" y="1858"/>
                  </a:cubicBezTo>
                  <a:lnTo>
                    <a:pt x="1060" y="2036"/>
                  </a:lnTo>
                  <a:lnTo>
                    <a:pt x="846" y="1846"/>
                  </a:lnTo>
                  <a:cubicBezTo>
                    <a:pt x="881" y="1798"/>
                    <a:pt x="893" y="1762"/>
                    <a:pt x="893" y="1703"/>
                  </a:cubicBezTo>
                  <a:lnTo>
                    <a:pt x="893" y="1643"/>
                  </a:lnTo>
                  <a:close/>
                  <a:moveTo>
                    <a:pt x="1060" y="2036"/>
                  </a:moveTo>
                  <a:cubicBezTo>
                    <a:pt x="1060" y="2048"/>
                    <a:pt x="1057" y="2054"/>
                    <a:pt x="1055" y="2054"/>
                  </a:cubicBezTo>
                  <a:cubicBezTo>
                    <a:pt x="1054" y="2054"/>
                    <a:pt x="1054" y="2048"/>
                    <a:pt x="1060" y="2036"/>
                  </a:cubicBezTo>
                  <a:close/>
                  <a:moveTo>
                    <a:pt x="905" y="0"/>
                  </a:moveTo>
                  <a:cubicBezTo>
                    <a:pt x="584" y="0"/>
                    <a:pt x="310" y="274"/>
                    <a:pt x="310" y="596"/>
                  </a:cubicBezTo>
                  <a:lnTo>
                    <a:pt x="310" y="893"/>
                  </a:lnTo>
                  <a:cubicBezTo>
                    <a:pt x="310" y="1143"/>
                    <a:pt x="429" y="1358"/>
                    <a:pt x="607" y="1489"/>
                  </a:cubicBezTo>
                  <a:lnTo>
                    <a:pt x="607" y="1703"/>
                  </a:lnTo>
                  <a:lnTo>
                    <a:pt x="607" y="1715"/>
                  </a:lnTo>
                  <a:lnTo>
                    <a:pt x="250" y="1893"/>
                  </a:lnTo>
                  <a:cubicBezTo>
                    <a:pt x="107" y="1965"/>
                    <a:pt x="0" y="2120"/>
                    <a:pt x="0" y="2298"/>
                  </a:cubicBezTo>
                  <a:lnTo>
                    <a:pt x="0" y="3632"/>
                  </a:lnTo>
                  <a:cubicBezTo>
                    <a:pt x="0" y="3751"/>
                    <a:pt x="36" y="3870"/>
                    <a:pt x="107" y="3965"/>
                  </a:cubicBezTo>
                  <a:lnTo>
                    <a:pt x="250" y="4179"/>
                  </a:lnTo>
                  <a:cubicBezTo>
                    <a:pt x="286" y="4227"/>
                    <a:pt x="310" y="4298"/>
                    <a:pt x="310" y="4358"/>
                  </a:cubicBezTo>
                  <a:lnTo>
                    <a:pt x="310" y="4679"/>
                  </a:lnTo>
                  <a:cubicBezTo>
                    <a:pt x="310" y="4751"/>
                    <a:pt x="369" y="4822"/>
                    <a:pt x="465" y="4822"/>
                  </a:cubicBezTo>
                  <a:cubicBezTo>
                    <a:pt x="536" y="4822"/>
                    <a:pt x="607" y="4763"/>
                    <a:pt x="607" y="4679"/>
                  </a:cubicBezTo>
                  <a:lnTo>
                    <a:pt x="607" y="4358"/>
                  </a:lnTo>
                  <a:cubicBezTo>
                    <a:pt x="607" y="4239"/>
                    <a:pt x="584" y="4120"/>
                    <a:pt x="512" y="4036"/>
                  </a:cubicBezTo>
                  <a:lnTo>
                    <a:pt x="357" y="3810"/>
                  </a:lnTo>
                  <a:cubicBezTo>
                    <a:pt x="334" y="3763"/>
                    <a:pt x="298" y="3691"/>
                    <a:pt x="298" y="3632"/>
                  </a:cubicBezTo>
                  <a:lnTo>
                    <a:pt x="298" y="2298"/>
                  </a:lnTo>
                  <a:cubicBezTo>
                    <a:pt x="298" y="2239"/>
                    <a:pt x="334" y="2179"/>
                    <a:pt x="381" y="2143"/>
                  </a:cubicBezTo>
                  <a:lnTo>
                    <a:pt x="643" y="2024"/>
                  </a:lnTo>
                  <a:lnTo>
                    <a:pt x="857" y="2251"/>
                  </a:lnTo>
                  <a:cubicBezTo>
                    <a:pt x="929" y="2310"/>
                    <a:pt x="1000" y="2334"/>
                    <a:pt x="1072" y="2334"/>
                  </a:cubicBezTo>
                  <a:cubicBezTo>
                    <a:pt x="1143" y="2334"/>
                    <a:pt x="1227" y="2310"/>
                    <a:pt x="1286" y="2251"/>
                  </a:cubicBezTo>
                  <a:lnTo>
                    <a:pt x="1500" y="2024"/>
                  </a:lnTo>
                  <a:lnTo>
                    <a:pt x="1762" y="2143"/>
                  </a:lnTo>
                  <a:cubicBezTo>
                    <a:pt x="1822" y="2179"/>
                    <a:pt x="1846" y="2239"/>
                    <a:pt x="1846" y="2298"/>
                  </a:cubicBezTo>
                  <a:lnTo>
                    <a:pt x="1846" y="3632"/>
                  </a:lnTo>
                  <a:cubicBezTo>
                    <a:pt x="1846" y="3691"/>
                    <a:pt x="1834" y="3751"/>
                    <a:pt x="1786" y="3810"/>
                  </a:cubicBezTo>
                  <a:lnTo>
                    <a:pt x="1643" y="4036"/>
                  </a:lnTo>
                  <a:cubicBezTo>
                    <a:pt x="1572" y="4144"/>
                    <a:pt x="1536" y="4239"/>
                    <a:pt x="1536" y="4358"/>
                  </a:cubicBezTo>
                  <a:lnTo>
                    <a:pt x="1536" y="4679"/>
                  </a:lnTo>
                  <a:cubicBezTo>
                    <a:pt x="1536" y="4751"/>
                    <a:pt x="1596" y="4822"/>
                    <a:pt x="1679" y="4822"/>
                  </a:cubicBezTo>
                  <a:cubicBezTo>
                    <a:pt x="1750" y="4822"/>
                    <a:pt x="1834" y="4763"/>
                    <a:pt x="1834" y="4679"/>
                  </a:cubicBezTo>
                  <a:lnTo>
                    <a:pt x="1834" y="4358"/>
                  </a:lnTo>
                  <a:cubicBezTo>
                    <a:pt x="1834" y="4298"/>
                    <a:pt x="1846" y="4239"/>
                    <a:pt x="1893" y="4179"/>
                  </a:cubicBezTo>
                  <a:lnTo>
                    <a:pt x="2036" y="3965"/>
                  </a:lnTo>
                  <a:cubicBezTo>
                    <a:pt x="2096" y="3858"/>
                    <a:pt x="2143" y="3751"/>
                    <a:pt x="2143" y="3632"/>
                  </a:cubicBezTo>
                  <a:lnTo>
                    <a:pt x="2143" y="2298"/>
                  </a:lnTo>
                  <a:cubicBezTo>
                    <a:pt x="2096" y="2120"/>
                    <a:pt x="2012" y="1965"/>
                    <a:pt x="1858" y="1893"/>
                  </a:cubicBezTo>
                  <a:lnTo>
                    <a:pt x="1500" y="1715"/>
                  </a:lnTo>
                  <a:lnTo>
                    <a:pt x="1500" y="1703"/>
                  </a:lnTo>
                  <a:lnTo>
                    <a:pt x="1500" y="1489"/>
                  </a:lnTo>
                  <a:cubicBezTo>
                    <a:pt x="1679" y="1358"/>
                    <a:pt x="1798" y="1131"/>
                    <a:pt x="1798" y="893"/>
                  </a:cubicBezTo>
                  <a:lnTo>
                    <a:pt x="1798" y="596"/>
                  </a:lnTo>
                  <a:cubicBezTo>
                    <a:pt x="1798" y="274"/>
                    <a:pt x="1536" y="0"/>
                    <a:pt x="12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90" name="Google Shape;10190;p78"/>
            <p:cNvSpPr/>
            <p:nvPr/>
          </p:nvSpPr>
          <p:spPr>
            <a:xfrm>
              <a:off x="6803362" y="3542403"/>
              <a:ext cx="68238" cy="153504"/>
            </a:xfrm>
            <a:custGeom>
              <a:avLst/>
              <a:gdLst/>
              <a:ahLst/>
              <a:cxnLst/>
              <a:rect l="l" t="t" r="r" b="b"/>
              <a:pathLst>
                <a:path w="2144" h="4823" extrusionOk="0">
                  <a:moveTo>
                    <a:pt x="1203" y="286"/>
                  </a:moveTo>
                  <a:cubicBezTo>
                    <a:pt x="1381" y="286"/>
                    <a:pt x="1512" y="417"/>
                    <a:pt x="1512" y="596"/>
                  </a:cubicBezTo>
                  <a:lnTo>
                    <a:pt x="1512" y="893"/>
                  </a:lnTo>
                  <a:cubicBezTo>
                    <a:pt x="1512" y="1143"/>
                    <a:pt x="1310" y="1358"/>
                    <a:pt x="1060" y="1358"/>
                  </a:cubicBezTo>
                  <a:cubicBezTo>
                    <a:pt x="798" y="1358"/>
                    <a:pt x="595" y="1143"/>
                    <a:pt x="595" y="893"/>
                  </a:cubicBezTo>
                  <a:lnTo>
                    <a:pt x="595" y="596"/>
                  </a:lnTo>
                  <a:cubicBezTo>
                    <a:pt x="595" y="417"/>
                    <a:pt x="726" y="286"/>
                    <a:pt x="905" y="286"/>
                  </a:cubicBezTo>
                  <a:close/>
                  <a:moveTo>
                    <a:pt x="1215" y="1643"/>
                  </a:moveTo>
                  <a:lnTo>
                    <a:pt x="1215" y="1715"/>
                  </a:lnTo>
                  <a:cubicBezTo>
                    <a:pt x="1215" y="1774"/>
                    <a:pt x="1226" y="1822"/>
                    <a:pt x="1262" y="1858"/>
                  </a:cubicBezTo>
                  <a:lnTo>
                    <a:pt x="1060" y="2036"/>
                  </a:lnTo>
                  <a:lnTo>
                    <a:pt x="845" y="1846"/>
                  </a:lnTo>
                  <a:cubicBezTo>
                    <a:pt x="881" y="1798"/>
                    <a:pt x="893" y="1762"/>
                    <a:pt x="893" y="1703"/>
                  </a:cubicBezTo>
                  <a:lnTo>
                    <a:pt x="893" y="1643"/>
                  </a:lnTo>
                  <a:close/>
                  <a:moveTo>
                    <a:pt x="1060" y="2036"/>
                  </a:moveTo>
                  <a:cubicBezTo>
                    <a:pt x="1060" y="2048"/>
                    <a:pt x="1054" y="2054"/>
                    <a:pt x="1051" y="2054"/>
                  </a:cubicBezTo>
                  <a:cubicBezTo>
                    <a:pt x="1048" y="2054"/>
                    <a:pt x="1048" y="2048"/>
                    <a:pt x="1060" y="2036"/>
                  </a:cubicBezTo>
                  <a:close/>
                  <a:moveTo>
                    <a:pt x="905" y="0"/>
                  </a:moveTo>
                  <a:cubicBezTo>
                    <a:pt x="583" y="0"/>
                    <a:pt x="310" y="274"/>
                    <a:pt x="310" y="596"/>
                  </a:cubicBezTo>
                  <a:lnTo>
                    <a:pt x="310" y="893"/>
                  </a:lnTo>
                  <a:cubicBezTo>
                    <a:pt x="310" y="1143"/>
                    <a:pt x="429" y="1358"/>
                    <a:pt x="607" y="1489"/>
                  </a:cubicBezTo>
                  <a:lnTo>
                    <a:pt x="607" y="1703"/>
                  </a:lnTo>
                  <a:lnTo>
                    <a:pt x="607" y="1715"/>
                  </a:lnTo>
                  <a:lnTo>
                    <a:pt x="250" y="1893"/>
                  </a:lnTo>
                  <a:cubicBezTo>
                    <a:pt x="107" y="1965"/>
                    <a:pt x="0" y="2120"/>
                    <a:pt x="0" y="2298"/>
                  </a:cubicBezTo>
                  <a:lnTo>
                    <a:pt x="0" y="3632"/>
                  </a:lnTo>
                  <a:cubicBezTo>
                    <a:pt x="0" y="3751"/>
                    <a:pt x="24" y="3870"/>
                    <a:pt x="107" y="3965"/>
                  </a:cubicBezTo>
                  <a:lnTo>
                    <a:pt x="250" y="4179"/>
                  </a:lnTo>
                  <a:cubicBezTo>
                    <a:pt x="286" y="4227"/>
                    <a:pt x="310" y="4298"/>
                    <a:pt x="310" y="4358"/>
                  </a:cubicBezTo>
                  <a:lnTo>
                    <a:pt x="310" y="4679"/>
                  </a:lnTo>
                  <a:cubicBezTo>
                    <a:pt x="310" y="4751"/>
                    <a:pt x="369" y="4822"/>
                    <a:pt x="464" y="4822"/>
                  </a:cubicBezTo>
                  <a:cubicBezTo>
                    <a:pt x="548" y="4822"/>
                    <a:pt x="607" y="4763"/>
                    <a:pt x="607" y="4679"/>
                  </a:cubicBezTo>
                  <a:lnTo>
                    <a:pt x="607" y="4358"/>
                  </a:lnTo>
                  <a:cubicBezTo>
                    <a:pt x="607" y="4239"/>
                    <a:pt x="583" y="4120"/>
                    <a:pt x="500" y="4036"/>
                  </a:cubicBezTo>
                  <a:lnTo>
                    <a:pt x="357" y="3810"/>
                  </a:lnTo>
                  <a:cubicBezTo>
                    <a:pt x="322" y="3763"/>
                    <a:pt x="298" y="3691"/>
                    <a:pt x="298" y="3632"/>
                  </a:cubicBezTo>
                  <a:lnTo>
                    <a:pt x="298" y="2298"/>
                  </a:lnTo>
                  <a:cubicBezTo>
                    <a:pt x="298" y="2239"/>
                    <a:pt x="322" y="2179"/>
                    <a:pt x="381" y="2143"/>
                  </a:cubicBezTo>
                  <a:lnTo>
                    <a:pt x="631" y="2024"/>
                  </a:lnTo>
                  <a:lnTo>
                    <a:pt x="857" y="2251"/>
                  </a:lnTo>
                  <a:cubicBezTo>
                    <a:pt x="917" y="2310"/>
                    <a:pt x="1000" y="2334"/>
                    <a:pt x="1072" y="2334"/>
                  </a:cubicBezTo>
                  <a:cubicBezTo>
                    <a:pt x="1143" y="2334"/>
                    <a:pt x="1215" y="2310"/>
                    <a:pt x="1274" y="2251"/>
                  </a:cubicBezTo>
                  <a:lnTo>
                    <a:pt x="1500" y="2024"/>
                  </a:lnTo>
                  <a:lnTo>
                    <a:pt x="1750" y="2143"/>
                  </a:lnTo>
                  <a:cubicBezTo>
                    <a:pt x="1810" y="2179"/>
                    <a:pt x="1846" y="2239"/>
                    <a:pt x="1846" y="2298"/>
                  </a:cubicBezTo>
                  <a:lnTo>
                    <a:pt x="1846" y="3632"/>
                  </a:lnTo>
                  <a:cubicBezTo>
                    <a:pt x="1846" y="3691"/>
                    <a:pt x="1834" y="3751"/>
                    <a:pt x="1786" y="3810"/>
                  </a:cubicBezTo>
                  <a:lnTo>
                    <a:pt x="1631" y="4036"/>
                  </a:lnTo>
                  <a:cubicBezTo>
                    <a:pt x="1572" y="4144"/>
                    <a:pt x="1524" y="4239"/>
                    <a:pt x="1524" y="4358"/>
                  </a:cubicBezTo>
                  <a:lnTo>
                    <a:pt x="1524" y="4679"/>
                  </a:lnTo>
                  <a:cubicBezTo>
                    <a:pt x="1524" y="4751"/>
                    <a:pt x="1596" y="4822"/>
                    <a:pt x="1679" y="4822"/>
                  </a:cubicBezTo>
                  <a:cubicBezTo>
                    <a:pt x="1750" y="4822"/>
                    <a:pt x="1822" y="4763"/>
                    <a:pt x="1822" y="4679"/>
                  </a:cubicBezTo>
                  <a:lnTo>
                    <a:pt x="1822" y="4358"/>
                  </a:lnTo>
                  <a:cubicBezTo>
                    <a:pt x="1822" y="4298"/>
                    <a:pt x="1846" y="4239"/>
                    <a:pt x="1893" y="4179"/>
                  </a:cubicBezTo>
                  <a:lnTo>
                    <a:pt x="2036" y="3965"/>
                  </a:lnTo>
                  <a:cubicBezTo>
                    <a:pt x="2096" y="3858"/>
                    <a:pt x="2143" y="3751"/>
                    <a:pt x="2143" y="3632"/>
                  </a:cubicBezTo>
                  <a:lnTo>
                    <a:pt x="2143" y="2298"/>
                  </a:lnTo>
                  <a:cubicBezTo>
                    <a:pt x="2096" y="2120"/>
                    <a:pt x="2012" y="1965"/>
                    <a:pt x="1857" y="1893"/>
                  </a:cubicBezTo>
                  <a:lnTo>
                    <a:pt x="1500" y="1715"/>
                  </a:lnTo>
                  <a:lnTo>
                    <a:pt x="1500" y="1703"/>
                  </a:lnTo>
                  <a:lnTo>
                    <a:pt x="1500" y="1489"/>
                  </a:lnTo>
                  <a:cubicBezTo>
                    <a:pt x="1679" y="1358"/>
                    <a:pt x="1798" y="1131"/>
                    <a:pt x="1798" y="893"/>
                  </a:cubicBezTo>
                  <a:lnTo>
                    <a:pt x="1798" y="596"/>
                  </a:lnTo>
                  <a:cubicBezTo>
                    <a:pt x="1798" y="274"/>
                    <a:pt x="1536" y="0"/>
                    <a:pt x="120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91" name="Google Shape;10191;p78"/>
            <p:cNvSpPr/>
            <p:nvPr/>
          </p:nvSpPr>
          <p:spPr>
            <a:xfrm>
              <a:off x="6880289" y="3542403"/>
              <a:ext cx="68620" cy="153504"/>
            </a:xfrm>
            <a:custGeom>
              <a:avLst/>
              <a:gdLst/>
              <a:ahLst/>
              <a:cxnLst/>
              <a:rect l="l" t="t" r="r" b="b"/>
              <a:pathLst>
                <a:path w="2156" h="4823" extrusionOk="0">
                  <a:moveTo>
                    <a:pt x="1214" y="286"/>
                  </a:moveTo>
                  <a:cubicBezTo>
                    <a:pt x="1393" y="286"/>
                    <a:pt x="1524" y="417"/>
                    <a:pt x="1524" y="596"/>
                  </a:cubicBezTo>
                  <a:lnTo>
                    <a:pt x="1524" y="893"/>
                  </a:lnTo>
                  <a:cubicBezTo>
                    <a:pt x="1524" y="1143"/>
                    <a:pt x="1322" y="1358"/>
                    <a:pt x="1060" y="1358"/>
                  </a:cubicBezTo>
                  <a:cubicBezTo>
                    <a:pt x="810" y="1358"/>
                    <a:pt x="607" y="1143"/>
                    <a:pt x="607" y="893"/>
                  </a:cubicBezTo>
                  <a:lnTo>
                    <a:pt x="607" y="596"/>
                  </a:lnTo>
                  <a:cubicBezTo>
                    <a:pt x="607" y="417"/>
                    <a:pt x="738" y="286"/>
                    <a:pt x="917" y="286"/>
                  </a:cubicBezTo>
                  <a:close/>
                  <a:moveTo>
                    <a:pt x="1226" y="1643"/>
                  </a:moveTo>
                  <a:lnTo>
                    <a:pt x="1226" y="1715"/>
                  </a:lnTo>
                  <a:cubicBezTo>
                    <a:pt x="1226" y="1774"/>
                    <a:pt x="1238" y="1822"/>
                    <a:pt x="1274" y="1858"/>
                  </a:cubicBezTo>
                  <a:lnTo>
                    <a:pt x="1060" y="2036"/>
                  </a:lnTo>
                  <a:lnTo>
                    <a:pt x="857" y="1846"/>
                  </a:lnTo>
                  <a:cubicBezTo>
                    <a:pt x="881" y="1798"/>
                    <a:pt x="893" y="1762"/>
                    <a:pt x="893" y="1703"/>
                  </a:cubicBezTo>
                  <a:lnTo>
                    <a:pt x="893" y="1643"/>
                  </a:lnTo>
                  <a:close/>
                  <a:moveTo>
                    <a:pt x="917" y="0"/>
                  </a:moveTo>
                  <a:cubicBezTo>
                    <a:pt x="583" y="0"/>
                    <a:pt x="322" y="274"/>
                    <a:pt x="322" y="596"/>
                  </a:cubicBezTo>
                  <a:lnTo>
                    <a:pt x="322" y="893"/>
                  </a:lnTo>
                  <a:cubicBezTo>
                    <a:pt x="322" y="1143"/>
                    <a:pt x="441" y="1358"/>
                    <a:pt x="619" y="1489"/>
                  </a:cubicBezTo>
                  <a:lnTo>
                    <a:pt x="619" y="1703"/>
                  </a:lnTo>
                  <a:lnTo>
                    <a:pt x="619" y="1715"/>
                  </a:lnTo>
                  <a:lnTo>
                    <a:pt x="262" y="1893"/>
                  </a:lnTo>
                  <a:cubicBezTo>
                    <a:pt x="107" y="1965"/>
                    <a:pt x="0" y="2120"/>
                    <a:pt x="0" y="2298"/>
                  </a:cubicBezTo>
                  <a:lnTo>
                    <a:pt x="0" y="3632"/>
                  </a:lnTo>
                  <a:cubicBezTo>
                    <a:pt x="0" y="3751"/>
                    <a:pt x="36" y="3870"/>
                    <a:pt x="107" y="3965"/>
                  </a:cubicBezTo>
                  <a:lnTo>
                    <a:pt x="262" y="4179"/>
                  </a:lnTo>
                  <a:cubicBezTo>
                    <a:pt x="286" y="4227"/>
                    <a:pt x="322" y="4298"/>
                    <a:pt x="322" y="4358"/>
                  </a:cubicBezTo>
                  <a:lnTo>
                    <a:pt x="322" y="4679"/>
                  </a:lnTo>
                  <a:cubicBezTo>
                    <a:pt x="322" y="4751"/>
                    <a:pt x="381" y="4822"/>
                    <a:pt x="464" y="4822"/>
                  </a:cubicBezTo>
                  <a:cubicBezTo>
                    <a:pt x="548" y="4822"/>
                    <a:pt x="619" y="4763"/>
                    <a:pt x="619" y="4679"/>
                  </a:cubicBezTo>
                  <a:lnTo>
                    <a:pt x="619" y="4358"/>
                  </a:lnTo>
                  <a:cubicBezTo>
                    <a:pt x="619" y="4239"/>
                    <a:pt x="583" y="4120"/>
                    <a:pt x="512" y="4036"/>
                  </a:cubicBezTo>
                  <a:lnTo>
                    <a:pt x="369" y="3810"/>
                  </a:lnTo>
                  <a:cubicBezTo>
                    <a:pt x="333" y="3763"/>
                    <a:pt x="298" y="3691"/>
                    <a:pt x="298" y="3632"/>
                  </a:cubicBezTo>
                  <a:lnTo>
                    <a:pt x="298" y="2298"/>
                  </a:lnTo>
                  <a:cubicBezTo>
                    <a:pt x="298" y="2239"/>
                    <a:pt x="333" y="2179"/>
                    <a:pt x="393" y="2143"/>
                  </a:cubicBezTo>
                  <a:lnTo>
                    <a:pt x="643" y="2024"/>
                  </a:lnTo>
                  <a:lnTo>
                    <a:pt x="869" y="2251"/>
                  </a:lnTo>
                  <a:cubicBezTo>
                    <a:pt x="929" y="2310"/>
                    <a:pt x="1000" y="2334"/>
                    <a:pt x="1072" y="2334"/>
                  </a:cubicBezTo>
                  <a:cubicBezTo>
                    <a:pt x="1155" y="2334"/>
                    <a:pt x="1226" y="2310"/>
                    <a:pt x="1286" y="2251"/>
                  </a:cubicBezTo>
                  <a:lnTo>
                    <a:pt x="1512" y="2024"/>
                  </a:lnTo>
                  <a:lnTo>
                    <a:pt x="1762" y="2143"/>
                  </a:lnTo>
                  <a:cubicBezTo>
                    <a:pt x="1822" y="2179"/>
                    <a:pt x="1857" y="2239"/>
                    <a:pt x="1857" y="2298"/>
                  </a:cubicBezTo>
                  <a:lnTo>
                    <a:pt x="1857" y="3632"/>
                  </a:lnTo>
                  <a:cubicBezTo>
                    <a:pt x="1857" y="3691"/>
                    <a:pt x="1834" y="3751"/>
                    <a:pt x="1786" y="3810"/>
                  </a:cubicBezTo>
                  <a:lnTo>
                    <a:pt x="1643" y="4036"/>
                  </a:lnTo>
                  <a:cubicBezTo>
                    <a:pt x="1584" y="4144"/>
                    <a:pt x="1536" y="4239"/>
                    <a:pt x="1536" y="4358"/>
                  </a:cubicBezTo>
                  <a:lnTo>
                    <a:pt x="1536" y="4679"/>
                  </a:lnTo>
                  <a:cubicBezTo>
                    <a:pt x="1536" y="4751"/>
                    <a:pt x="1595" y="4822"/>
                    <a:pt x="1691" y="4822"/>
                  </a:cubicBezTo>
                  <a:cubicBezTo>
                    <a:pt x="1762" y="4822"/>
                    <a:pt x="1834" y="4763"/>
                    <a:pt x="1834" y="4679"/>
                  </a:cubicBezTo>
                  <a:lnTo>
                    <a:pt x="1834" y="4358"/>
                  </a:lnTo>
                  <a:cubicBezTo>
                    <a:pt x="1834" y="4298"/>
                    <a:pt x="1846" y="4239"/>
                    <a:pt x="1893" y="4179"/>
                  </a:cubicBezTo>
                  <a:lnTo>
                    <a:pt x="2048" y="3965"/>
                  </a:lnTo>
                  <a:cubicBezTo>
                    <a:pt x="2107" y="3858"/>
                    <a:pt x="2155" y="3751"/>
                    <a:pt x="2155" y="3632"/>
                  </a:cubicBezTo>
                  <a:lnTo>
                    <a:pt x="2155" y="2298"/>
                  </a:lnTo>
                  <a:cubicBezTo>
                    <a:pt x="2107" y="2120"/>
                    <a:pt x="2012" y="1965"/>
                    <a:pt x="1869" y="1893"/>
                  </a:cubicBezTo>
                  <a:lnTo>
                    <a:pt x="1512" y="1715"/>
                  </a:lnTo>
                  <a:lnTo>
                    <a:pt x="1512" y="1703"/>
                  </a:lnTo>
                  <a:lnTo>
                    <a:pt x="1512" y="1489"/>
                  </a:lnTo>
                  <a:cubicBezTo>
                    <a:pt x="1691" y="1358"/>
                    <a:pt x="1810" y="1131"/>
                    <a:pt x="1810" y="893"/>
                  </a:cubicBezTo>
                  <a:lnTo>
                    <a:pt x="1810" y="596"/>
                  </a:lnTo>
                  <a:cubicBezTo>
                    <a:pt x="1810" y="274"/>
                    <a:pt x="1536" y="0"/>
                    <a:pt x="121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92" name="Google Shape;10192;p78"/>
            <p:cNvSpPr/>
            <p:nvPr/>
          </p:nvSpPr>
          <p:spPr>
            <a:xfrm>
              <a:off x="6707084" y="3387403"/>
              <a:ext cx="261145" cy="183072"/>
            </a:xfrm>
            <a:custGeom>
              <a:avLst/>
              <a:gdLst/>
              <a:ahLst/>
              <a:cxnLst/>
              <a:rect l="l" t="t" r="r" b="b"/>
              <a:pathLst>
                <a:path w="8205" h="5752" extrusionOk="0">
                  <a:moveTo>
                    <a:pt x="2727" y="536"/>
                  </a:moveTo>
                  <a:cubicBezTo>
                    <a:pt x="2501" y="715"/>
                    <a:pt x="2311" y="953"/>
                    <a:pt x="2132" y="1227"/>
                  </a:cubicBezTo>
                  <a:cubicBezTo>
                    <a:pt x="2013" y="1417"/>
                    <a:pt x="1906" y="1608"/>
                    <a:pt x="1799" y="1822"/>
                  </a:cubicBezTo>
                  <a:lnTo>
                    <a:pt x="1013" y="1822"/>
                  </a:lnTo>
                  <a:cubicBezTo>
                    <a:pt x="1465" y="1239"/>
                    <a:pt x="2037" y="798"/>
                    <a:pt x="2727" y="536"/>
                  </a:cubicBezTo>
                  <a:close/>
                  <a:moveTo>
                    <a:pt x="3930" y="286"/>
                  </a:moveTo>
                  <a:lnTo>
                    <a:pt x="3930" y="1822"/>
                  </a:lnTo>
                  <a:lnTo>
                    <a:pt x="2120" y="1822"/>
                  </a:lnTo>
                  <a:cubicBezTo>
                    <a:pt x="2537" y="941"/>
                    <a:pt x="3192" y="358"/>
                    <a:pt x="3930" y="286"/>
                  </a:cubicBezTo>
                  <a:close/>
                  <a:moveTo>
                    <a:pt x="4216" y="286"/>
                  </a:moveTo>
                  <a:cubicBezTo>
                    <a:pt x="4954" y="346"/>
                    <a:pt x="5609" y="941"/>
                    <a:pt x="6025" y="1822"/>
                  </a:cubicBezTo>
                  <a:lnTo>
                    <a:pt x="4216" y="1822"/>
                  </a:lnTo>
                  <a:lnTo>
                    <a:pt x="4216" y="286"/>
                  </a:lnTo>
                  <a:close/>
                  <a:moveTo>
                    <a:pt x="5418" y="536"/>
                  </a:moveTo>
                  <a:cubicBezTo>
                    <a:pt x="6109" y="798"/>
                    <a:pt x="6704" y="1239"/>
                    <a:pt x="7133" y="1822"/>
                  </a:cubicBezTo>
                  <a:lnTo>
                    <a:pt x="6347" y="1822"/>
                  </a:lnTo>
                  <a:cubicBezTo>
                    <a:pt x="6252" y="1608"/>
                    <a:pt x="6133" y="1406"/>
                    <a:pt x="6014" y="1227"/>
                  </a:cubicBezTo>
                  <a:cubicBezTo>
                    <a:pt x="5835" y="953"/>
                    <a:pt x="5644" y="715"/>
                    <a:pt x="5418" y="536"/>
                  </a:cubicBezTo>
                  <a:close/>
                  <a:moveTo>
                    <a:pt x="1680" y="2108"/>
                  </a:moveTo>
                  <a:cubicBezTo>
                    <a:pt x="1489" y="2668"/>
                    <a:pt x="1370" y="3299"/>
                    <a:pt x="1358" y="3953"/>
                  </a:cubicBezTo>
                  <a:lnTo>
                    <a:pt x="275" y="3953"/>
                  </a:lnTo>
                  <a:cubicBezTo>
                    <a:pt x="299" y="3275"/>
                    <a:pt x="489" y="2656"/>
                    <a:pt x="822" y="2108"/>
                  </a:cubicBezTo>
                  <a:close/>
                  <a:moveTo>
                    <a:pt x="3930" y="2108"/>
                  </a:moveTo>
                  <a:lnTo>
                    <a:pt x="3930" y="3953"/>
                  </a:lnTo>
                  <a:lnTo>
                    <a:pt x="1644" y="3953"/>
                  </a:lnTo>
                  <a:cubicBezTo>
                    <a:pt x="1656" y="3275"/>
                    <a:pt x="1787" y="2656"/>
                    <a:pt x="2001" y="2108"/>
                  </a:cubicBezTo>
                  <a:close/>
                  <a:moveTo>
                    <a:pt x="6145" y="2108"/>
                  </a:moveTo>
                  <a:cubicBezTo>
                    <a:pt x="6359" y="2644"/>
                    <a:pt x="6490" y="3263"/>
                    <a:pt x="6502" y="3953"/>
                  </a:cubicBezTo>
                  <a:lnTo>
                    <a:pt x="4216" y="3953"/>
                  </a:lnTo>
                  <a:lnTo>
                    <a:pt x="4216" y="2108"/>
                  </a:lnTo>
                  <a:close/>
                  <a:moveTo>
                    <a:pt x="7311" y="2108"/>
                  </a:moveTo>
                  <a:cubicBezTo>
                    <a:pt x="7633" y="2644"/>
                    <a:pt x="7847" y="3263"/>
                    <a:pt x="7859" y="3953"/>
                  </a:cubicBezTo>
                  <a:lnTo>
                    <a:pt x="6787" y="3953"/>
                  </a:lnTo>
                  <a:cubicBezTo>
                    <a:pt x="6776" y="3299"/>
                    <a:pt x="6656" y="2668"/>
                    <a:pt x="6442" y="2108"/>
                  </a:cubicBezTo>
                  <a:close/>
                  <a:moveTo>
                    <a:pt x="4085" y="1"/>
                  </a:moveTo>
                  <a:cubicBezTo>
                    <a:pt x="2989" y="1"/>
                    <a:pt x="1965" y="429"/>
                    <a:pt x="1192" y="1191"/>
                  </a:cubicBezTo>
                  <a:cubicBezTo>
                    <a:pt x="418" y="1953"/>
                    <a:pt x="1" y="3001"/>
                    <a:pt x="1" y="4084"/>
                  </a:cubicBezTo>
                  <a:cubicBezTo>
                    <a:pt x="1" y="4632"/>
                    <a:pt x="108" y="5156"/>
                    <a:pt x="310" y="5656"/>
                  </a:cubicBezTo>
                  <a:cubicBezTo>
                    <a:pt x="337" y="5719"/>
                    <a:pt x="392" y="5748"/>
                    <a:pt x="443" y="5748"/>
                  </a:cubicBezTo>
                  <a:cubicBezTo>
                    <a:pt x="459" y="5748"/>
                    <a:pt x="475" y="5745"/>
                    <a:pt x="489" y="5739"/>
                  </a:cubicBezTo>
                  <a:cubicBezTo>
                    <a:pt x="560" y="5704"/>
                    <a:pt x="596" y="5620"/>
                    <a:pt x="560" y="5549"/>
                  </a:cubicBezTo>
                  <a:cubicBezTo>
                    <a:pt x="382" y="5144"/>
                    <a:pt x="299" y="4692"/>
                    <a:pt x="287" y="4227"/>
                  </a:cubicBezTo>
                  <a:lnTo>
                    <a:pt x="1370" y="4227"/>
                  </a:lnTo>
                  <a:lnTo>
                    <a:pt x="1370" y="4394"/>
                  </a:lnTo>
                  <a:cubicBezTo>
                    <a:pt x="1370" y="4465"/>
                    <a:pt x="1442" y="4525"/>
                    <a:pt x="1513" y="4525"/>
                  </a:cubicBezTo>
                  <a:cubicBezTo>
                    <a:pt x="1596" y="4525"/>
                    <a:pt x="1656" y="4454"/>
                    <a:pt x="1656" y="4382"/>
                  </a:cubicBezTo>
                  <a:lnTo>
                    <a:pt x="1656" y="4227"/>
                  </a:lnTo>
                  <a:lnTo>
                    <a:pt x="3942" y="4227"/>
                  </a:lnTo>
                  <a:lnTo>
                    <a:pt x="3942" y="4394"/>
                  </a:lnTo>
                  <a:cubicBezTo>
                    <a:pt x="3942" y="4465"/>
                    <a:pt x="4001" y="4549"/>
                    <a:pt x="4097" y="4549"/>
                  </a:cubicBezTo>
                  <a:cubicBezTo>
                    <a:pt x="4168" y="4549"/>
                    <a:pt x="4240" y="4489"/>
                    <a:pt x="4240" y="4394"/>
                  </a:cubicBezTo>
                  <a:lnTo>
                    <a:pt x="4240" y="4227"/>
                  </a:lnTo>
                  <a:lnTo>
                    <a:pt x="6537" y="4227"/>
                  </a:lnTo>
                  <a:lnTo>
                    <a:pt x="6537" y="4382"/>
                  </a:lnTo>
                  <a:cubicBezTo>
                    <a:pt x="6537" y="4454"/>
                    <a:pt x="6597" y="4525"/>
                    <a:pt x="6668" y="4525"/>
                  </a:cubicBezTo>
                  <a:cubicBezTo>
                    <a:pt x="6740" y="4525"/>
                    <a:pt x="6799" y="4465"/>
                    <a:pt x="6823" y="4394"/>
                  </a:cubicBezTo>
                  <a:lnTo>
                    <a:pt x="6823" y="4227"/>
                  </a:lnTo>
                  <a:lnTo>
                    <a:pt x="7907" y="4227"/>
                  </a:lnTo>
                  <a:cubicBezTo>
                    <a:pt x="7895" y="4692"/>
                    <a:pt x="7788" y="5120"/>
                    <a:pt x="7621" y="5549"/>
                  </a:cubicBezTo>
                  <a:cubicBezTo>
                    <a:pt x="7597" y="5632"/>
                    <a:pt x="7621" y="5704"/>
                    <a:pt x="7692" y="5739"/>
                  </a:cubicBezTo>
                  <a:cubicBezTo>
                    <a:pt x="7704" y="5751"/>
                    <a:pt x="7728" y="5751"/>
                    <a:pt x="7752" y="5751"/>
                  </a:cubicBezTo>
                  <a:cubicBezTo>
                    <a:pt x="7811" y="5751"/>
                    <a:pt x="7859" y="5716"/>
                    <a:pt x="7895" y="5656"/>
                  </a:cubicBezTo>
                  <a:cubicBezTo>
                    <a:pt x="8097" y="5168"/>
                    <a:pt x="8204" y="4632"/>
                    <a:pt x="8204" y="4084"/>
                  </a:cubicBezTo>
                  <a:cubicBezTo>
                    <a:pt x="8157" y="3001"/>
                    <a:pt x="7740" y="1965"/>
                    <a:pt x="6966" y="1191"/>
                  </a:cubicBezTo>
                  <a:cubicBezTo>
                    <a:pt x="6192" y="417"/>
                    <a:pt x="5168" y="1"/>
                    <a:pt x="408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93" name="Google Shape;10193;p78"/>
          <p:cNvGrpSpPr/>
          <p:nvPr/>
        </p:nvGrpSpPr>
        <p:grpSpPr>
          <a:xfrm>
            <a:off x="1131971" y="5497850"/>
            <a:ext cx="503765" cy="432557"/>
            <a:chOff x="848978" y="4297637"/>
            <a:chExt cx="377824" cy="32441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94" name="Google Shape;10194;p78"/>
            <p:cNvSpPr/>
            <p:nvPr/>
          </p:nvSpPr>
          <p:spPr>
            <a:xfrm>
              <a:off x="848978" y="4297637"/>
              <a:ext cx="377824" cy="324418"/>
            </a:xfrm>
            <a:custGeom>
              <a:avLst/>
              <a:gdLst/>
              <a:ahLst/>
              <a:cxnLst/>
              <a:rect l="l" t="t" r="r" b="b"/>
              <a:pathLst>
                <a:path w="11871" h="10193" extrusionOk="0">
                  <a:moveTo>
                    <a:pt x="6787" y="358"/>
                  </a:moveTo>
                  <a:cubicBezTo>
                    <a:pt x="6965" y="358"/>
                    <a:pt x="7132" y="465"/>
                    <a:pt x="7168" y="655"/>
                  </a:cubicBezTo>
                  <a:lnTo>
                    <a:pt x="7382" y="1679"/>
                  </a:lnTo>
                  <a:lnTo>
                    <a:pt x="4465" y="1679"/>
                  </a:lnTo>
                  <a:lnTo>
                    <a:pt x="4703" y="655"/>
                  </a:lnTo>
                  <a:cubicBezTo>
                    <a:pt x="4751" y="465"/>
                    <a:pt x="4906" y="358"/>
                    <a:pt x="5084" y="358"/>
                  </a:cubicBezTo>
                  <a:close/>
                  <a:moveTo>
                    <a:pt x="2786" y="2024"/>
                  </a:moveTo>
                  <a:lnTo>
                    <a:pt x="2786" y="5751"/>
                  </a:lnTo>
                  <a:lnTo>
                    <a:pt x="2381" y="5751"/>
                  </a:lnTo>
                  <a:lnTo>
                    <a:pt x="2381" y="2024"/>
                  </a:lnTo>
                  <a:close/>
                  <a:moveTo>
                    <a:pt x="9478" y="2024"/>
                  </a:moveTo>
                  <a:lnTo>
                    <a:pt x="9478" y="5751"/>
                  </a:lnTo>
                  <a:lnTo>
                    <a:pt x="9085" y="5751"/>
                  </a:lnTo>
                  <a:lnTo>
                    <a:pt x="9085" y="2024"/>
                  </a:lnTo>
                  <a:close/>
                  <a:moveTo>
                    <a:pt x="2048" y="2024"/>
                  </a:moveTo>
                  <a:lnTo>
                    <a:pt x="2048" y="5751"/>
                  </a:lnTo>
                  <a:lnTo>
                    <a:pt x="2024" y="5751"/>
                  </a:lnTo>
                  <a:cubicBezTo>
                    <a:pt x="1834" y="5751"/>
                    <a:pt x="1667" y="5918"/>
                    <a:pt x="1667" y="6108"/>
                  </a:cubicBezTo>
                  <a:lnTo>
                    <a:pt x="1667" y="6501"/>
                  </a:lnTo>
                  <a:lnTo>
                    <a:pt x="1655" y="6501"/>
                  </a:lnTo>
                  <a:cubicBezTo>
                    <a:pt x="929" y="6501"/>
                    <a:pt x="345" y="5906"/>
                    <a:pt x="345" y="5191"/>
                  </a:cubicBezTo>
                  <a:lnTo>
                    <a:pt x="345" y="2584"/>
                  </a:lnTo>
                  <a:cubicBezTo>
                    <a:pt x="345" y="2274"/>
                    <a:pt x="595" y="2024"/>
                    <a:pt x="917" y="2024"/>
                  </a:cubicBezTo>
                  <a:close/>
                  <a:moveTo>
                    <a:pt x="8727" y="2024"/>
                  </a:moveTo>
                  <a:lnTo>
                    <a:pt x="8727" y="5751"/>
                  </a:lnTo>
                  <a:lnTo>
                    <a:pt x="8716" y="5751"/>
                  </a:lnTo>
                  <a:cubicBezTo>
                    <a:pt x="8513" y="5751"/>
                    <a:pt x="8358" y="5918"/>
                    <a:pt x="8358" y="6108"/>
                  </a:cubicBezTo>
                  <a:lnTo>
                    <a:pt x="8358" y="6501"/>
                  </a:lnTo>
                  <a:lnTo>
                    <a:pt x="3501" y="6501"/>
                  </a:lnTo>
                  <a:lnTo>
                    <a:pt x="3501" y="6108"/>
                  </a:lnTo>
                  <a:cubicBezTo>
                    <a:pt x="3501" y="5918"/>
                    <a:pt x="3334" y="5751"/>
                    <a:pt x="3143" y="5751"/>
                  </a:cubicBezTo>
                  <a:lnTo>
                    <a:pt x="3132" y="5751"/>
                  </a:lnTo>
                  <a:lnTo>
                    <a:pt x="3132" y="2024"/>
                  </a:lnTo>
                  <a:close/>
                  <a:moveTo>
                    <a:pt x="10942" y="2024"/>
                  </a:moveTo>
                  <a:cubicBezTo>
                    <a:pt x="11252" y="2024"/>
                    <a:pt x="11514" y="2274"/>
                    <a:pt x="11514" y="2584"/>
                  </a:cubicBezTo>
                  <a:lnTo>
                    <a:pt x="11514" y="5191"/>
                  </a:lnTo>
                  <a:cubicBezTo>
                    <a:pt x="11514" y="5906"/>
                    <a:pt x="10930" y="6501"/>
                    <a:pt x="10204" y="6501"/>
                  </a:cubicBezTo>
                  <a:lnTo>
                    <a:pt x="10180" y="6108"/>
                  </a:lnTo>
                  <a:cubicBezTo>
                    <a:pt x="10180" y="5918"/>
                    <a:pt x="10025" y="5751"/>
                    <a:pt x="9823" y="5751"/>
                  </a:cubicBezTo>
                  <a:lnTo>
                    <a:pt x="9811" y="5751"/>
                  </a:lnTo>
                  <a:lnTo>
                    <a:pt x="9811" y="2024"/>
                  </a:lnTo>
                  <a:close/>
                  <a:moveTo>
                    <a:pt x="3143" y="6096"/>
                  </a:moveTo>
                  <a:cubicBezTo>
                    <a:pt x="3143" y="6096"/>
                    <a:pt x="3155" y="6096"/>
                    <a:pt x="3155" y="6108"/>
                  </a:cubicBezTo>
                  <a:lnTo>
                    <a:pt x="3155" y="7037"/>
                  </a:lnTo>
                  <a:cubicBezTo>
                    <a:pt x="3155" y="7037"/>
                    <a:pt x="3155" y="7049"/>
                    <a:pt x="3143" y="7049"/>
                  </a:cubicBezTo>
                  <a:lnTo>
                    <a:pt x="2024" y="7049"/>
                  </a:lnTo>
                  <a:cubicBezTo>
                    <a:pt x="2024" y="7049"/>
                    <a:pt x="2012" y="7049"/>
                    <a:pt x="2012" y="7037"/>
                  </a:cubicBezTo>
                  <a:lnTo>
                    <a:pt x="2012" y="6108"/>
                  </a:lnTo>
                  <a:cubicBezTo>
                    <a:pt x="2012" y="6108"/>
                    <a:pt x="2012" y="6096"/>
                    <a:pt x="2024" y="6096"/>
                  </a:cubicBezTo>
                  <a:lnTo>
                    <a:pt x="2417" y="6096"/>
                  </a:lnTo>
                  <a:lnTo>
                    <a:pt x="2417" y="6489"/>
                  </a:lnTo>
                  <a:cubicBezTo>
                    <a:pt x="2417" y="6585"/>
                    <a:pt x="2489" y="6668"/>
                    <a:pt x="2584" y="6668"/>
                  </a:cubicBezTo>
                  <a:cubicBezTo>
                    <a:pt x="2667" y="6668"/>
                    <a:pt x="2762" y="6585"/>
                    <a:pt x="2762" y="6489"/>
                  </a:cubicBezTo>
                  <a:lnTo>
                    <a:pt x="2762" y="6096"/>
                  </a:lnTo>
                  <a:close/>
                  <a:moveTo>
                    <a:pt x="9847" y="6108"/>
                  </a:moveTo>
                  <a:cubicBezTo>
                    <a:pt x="9847" y="6108"/>
                    <a:pt x="9859" y="6108"/>
                    <a:pt x="9859" y="6120"/>
                  </a:cubicBezTo>
                  <a:lnTo>
                    <a:pt x="9847" y="7049"/>
                  </a:lnTo>
                  <a:lnTo>
                    <a:pt x="8716" y="7061"/>
                  </a:lnTo>
                  <a:cubicBezTo>
                    <a:pt x="8716" y="7061"/>
                    <a:pt x="8692" y="7061"/>
                    <a:pt x="8692" y="7049"/>
                  </a:cubicBezTo>
                  <a:lnTo>
                    <a:pt x="8692" y="6120"/>
                  </a:lnTo>
                  <a:cubicBezTo>
                    <a:pt x="8692" y="6120"/>
                    <a:pt x="8692" y="6108"/>
                    <a:pt x="8716" y="6108"/>
                  </a:cubicBezTo>
                  <a:lnTo>
                    <a:pt x="9097" y="6108"/>
                  </a:lnTo>
                  <a:lnTo>
                    <a:pt x="9097" y="6501"/>
                  </a:lnTo>
                  <a:cubicBezTo>
                    <a:pt x="9097" y="6585"/>
                    <a:pt x="9168" y="6680"/>
                    <a:pt x="9275" y="6680"/>
                  </a:cubicBezTo>
                  <a:cubicBezTo>
                    <a:pt x="9370" y="6680"/>
                    <a:pt x="9454" y="6608"/>
                    <a:pt x="9454" y="6501"/>
                  </a:cubicBezTo>
                  <a:lnTo>
                    <a:pt x="9454" y="6108"/>
                  </a:lnTo>
                  <a:close/>
                  <a:moveTo>
                    <a:pt x="703" y="6561"/>
                  </a:moveTo>
                  <a:cubicBezTo>
                    <a:pt x="976" y="6739"/>
                    <a:pt x="1298" y="6858"/>
                    <a:pt x="1643" y="6858"/>
                  </a:cubicBezTo>
                  <a:lnTo>
                    <a:pt x="1655" y="6858"/>
                  </a:lnTo>
                  <a:lnTo>
                    <a:pt x="1655" y="7049"/>
                  </a:lnTo>
                  <a:cubicBezTo>
                    <a:pt x="1655" y="7239"/>
                    <a:pt x="1822" y="7406"/>
                    <a:pt x="2012" y="7406"/>
                  </a:cubicBezTo>
                  <a:lnTo>
                    <a:pt x="2774" y="7406"/>
                  </a:lnTo>
                  <a:lnTo>
                    <a:pt x="2774" y="9847"/>
                  </a:lnTo>
                  <a:lnTo>
                    <a:pt x="2381" y="9847"/>
                  </a:lnTo>
                  <a:lnTo>
                    <a:pt x="2381" y="7978"/>
                  </a:lnTo>
                  <a:cubicBezTo>
                    <a:pt x="2381" y="7882"/>
                    <a:pt x="2310" y="7799"/>
                    <a:pt x="2203" y="7799"/>
                  </a:cubicBezTo>
                  <a:cubicBezTo>
                    <a:pt x="2108" y="7799"/>
                    <a:pt x="2024" y="7870"/>
                    <a:pt x="2024" y="7978"/>
                  </a:cubicBezTo>
                  <a:lnTo>
                    <a:pt x="2024" y="9847"/>
                  </a:lnTo>
                  <a:lnTo>
                    <a:pt x="1096" y="9847"/>
                  </a:lnTo>
                  <a:cubicBezTo>
                    <a:pt x="881" y="9847"/>
                    <a:pt x="703" y="9668"/>
                    <a:pt x="703" y="9466"/>
                  </a:cubicBezTo>
                  <a:lnTo>
                    <a:pt x="703" y="6561"/>
                  </a:lnTo>
                  <a:close/>
                  <a:moveTo>
                    <a:pt x="8335" y="6858"/>
                  </a:moveTo>
                  <a:lnTo>
                    <a:pt x="8335" y="7049"/>
                  </a:lnTo>
                  <a:cubicBezTo>
                    <a:pt x="8335" y="7239"/>
                    <a:pt x="8501" y="7406"/>
                    <a:pt x="8692" y="7406"/>
                  </a:cubicBezTo>
                  <a:lnTo>
                    <a:pt x="9454" y="7406"/>
                  </a:lnTo>
                  <a:lnTo>
                    <a:pt x="9466" y="9847"/>
                  </a:lnTo>
                  <a:lnTo>
                    <a:pt x="9073" y="9847"/>
                  </a:lnTo>
                  <a:lnTo>
                    <a:pt x="9073" y="7978"/>
                  </a:lnTo>
                  <a:cubicBezTo>
                    <a:pt x="9073" y="7882"/>
                    <a:pt x="8989" y="7799"/>
                    <a:pt x="8894" y="7799"/>
                  </a:cubicBezTo>
                  <a:cubicBezTo>
                    <a:pt x="8787" y="7799"/>
                    <a:pt x="8716" y="7870"/>
                    <a:pt x="8716" y="7978"/>
                  </a:cubicBezTo>
                  <a:lnTo>
                    <a:pt x="8716" y="9847"/>
                  </a:lnTo>
                  <a:lnTo>
                    <a:pt x="3120" y="9847"/>
                  </a:lnTo>
                  <a:lnTo>
                    <a:pt x="3120" y="7406"/>
                  </a:lnTo>
                  <a:lnTo>
                    <a:pt x="3132" y="7406"/>
                  </a:lnTo>
                  <a:cubicBezTo>
                    <a:pt x="3322" y="7406"/>
                    <a:pt x="3489" y="7239"/>
                    <a:pt x="3489" y="7049"/>
                  </a:cubicBezTo>
                  <a:lnTo>
                    <a:pt x="3489" y="6858"/>
                  </a:lnTo>
                  <a:close/>
                  <a:moveTo>
                    <a:pt x="11133" y="6561"/>
                  </a:moveTo>
                  <a:lnTo>
                    <a:pt x="11133" y="9466"/>
                  </a:lnTo>
                  <a:cubicBezTo>
                    <a:pt x="11133" y="9668"/>
                    <a:pt x="10954" y="9847"/>
                    <a:pt x="10752" y="9847"/>
                  </a:cubicBezTo>
                  <a:lnTo>
                    <a:pt x="9811" y="9847"/>
                  </a:lnTo>
                  <a:lnTo>
                    <a:pt x="9811" y="7406"/>
                  </a:lnTo>
                  <a:lnTo>
                    <a:pt x="9823" y="7406"/>
                  </a:lnTo>
                  <a:cubicBezTo>
                    <a:pt x="10025" y="7406"/>
                    <a:pt x="10180" y="7239"/>
                    <a:pt x="10180" y="7049"/>
                  </a:cubicBezTo>
                  <a:lnTo>
                    <a:pt x="10180" y="6858"/>
                  </a:lnTo>
                  <a:lnTo>
                    <a:pt x="10204" y="6858"/>
                  </a:lnTo>
                  <a:cubicBezTo>
                    <a:pt x="10537" y="6858"/>
                    <a:pt x="10871" y="6751"/>
                    <a:pt x="11133" y="6561"/>
                  </a:cubicBezTo>
                  <a:close/>
                  <a:moveTo>
                    <a:pt x="5084" y="0"/>
                  </a:moveTo>
                  <a:cubicBezTo>
                    <a:pt x="4739" y="0"/>
                    <a:pt x="4441" y="238"/>
                    <a:pt x="4358" y="560"/>
                  </a:cubicBezTo>
                  <a:lnTo>
                    <a:pt x="4120" y="1667"/>
                  </a:lnTo>
                  <a:lnTo>
                    <a:pt x="929" y="1667"/>
                  </a:lnTo>
                  <a:cubicBezTo>
                    <a:pt x="417" y="1667"/>
                    <a:pt x="0" y="2084"/>
                    <a:pt x="0" y="2584"/>
                  </a:cubicBezTo>
                  <a:lnTo>
                    <a:pt x="0" y="5191"/>
                  </a:lnTo>
                  <a:cubicBezTo>
                    <a:pt x="0" y="5596"/>
                    <a:pt x="143" y="5953"/>
                    <a:pt x="381" y="6227"/>
                  </a:cubicBezTo>
                  <a:lnTo>
                    <a:pt x="381" y="9466"/>
                  </a:lnTo>
                  <a:cubicBezTo>
                    <a:pt x="381" y="9859"/>
                    <a:pt x="703" y="10192"/>
                    <a:pt x="1107" y="10192"/>
                  </a:cubicBezTo>
                  <a:lnTo>
                    <a:pt x="10763" y="10192"/>
                  </a:lnTo>
                  <a:cubicBezTo>
                    <a:pt x="11168" y="10192"/>
                    <a:pt x="11490" y="9859"/>
                    <a:pt x="11490" y="9466"/>
                  </a:cubicBezTo>
                  <a:lnTo>
                    <a:pt x="11490" y="6227"/>
                  </a:lnTo>
                  <a:cubicBezTo>
                    <a:pt x="11728" y="5953"/>
                    <a:pt x="11871" y="5572"/>
                    <a:pt x="11871" y="5191"/>
                  </a:cubicBezTo>
                  <a:lnTo>
                    <a:pt x="11871" y="2584"/>
                  </a:lnTo>
                  <a:cubicBezTo>
                    <a:pt x="11871" y="2084"/>
                    <a:pt x="11454" y="1667"/>
                    <a:pt x="10942" y="1667"/>
                  </a:cubicBezTo>
                  <a:lnTo>
                    <a:pt x="7739" y="1667"/>
                  </a:lnTo>
                  <a:lnTo>
                    <a:pt x="7501" y="560"/>
                  </a:lnTo>
                  <a:cubicBezTo>
                    <a:pt x="7430" y="215"/>
                    <a:pt x="7132" y="0"/>
                    <a:pt x="678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95" name="Google Shape;10195;p78"/>
            <p:cNvSpPr/>
            <p:nvPr/>
          </p:nvSpPr>
          <p:spPr>
            <a:xfrm>
              <a:off x="1002450" y="4457157"/>
              <a:ext cx="70116" cy="34533"/>
            </a:xfrm>
            <a:custGeom>
              <a:avLst/>
              <a:gdLst/>
              <a:ahLst/>
              <a:cxnLst/>
              <a:rect l="l" t="t" r="r" b="b"/>
              <a:pathLst>
                <a:path w="2203" h="1085" extrusionOk="0">
                  <a:moveTo>
                    <a:pt x="357" y="1"/>
                  </a:moveTo>
                  <a:cubicBezTo>
                    <a:pt x="167" y="1"/>
                    <a:pt x="0" y="168"/>
                    <a:pt x="0" y="358"/>
                  </a:cubicBezTo>
                  <a:lnTo>
                    <a:pt x="0" y="727"/>
                  </a:lnTo>
                  <a:cubicBezTo>
                    <a:pt x="0" y="918"/>
                    <a:pt x="167" y="1084"/>
                    <a:pt x="357" y="1084"/>
                  </a:cubicBezTo>
                  <a:lnTo>
                    <a:pt x="1846" y="1084"/>
                  </a:lnTo>
                  <a:cubicBezTo>
                    <a:pt x="2048" y="1084"/>
                    <a:pt x="2203" y="918"/>
                    <a:pt x="2203" y="727"/>
                  </a:cubicBezTo>
                  <a:lnTo>
                    <a:pt x="2203" y="358"/>
                  </a:lnTo>
                  <a:cubicBezTo>
                    <a:pt x="2203" y="168"/>
                    <a:pt x="2048" y="1"/>
                    <a:pt x="1846" y="1"/>
                  </a:cubicBezTo>
                  <a:lnTo>
                    <a:pt x="1667" y="1"/>
                  </a:lnTo>
                  <a:cubicBezTo>
                    <a:pt x="1584" y="1"/>
                    <a:pt x="1488" y="72"/>
                    <a:pt x="1488" y="179"/>
                  </a:cubicBezTo>
                  <a:cubicBezTo>
                    <a:pt x="1488" y="287"/>
                    <a:pt x="1572" y="358"/>
                    <a:pt x="1667" y="358"/>
                  </a:cubicBezTo>
                  <a:lnTo>
                    <a:pt x="1846" y="358"/>
                  </a:lnTo>
                  <a:cubicBezTo>
                    <a:pt x="1846" y="358"/>
                    <a:pt x="1869" y="358"/>
                    <a:pt x="1869" y="370"/>
                  </a:cubicBezTo>
                  <a:lnTo>
                    <a:pt x="1869" y="739"/>
                  </a:lnTo>
                  <a:cubicBezTo>
                    <a:pt x="1869" y="739"/>
                    <a:pt x="1869" y="763"/>
                    <a:pt x="1846" y="763"/>
                  </a:cubicBezTo>
                  <a:lnTo>
                    <a:pt x="357" y="763"/>
                  </a:lnTo>
                  <a:cubicBezTo>
                    <a:pt x="357" y="763"/>
                    <a:pt x="345" y="763"/>
                    <a:pt x="345" y="739"/>
                  </a:cubicBezTo>
                  <a:lnTo>
                    <a:pt x="345" y="370"/>
                  </a:lnTo>
                  <a:cubicBezTo>
                    <a:pt x="345" y="370"/>
                    <a:pt x="345" y="358"/>
                    <a:pt x="357" y="358"/>
                  </a:cubicBezTo>
                  <a:lnTo>
                    <a:pt x="917" y="358"/>
                  </a:lnTo>
                  <a:cubicBezTo>
                    <a:pt x="1000" y="358"/>
                    <a:pt x="1084" y="287"/>
                    <a:pt x="1084" y="179"/>
                  </a:cubicBezTo>
                  <a:cubicBezTo>
                    <a:pt x="1084" y="72"/>
                    <a:pt x="1012" y="1"/>
                    <a:pt x="91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196" name="Google Shape;10196;p78"/>
          <p:cNvGrpSpPr/>
          <p:nvPr/>
        </p:nvGrpSpPr>
        <p:grpSpPr>
          <a:xfrm>
            <a:off x="2339040" y="5483125"/>
            <a:ext cx="468585" cy="461287"/>
            <a:chOff x="1754279" y="4286593"/>
            <a:chExt cx="351439" cy="34596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197" name="Google Shape;10197;p78"/>
            <p:cNvSpPr/>
            <p:nvPr/>
          </p:nvSpPr>
          <p:spPr>
            <a:xfrm>
              <a:off x="1799379" y="4550857"/>
              <a:ext cx="28422" cy="27117"/>
            </a:xfrm>
            <a:custGeom>
              <a:avLst/>
              <a:gdLst/>
              <a:ahLst/>
              <a:cxnLst/>
              <a:rect l="l" t="t" r="r" b="b"/>
              <a:pathLst>
                <a:path w="893" h="852" extrusionOk="0">
                  <a:moveTo>
                    <a:pt x="708" y="1"/>
                  </a:moveTo>
                  <a:cubicBezTo>
                    <a:pt x="667" y="1"/>
                    <a:pt x="625" y="16"/>
                    <a:pt x="595" y="45"/>
                  </a:cubicBezTo>
                  <a:lnTo>
                    <a:pt x="60" y="581"/>
                  </a:lnTo>
                  <a:cubicBezTo>
                    <a:pt x="0" y="641"/>
                    <a:pt x="0" y="748"/>
                    <a:pt x="60" y="807"/>
                  </a:cubicBezTo>
                  <a:cubicBezTo>
                    <a:pt x="89" y="837"/>
                    <a:pt x="131" y="852"/>
                    <a:pt x="173" y="852"/>
                  </a:cubicBezTo>
                  <a:cubicBezTo>
                    <a:pt x="214" y="852"/>
                    <a:pt x="256" y="837"/>
                    <a:pt x="286" y="807"/>
                  </a:cubicBezTo>
                  <a:lnTo>
                    <a:pt x="822" y="272"/>
                  </a:lnTo>
                  <a:cubicBezTo>
                    <a:pt x="893" y="212"/>
                    <a:pt x="893" y="117"/>
                    <a:pt x="822" y="45"/>
                  </a:cubicBezTo>
                  <a:cubicBezTo>
                    <a:pt x="792" y="16"/>
                    <a:pt x="750" y="1"/>
                    <a:pt x="70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98" name="Google Shape;10198;p78"/>
            <p:cNvSpPr/>
            <p:nvPr/>
          </p:nvSpPr>
          <p:spPr>
            <a:xfrm>
              <a:off x="1833084" y="4584594"/>
              <a:ext cx="27690" cy="27117"/>
            </a:xfrm>
            <a:custGeom>
              <a:avLst/>
              <a:gdLst/>
              <a:ahLst/>
              <a:cxnLst/>
              <a:rect l="l" t="t" r="r" b="b"/>
              <a:pathLst>
                <a:path w="870" h="852" extrusionOk="0">
                  <a:moveTo>
                    <a:pt x="699" y="0"/>
                  </a:moveTo>
                  <a:cubicBezTo>
                    <a:pt x="659" y="0"/>
                    <a:pt x="620" y="15"/>
                    <a:pt x="596" y="45"/>
                  </a:cubicBezTo>
                  <a:lnTo>
                    <a:pt x="48" y="581"/>
                  </a:lnTo>
                  <a:cubicBezTo>
                    <a:pt x="1" y="640"/>
                    <a:pt x="1" y="747"/>
                    <a:pt x="48" y="807"/>
                  </a:cubicBezTo>
                  <a:cubicBezTo>
                    <a:pt x="78" y="837"/>
                    <a:pt x="120" y="852"/>
                    <a:pt x="161" y="852"/>
                  </a:cubicBezTo>
                  <a:cubicBezTo>
                    <a:pt x="203" y="852"/>
                    <a:pt x="245" y="837"/>
                    <a:pt x="275" y="807"/>
                  </a:cubicBezTo>
                  <a:lnTo>
                    <a:pt x="810" y="271"/>
                  </a:lnTo>
                  <a:cubicBezTo>
                    <a:pt x="870" y="212"/>
                    <a:pt x="870" y="105"/>
                    <a:pt x="810" y="45"/>
                  </a:cubicBezTo>
                  <a:cubicBezTo>
                    <a:pt x="781" y="15"/>
                    <a:pt x="739" y="0"/>
                    <a:pt x="6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199" name="Google Shape;10199;p78"/>
            <p:cNvSpPr/>
            <p:nvPr/>
          </p:nvSpPr>
          <p:spPr>
            <a:xfrm>
              <a:off x="1816407" y="4567917"/>
              <a:ext cx="28072" cy="27117"/>
            </a:xfrm>
            <a:custGeom>
              <a:avLst/>
              <a:gdLst/>
              <a:ahLst/>
              <a:cxnLst/>
              <a:rect l="l" t="t" r="r" b="b"/>
              <a:pathLst>
                <a:path w="882" h="852" extrusionOk="0">
                  <a:moveTo>
                    <a:pt x="709" y="0"/>
                  </a:moveTo>
                  <a:cubicBezTo>
                    <a:pt x="668" y="0"/>
                    <a:pt x="626" y="15"/>
                    <a:pt x="596" y="45"/>
                  </a:cubicBezTo>
                  <a:lnTo>
                    <a:pt x="60" y="581"/>
                  </a:lnTo>
                  <a:cubicBezTo>
                    <a:pt x="1" y="640"/>
                    <a:pt x="1" y="748"/>
                    <a:pt x="60" y="807"/>
                  </a:cubicBezTo>
                  <a:cubicBezTo>
                    <a:pt x="90" y="837"/>
                    <a:pt x="132" y="852"/>
                    <a:pt x="172" y="852"/>
                  </a:cubicBezTo>
                  <a:cubicBezTo>
                    <a:pt x="212" y="852"/>
                    <a:pt x="251" y="837"/>
                    <a:pt x="275" y="807"/>
                  </a:cubicBezTo>
                  <a:lnTo>
                    <a:pt x="822" y="271"/>
                  </a:lnTo>
                  <a:cubicBezTo>
                    <a:pt x="882" y="212"/>
                    <a:pt x="882" y="105"/>
                    <a:pt x="822" y="45"/>
                  </a:cubicBezTo>
                  <a:cubicBezTo>
                    <a:pt x="793" y="15"/>
                    <a:pt x="751" y="0"/>
                    <a:pt x="70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00" name="Google Shape;10200;p78"/>
            <p:cNvSpPr/>
            <p:nvPr/>
          </p:nvSpPr>
          <p:spPr>
            <a:xfrm>
              <a:off x="1754279" y="4286593"/>
              <a:ext cx="351439" cy="345965"/>
            </a:xfrm>
            <a:custGeom>
              <a:avLst/>
              <a:gdLst/>
              <a:ahLst/>
              <a:cxnLst/>
              <a:rect l="l" t="t" r="r" b="b"/>
              <a:pathLst>
                <a:path w="11042" h="10870" extrusionOk="0">
                  <a:moveTo>
                    <a:pt x="10656" y="324"/>
                  </a:moveTo>
                  <a:lnTo>
                    <a:pt x="10216" y="1871"/>
                  </a:lnTo>
                  <a:lnTo>
                    <a:pt x="9108" y="776"/>
                  </a:lnTo>
                  <a:lnTo>
                    <a:pt x="10656" y="324"/>
                  </a:lnTo>
                  <a:close/>
                  <a:moveTo>
                    <a:pt x="4632" y="3586"/>
                  </a:moveTo>
                  <a:lnTo>
                    <a:pt x="2679" y="5538"/>
                  </a:lnTo>
                  <a:lnTo>
                    <a:pt x="465" y="5360"/>
                  </a:lnTo>
                  <a:cubicBezTo>
                    <a:pt x="429" y="5360"/>
                    <a:pt x="417" y="5324"/>
                    <a:pt x="441" y="5300"/>
                  </a:cubicBezTo>
                  <a:cubicBezTo>
                    <a:pt x="1393" y="4348"/>
                    <a:pt x="2667" y="3764"/>
                    <a:pt x="4001" y="3645"/>
                  </a:cubicBezTo>
                  <a:lnTo>
                    <a:pt x="4632" y="3586"/>
                  </a:lnTo>
                  <a:close/>
                  <a:moveTo>
                    <a:pt x="2727" y="5955"/>
                  </a:moveTo>
                  <a:lnTo>
                    <a:pt x="3584" y="6812"/>
                  </a:lnTo>
                  <a:lnTo>
                    <a:pt x="3263" y="7146"/>
                  </a:lnTo>
                  <a:lnTo>
                    <a:pt x="2393" y="6277"/>
                  </a:lnTo>
                  <a:lnTo>
                    <a:pt x="2727" y="5955"/>
                  </a:lnTo>
                  <a:close/>
                  <a:moveTo>
                    <a:pt x="2572" y="6920"/>
                  </a:moveTo>
                  <a:lnTo>
                    <a:pt x="3024" y="7360"/>
                  </a:lnTo>
                  <a:lnTo>
                    <a:pt x="2655" y="7753"/>
                  </a:lnTo>
                  <a:lnTo>
                    <a:pt x="2596" y="7813"/>
                  </a:lnTo>
                  <a:lnTo>
                    <a:pt x="2191" y="7408"/>
                  </a:lnTo>
                  <a:cubicBezTo>
                    <a:pt x="2155" y="7384"/>
                    <a:pt x="2155" y="7336"/>
                    <a:pt x="2191" y="7313"/>
                  </a:cubicBezTo>
                  <a:lnTo>
                    <a:pt x="2572" y="6920"/>
                  </a:lnTo>
                  <a:close/>
                  <a:moveTo>
                    <a:pt x="8775" y="895"/>
                  </a:moveTo>
                  <a:lnTo>
                    <a:pt x="10121" y="2229"/>
                  </a:lnTo>
                  <a:lnTo>
                    <a:pt x="9704" y="3598"/>
                  </a:lnTo>
                  <a:lnTo>
                    <a:pt x="5275" y="8039"/>
                  </a:lnTo>
                  <a:lnTo>
                    <a:pt x="4406" y="7170"/>
                  </a:lnTo>
                  <a:lnTo>
                    <a:pt x="6430" y="5146"/>
                  </a:lnTo>
                  <a:cubicBezTo>
                    <a:pt x="6584" y="5003"/>
                    <a:pt x="6608" y="4741"/>
                    <a:pt x="6418" y="4574"/>
                  </a:cubicBezTo>
                  <a:cubicBezTo>
                    <a:pt x="6334" y="4491"/>
                    <a:pt x="6230" y="4449"/>
                    <a:pt x="6127" y="4449"/>
                  </a:cubicBezTo>
                  <a:cubicBezTo>
                    <a:pt x="6025" y="4449"/>
                    <a:pt x="5924" y="4491"/>
                    <a:pt x="5846" y="4574"/>
                  </a:cubicBezTo>
                  <a:lnTo>
                    <a:pt x="3822" y="6598"/>
                  </a:lnTo>
                  <a:lnTo>
                    <a:pt x="2965" y="5729"/>
                  </a:lnTo>
                  <a:lnTo>
                    <a:pt x="7394" y="1300"/>
                  </a:lnTo>
                  <a:lnTo>
                    <a:pt x="8775" y="895"/>
                  </a:lnTo>
                  <a:close/>
                  <a:moveTo>
                    <a:pt x="6126" y="4785"/>
                  </a:moveTo>
                  <a:cubicBezTo>
                    <a:pt x="6153" y="4785"/>
                    <a:pt x="6180" y="4794"/>
                    <a:pt x="6191" y="4812"/>
                  </a:cubicBezTo>
                  <a:cubicBezTo>
                    <a:pt x="6227" y="4836"/>
                    <a:pt x="6239" y="4907"/>
                    <a:pt x="6191" y="4943"/>
                  </a:cubicBezTo>
                  <a:lnTo>
                    <a:pt x="4060" y="7074"/>
                  </a:lnTo>
                  <a:cubicBezTo>
                    <a:pt x="3941" y="7170"/>
                    <a:pt x="3108" y="8003"/>
                    <a:pt x="3024" y="8110"/>
                  </a:cubicBezTo>
                  <a:cubicBezTo>
                    <a:pt x="3005" y="8129"/>
                    <a:pt x="2976" y="8142"/>
                    <a:pt x="2949" y="8142"/>
                  </a:cubicBezTo>
                  <a:cubicBezTo>
                    <a:pt x="2926" y="8142"/>
                    <a:pt x="2904" y="8132"/>
                    <a:pt x="2893" y="8110"/>
                  </a:cubicBezTo>
                  <a:cubicBezTo>
                    <a:pt x="2858" y="8086"/>
                    <a:pt x="2858" y="8003"/>
                    <a:pt x="2893" y="7979"/>
                  </a:cubicBezTo>
                  <a:lnTo>
                    <a:pt x="6060" y="4812"/>
                  </a:lnTo>
                  <a:cubicBezTo>
                    <a:pt x="6072" y="4794"/>
                    <a:pt x="6099" y="4785"/>
                    <a:pt x="6126" y="4785"/>
                  </a:cubicBezTo>
                  <a:close/>
                  <a:moveTo>
                    <a:pt x="4179" y="7396"/>
                  </a:moveTo>
                  <a:lnTo>
                    <a:pt x="5048" y="8253"/>
                  </a:lnTo>
                  <a:lnTo>
                    <a:pt x="4739" y="8586"/>
                  </a:lnTo>
                  <a:lnTo>
                    <a:pt x="4715" y="8586"/>
                  </a:lnTo>
                  <a:lnTo>
                    <a:pt x="3858" y="7729"/>
                  </a:lnTo>
                  <a:lnTo>
                    <a:pt x="4179" y="7396"/>
                  </a:lnTo>
                  <a:close/>
                  <a:moveTo>
                    <a:pt x="3608" y="7944"/>
                  </a:moveTo>
                  <a:lnTo>
                    <a:pt x="4048" y="8396"/>
                  </a:lnTo>
                  <a:lnTo>
                    <a:pt x="3679" y="8801"/>
                  </a:lnTo>
                  <a:cubicBezTo>
                    <a:pt x="3667" y="8813"/>
                    <a:pt x="3632" y="8813"/>
                    <a:pt x="3620" y="8813"/>
                  </a:cubicBezTo>
                  <a:cubicBezTo>
                    <a:pt x="3608" y="8813"/>
                    <a:pt x="3584" y="8813"/>
                    <a:pt x="3560" y="8801"/>
                  </a:cubicBezTo>
                  <a:lnTo>
                    <a:pt x="3155" y="8396"/>
                  </a:lnTo>
                  <a:cubicBezTo>
                    <a:pt x="3191" y="8384"/>
                    <a:pt x="3203" y="8360"/>
                    <a:pt x="3215" y="8336"/>
                  </a:cubicBezTo>
                  <a:lnTo>
                    <a:pt x="3608" y="7944"/>
                  </a:lnTo>
                  <a:close/>
                  <a:moveTo>
                    <a:pt x="10687" y="1"/>
                  </a:moveTo>
                  <a:cubicBezTo>
                    <a:pt x="10658" y="1"/>
                    <a:pt x="10627" y="5"/>
                    <a:pt x="10597" y="14"/>
                  </a:cubicBezTo>
                  <a:cubicBezTo>
                    <a:pt x="9894" y="228"/>
                    <a:pt x="7918" y="800"/>
                    <a:pt x="7263" y="1002"/>
                  </a:cubicBezTo>
                  <a:cubicBezTo>
                    <a:pt x="7239" y="1014"/>
                    <a:pt x="7215" y="1014"/>
                    <a:pt x="7192" y="1038"/>
                  </a:cubicBezTo>
                  <a:lnTo>
                    <a:pt x="4953" y="3276"/>
                  </a:lnTo>
                  <a:lnTo>
                    <a:pt x="3965" y="3360"/>
                  </a:lnTo>
                  <a:cubicBezTo>
                    <a:pt x="2548" y="3479"/>
                    <a:pt x="1203" y="4110"/>
                    <a:pt x="215" y="5110"/>
                  </a:cubicBezTo>
                  <a:cubicBezTo>
                    <a:pt x="0" y="5312"/>
                    <a:pt x="131" y="5681"/>
                    <a:pt x="429" y="5705"/>
                  </a:cubicBezTo>
                  <a:lnTo>
                    <a:pt x="2370" y="5860"/>
                  </a:lnTo>
                  <a:lnTo>
                    <a:pt x="2179" y="6062"/>
                  </a:lnTo>
                  <a:cubicBezTo>
                    <a:pt x="2060" y="6181"/>
                    <a:pt x="2060" y="6384"/>
                    <a:pt x="2179" y="6503"/>
                  </a:cubicBezTo>
                  <a:lnTo>
                    <a:pt x="2370" y="6693"/>
                  </a:lnTo>
                  <a:lnTo>
                    <a:pt x="1977" y="7086"/>
                  </a:lnTo>
                  <a:cubicBezTo>
                    <a:pt x="1834" y="7229"/>
                    <a:pt x="1834" y="7491"/>
                    <a:pt x="1977" y="7634"/>
                  </a:cubicBezTo>
                  <a:lnTo>
                    <a:pt x="3370" y="9015"/>
                  </a:lnTo>
                  <a:cubicBezTo>
                    <a:pt x="3441" y="9092"/>
                    <a:pt x="3539" y="9131"/>
                    <a:pt x="3639" y="9131"/>
                  </a:cubicBezTo>
                  <a:cubicBezTo>
                    <a:pt x="3739" y="9131"/>
                    <a:pt x="3840" y="9092"/>
                    <a:pt x="3917" y="9015"/>
                  </a:cubicBezTo>
                  <a:lnTo>
                    <a:pt x="4298" y="8634"/>
                  </a:lnTo>
                  <a:lnTo>
                    <a:pt x="4477" y="8813"/>
                  </a:lnTo>
                  <a:cubicBezTo>
                    <a:pt x="4548" y="8878"/>
                    <a:pt x="4635" y="8911"/>
                    <a:pt x="4720" y="8911"/>
                  </a:cubicBezTo>
                  <a:cubicBezTo>
                    <a:pt x="4804" y="8911"/>
                    <a:pt x="4888" y="8878"/>
                    <a:pt x="4953" y="8813"/>
                  </a:cubicBezTo>
                  <a:lnTo>
                    <a:pt x="5156" y="8622"/>
                  </a:lnTo>
                  <a:lnTo>
                    <a:pt x="5310" y="10551"/>
                  </a:lnTo>
                  <a:cubicBezTo>
                    <a:pt x="5334" y="10682"/>
                    <a:pt x="5418" y="10801"/>
                    <a:pt x="5537" y="10849"/>
                  </a:cubicBezTo>
                  <a:cubicBezTo>
                    <a:pt x="5577" y="10863"/>
                    <a:pt x="5618" y="10870"/>
                    <a:pt x="5658" y="10870"/>
                  </a:cubicBezTo>
                  <a:cubicBezTo>
                    <a:pt x="5750" y="10870"/>
                    <a:pt x="5840" y="10835"/>
                    <a:pt x="5906" y="10777"/>
                  </a:cubicBezTo>
                  <a:cubicBezTo>
                    <a:pt x="6537" y="10146"/>
                    <a:pt x="7001" y="9420"/>
                    <a:pt x="7299" y="8598"/>
                  </a:cubicBezTo>
                  <a:cubicBezTo>
                    <a:pt x="7323" y="8515"/>
                    <a:pt x="7275" y="8420"/>
                    <a:pt x="7203" y="8396"/>
                  </a:cubicBezTo>
                  <a:cubicBezTo>
                    <a:pt x="7184" y="8388"/>
                    <a:pt x="7164" y="8384"/>
                    <a:pt x="7144" y="8384"/>
                  </a:cubicBezTo>
                  <a:cubicBezTo>
                    <a:pt x="7079" y="8384"/>
                    <a:pt x="7019" y="8425"/>
                    <a:pt x="7001" y="8479"/>
                  </a:cubicBezTo>
                  <a:cubicBezTo>
                    <a:pt x="6715" y="9253"/>
                    <a:pt x="6263" y="9956"/>
                    <a:pt x="5691" y="10539"/>
                  </a:cubicBezTo>
                  <a:cubicBezTo>
                    <a:pt x="5682" y="10544"/>
                    <a:pt x="5670" y="10547"/>
                    <a:pt x="5659" y="10547"/>
                  </a:cubicBezTo>
                  <a:cubicBezTo>
                    <a:pt x="5644" y="10547"/>
                    <a:pt x="5632" y="10541"/>
                    <a:pt x="5632" y="10527"/>
                  </a:cubicBezTo>
                  <a:lnTo>
                    <a:pt x="5429" y="8325"/>
                  </a:lnTo>
                  <a:lnTo>
                    <a:pt x="7382" y="6372"/>
                  </a:lnTo>
                  <a:lnTo>
                    <a:pt x="7382" y="6372"/>
                  </a:lnTo>
                  <a:cubicBezTo>
                    <a:pt x="7323" y="7158"/>
                    <a:pt x="7299" y="7372"/>
                    <a:pt x="7203" y="7765"/>
                  </a:cubicBezTo>
                  <a:cubicBezTo>
                    <a:pt x="7192" y="7860"/>
                    <a:pt x="7239" y="7944"/>
                    <a:pt x="7323" y="7967"/>
                  </a:cubicBezTo>
                  <a:cubicBezTo>
                    <a:pt x="7332" y="7969"/>
                    <a:pt x="7342" y="7969"/>
                    <a:pt x="7351" y="7969"/>
                  </a:cubicBezTo>
                  <a:cubicBezTo>
                    <a:pt x="7434" y="7969"/>
                    <a:pt x="7502" y="7923"/>
                    <a:pt x="7513" y="7848"/>
                  </a:cubicBezTo>
                  <a:cubicBezTo>
                    <a:pt x="7620" y="7348"/>
                    <a:pt x="7632" y="7134"/>
                    <a:pt x="7727" y="6027"/>
                  </a:cubicBezTo>
                  <a:lnTo>
                    <a:pt x="9954" y="3800"/>
                  </a:lnTo>
                  <a:cubicBezTo>
                    <a:pt x="9978" y="3776"/>
                    <a:pt x="9990" y="3753"/>
                    <a:pt x="10001" y="3717"/>
                  </a:cubicBezTo>
                  <a:lnTo>
                    <a:pt x="10454" y="2205"/>
                  </a:lnTo>
                  <a:lnTo>
                    <a:pt x="10990" y="383"/>
                  </a:lnTo>
                  <a:cubicBezTo>
                    <a:pt x="11042" y="196"/>
                    <a:pt x="10885" y="1"/>
                    <a:pt x="1068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01" name="Google Shape;10201;p78"/>
            <p:cNvSpPr/>
            <p:nvPr/>
          </p:nvSpPr>
          <p:spPr>
            <a:xfrm>
              <a:off x="1951705" y="4367117"/>
              <a:ext cx="86062" cy="65437"/>
            </a:xfrm>
            <a:custGeom>
              <a:avLst/>
              <a:gdLst/>
              <a:ahLst/>
              <a:cxnLst/>
              <a:rect l="l" t="t" r="r" b="b"/>
              <a:pathLst>
                <a:path w="2704" h="2056" extrusionOk="0">
                  <a:moveTo>
                    <a:pt x="905" y="1"/>
                  </a:moveTo>
                  <a:cubicBezTo>
                    <a:pt x="881" y="1"/>
                    <a:pt x="857" y="7"/>
                    <a:pt x="834" y="20"/>
                  </a:cubicBezTo>
                  <a:cubicBezTo>
                    <a:pt x="167" y="330"/>
                    <a:pt x="0" y="1211"/>
                    <a:pt x="524" y="1746"/>
                  </a:cubicBezTo>
                  <a:cubicBezTo>
                    <a:pt x="739" y="1949"/>
                    <a:pt x="1000" y="2056"/>
                    <a:pt x="1274" y="2056"/>
                  </a:cubicBezTo>
                  <a:cubicBezTo>
                    <a:pt x="2227" y="2056"/>
                    <a:pt x="2703" y="913"/>
                    <a:pt x="2024" y="234"/>
                  </a:cubicBezTo>
                  <a:cubicBezTo>
                    <a:pt x="1941" y="151"/>
                    <a:pt x="1834" y="80"/>
                    <a:pt x="1715" y="20"/>
                  </a:cubicBezTo>
                  <a:cubicBezTo>
                    <a:pt x="1696" y="10"/>
                    <a:pt x="1674" y="6"/>
                    <a:pt x="1652" y="6"/>
                  </a:cubicBezTo>
                  <a:cubicBezTo>
                    <a:pt x="1592" y="6"/>
                    <a:pt x="1530" y="39"/>
                    <a:pt x="1512" y="91"/>
                  </a:cubicBezTo>
                  <a:cubicBezTo>
                    <a:pt x="1477" y="163"/>
                    <a:pt x="1512" y="270"/>
                    <a:pt x="1584" y="294"/>
                  </a:cubicBezTo>
                  <a:cubicBezTo>
                    <a:pt x="2060" y="508"/>
                    <a:pt x="2167" y="1127"/>
                    <a:pt x="1810" y="1508"/>
                  </a:cubicBezTo>
                  <a:cubicBezTo>
                    <a:pt x="1667" y="1645"/>
                    <a:pt x="1477" y="1714"/>
                    <a:pt x="1285" y="1714"/>
                  </a:cubicBezTo>
                  <a:cubicBezTo>
                    <a:pt x="1093" y="1714"/>
                    <a:pt x="899" y="1645"/>
                    <a:pt x="750" y="1508"/>
                  </a:cubicBezTo>
                  <a:cubicBezTo>
                    <a:pt x="381" y="1127"/>
                    <a:pt x="500" y="520"/>
                    <a:pt x="977" y="294"/>
                  </a:cubicBezTo>
                  <a:cubicBezTo>
                    <a:pt x="1048" y="270"/>
                    <a:pt x="1096" y="163"/>
                    <a:pt x="1048" y="91"/>
                  </a:cubicBezTo>
                  <a:cubicBezTo>
                    <a:pt x="1022" y="40"/>
                    <a:pt x="966" y="1"/>
                    <a:pt x="90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02" name="Google Shape;10202;p78"/>
          <p:cNvGrpSpPr/>
          <p:nvPr/>
        </p:nvGrpSpPr>
        <p:grpSpPr>
          <a:xfrm>
            <a:off x="5328151" y="5489235"/>
            <a:ext cx="448683" cy="446731"/>
            <a:chOff x="3996113" y="4291176"/>
            <a:chExt cx="336512" cy="3350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03" name="Google Shape;10203;p78"/>
            <p:cNvSpPr/>
            <p:nvPr/>
          </p:nvSpPr>
          <p:spPr>
            <a:xfrm>
              <a:off x="4082143" y="4323386"/>
              <a:ext cx="111810" cy="219833"/>
            </a:xfrm>
            <a:custGeom>
              <a:avLst/>
              <a:gdLst/>
              <a:ahLst/>
              <a:cxnLst/>
              <a:rect l="l" t="t" r="r" b="b"/>
              <a:pathLst>
                <a:path w="3513" h="6907" extrusionOk="0">
                  <a:moveTo>
                    <a:pt x="1751" y="322"/>
                  </a:moveTo>
                  <a:cubicBezTo>
                    <a:pt x="1846" y="322"/>
                    <a:pt x="1929" y="394"/>
                    <a:pt x="1929" y="501"/>
                  </a:cubicBezTo>
                  <a:lnTo>
                    <a:pt x="1929" y="942"/>
                  </a:lnTo>
                  <a:cubicBezTo>
                    <a:pt x="1929" y="1037"/>
                    <a:pt x="2001" y="1096"/>
                    <a:pt x="2084" y="1096"/>
                  </a:cubicBezTo>
                  <a:cubicBezTo>
                    <a:pt x="2691" y="1108"/>
                    <a:pt x="3179" y="1596"/>
                    <a:pt x="3179" y="2204"/>
                  </a:cubicBezTo>
                  <a:lnTo>
                    <a:pt x="3179" y="2525"/>
                  </a:lnTo>
                  <a:cubicBezTo>
                    <a:pt x="3179" y="2608"/>
                    <a:pt x="3108" y="2704"/>
                    <a:pt x="3001" y="2704"/>
                  </a:cubicBezTo>
                  <a:cubicBezTo>
                    <a:pt x="2917" y="2704"/>
                    <a:pt x="2822" y="2620"/>
                    <a:pt x="2822" y="2525"/>
                  </a:cubicBezTo>
                  <a:lnTo>
                    <a:pt x="2822" y="2204"/>
                  </a:lnTo>
                  <a:cubicBezTo>
                    <a:pt x="2834" y="1787"/>
                    <a:pt x="2501" y="1454"/>
                    <a:pt x="2060" y="1454"/>
                  </a:cubicBezTo>
                  <a:lnTo>
                    <a:pt x="1608" y="1454"/>
                  </a:lnTo>
                  <a:cubicBezTo>
                    <a:pt x="1096" y="1454"/>
                    <a:pt x="679" y="1870"/>
                    <a:pt x="679" y="2370"/>
                  </a:cubicBezTo>
                  <a:cubicBezTo>
                    <a:pt x="679" y="2882"/>
                    <a:pt x="1096" y="3299"/>
                    <a:pt x="1608" y="3299"/>
                  </a:cubicBezTo>
                  <a:lnTo>
                    <a:pt x="1917" y="3299"/>
                  </a:lnTo>
                  <a:cubicBezTo>
                    <a:pt x="2620" y="3299"/>
                    <a:pt x="3191" y="3859"/>
                    <a:pt x="3191" y="4573"/>
                  </a:cubicBezTo>
                  <a:cubicBezTo>
                    <a:pt x="3191" y="5216"/>
                    <a:pt x="2715" y="5764"/>
                    <a:pt x="2084" y="5835"/>
                  </a:cubicBezTo>
                  <a:cubicBezTo>
                    <a:pt x="2001" y="5859"/>
                    <a:pt x="1941" y="5918"/>
                    <a:pt x="1941" y="5990"/>
                  </a:cubicBezTo>
                  <a:lnTo>
                    <a:pt x="1941" y="6454"/>
                  </a:lnTo>
                  <a:cubicBezTo>
                    <a:pt x="1941" y="6538"/>
                    <a:pt x="1870" y="6633"/>
                    <a:pt x="1762" y="6633"/>
                  </a:cubicBezTo>
                  <a:cubicBezTo>
                    <a:pt x="1667" y="6633"/>
                    <a:pt x="1584" y="6549"/>
                    <a:pt x="1584" y="6454"/>
                  </a:cubicBezTo>
                  <a:lnTo>
                    <a:pt x="1584" y="6002"/>
                  </a:lnTo>
                  <a:cubicBezTo>
                    <a:pt x="1584" y="5918"/>
                    <a:pt x="1512" y="5859"/>
                    <a:pt x="1441" y="5859"/>
                  </a:cubicBezTo>
                  <a:cubicBezTo>
                    <a:pt x="834" y="5835"/>
                    <a:pt x="334" y="5347"/>
                    <a:pt x="334" y="4740"/>
                  </a:cubicBezTo>
                  <a:cubicBezTo>
                    <a:pt x="334" y="4644"/>
                    <a:pt x="417" y="4561"/>
                    <a:pt x="512" y="4561"/>
                  </a:cubicBezTo>
                  <a:cubicBezTo>
                    <a:pt x="608" y="4561"/>
                    <a:pt x="691" y="4633"/>
                    <a:pt x="691" y="4740"/>
                  </a:cubicBezTo>
                  <a:cubicBezTo>
                    <a:pt x="691" y="5156"/>
                    <a:pt x="1036" y="5502"/>
                    <a:pt x="1453" y="5502"/>
                  </a:cubicBezTo>
                  <a:lnTo>
                    <a:pt x="1929" y="5502"/>
                  </a:lnTo>
                  <a:cubicBezTo>
                    <a:pt x="2441" y="5502"/>
                    <a:pt x="2858" y="5085"/>
                    <a:pt x="2858" y="4573"/>
                  </a:cubicBezTo>
                  <a:cubicBezTo>
                    <a:pt x="2858" y="4073"/>
                    <a:pt x="2441" y="3656"/>
                    <a:pt x="1929" y="3656"/>
                  </a:cubicBezTo>
                  <a:lnTo>
                    <a:pt x="1608" y="3656"/>
                  </a:lnTo>
                  <a:cubicBezTo>
                    <a:pt x="905" y="3656"/>
                    <a:pt x="322" y="3085"/>
                    <a:pt x="322" y="2370"/>
                  </a:cubicBezTo>
                  <a:cubicBezTo>
                    <a:pt x="322" y="1727"/>
                    <a:pt x="798" y="1180"/>
                    <a:pt x="1441" y="1108"/>
                  </a:cubicBezTo>
                  <a:cubicBezTo>
                    <a:pt x="1512" y="1096"/>
                    <a:pt x="1572" y="1037"/>
                    <a:pt x="1572" y="953"/>
                  </a:cubicBezTo>
                  <a:lnTo>
                    <a:pt x="1572" y="501"/>
                  </a:lnTo>
                  <a:cubicBezTo>
                    <a:pt x="1572" y="406"/>
                    <a:pt x="1643" y="322"/>
                    <a:pt x="1751" y="322"/>
                  </a:cubicBezTo>
                  <a:close/>
                  <a:moveTo>
                    <a:pt x="1762" y="1"/>
                  </a:moveTo>
                  <a:cubicBezTo>
                    <a:pt x="1500" y="1"/>
                    <a:pt x="1274" y="227"/>
                    <a:pt x="1274" y="501"/>
                  </a:cubicBezTo>
                  <a:lnTo>
                    <a:pt x="1274" y="823"/>
                  </a:lnTo>
                  <a:cubicBezTo>
                    <a:pt x="548" y="977"/>
                    <a:pt x="24" y="1608"/>
                    <a:pt x="24" y="2370"/>
                  </a:cubicBezTo>
                  <a:cubicBezTo>
                    <a:pt x="24" y="3251"/>
                    <a:pt x="738" y="3954"/>
                    <a:pt x="1608" y="3954"/>
                  </a:cubicBezTo>
                  <a:lnTo>
                    <a:pt x="1917" y="3954"/>
                  </a:lnTo>
                  <a:cubicBezTo>
                    <a:pt x="2262" y="3954"/>
                    <a:pt x="2524" y="4216"/>
                    <a:pt x="2524" y="4561"/>
                  </a:cubicBezTo>
                  <a:cubicBezTo>
                    <a:pt x="2524" y="4906"/>
                    <a:pt x="2262" y="5168"/>
                    <a:pt x="1917" y="5168"/>
                  </a:cubicBezTo>
                  <a:lnTo>
                    <a:pt x="1441" y="5168"/>
                  </a:lnTo>
                  <a:cubicBezTo>
                    <a:pt x="1191" y="5168"/>
                    <a:pt x="977" y="4966"/>
                    <a:pt x="977" y="4704"/>
                  </a:cubicBezTo>
                  <a:cubicBezTo>
                    <a:pt x="977" y="4442"/>
                    <a:pt x="750" y="4216"/>
                    <a:pt x="488" y="4216"/>
                  </a:cubicBezTo>
                  <a:cubicBezTo>
                    <a:pt x="215" y="4216"/>
                    <a:pt x="0" y="4442"/>
                    <a:pt x="0" y="4704"/>
                  </a:cubicBezTo>
                  <a:cubicBezTo>
                    <a:pt x="0" y="5442"/>
                    <a:pt x="548" y="6037"/>
                    <a:pt x="1250" y="6121"/>
                  </a:cubicBezTo>
                  <a:lnTo>
                    <a:pt x="1250" y="6418"/>
                  </a:lnTo>
                  <a:cubicBezTo>
                    <a:pt x="1250" y="6692"/>
                    <a:pt x="1465" y="6907"/>
                    <a:pt x="1739" y="6907"/>
                  </a:cubicBezTo>
                  <a:cubicBezTo>
                    <a:pt x="2001" y="6907"/>
                    <a:pt x="2227" y="6692"/>
                    <a:pt x="2227" y="6418"/>
                  </a:cubicBezTo>
                  <a:lnTo>
                    <a:pt x="2227" y="6121"/>
                  </a:lnTo>
                  <a:cubicBezTo>
                    <a:pt x="2953" y="5978"/>
                    <a:pt x="3477" y="5335"/>
                    <a:pt x="3477" y="4573"/>
                  </a:cubicBezTo>
                  <a:cubicBezTo>
                    <a:pt x="3477" y="3692"/>
                    <a:pt x="2763" y="3001"/>
                    <a:pt x="1905" y="3001"/>
                  </a:cubicBezTo>
                  <a:lnTo>
                    <a:pt x="1608" y="3001"/>
                  </a:lnTo>
                  <a:cubicBezTo>
                    <a:pt x="1262" y="3001"/>
                    <a:pt x="989" y="2728"/>
                    <a:pt x="989" y="2382"/>
                  </a:cubicBezTo>
                  <a:cubicBezTo>
                    <a:pt x="989" y="2037"/>
                    <a:pt x="1262" y="1775"/>
                    <a:pt x="1608" y="1775"/>
                  </a:cubicBezTo>
                  <a:lnTo>
                    <a:pt x="2084" y="1775"/>
                  </a:lnTo>
                  <a:cubicBezTo>
                    <a:pt x="2334" y="1775"/>
                    <a:pt x="2536" y="1989"/>
                    <a:pt x="2536" y="2239"/>
                  </a:cubicBezTo>
                  <a:lnTo>
                    <a:pt x="2536" y="2549"/>
                  </a:lnTo>
                  <a:cubicBezTo>
                    <a:pt x="2524" y="2799"/>
                    <a:pt x="2751" y="3013"/>
                    <a:pt x="3013" y="3013"/>
                  </a:cubicBezTo>
                  <a:cubicBezTo>
                    <a:pt x="3286" y="3013"/>
                    <a:pt x="3513" y="2787"/>
                    <a:pt x="3513" y="2525"/>
                  </a:cubicBezTo>
                  <a:lnTo>
                    <a:pt x="3513" y="2204"/>
                  </a:lnTo>
                  <a:cubicBezTo>
                    <a:pt x="3513" y="1477"/>
                    <a:pt x="2953" y="882"/>
                    <a:pt x="2262" y="799"/>
                  </a:cubicBezTo>
                  <a:lnTo>
                    <a:pt x="2262" y="501"/>
                  </a:lnTo>
                  <a:cubicBezTo>
                    <a:pt x="2262" y="227"/>
                    <a:pt x="2036" y="1"/>
                    <a:pt x="176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04" name="Google Shape;10204;p78"/>
            <p:cNvSpPr/>
            <p:nvPr/>
          </p:nvSpPr>
          <p:spPr>
            <a:xfrm>
              <a:off x="4226894" y="4523485"/>
              <a:ext cx="52324" cy="51942"/>
            </a:xfrm>
            <a:custGeom>
              <a:avLst/>
              <a:gdLst/>
              <a:ahLst/>
              <a:cxnLst/>
              <a:rect l="l" t="t" r="r" b="b"/>
              <a:pathLst>
                <a:path w="1644" h="1632" extrusionOk="0">
                  <a:moveTo>
                    <a:pt x="822" y="310"/>
                  </a:moveTo>
                  <a:cubicBezTo>
                    <a:pt x="1108" y="310"/>
                    <a:pt x="1322" y="536"/>
                    <a:pt x="1322" y="822"/>
                  </a:cubicBezTo>
                  <a:cubicBezTo>
                    <a:pt x="1322" y="1096"/>
                    <a:pt x="1108" y="1322"/>
                    <a:pt x="822" y="1322"/>
                  </a:cubicBezTo>
                  <a:cubicBezTo>
                    <a:pt x="536" y="1322"/>
                    <a:pt x="310" y="1096"/>
                    <a:pt x="310" y="822"/>
                  </a:cubicBezTo>
                  <a:cubicBezTo>
                    <a:pt x="310" y="536"/>
                    <a:pt x="536" y="310"/>
                    <a:pt x="822" y="310"/>
                  </a:cubicBezTo>
                  <a:close/>
                  <a:moveTo>
                    <a:pt x="822" y="0"/>
                  </a:moveTo>
                  <a:cubicBezTo>
                    <a:pt x="370" y="0"/>
                    <a:pt x="0" y="370"/>
                    <a:pt x="0" y="822"/>
                  </a:cubicBezTo>
                  <a:cubicBezTo>
                    <a:pt x="0" y="1263"/>
                    <a:pt x="370" y="1632"/>
                    <a:pt x="822" y="1632"/>
                  </a:cubicBezTo>
                  <a:cubicBezTo>
                    <a:pt x="1263" y="1632"/>
                    <a:pt x="1644" y="1263"/>
                    <a:pt x="1644" y="822"/>
                  </a:cubicBezTo>
                  <a:cubicBezTo>
                    <a:pt x="1644" y="370"/>
                    <a:pt x="1263" y="0"/>
                    <a:pt x="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05" name="Google Shape;10205;p78"/>
            <p:cNvSpPr/>
            <p:nvPr/>
          </p:nvSpPr>
          <p:spPr>
            <a:xfrm>
              <a:off x="3996113" y="4291176"/>
              <a:ext cx="336512" cy="335048"/>
            </a:xfrm>
            <a:custGeom>
              <a:avLst/>
              <a:gdLst/>
              <a:ahLst/>
              <a:cxnLst/>
              <a:rect l="l" t="t" r="r" b="b"/>
              <a:pathLst>
                <a:path w="10573" h="10527" extrusionOk="0">
                  <a:moveTo>
                    <a:pt x="8216" y="5930"/>
                  </a:moveTo>
                  <a:lnTo>
                    <a:pt x="8335" y="6537"/>
                  </a:lnTo>
                  <a:cubicBezTo>
                    <a:pt x="8359" y="6597"/>
                    <a:pt x="8394" y="6645"/>
                    <a:pt x="8442" y="6657"/>
                  </a:cubicBezTo>
                  <a:cubicBezTo>
                    <a:pt x="8502" y="6668"/>
                    <a:pt x="8549" y="6692"/>
                    <a:pt x="8609" y="6716"/>
                  </a:cubicBezTo>
                  <a:cubicBezTo>
                    <a:pt x="8631" y="6729"/>
                    <a:pt x="8653" y="6734"/>
                    <a:pt x="8674" y="6734"/>
                  </a:cubicBezTo>
                  <a:cubicBezTo>
                    <a:pt x="8710" y="6734"/>
                    <a:pt x="8745" y="6719"/>
                    <a:pt x="8775" y="6704"/>
                  </a:cubicBezTo>
                  <a:lnTo>
                    <a:pt x="9252" y="6311"/>
                  </a:lnTo>
                  <a:lnTo>
                    <a:pt x="9561" y="6585"/>
                  </a:lnTo>
                  <a:lnTo>
                    <a:pt x="9264" y="7121"/>
                  </a:lnTo>
                  <a:cubicBezTo>
                    <a:pt x="9228" y="7157"/>
                    <a:pt x="9228" y="7216"/>
                    <a:pt x="9264" y="7276"/>
                  </a:cubicBezTo>
                  <a:cubicBezTo>
                    <a:pt x="9287" y="7323"/>
                    <a:pt x="9323" y="7371"/>
                    <a:pt x="9347" y="7430"/>
                  </a:cubicBezTo>
                  <a:cubicBezTo>
                    <a:pt x="9383" y="7478"/>
                    <a:pt x="9430" y="7514"/>
                    <a:pt x="9490" y="7514"/>
                  </a:cubicBezTo>
                  <a:lnTo>
                    <a:pt x="10109" y="7538"/>
                  </a:lnTo>
                  <a:lnTo>
                    <a:pt x="10180" y="7942"/>
                  </a:lnTo>
                  <a:lnTo>
                    <a:pt x="9645" y="8157"/>
                  </a:lnTo>
                  <a:cubicBezTo>
                    <a:pt x="9585" y="8181"/>
                    <a:pt x="9561" y="8240"/>
                    <a:pt x="9549" y="8276"/>
                  </a:cubicBezTo>
                  <a:cubicBezTo>
                    <a:pt x="9549" y="8335"/>
                    <a:pt x="9526" y="8383"/>
                    <a:pt x="9514" y="8442"/>
                  </a:cubicBezTo>
                  <a:cubicBezTo>
                    <a:pt x="9502" y="8502"/>
                    <a:pt x="9514" y="8562"/>
                    <a:pt x="9561" y="8597"/>
                  </a:cubicBezTo>
                  <a:lnTo>
                    <a:pt x="10014" y="8990"/>
                  </a:lnTo>
                  <a:lnTo>
                    <a:pt x="9811" y="9347"/>
                  </a:lnTo>
                  <a:lnTo>
                    <a:pt x="9228" y="9157"/>
                  </a:lnTo>
                  <a:cubicBezTo>
                    <a:pt x="9213" y="9154"/>
                    <a:pt x="9198" y="9152"/>
                    <a:pt x="9184" y="9152"/>
                  </a:cubicBezTo>
                  <a:cubicBezTo>
                    <a:pt x="9141" y="9152"/>
                    <a:pt x="9103" y="9166"/>
                    <a:pt x="9085" y="9193"/>
                  </a:cubicBezTo>
                  <a:cubicBezTo>
                    <a:pt x="9037" y="9228"/>
                    <a:pt x="8990" y="9264"/>
                    <a:pt x="8954" y="9288"/>
                  </a:cubicBezTo>
                  <a:cubicBezTo>
                    <a:pt x="8906" y="9324"/>
                    <a:pt x="8871" y="9383"/>
                    <a:pt x="8895" y="9443"/>
                  </a:cubicBezTo>
                  <a:lnTo>
                    <a:pt x="8978" y="10050"/>
                  </a:lnTo>
                  <a:lnTo>
                    <a:pt x="8597" y="10181"/>
                  </a:lnTo>
                  <a:lnTo>
                    <a:pt x="8264" y="9669"/>
                  </a:lnTo>
                  <a:cubicBezTo>
                    <a:pt x="8228" y="9621"/>
                    <a:pt x="8192" y="9585"/>
                    <a:pt x="8133" y="9585"/>
                  </a:cubicBezTo>
                  <a:lnTo>
                    <a:pt x="7954" y="9585"/>
                  </a:lnTo>
                  <a:cubicBezTo>
                    <a:pt x="7894" y="9585"/>
                    <a:pt x="7847" y="9621"/>
                    <a:pt x="7811" y="9669"/>
                  </a:cubicBezTo>
                  <a:lnTo>
                    <a:pt x="7490" y="10181"/>
                  </a:lnTo>
                  <a:lnTo>
                    <a:pt x="7097" y="10050"/>
                  </a:lnTo>
                  <a:lnTo>
                    <a:pt x="7192" y="9443"/>
                  </a:lnTo>
                  <a:cubicBezTo>
                    <a:pt x="7204" y="9383"/>
                    <a:pt x="7180" y="9324"/>
                    <a:pt x="7132" y="9288"/>
                  </a:cubicBezTo>
                  <a:cubicBezTo>
                    <a:pt x="7085" y="9264"/>
                    <a:pt x="7037" y="9216"/>
                    <a:pt x="7001" y="9193"/>
                  </a:cubicBezTo>
                  <a:cubicBezTo>
                    <a:pt x="6970" y="9161"/>
                    <a:pt x="6933" y="9145"/>
                    <a:pt x="6897" y="9145"/>
                  </a:cubicBezTo>
                  <a:cubicBezTo>
                    <a:pt x="6880" y="9145"/>
                    <a:pt x="6863" y="9149"/>
                    <a:pt x="6847" y="9157"/>
                  </a:cubicBezTo>
                  <a:lnTo>
                    <a:pt x="6275" y="9347"/>
                  </a:lnTo>
                  <a:lnTo>
                    <a:pt x="6061" y="8990"/>
                  </a:lnTo>
                  <a:lnTo>
                    <a:pt x="6525" y="8597"/>
                  </a:lnTo>
                  <a:cubicBezTo>
                    <a:pt x="6573" y="8550"/>
                    <a:pt x="6585" y="8502"/>
                    <a:pt x="6573" y="8442"/>
                  </a:cubicBezTo>
                  <a:cubicBezTo>
                    <a:pt x="6549" y="8383"/>
                    <a:pt x="6537" y="8335"/>
                    <a:pt x="6537" y="8276"/>
                  </a:cubicBezTo>
                  <a:cubicBezTo>
                    <a:pt x="6537" y="8216"/>
                    <a:pt x="6489" y="8169"/>
                    <a:pt x="6430" y="8157"/>
                  </a:cubicBezTo>
                  <a:lnTo>
                    <a:pt x="5847" y="7942"/>
                  </a:lnTo>
                  <a:lnTo>
                    <a:pt x="5930" y="7538"/>
                  </a:lnTo>
                  <a:lnTo>
                    <a:pt x="6549" y="7514"/>
                  </a:lnTo>
                  <a:cubicBezTo>
                    <a:pt x="6609" y="7514"/>
                    <a:pt x="6656" y="7490"/>
                    <a:pt x="6680" y="7430"/>
                  </a:cubicBezTo>
                  <a:cubicBezTo>
                    <a:pt x="6716" y="7383"/>
                    <a:pt x="6740" y="7323"/>
                    <a:pt x="6775" y="7276"/>
                  </a:cubicBezTo>
                  <a:cubicBezTo>
                    <a:pt x="6811" y="7240"/>
                    <a:pt x="6811" y="7180"/>
                    <a:pt x="6775" y="7121"/>
                  </a:cubicBezTo>
                  <a:lnTo>
                    <a:pt x="6478" y="6585"/>
                  </a:lnTo>
                  <a:lnTo>
                    <a:pt x="6787" y="6311"/>
                  </a:lnTo>
                  <a:lnTo>
                    <a:pt x="7263" y="6704"/>
                  </a:lnTo>
                  <a:cubicBezTo>
                    <a:pt x="7293" y="6719"/>
                    <a:pt x="7327" y="6729"/>
                    <a:pt x="7363" y="6729"/>
                  </a:cubicBezTo>
                  <a:cubicBezTo>
                    <a:pt x="7385" y="6729"/>
                    <a:pt x="7407" y="6725"/>
                    <a:pt x="7430" y="6716"/>
                  </a:cubicBezTo>
                  <a:cubicBezTo>
                    <a:pt x="7478" y="6704"/>
                    <a:pt x="7537" y="6668"/>
                    <a:pt x="7597" y="6657"/>
                  </a:cubicBezTo>
                  <a:cubicBezTo>
                    <a:pt x="7656" y="6645"/>
                    <a:pt x="7680" y="6597"/>
                    <a:pt x="7704" y="6537"/>
                  </a:cubicBezTo>
                  <a:lnTo>
                    <a:pt x="7823" y="5930"/>
                  </a:lnTo>
                  <a:close/>
                  <a:moveTo>
                    <a:pt x="4454" y="1"/>
                  </a:moveTo>
                  <a:cubicBezTo>
                    <a:pt x="3739" y="1"/>
                    <a:pt x="3025" y="180"/>
                    <a:pt x="2382" y="513"/>
                  </a:cubicBezTo>
                  <a:cubicBezTo>
                    <a:pt x="2310" y="561"/>
                    <a:pt x="2287" y="644"/>
                    <a:pt x="2322" y="715"/>
                  </a:cubicBezTo>
                  <a:cubicBezTo>
                    <a:pt x="2354" y="770"/>
                    <a:pt x="2405" y="799"/>
                    <a:pt x="2458" y="799"/>
                  </a:cubicBezTo>
                  <a:cubicBezTo>
                    <a:pt x="2485" y="799"/>
                    <a:pt x="2512" y="791"/>
                    <a:pt x="2537" y="775"/>
                  </a:cubicBezTo>
                  <a:cubicBezTo>
                    <a:pt x="3132" y="465"/>
                    <a:pt x="3787" y="299"/>
                    <a:pt x="4454" y="299"/>
                  </a:cubicBezTo>
                  <a:cubicBezTo>
                    <a:pt x="6728" y="299"/>
                    <a:pt x="8597" y="2168"/>
                    <a:pt x="8597" y="4442"/>
                  </a:cubicBezTo>
                  <a:cubicBezTo>
                    <a:pt x="8597" y="4847"/>
                    <a:pt x="8537" y="5228"/>
                    <a:pt x="8430" y="5621"/>
                  </a:cubicBezTo>
                  <a:lnTo>
                    <a:pt x="7740" y="5621"/>
                  </a:lnTo>
                  <a:cubicBezTo>
                    <a:pt x="7668" y="5621"/>
                    <a:pt x="7609" y="5656"/>
                    <a:pt x="7597" y="5728"/>
                  </a:cubicBezTo>
                  <a:lnTo>
                    <a:pt x="7466" y="6371"/>
                  </a:lnTo>
                  <a:lnTo>
                    <a:pt x="7442" y="6371"/>
                  </a:lnTo>
                  <a:lnTo>
                    <a:pt x="6942" y="5966"/>
                  </a:lnTo>
                  <a:cubicBezTo>
                    <a:pt x="6912" y="5948"/>
                    <a:pt x="6879" y="5939"/>
                    <a:pt x="6847" y="5939"/>
                  </a:cubicBezTo>
                  <a:cubicBezTo>
                    <a:pt x="6814" y="5939"/>
                    <a:pt x="6781" y="5948"/>
                    <a:pt x="6751" y="5966"/>
                  </a:cubicBezTo>
                  <a:lnTo>
                    <a:pt x="6239" y="6407"/>
                  </a:lnTo>
                  <a:cubicBezTo>
                    <a:pt x="6180" y="6442"/>
                    <a:pt x="6168" y="6537"/>
                    <a:pt x="6216" y="6597"/>
                  </a:cubicBezTo>
                  <a:lnTo>
                    <a:pt x="6525" y="7180"/>
                  </a:lnTo>
                  <a:cubicBezTo>
                    <a:pt x="6525" y="7180"/>
                    <a:pt x="6525" y="7192"/>
                    <a:pt x="6513" y="7192"/>
                  </a:cubicBezTo>
                  <a:lnTo>
                    <a:pt x="5858" y="7204"/>
                  </a:lnTo>
                  <a:cubicBezTo>
                    <a:pt x="5775" y="7204"/>
                    <a:pt x="5716" y="7264"/>
                    <a:pt x="5704" y="7335"/>
                  </a:cubicBezTo>
                  <a:lnTo>
                    <a:pt x="5585" y="7990"/>
                  </a:lnTo>
                  <a:cubicBezTo>
                    <a:pt x="5573" y="8073"/>
                    <a:pt x="5620" y="8145"/>
                    <a:pt x="5680" y="8157"/>
                  </a:cubicBezTo>
                  <a:lnTo>
                    <a:pt x="6013" y="8288"/>
                  </a:lnTo>
                  <a:cubicBezTo>
                    <a:pt x="5525" y="8502"/>
                    <a:pt x="5001" y="8585"/>
                    <a:pt x="4454" y="8585"/>
                  </a:cubicBezTo>
                  <a:cubicBezTo>
                    <a:pt x="2179" y="8585"/>
                    <a:pt x="322" y="6728"/>
                    <a:pt x="322" y="4454"/>
                  </a:cubicBezTo>
                  <a:cubicBezTo>
                    <a:pt x="322" y="3168"/>
                    <a:pt x="894" y="2001"/>
                    <a:pt x="1894" y="1203"/>
                  </a:cubicBezTo>
                  <a:cubicBezTo>
                    <a:pt x="1965" y="1144"/>
                    <a:pt x="1965" y="1061"/>
                    <a:pt x="1929" y="989"/>
                  </a:cubicBezTo>
                  <a:cubicBezTo>
                    <a:pt x="1895" y="942"/>
                    <a:pt x="1850" y="921"/>
                    <a:pt x="1804" y="921"/>
                  </a:cubicBezTo>
                  <a:cubicBezTo>
                    <a:pt x="1769" y="921"/>
                    <a:pt x="1734" y="933"/>
                    <a:pt x="1703" y="953"/>
                  </a:cubicBezTo>
                  <a:cubicBezTo>
                    <a:pt x="632" y="1799"/>
                    <a:pt x="1" y="3085"/>
                    <a:pt x="1" y="4454"/>
                  </a:cubicBezTo>
                  <a:cubicBezTo>
                    <a:pt x="1" y="5645"/>
                    <a:pt x="465" y="6764"/>
                    <a:pt x="1298" y="7597"/>
                  </a:cubicBezTo>
                  <a:cubicBezTo>
                    <a:pt x="2132" y="8431"/>
                    <a:pt x="3251" y="8883"/>
                    <a:pt x="4442" y="8883"/>
                  </a:cubicBezTo>
                  <a:cubicBezTo>
                    <a:pt x="5001" y="8883"/>
                    <a:pt x="5537" y="8788"/>
                    <a:pt x="6049" y="8585"/>
                  </a:cubicBezTo>
                  <a:lnTo>
                    <a:pt x="6049" y="8585"/>
                  </a:lnTo>
                  <a:lnTo>
                    <a:pt x="5775" y="8823"/>
                  </a:lnTo>
                  <a:cubicBezTo>
                    <a:pt x="5716" y="8871"/>
                    <a:pt x="5704" y="8966"/>
                    <a:pt x="5751" y="9026"/>
                  </a:cubicBezTo>
                  <a:lnTo>
                    <a:pt x="6073" y="9585"/>
                  </a:lnTo>
                  <a:cubicBezTo>
                    <a:pt x="6101" y="9632"/>
                    <a:pt x="6158" y="9664"/>
                    <a:pt x="6211" y="9664"/>
                  </a:cubicBezTo>
                  <a:cubicBezTo>
                    <a:pt x="6225" y="9664"/>
                    <a:pt x="6239" y="9662"/>
                    <a:pt x="6251" y="9657"/>
                  </a:cubicBezTo>
                  <a:lnTo>
                    <a:pt x="6882" y="9455"/>
                  </a:lnTo>
                  <a:cubicBezTo>
                    <a:pt x="6882" y="9455"/>
                    <a:pt x="6894" y="9455"/>
                    <a:pt x="6894" y="9466"/>
                  </a:cubicBezTo>
                  <a:lnTo>
                    <a:pt x="6787" y="10121"/>
                  </a:lnTo>
                  <a:cubicBezTo>
                    <a:pt x="6775" y="10193"/>
                    <a:pt x="6823" y="10276"/>
                    <a:pt x="6894" y="10288"/>
                  </a:cubicBezTo>
                  <a:lnTo>
                    <a:pt x="7525" y="10514"/>
                  </a:lnTo>
                  <a:cubicBezTo>
                    <a:pt x="7537" y="10514"/>
                    <a:pt x="7549" y="10526"/>
                    <a:pt x="7585" y="10526"/>
                  </a:cubicBezTo>
                  <a:cubicBezTo>
                    <a:pt x="7644" y="10526"/>
                    <a:pt x="7680" y="10490"/>
                    <a:pt x="7716" y="10455"/>
                  </a:cubicBezTo>
                  <a:lnTo>
                    <a:pt x="8061" y="9883"/>
                  </a:lnTo>
                  <a:lnTo>
                    <a:pt x="8073" y="9883"/>
                  </a:lnTo>
                  <a:lnTo>
                    <a:pt x="8418" y="10455"/>
                  </a:lnTo>
                  <a:cubicBezTo>
                    <a:pt x="8445" y="10499"/>
                    <a:pt x="8497" y="10523"/>
                    <a:pt x="8547" y="10523"/>
                  </a:cubicBezTo>
                  <a:cubicBezTo>
                    <a:pt x="8565" y="10523"/>
                    <a:pt x="8582" y="10520"/>
                    <a:pt x="8597" y="10514"/>
                  </a:cubicBezTo>
                  <a:lnTo>
                    <a:pt x="9216" y="10288"/>
                  </a:lnTo>
                  <a:cubicBezTo>
                    <a:pt x="9287" y="10252"/>
                    <a:pt x="9323" y="10193"/>
                    <a:pt x="9323" y="10121"/>
                  </a:cubicBezTo>
                  <a:lnTo>
                    <a:pt x="9216" y="9466"/>
                  </a:lnTo>
                  <a:cubicBezTo>
                    <a:pt x="9216" y="9466"/>
                    <a:pt x="9228" y="9466"/>
                    <a:pt x="9228" y="9455"/>
                  </a:cubicBezTo>
                  <a:lnTo>
                    <a:pt x="9859" y="9657"/>
                  </a:lnTo>
                  <a:cubicBezTo>
                    <a:pt x="9878" y="9666"/>
                    <a:pt x="9897" y="9671"/>
                    <a:pt x="9916" y="9671"/>
                  </a:cubicBezTo>
                  <a:cubicBezTo>
                    <a:pt x="9966" y="9671"/>
                    <a:pt x="10011" y="9638"/>
                    <a:pt x="10038" y="9585"/>
                  </a:cubicBezTo>
                  <a:lnTo>
                    <a:pt x="10359" y="9026"/>
                  </a:lnTo>
                  <a:cubicBezTo>
                    <a:pt x="10395" y="8966"/>
                    <a:pt x="10395" y="8871"/>
                    <a:pt x="10335" y="8823"/>
                  </a:cubicBezTo>
                  <a:lnTo>
                    <a:pt x="9847" y="8395"/>
                  </a:lnTo>
                  <a:lnTo>
                    <a:pt x="9847" y="8383"/>
                  </a:lnTo>
                  <a:lnTo>
                    <a:pt x="10454" y="8145"/>
                  </a:lnTo>
                  <a:cubicBezTo>
                    <a:pt x="10460" y="8146"/>
                    <a:pt x="10465" y="8146"/>
                    <a:pt x="10470" y="8146"/>
                  </a:cubicBezTo>
                  <a:cubicBezTo>
                    <a:pt x="10532" y="8146"/>
                    <a:pt x="10572" y="8080"/>
                    <a:pt x="10561" y="8014"/>
                  </a:cubicBezTo>
                  <a:lnTo>
                    <a:pt x="10442" y="7359"/>
                  </a:lnTo>
                  <a:cubicBezTo>
                    <a:pt x="10419" y="7288"/>
                    <a:pt x="10359" y="7240"/>
                    <a:pt x="10288" y="7228"/>
                  </a:cubicBezTo>
                  <a:lnTo>
                    <a:pt x="9633" y="7204"/>
                  </a:lnTo>
                  <a:cubicBezTo>
                    <a:pt x="9633" y="7204"/>
                    <a:pt x="9633" y="7192"/>
                    <a:pt x="9621" y="7192"/>
                  </a:cubicBezTo>
                  <a:lnTo>
                    <a:pt x="9930" y="6609"/>
                  </a:lnTo>
                  <a:cubicBezTo>
                    <a:pt x="9966" y="6549"/>
                    <a:pt x="9942" y="6466"/>
                    <a:pt x="9907" y="6418"/>
                  </a:cubicBezTo>
                  <a:lnTo>
                    <a:pt x="9395" y="5990"/>
                  </a:lnTo>
                  <a:cubicBezTo>
                    <a:pt x="9365" y="5966"/>
                    <a:pt x="9332" y="5954"/>
                    <a:pt x="9299" y="5954"/>
                  </a:cubicBezTo>
                  <a:cubicBezTo>
                    <a:pt x="9267" y="5954"/>
                    <a:pt x="9234" y="5966"/>
                    <a:pt x="9204" y="5990"/>
                  </a:cubicBezTo>
                  <a:lnTo>
                    <a:pt x="8692" y="6395"/>
                  </a:lnTo>
                  <a:lnTo>
                    <a:pt x="8680" y="6395"/>
                  </a:lnTo>
                  <a:lnTo>
                    <a:pt x="8609" y="6049"/>
                  </a:lnTo>
                  <a:lnTo>
                    <a:pt x="8609" y="6037"/>
                  </a:lnTo>
                  <a:cubicBezTo>
                    <a:pt x="8799" y="5525"/>
                    <a:pt x="8895" y="5002"/>
                    <a:pt x="8895" y="4454"/>
                  </a:cubicBezTo>
                  <a:cubicBezTo>
                    <a:pt x="8895" y="3263"/>
                    <a:pt x="8430" y="2144"/>
                    <a:pt x="7597" y="1311"/>
                  </a:cubicBezTo>
                  <a:cubicBezTo>
                    <a:pt x="6763" y="477"/>
                    <a:pt x="5644" y="1"/>
                    <a:pt x="445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0206" name="Google Shape;10206;p78"/>
          <p:cNvSpPr/>
          <p:nvPr/>
        </p:nvSpPr>
        <p:spPr>
          <a:xfrm>
            <a:off x="1775649" y="5510836"/>
            <a:ext cx="406288" cy="405397"/>
          </a:xfrm>
          <a:custGeom>
            <a:avLst/>
            <a:gdLst/>
            <a:ahLst/>
            <a:cxnLst/>
            <a:rect l="l" t="t" r="r" b="b"/>
            <a:pathLst>
              <a:path w="9574" h="9553" extrusionOk="0">
                <a:moveTo>
                  <a:pt x="4811" y="290"/>
                </a:moveTo>
                <a:lnTo>
                  <a:pt x="8157" y="2230"/>
                </a:lnTo>
                <a:lnTo>
                  <a:pt x="7573" y="2230"/>
                </a:lnTo>
                <a:lnTo>
                  <a:pt x="4918" y="671"/>
                </a:lnTo>
                <a:cubicBezTo>
                  <a:pt x="4876" y="647"/>
                  <a:pt x="4838" y="635"/>
                  <a:pt x="4800" y="635"/>
                </a:cubicBezTo>
                <a:cubicBezTo>
                  <a:pt x="4763" y="635"/>
                  <a:pt x="4728" y="647"/>
                  <a:pt x="4692" y="671"/>
                </a:cubicBezTo>
                <a:lnTo>
                  <a:pt x="3989" y="1087"/>
                </a:lnTo>
                <a:cubicBezTo>
                  <a:pt x="3930" y="1135"/>
                  <a:pt x="3906" y="1206"/>
                  <a:pt x="3942" y="1278"/>
                </a:cubicBezTo>
                <a:cubicBezTo>
                  <a:pt x="3974" y="1318"/>
                  <a:pt x="4017" y="1348"/>
                  <a:pt x="4067" y="1348"/>
                </a:cubicBezTo>
                <a:cubicBezTo>
                  <a:pt x="4092" y="1348"/>
                  <a:pt x="4117" y="1341"/>
                  <a:pt x="4144" y="1326"/>
                </a:cubicBezTo>
                <a:lnTo>
                  <a:pt x="4811" y="933"/>
                </a:lnTo>
                <a:lnTo>
                  <a:pt x="7025" y="2230"/>
                </a:lnTo>
                <a:lnTo>
                  <a:pt x="2572" y="2230"/>
                </a:lnTo>
                <a:lnTo>
                  <a:pt x="3561" y="1671"/>
                </a:lnTo>
                <a:cubicBezTo>
                  <a:pt x="3620" y="1623"/>
                  <a:pt x="3644" y="1552"/>
                  <a:pt x="3608" y="1480"/>
                </a:cubicBezTo>
                <a:cubicBezTo>
                  <a:pt x="3576" y="1440"/>
                  <a:pt x="3533" y="1411"/>
                  <a:pt x="3483" y="1411"/>
                </a:cubicBezTo>
                <a:cubicBezTo>
                  <a:pt x="3459" y="1411"/>
                  <a:pt x="3433" y="1417"/>
                  <a:pt x="3406" y="1433"/>
                </a:cubicBezTo>
                <a:lnTo>
                  <a:pt x="2013" y="2254"/>
                </a:lnTo>
                <a:lnTo>
                  <a:pt x="1429" y="2254"/>
                </a:lnTo>
                <a:lnTo>
                  <a:pt x="4811" y="290"/>
                </a:lnTo>
                <a:close/>
                <a:moveTo>
                  <a:pt x="8621" y="2528"/>
                </a:moveTo>
                <a:lnTo>
                  <a:pt x="8621" y="3207"/>
                </a:lnTo>
                <a:lnTo>
                  <a:pt x="965" y="3207"/>
                </a:lnTo>
                <a:lnTo>
                  <a:pt x="965" y="2528"/>
                </a:lnTo>
                <a:close/>
                <a:moveTo>
                  <a:pt x="2644" y="3469"/>
                </a:moveTo>
                <a:cubicBezTo>
                  <a:pt x="2692" y="3469"/>
                  <a:pt x="2727" y="3481"/>
                  <a:pt x="2751" y="3516"/>
                </a:cubicBezTo>
                <a:cubicBezTo>
                  <a:pt x="2787" y="3540"/>
                  <a:pt x="2799" y="3576"/>
                  <a:pt x="2799" y="3623"/>
                </a:cubicBezTo>
                <a:cubicBezTo>
                  <a:pt x="2799" y="3695"/>
                  <a:pt x="2739" y="3754"/>
                  <a:pt x="2668" y="3754"/>
                </a:cubicBezTo>
                <a:cubicBezTo>
                  <a:pt x="2620" y="3754"/>
                  <a:pt x="2596" y="3731"/>
                  <a:pt x="2561" y="3707"/>
                </a:cubicBezTo>
                <a:cubicBezTo>
                  <a:pt x="2528" y="3666"/>
                  <a:pt x="2479" y="3648"/>
                  <a:pt x="2432" y="3648"/>
                </a:cubicBezTo>
                <a:cubicBezTo>
                  <a:pt x="2410" y="3648"/>
                  <a:pt x="2389" y="3652"/>
                  <a:pt x="2370" y="3659"/>
                </a:cubicBezTo>
                <a:cubicBezTo>
                  <a:pt x="2299" y="3695"/>
                  <a:pt x="2251" y="3754"/>
                  <a:pt x="2251" y="3826"/>
                </a:cubicBezTo>
                <a:lnTo>
                  <a:pt x="2251" y="7707"/>
                </a:lnTo>
                <a:lnTo>
                  <a:pt x="1703" y="7707"/>
                </a:lnTo>
                <a:lnTo>
                  <a:pt x="1703" y="3826"/>
                </a:lnTo>
                <a:cubicBezTo>
                  <a:pt x="1703" y="3754"/>
                  <a:pt x="1656" y="3683"/>
                  <a:pt x="1584" y="3659"/>
                </a:cubicBezTo>
                <a:cubicBezTo>
                  <a:pt x="1568" y="3653"/>
                  <a:pt x="1551" y="3650"/>
                  <a:pt x="1532" y="3650"/>
                </a:cubicBezTo>
                <a:cubicBezTo>
                  <a:pt x="1482" y="3650"/>
                  <a:pt x="1425" y="3672"/>
                  <a:pt x="1382" y="3707"/>
                </a:cubicBezTo>
                <a:cubicBezTo>
                  <a:pt x="1358" y="3742"/>
                  <a:pt x="1322" y="3754"/>
                  <a:pt x="1287" y="3754"/>
                </a:cubicBezTo>
                <a:cubicBezTo>
                  <a:pt x="1239" y="3754"/>
                  <a:pt x="1203" y="3731"/>
                  <a:pt x="1179" y="3707"/>
                </a:cubicBezTo>
                <a:cubicBezTo>
                  <a:pt x="1144" y="3683"/>
                  <a:pt x="1132" y="3647"/>
                  <a:pt x="1132" y="3600"/>
                </a:cubicBezTo>
                <a:cubicBezTo>
                  <a:pt x="1132" y="3528"/>
                  <a:pt x="1203" y="3469"/>
                  <a:pt x="1287" y="3469"/>
                </a:cubicBezTo>
                <a:close/>
                <a:moveTo>
                  <a:pt x="5537" y="3481"/>
                </a:moveTo>
                <a:cubicBezTo>
                  <a:pt x="5573" y="3481"/>
                  <a:pt x="5609" y="3504"/>
                  <a:pt x="5644" y="3528"/>
                </a:cubicBezTo>
                <a:cubicBezTo>
                  <a:pt x="5668" y="3564"/>
                  <a:pt x="5692" y="3588"/>
                  <a:pt x="5692" y="3635"/>
                </a:cubicBezTo>
                <a:cubicBezTo>
                  <a:pt x="5692" y="3707"/>
                  <a:pt x="5632" y="3766"/>
                  <a:pt x="5549" y="3766"/>
                </a:cubicBezTo>
                <a:cubicBezTo>
                  <a:pt x="5513" y="3766"/>
                  <a:pt x="5478" y="3754"/>
                  <a:pt x="5454" y="3719"/>
                </a:cubicBezTo>
                <a:cubicBezTo>
                  <a:pt x="5424" y="3681"/>
                  <a:pt x="5376" y="3663"/>
                  <a:pt x="5329" y="3663"/>
                </a:cubicBezTo>
                <a:cubicBezTo>
                  <a:pt x="5301" y="3663"/>
                  <a:pt x="5274" y="3670"/>
                  <a:pt x="5251" y="3683"/>
                </a:cubicBezTo>
                <a:cubicBezTo>
                  <a:pt x="5180" y="3707"/>
                  <a:pt x="5132" y="3766"/>
                  <a:pt x="5132" y="3838"/>
                </a:cubicBezTo>
                <a:lnTo>
                  <a:pt x="5132" y="7731"/>
                </a:lnTo>
                <a:lnTo>
                  <a:pt x="4585" y="7731"/>
                </a:lnTo>
                <a:lnTo>
                  <a:pt x="4585" y="3838"/>
                </a:lnTo>
                <a:cubicBezTo>
                  <a:pt x="4585" y="3766"/>
                  <a:pt x="4537" y="3695"/>
                  <a:pt x="4466" y="3683"/>
                </a:cubicBezTo>
                <a:cubicBezTo>
                  <a:pt x="4439" y="3670"/>
                  <a:pt x="4412" y="3663"/>
                  <a:pt x="4386" y="3663"/>
                </a:cubicBezTo>
                <a:cubicBezTo>
                  <a:pt x="4344" y="3663"/>
                  <a:pt x="4305" y="3681"/>
                  <a:pt x="4275" y="3719"/>
                </a:cubicBezTo>
                <a:cubicBezTo>
                  <a:pt x="4239" y="3754"/>
                  <a:pt x="4216" y="3766"/>
                  <a:pt x="4168" y="3766"/>
                </a:cubicBezTo>
                <a:cubicBezTo>
                  <a:pt x="4120" y="3766"/>
                  <a:pt x="4096" y="3754"/>
                  <a:pt x="4061" y="3719"/>
                </a:cubicBezTo>
                <a:cubicBezTo>
                  <a:pt x="4037" y="3695"/>
                  <a:pt x="4025" y="3659"/>
                  <a:pt x="4025" y="3623"/>
                </a:cubicBezTo>
                <a:cubicBezTo>
                  <a:pt x="4025" y="3540"/>
                  <a:pt x="4096" y="3481"/>
                  <a:pt x="4168" y="3481"/>
                </a:cubicBezTo>
                <a:close/>
                <a:moveTo>
                  <a:pt x="8395" y="3481"/>
                </a:moveTo>
                <a:cubicBezTo>
                  <a:pt x="8442" y="3481"/>
                  <a:pt x="8466" y="3492"/>
                  <a:pt x="8502" y="3528"/>
                </a:cubicBezTo>
                <a:cubicBezTo>
                  <a:pt x="8526" y="3552"/>
                  <a:pt x="8538" y="3588"/>
                  <a:pt x="8538" y="3635"/>
                </a:cubicBezTo>
                <a:cubicBezTo>
                  <a:pt x="8526" y="3695"/>
                  <a:pt x="8466" y="3754"/>
                  <a:pt x="8407" y="3754"/>
                </a:cubicBezTo>
                <a:cubicBezTo>
                  <a:pt x="8371" y="3754"/>
                  <a:pt x="8335" y="3742"/>
                  <a:pt x="8311" y="3707"/>
                </a:cubicBezTo>
                <a:cubicBezTo>
                  <a:pt x="8279" y="3666"/>
                  <a:pt x="8224" y="3648"/>
                  <a:pt x="8174" y="3648"/>
                </a:cubicBezTo>
                <a:cubicBezTo>
                  <a:pt x="8150" y="3648"/>
                  <a:pt x="8128" y="3652"/>
                  <a:pt x="8109" y="3659"/>
                </a:cubicBezTo>
                <a:cubicBezTo>
                  <a:pt x="8037" y="3695"/>
                  <a:pt x="7990" y="3754"/>
                  <a:pt x="7990" y="3826"/>
                </a:cubicBezTo>
                <a:lnTo>
                  <a:pt x="7990" y="7707"/>
                </a:lnTo>
                <a:lnTo>
                  <a:pt x="7442" y="7707"/>
                </a:lnTo>
                <a:lnTo>
                  <a:pt x="7442" y="6314"/>
                </a:lnTo>
                <a:cubicBezTo>
                  <a:pt x="7442" y="6243"/>
                  <a:pt x="7383" y="6183"/>
                  <a:pt x="7311" y="6183"/>
                </a:cubicBezTo>
                <a:cubicBezTo>
                  <a:pt x="7240" y="6183"/>
                  <a:pt x="7180" y="6243"/>
                  <a:pt x="7180" y="6314"/>
                </a:cubicBezTo>
                <a:lnTo>
                  <a:pt x="7180" y="7743"/>
                </a:lnTo>
                <a:cubicBezTo>
                  <a:pt x="7097" y="7791"/>
                  <a:pt x="7061" y="7862"/>
                  <a:pt x="7061" y="7945"/>
                </a:cubicBezTo>
                <a:lnTo>
                  <a:pt x="7061" y="8148"/>
                </a:lnTo>
                <a:lnTo>
                  <a:pt x="5549" y="8148"/>
                </a:lnTo>
                <a:lnTo>
                  <a:pt x="5549" y="7969"/>
                </a:lnTo>
                <a:cubicBezTo>
                  <a:pt x="5549" y="7874"/>
                  <a:pt x="5513" y="7803"/>
                  <a:pt x="5430" y="7755"/>
                </a:cubicBezTo>
                <a:lnTo>
                  <a:pt x="5430" y="4016"/>
                </a:lnTo>
                <a:cubicBezTo>
                  <a:pt x="5465" y="4034"/>
                  <a:pt x="5500" y="4045"/>
                  <a:pt x="5535" y="4045"/>
                </a:cubicBezTo>
                <a:cubicBezTo>
                  <a:pt x="5547" y="4045"/>
                  <a:pt x="5560" y="4043"/>
                  <a:pt x="5573" y="4040"/>
                </a:cubicBezTo>
                <a:cubicBezTo>
                  <a:pt x="5787" y="4040"/>
                  <a:pt x="5966" y="3862"/>
                  <a:pt x="5966" y="3635"/>
                </a:cubicBezTo>
                <a:cubicBezTo>
                  <a:pt x="5966" y="3576"/>
                  <a:pt x="5966" y="3528"/>
                  <a:pt x="5954" y="3481"/>
                </a:cubicBezTo>
                <a:lnTo>
                  <a:pt x="6656" y="3481"/>
                </a:lnTo>
                <a:cubicBezTo>
                  <a:pt x="6633" y="3516"/>
                  <a:pt x="6633" y="3564"/>
                  <a:pt x="6621" y="3600"/>
                </a:cubicBezTo>
                <a:cubicBezTo>
                  <a:pt x="6621" y="3719"/>
                  <a:pt x="6656" y="3826"/>
                  <a:pt x="6740" y="3921"/>
                </a:cubicBezTo>
                <a:cubicBezTo>
                  <a:pt x="6811" y="4004"/>
                  <a:pt x="6942" y="4052"/>
                  <a:pt x="7037" y="4052"/>
                </a:cubicBezTo>
                <a:cubicBezTo>
                  <a:pt x="7085" y="4052"/>
                  <a:pt x="7133" y="4028"/>
                  <a:pt x="7168" y="4016"/>
                </a:cubicBezTo>
                <a:lnTo>
                  <a:pt x="7168" y="5636"/>
                </a:lnTo>
                <a:cubicBezTo>
                  <a:pt x="7168" y="5719"/>
                  <a:pt x="7228" y="5778"/>
                  <a:pt x="7311" y="5778"/>
                </a:cubicBezTo>
                <a:cubicBezTo>
                  <a:pt x="7383" y="5778"/>
                  <a:pt x="7442" y="5719"/>
                  <a:pt x="7442" y="5636"/>
                </a:cubicBezTo>
                <a:lnTo>
                  <a:pt x="7442" y="3838"/>
                </a:lnTo>
                <a:cubicBezTo>
                  <a:pt x="7442" y="3766"/>
                  <a:pt x="7395" y="3695"/>
                  <a:pt x="7323" y="3671"/>
                </a:cubicBezTo>
                <a:cubicBezTo>
                  <a:pt x="7301" y="3667"/>
                  <a:pt x="7278" y="3665"/>
                  <a:pt x="7255" y="3665"/>
                </a:cubicBezTo>
                <a:cubicBezTo>
                  <a:pt x="7205" y="3665"/>
                  <a:pt x="7157" y="3678"/>
                  <a:pt x="7133" y="3719"/>
                </a:cubicBezTo>
                <a:cubicBezTo>
                  <a:pt x="7097" y="3754"/>
                  <a:pt x="7073" y="3766"/>
                  <a:pt x="7025" y="3766"/>
                </a:cubicBezTo>
                <a:cubicBezTo>
                  <a:pt x="6978" y="3766"/>
                  <a:pt x="6954" y="3754"/>
                  <a:pt x="6918" y="3719"/>
                </a:cubicBezTo>
                <a:cubicBezTo>
                  <a:pt x="6894" y="3695"/>
                  <a:pt x="6871" y="3659"/>
                  <a:pt x="6871" y="3612"/>
                </a:cubicBezTo>
                <a:cubicBezTo>
                  <a:pt x="6871" y="3540"/>
                  <a:pt x="6954" y="3481"/>
                  <a:pt x="7025" y="3481"/>
                </a:cubicBezTo>
                <a:close/>
                <a:moveTo>
                  <a:pt x="2382" y="7993"/>
                </a:moveTo>
                <a:lnTo>
                  <a:pt x="2382" y="8160"/>
                </a:lnTo>
                <a:lnTo>
                  <a:pt x="1572" y="8160"/>
                </a:lnTo>
                <a:lnTo>
                  <a:pt x="1572" y="7993"/>
                </a:lnTo>
                <a:close/>
                <a:moveTo>
                  <a:pt x="3751" y="3481"/>
                </a:moveTo>
                <a:cubicBezTo>
                  <a:pt x="3739" y="3516"/>
                  <a:pt x="3739" y="3564"/>
                  <a:pt x="3715" y="3600"/>
                </a:cubicBezTo>
                <a:cubicBezTo>
                  <a:pt x="3715" y="3719"/>
                  <a:pt x="3751" y="3826"/>
                  <a:pt x="3835" y="3921"/>
                </a:cubicBezTo>
                <a:cubicBezTo>
                  <a:pt x="3918" y="4004"/>
                  <a:pt x="4037" y="4052"/>
                  <a:pt x="4132" y="4052"/>
                </a:cubicBezTo>
                <a:cubicBezTo>
                  <a:pt x="4180" y="4052"/>
                  <a:pt x="4227" y="4028"/>
                  <a:pt x="4275" y="4016"/>
                </a:cubicBezTo>
                <a:lnTo>
                  <a:pt x="4275" y="7755"/>
                </a:lnTo>
                <a:cubicBezTo>
                  <a:pt x="4192" y="7803"/>
                  <a:pt x="4156" y="7874"/>
                  <a:pt x="4156" y="7957"/>
                </a:cubicBezTo>
                <a:lnTo>
                  <a:pt x="4156" y="8160"/>
                </a:lnTo>
                <a:lnTo>
                  <a:pt x="2644" y="8160"/>
                </a:lnTo>
                <a:lnTo>
                  <a:pt x="2644" y="7969"/>
                </a:lnTo>
                <a:cubicBezTo>
                  <a:pt x="2668" y="7874"/>
                  <a:pt x="2608" y="7803"/>
                  <a:pt x="2537" y="7755"/>
                </a:cubicBezTo>
                <a:lnTo>
                  <a:pt x="2537" y="4016"/>
                </a:lnTo>
                <a:cubicBezTo>
                  <a:pt x="2563" y="4034"/>
                  <a:pt x="2595" y="4045"/>
                  <a:pt x="2630" y="4045"/>
                </a:cubicBezTo>
                <a:cubicBezTo>
                  <a:pt x="2642" y="4045"/>
                  <a:pt x="2655" y="4043"/>
                  <a:pt x="2668" y="4040"/>
                </a:cubicBezTo>
                <a:cubicBezTo>
                  <a:pt x="2894" y="4040"/>
                  <a:pt x="3073" y="3862"/>
                  <a:pt x="3073" y="3635"/>
                </a:cubicBezTo>
                <a:cubicBezTo>
                  <a:pt x="3073" y="3576"/>
                  <a:pt x="3073" y="3528"/>
                  <a:pt x="3049" y="3481"/>
                </a:cubicBezTo>
                <a:close/>
                <a:moveTo>
                  <a:pt x="5251" y="7993"/>
                </a:moveTo>
                <a:lnTo>
                  <a:pt x="5251" y="8160"/>
                </a:lnTo>
                <a:lnTo>
                  <a:pt x="4454" y="8160"/>
                </a:lnTo>
                <a:lnTo>
                  <a:pt x="4454" y="7993"/>
                </a:lnTo>
                <a:close/>
                <a:moveTo>
                  <a:pt x="8109" y="7993"/>
                </a:moveTo>
                <a:lnTo>
                  <a:pt x="8109" y="8160"/>
                </a:lnTo>
                <a:lnTo>
                  <a:pt x="7311" y="8160"/>
                </a:lnTo>
                <a:lnTo>
                  <a:pt x="7311" y="7993"/>
                </a:lnTo>
                <a:close/>
                <a:moveTo>
                  <a:pt x="8454" y="8445"/>
                </a:moveTo>
                <a:cubicBezTo>
                  <a:pt x="8526" y="8445"/>
                  <a:pt x="8573" y="8505"/>
                  <a:pt x="8573" y="8565"/>
                </a:cubicBezTo>
                <a:lnTo>
                  <a:pt x="8573" y="8719"/>
                </a:lnTo>
                <a:lnTo>
                  <a:pt x="4001" y="8719"/>
                </a:lnTo>
                <a:cubicBezTo>
                  <a:pt x="3930" y="8719"/>
                  <a:pt x="3870" y="8779"/>
                  <a:pt x="3870" y="8862"/>
                </a:cubicBezTo>
                <a:cubicBezTo>
                  <a:pt x="3870" y="8934"/>
                  <a:pt x="3930" y="8993"/>
                  <a:pt x="4001" y="8993"/>
                </a:cubicBezTo>
                <a:lnTo>
                  <a:pt x="8728" y="8993"/>
                </a:lnTo>
                <a:cubicBezTo>
                  <a:pt x="8799" y="8993"/>
                  <a:pt x="8859" y="9053"/>
                  <a:pt x="8859" y="9124"/>
                </a:cubicBezTo>
                <a:lnTo>
                  <a:pt x="8859" y="9279"/>
                </a:lnTo>
                <a:lnTo>
                  <a:pt x="715" y="9279"/>
                </a:lnTo>
                <a:lnTo>
                  <a:pt x="715" y="9136"/>
                </a:lnTo>
                <a:cubicBezTo>
                  <a:pt x="715" y="9065"/>
                  <a:pt x="775" y="9005"/>
                  <a:pt x="846" y="9005"/>
                </a:cubicBezTo>
                <a:lnTo>
                  <a:pt x="3323" y="9005"/>
                </a:lnTo>
                <a:cubicBezTo>
                  <a:pt x="3394" y="9005"/>
                  <a:pt x="3454" y="8946"/>
                  <a:pt x="3454" y="8874"/>
                </a:cubicBezTo>
                <a:cubicBezTo>
                  <a:pt x="3454" y="8803"/>
                  <a:pt x="3394" y="8743"/>
                  <a:pt x="3323" y="8743"/>
                </a:cubicBezTo>
                <a:lnTo>
                  <a:pt x="1013" y="8743"/>
                </a:lnTo>
                <a:lnTo>
                  <a:pt x="1013" y="8565"/>
                </a:lnTo>
                <a:cubicBezTo>
                  <a:pt x="1013" y="8481"/>
                  <a:pt x="1072" y="8445"/>
                  <a:pt x="1132" y="8445"/>
                </a:cubicBezTo>
                <a:close/>
                <a:moveTo>
                  <a:pt x="4781" y="1"/>
                </a:moveTo>
                <a:cubicBezTo>
                  <a:pt x="4736" y="1"/>
                  <a:pt x="4692" y="10"/>
                  <a:pt x="4656" y="28"/>
                </a:cubicBezTo>
                <a:lnTo>
                  <a:pt x="810" y="2278"/>
                </a:lnTo>
                <a:cubicBezTo>
                  <a:pt x="787" y="2278"/>
                  <a:pt x="775" y="2290"/>
                  <a:pt x="775" y="2314"/>
                </a:cubicBezTo>
                <a:cubicBezTo>
                  <a:pt x="715" y="2349"/>
                  <a:pt x="667" y="2445"/>
                  <a:pt x="667" y="2516"/>
                </a:cubicBezTo>
                <a:lnTo>
                  <a:pt x="667" y="3219"/>
                </a:lnTo>
                <a:cubicBezTo>
                  <a:pt x="667" y="3350"/>
                  <a:pt x="763" y="3457"/>
                  <a:pt x="882" y="3481"/>
                </a:cubicBezTo>
                <a:cubicBezTo>
                  <a:pt x="858" y="3528"/>
                  <a:pt x="846" y="3564"/>
                  <a:pt x="846" y="3600"/>
                </a:cubicBezTo>
                <a:cubicBezTo>
                  <a:pt x="846" y="3719"/>
                  <a:pt x="882" y="3826"/>
                  <a:pt x="965" y="3921"/>
                </a:cubicBezTo>
                <a:cubicBezTo>
                  <a:pt x="1048" y="4004"/>
                  <a:pt x="1168" y="4052"/>
                  <a:pt x="1263" y="4052"/>
                </a:cubicBezTo>
                <a:cubicBezTo>
                  <a:pt x="1310" y="4052"/>
                  <a:pt x="1358" y="4028"/>
                  <a:pt x="1406" y="4016"/>
                </a:cubicBezTo>
                <a:lnTo>
                  <a:pt x="1406" y="7755"/>
                </a:lnTo>
                <a:cubicBezTo>
                  <a:pt x="1322" y="7803"/>
                  <a:pt x="1287" y="7874"/>
                  <a:pt x="1287" y="7957"/>
                </a:cubicBezTo>
                <a:lnTo>
                  <a:pt x="1287" y="8160"/>
                </a:lnTo>
                <a:lnTo>
                  <a:pt x="1120" y="8160"/>
                </a:lnTo>
                <a:cubicBezTo>
                  <a:pt x="894" y="8160"/>
                  <a:pt x="715" y="8338"/>
                  <a:pt x="715" y="8553"/>
                </a:cubicBezTo>
                <a:lnTo>
                  <a:pt x="715" y="8743"/>
                </a:lnTo>
                <a:cubicBezTo>
                  <a:pt x="548" y="8791"/>
                  <a:pt x="417" y="8946"/>
                  <a:pt x="417" y="9136"/>
                </a:cubicBezTo>
                <a:lnTo>
                  <a:pt x="417" y="9291"/>
                </a:lnTo>
                <a:lnTo>
                  <a:pt x="132" y="9291"/>
                </a:lnTo>
                <a:cubicBezTo>
                  <a:pt x="60" y="9291"/>
                  <a:pt x="1" y="9350"/>
                  <a:pt x="1" y="9422"/>
                </a:cubicBezTo>
                <a:cubicBezTo>
                  <a:pt x="1" y="9493"/>
                  <a:pt x="60" y="9553"/>
                  <a:pt x="132" y="9553"/>
                </a:cubicBezTo>
                <a:lnTo>
                  <a:pt x="9442" y="9553"/>
                </a:lnTo>
                <a:cubicBezTo>
                  <a:pt x="9514" y="9553"/>
                  <a:pt x="9573" y="9493"/>
                  <a:pt x="9573" y="9422"/>
                </a:cubicBezTo>
                <a:cubicBezTo>
                  <a:pt x="9573" y="9350"/>
                  <a:pt x="9514" y="9291"/>
                  <a:pt x="9442" y="9291"/>
                </a:cubicBezTo>
                <a:lnTo>
                  <a:pt x="9157" y="9291"/>
                </a:lnTo>
                <a:lnTo>
                  <a:pt x="9157" y="9136"/>
                </a:lnTo>
                <a:cubicBezTo>
                  <a:pt x="9157" y="8957"/>
                  <a:pt x="9038" y="8803"/>
                  <a:pt x="8859" y="8743"/>
                </a:cubicBezTo>
                <a:lnTo>
                  <a:pt x="8859" y="8565"/>
                </a:lnTo>
                <a:cubicBezTo>
                  <a:pt x="8859" y="8338"/>
                  <a:pt x="8680" y="8160"/>
                  <a:pt x="8454" y="8160"/>
                </a:cubicBezTo>
                <a:lnTo>
                  <a:pt x="8395" y="8160"/>
                </a:lnTo>
                <a:lnTo>
                  <a:pt x="8395" y="7969"/>
                </a:lnTo>
                <a:cubicBezTo>
                  <a:pt x="8395" y="7874"/>
                  <a:pt x="8347" y="7803"/>
                  <a:pt x="8276" y="7755"/>
                </a:cubicBezTo>
                <a:lnTo>
                  <a:pt x="8276" y="4016"/>
                </a:lnTo>
                <a:cubicBezTo>
                  <a:pt x="8310" y="4034"/>
                  <a:pt x="8345" y="4045"/>
                  <a:pt x="8375" y="4045"/>
                </a:cubicBezTo>
                <a:cubicBezTo>
                  <a:pt x="8387" y="4045"/>
                  <a:pt x="8397" y="4043"/>
                  <a:pt x="8407" y="4040"/>
                </a:cubicBezTo>
                <a:cubicBezTo>
                  <a:pt x="8633" y="4040"/>
                  <a:pt x="8811" y="3862"/>
                  <a:pt x="8811" y="3635"/>
                </a:cubicBezTo>
                <a:cubicBezTo>
                  <a:pt x="8811" y="3564"/>
                  <a:pt x="8799" y="3504"/>
                  <a:pt x="8764" y="3421"/>
                </a:cubicBezTo>
                <a:cubicBezTo>
                  <a:pt x="8835" y="3385"/>
                  <a:pt x="8883" y="3290"/>
                  <a:pt x="8883" y="3207"/>
                </a:cubicBezTo>
                <a:lnTo>
                  <a:pt x="8883" y="2504"/>
                </a:lnTo>
                <a:cubicBezTo>
                  <a:pt x="8883" y="2397"/>
                  <a:pt x="8823" y="2314"/>
                  <a:pt x="8740" y="2266"/>
                </a:cubicBezTo>
                <a:lnTo>
                  <a:pt x="4906" y="28"/>
                </a:lnTo>
                <a:cubicBezTo>
                  <a:pt x="4870" y="10"/>
                  <a:pt x="4826" y="1"/>
                  <a:pt x="4781"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0207" name="Google Shape;10207;p78"/>
          <p:cNvGrpSpPr/>
          <p:nvPr/>
        </p:nvGrpSpPr>
        <p:grpSpPr>
          <a:xfrm>
            <a:off x="2905442" y="5481682"/>
            <a:ext cx="530033" cy="464893"/>
            <a:chOff x="2179081" y="4285511"/>
            <a:chExt cx="397525" cy="34867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08" name="Google Shape;10208;p78"/>
            <p:cNvSpPr/>
            <p:nvPr/>
          </p:nvSpPr>
          <p:spPr>
            <a:xfrm>
              <a:off x="2262437" y="4354322"/>
              <a:ext cx="230813" cy="210507"/>
            </a:xfrm>
            <a:custGeom>
              <a:avLst/>
              <a:gdLst/>
              <a:ahLst/>
              <a:cxnLst/>
              <a:rect l="l" t="t" r="r" b="b"/>
              <a:pathLst>
                <a:path w="7252" h="6614" extrusionOk="0">
                  <a:moveTo>
                    <a:pt x="3627" y="376"/>
                  </a:moveTo>
                  <a:cubicBezTo>
                    <a:pt x="4070" y="376"/>
                    <a:pt x="4516" y="477"/>
                    <a:pt x="4930" y="684"/>
                  </a:cubicBezTo>
                  <a:lnTo>
                    <a:pt x="4132" y="2065"/>
                  </a:lnTo>
                  <a:cubicBezTo>
                    <a:pt x="3965" y="2006"/>
                    <a:pt x="3799" y="1958"/>
                    <a:pt x="3620" y="1958"/>
                  </a:cubicBezTo>
                  <a:cubicBezTo>
                    <a:pt x="3441" y="1958"/>
                    <a:pt x="3263" y="1994"/>
                    <a:pt x="3120" y="2065"/>
                  </a:cubicBezTo>
                  <a:lnTo>
                    <a:pt x="2322" y="684"/>
                  </a:lnTo>
                  <a:cubicBezTo>
                    <a:pt x="2730" y="480"/>
                    <a:pt x="3177" y="376"/>
                    <a:pt x="3627" y="376"/>
                  </a:cubicBezTo>
                  <a:close/>
                  <a:moveTo>
                    <a:pt x="1989" y="863"/>
                  </a:moveTo>
                  <a:lnTo>
                    <a:pt x="2787" y="2244"/>
                  </a:lnTo>
                  <a:cubicBezTo>
                    <a:pt x="2513" y="2458"/>
                    <a:pt x="2322" y="2768"/>
                    <a:pt x="2286" y="3137"/>
                  </a:cubicBezTo>
                  <a:lnTo>
                    <a:pt x="691" y="3137"/>
                  </a:lnTo>
                  <a:lnTo>
                    <a:pt x="691" y="3125"/>
                  </a:lnTo>
                  <a:cubicBezTo>
                    <a:pt x="739" y="2422"/>
                    <a:pt x="1013" y="1756"/>
                    <a:pt x="1536" y="1232"/>
                  </a:cubicBezTo>
                  <a:cubicBezTo>
                    <a:pt x="1667" y="1101"/>
                    <a:pt x="1834" y="970"/>
                    <a:pt x="1989" y="863"/>
                  </a:cubicBezTo>
                  <a:close/>
                  <a:moveTo>
                    <a:pt x="3620" y="2339"/>
                  </a:moveTo>
                  <a:cubicBezTo>
                    <a:pt x="4156" y="2339"/>
                    <a:pt x="4608" y="2779"/>
                    <a:pt x="4608" y="3315"/>
                  </a:cubicBezTo>
                  <a:cubicBezTo>
                    <a:pt x="4608" y="3851"/>
                    <a:pt x="4156" y="4303"/>
                    <a:pt x="3620" y="4303"/>
                  </a:cubicBezTo>
                  <a:cubicBezTo>
                    <a:pt x="3072" y="4303"/>
                    <a:pt x="2644" y="3851"/>
                    <a:pt x="2644" y="3315"/>
                  </a:cubicBezTo>
                  <a:cubicBezTo>
                    <a:pt x="2644" y="2768"/>
                    <a:pt x="3084" y="2339"/>
                    <a:pt x="3620" y="2339"/>
                  </a:cubicBezTo>
                  <a:close/>
                  <a:moveTo>
                    <a:pt x="6549" y="3482"/>
                  </a:moveTo>
                  <a:cubicBezTo>
                    <a:pt x="6513" y="4184"/>
                    <a:pt x="6227" y="4863"/>
                    <a:pt x="5704" y="5387"/>
                  </a:cubicBezTo>
                  <a:cubicBezTo>
                    <a:pt x="5573" y="5518"/>
                    <a:pt x="5406" y="5661"/>
                    <a:pt x="5263" y="5756"/>
                  </a:cubicBezTo>
                  <a:lnTo>
                    <a:pt x="4453" y="4375"/>
                  </a:lnTo>
                  <a:cubicBezTo>
                    <a:pt x="4727" y="4172"/>
                    <a:pt x="4918" y="3851"/>
                    <a:pt x="4965" y="3482"/>
                  </a:cubicBezTo>
                  <a:close/>
                  <a:moveTo>
                    <a:pt x="4120" y="4553"/>
                  </a:moveTo>
                  <a:lnTo>
                    <a:pt x="4918" y="5935"/>
                  </a:lnTo>
                  <a:cubicBezTo>
                    <a:pt x="4510" y="6138"/>
                    <a:pt x="4063" y="6243"/>
                    <a:pt x="3613" y="6243"/>
                  </a:cubicBezTo>
                  <a:cubicBezTo>
                    <a:pt x="3170" y="6243"/>
                    <a:pt x="2724" y="6141"/>
                    <a:pt x="2310" y="5935"/>
                  </a:cubicBezTo>
                  <a:lnTo>
                    <a:pt x="3120" y="4553"/>
                  </a:lnTo>
                  <a:cubicBezTo>
                    <a:pt x="3275" y="4613"/>
                    <a:pt x="3441" y="4661"/>
                    <a:pt x="3620" y="4661"/>
                  </a:cubicBezTo>
                  <a:cubicBezTo>
                    <a:pt x="3799" y="4661"/>
                    <a:pt x="3977" y="4625"/>
                    <a:pt x="4120" y="4553"/>
                  </a:cubicBezTo>
                  <a:close/>
                  <a:moveTo>
                    <a:pt x="3636" y="0"/>
                  </a:moveTo>
                  <a:cubicBezTo>
                    <a:pt x="2787" y="0"/>
                    <a:pt x="1940" y="328"/>
                    <a:pt x="1298" y="970"/>
                  </a:cubicBezTo>
                  <a:cubicBezTo>
                    <a:pt x="120" y="2137"/>
                    <a:pt x="0" y="4018"/>
                    <a:pt x="1036" y="5327"/>
                  </a:cubicBezTo>
                  <a:cubicBezTo>
                    <a:pt x="1060" y="5375"/>
                    <a:pt x="1120" y="5399"/>
                    <a:pt x="1179" y="5399"/>
                  </a:cubicBezTo>
                  <a:cubicBezTo>
                    <a:pt x="1227" y="5399"/>
                    <a:pt x="1251" y="5387"/>
                    <a:pt x="1298" y="5351"/>
                  </a:cubicBezTo>
                  <a:cubicBezTo>
                    <a:pt x="1370" y="5292"/>
                    <a:pt x="1394" y="5173"/>
                    <a:pt x="1334" y="5101"/>
                  </a:cubicBezTo>
                  <a:cubicBezTo>
                    <a:pt x="953" y="4625"/>
                    <a:pt x="751" y="4065"/>
                    <a:pt x="715" y="3482"/>
                  </a:cubicBezTo>
                  <a:lnTo>
                    <a:pt x="2310" y="3482"/>
                  </a:lnTo>
                  <a:cubicBezTo>
                    <a:pt x="2358" y="3839"/>
                    <a:pt x="2548" y="4149"/>
                    <a:pt x="2810" y="4375"/>
                  </a:cubicBezTo>
                  <a:lnTo>
                    <a:pt x="2013" y="5756"/>
                  </a:lnTo>
                  <a:lnTo>
                    <a:pt x="1834" y="5625"/>
                  </a:lnTo>
                  <a:cubicBezTo>
                    <a:pt x="1803" y="5599"/>
                    <a:pt x="1763" y="5587"/>
                    <a:pt x="1723" y="5587"/>
                  </a:cubicBezTo>
                  <a:cubicBezTo>
                    <a:pt x="1671" y="5587"/>
                    <a:pt x="1618" y="5608"/>
                    <a:pt x="1584" y="5649"/>
                  </a:cubicBezTo>
                  <a:cubicBezTo>
                    <a:pt x="1524" y="5732"/>
                    <a:pt x="1536" y="5851"/>
                    <a:pt x="1608" y="5911"/>
                  </a:cubicBezTo>
                  <a:cubicBezTo>
                    <a:pt x="2203" y="6375"/>
                    <a:pt x="2918" y="6613"/>
                    <a:pt x="3632" y="6613"/>
                  </a:cubicBezTo>
                  <a:cubicBezTo>
                    <a:pt x="4489" y="6613"/>
                    <a:pt x="5334" y="6280"/>
                    <a:pt x="5977" y="5637"/>
                  </a:cubicBezTo>
                  <a:cubicBezTo>
                    <a:pt x="7132" y="4470"/>
                    <a:pt x="7251" y="2589"/>
                    <a:pt x="6227" y="1279"/>
                  </a:cubicBezTo>
                  <a:cubicBezTo>
                    <a:pt x="6194" y="1239"/>
                    <a:pt x="6141" y="1217"/>
                    <a:pt x="6088" y="1217"/>
                  </a:cubicBezTo>
                  <a:cubicBezTo>
                    <a:pt x="6048" y="1217"/>
                    <a:pt x="6008" y="1230"/>
                    <a:pt x="5977" y="1255"/>
                  </a:cubicBezTo>
                  <a:cubicBezTo>
                    <a:pt x="5894" y="1315"/>
                    <a:pt x="5882" y="1434"/>
                    <a:pt x="5942" y="1505"/>
                  </a:cubicBezTo>
                  <a:cubicBezTo>
                    <a:pt x="6311" y="1982"/>
                    <a:pt x="6525" y="2541"/>
                    <a:pt x="6549" y="3125"/>
                  </a:cubicBezTo>
                  <a:lnTo>
                    <a:pt x="4965" y="3125"/>
                  </a:lnTo>
                  <a:cubicBezTo>
                    <a:pt x="4918" y="2768"/>
                    <a:pt x="4727" y="2458"/>
                    <a:pt x="4453" y="2232"/>
                  </a:cubicBezTo>
                  <a:lnTo>
                    <a:pt x="5263" y="851"/>
                  </a:lnTo>
                  <a:lnTo>
                    <a:pt x="5442" y="982"/>
                  </a:lnTo>
                  <a:cubicBezTo>
                    <a:pt x="5473" y="1007"/>
                    <a:pt x="5512" y="1020"/>
                    <a:pt x="5552" y="1020"/>
                  </a:cubicBezTo>
                  <a:cubicBezTo>
                    <a:pt x="5605" y="1020"/>
                    <a:pt x="5658" y="998"/>
                    <a:pt x="5692" y="958"/>
                  </a:cubicBezTo>
                  <a:cubicBezTo>
                    <a:pt x="5751" y="874"/>
                    <a:pt x="5739" y="755"/>
                    <a:pt x="5656" y="696"/>
                  </a:cubicBezTo>
                  <a:cubicBezTo>
                    <a:pt x="5059" y="229"/>
                    <a:pt x="4347" y="0"/>
                    <a:pt x="363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09" name="Google Shape;10209;p78"/>
            <p:cNvSpPr/>
            <p:nvPr/>
          </p:nvSpPr>
          <p:spPr>
            <a:xfrm>
              <a:off x="2179081" y="4285511"/>
              <a:ext cx="397525" cy="348670"/>
            </a:xfrm>
            <a:custGeom>
              <a:avLst/>
              <a:gdLst/>
              <a:ahLst/>
              <a:cxnLst/>
              <a:rect l="l" t="t" r="r" b="b"/>
              <a:pathLst>
                <a:path w="12490" h="10955" extrusionOk="0">
                  <a:moveTo>
                    <a:pt x="3493" y="346"/>
                  </a:moveTo>
                  <a:cubicBezTo>
                    <a:pt x="3526" y="346"/>
                    <a:pt x="3560" y="350"/>
                    <a:pt x="3596" y="358"/>
                  </a:cubicBezTo>
                  <a:cubicBezTo>
                    <a:pt x="3679" y="393"/>
                    <a:pt x="3751" y="465"/>
                    <a:pt x="3798" y="548"/>
                  </a:cubicBezTo>
                  <a:lnTo>
                    <a:pt x="4310" y="1655"/>
                  </a:lnTo>
                  <a:cubicBezTo>
                    <a:pt x="4167" y="1727"/>
                    <a:pt x="4036" y="1798"/>
                    <a:pt x="3917" y="1882"/>
                  </a:cubicBezTo>
                  <a:lnTo>
                    <a:pt x="3203" y="893"/>
                  </a:lnTo>
                  <a:cubicBezTo>
                    <a:pt x="3143" y="822"/>
                    <a:pt x="3131" y="715"/>
                    <a:pt x="3143" y="619"/>
                  </a:cubicBezTo>
                  <a:cubicBezTo>
                    <a:pt x="3155" y="512"/>
                    <a:pt x="3215" y="441"/>
                    <a:pt x="3310" y="393"/>
                  </a:cubicBezTo>
                  <a:cubicBezTo>
                    <a:pt x="3366" y="362"/>
                    <a:pt x="3426" y="346"/>
                    <a:pt x="3493" y="346"/>
                  </a:cubicBezTo>
                  <a:close/>
                  <a:moveTo>
                    <a:pt x="8984" y="346"/>
                  </a:moveTo>
                  <a:cubicBezTo>
                    <a:pt x="9046" y="346"/>
                    <a:pt x="9112" y="362"/>
                    <a:pt x="9168" y="393"/>
                  </a:cubicBezTo>
                  <a:cubicBezTo>
                    <a:pt x="9263" y="441"/>
                    <a:pt x="9323" y="524"/>
                    <a:pt x="9335" y="619"/>
                  </a:cubicBezTo>
                  <a:cubicBezTo>
                    <a:pt x="9347" y="715"/>
                    <a:pt x="9335" y="810"/>
                    <a:pt x="9275" y="893"/>
                  </a:cubicBezTo>
                  <a:lnTo>
                    <a:pt x="8561" y="1882"/>
                  </a:lnTo>
                  <a:cubicBezTo>
                    <a:pt x="8442" y="1810"/>
                    <a:pt x="8311" y="1715"/>
                    <a:pt x="8180" y="1655"/>
                  </a:cubicBezTo>
                  <a:lnTo>
                    <a:pt x="8680" y="560"/>
                  </a:lnTo>
                  <a:cubicBezTo>
                    <a:pt x="8727" y="465"/>
                    <a:pt x="8799" y="393"/>
                    <a:pt x="8894" y="358"/>
                  </a:cubicBezTo>
                  <a:cubicBezTo>
                    <a:pt x="8922" y="350"/>
                    <a:pt x="8952" y="346"/>
                    <a:pt x="8984" y="346"/>
                  </a:cubicBezTo>
                  <a:close/>
                  <a:moveTo>
                    <a:pt x="11780" y="5137"/>
                  </a:moveTo>
                  <a:cubicBezTo>
                    <a:pt x="11858" y="5137"/>
                    <a:pt x="11924" y="5171"/>
                    <a:pt x="11990" y="5227"/>
                  </a:cubicBezTo>
                  <a:cubicBezTo>
                    <a:pt x="12061" y="5287"/>
                    <a:pt x="12097" y="5394"/>
                    <a:pt x="12097" y="5477"/>
                  </a:cubicBezTo>
                  <a:cubicBezTo>
                    <a:pt x="12097" y="5572"/>
                    <a:pt x="12061" y="5656"/>
                    <a:pt x="11990" y="5739"/>
                  </a:cubicBezTo>
                  <a:cubicBezTo>
                    <a:pt x="11917" y="5791"/>
                    <a:pt x="11845" y="5825"/>
                    <a:pt x="11756" y="5825"/>
                  </a:cubicBezTo>
                  <a:cubicBezTo>
                    <a:pt x="11743" y="5825"/>
                    <a:pt x="11730" y="5824"/>
                    <a:pt x="11716" y="5823"/>
                  </a:cubicBezTo>
                  <a:lnTo>
                    <a:pt x="10513" y="5703"/>
                  </a:lnTo>
                  <a:lnTo>
                    <a:pt x="10513" y="5477"/>
                  </a:lnTo>
                  <a:lnTo>
                    <a:pt x="10513" y="5263"/>
                  </a:lnTo>
                  <a:lnTo>
                    <a:pt x="11716" y="5144"/>
                  </a:lnTo>
                  <a:cubicBezTo>
                    <a:pt x="11738" y="5139"/>
                    <a:pt x="11760" y="5137"/>
                    <a:pt x="11780" y="5137"/>
                  </a:cubicBezTo>
                  <a:close/>
                  <a:moveTo>
                    <a:pt x="729" y="5130"/>
                  </a:moveTo>
                  <a:cubicBezTo>
                    <a:pt x="740" y="5130"/>
                    <a:pt x="751" y="5131"/>
                    <a:pt x="762" y="5132"/>
                  </a:cubicBezTo>
                  <a:lnTo>
                    <a:pt x="1965" y="5251"/>
                  </a:lnTo>
                  <a:lnTo>
                    <a:pt x="1965" y="5477"/>
                  </a:lnTo>
                  <a:lnTo>
                    <a:pt x="1965" y="5703"/>
                  </a:lnTo>
                  <a:lnTo>
                    <a:pt x="762" y="5823"/>
                  </a:lnTo>
                  <a:cubicBezTo>
                    <a:pt x="745" y="5824"/>
                    <a:pt x="728" y="5825"/>
                    <a:pt x="712" y="5825"/>
                  </a:cubicBezTo>
                  <a:cubicBezTo>
                    <a:pt x="628" y="5825"/>
                    <a:pt x="558" y="5799"/>
                    <a:pt x="488" y="5739"/>
                  </a:cubicBezTo>
                  <a:cubicBezTo>
                    <a:pt x="417" y="5680"/>
                    <a:pt x="369" y="5572"/>
                    <a:pt x="369" y="5477"/>
                  </a:cubicBezTo>
                  <a:cubicBezTo>
                    <a:pt x="369" y="5370"/>
                    <a:pt x="417" y="5287"/>
                    <a:pt x="488" y="5227"/>
                  </a:cubicBezTo>
                  <a:cubicBezTo>
                    <a:pt x="563" y="5174"/>
                    <a:pt x="638" y="5130"/>
                    <a:pt x="729" y="5130"/>
                  </a:cubicBezTo>
                  <a:close/>
                  <a:moveTo>
                    <a:pt x="6239" y="1548"/>
                  </a:moveTo>
                  <a:cubicBezTo>
                    <a:pt x="8394" y="1548"/>
                    <a:pt x="10156" y="3310"/>
                    <a:pt x="10156" y="5465"/>
                  </a:cubicBezTo>
                  <a:cubicBezTo>
                    <a:pt x="10156" y="7620"/>
                    <a:pt x="8394" y="9382"/>
                    <a:pt x="6239" y="9382"/>
                  </a:cubicBezTo>
                  <a:cubicBezTo>
                    <a:pt x="4084" y="9382"/>
                    <a:pt x="2322" y="7620"/>
                    <a:pt x="2322" y="5465"/>
                  </a:cubicBezTo>
                  <a:cubicBezTo>
                    <a:pt x="2322" y="3310"/>
                    <a:pt x="4084" y="1548"/>
                    <a:pt x="6239" y="1548"/>
                  </a:cubicBezTo>
                  <a:close/>
                  <a:moveTo>
                    <a:pt x="3917" y="9073"/>
                  </a:moveTo>
                  <a:cubicBezTo>
                    <a:pt x="4036" y="9144"/>
                    <a:pt x="4167" y="9228"/>
                    <a:pt x="4310" y="9287"/>
                  </a:cubicBezTo>
                  <a:lnTo>
                    <a:pt x="3798" y="10395"/>
                  </a:lnTo>
                  <a:cubicBezTo>
                    <a:pt x="3751" y="10478"/>
                    <a:pt x="3679" y="10561"/>
                    <a:pt x="3596" y="10585"/>
                  </a:cubicBezTo>
                  <a:cubicBezTo>
                    <a:pt x="3563" y="10597"/>
                    <a:pt x="3528" y="10603"/>
                    <a:pt x="3493" y="10603"/>
                  </a:cubicBezTo>
                  <a:cubicBezTo>
                    <a:pt x="3429" y="10603"/>
                    <a:pt x="3364" y="10584"/>
                    <a:pt x="3310" y="10561"/>
                  </a:cubicBezTo>
                  <a:cubicBezTo>
                    <a:pt x="3215" y="10514"/>
                    <a:pt x="3155" y="10418"/>
                    <a:pt x="3143" y="10335"/>
                  </a:cubicBezTo>
                  <a:cubicBezTo>
                    <a:pt x="3131" y="10228"/>
                    <a:pt x="3143" y="10144"/>
                    <a:pt x="3203" y="10049"/>
                  </a:cubicBezTo>
                  <a:lnTo>
                    <a:pt x="3917" y="9073"/>
                  </a:lnTo>
                  <a:close/>
                  <a:moveTo>
                    <a:pt x="8561" y="9073"/>
                  </a:moveTo>
                  <a:lnTo>
                    <a:pt x="9275" y="10049"/>
                  </a:lnTo>
                  <a:cubicBezTo>
                    <a:pt x="9335" y="10121"/>
                    <a:pt x="9347" y="10228"/>
                    <a:pt x="9335" y="10335"/>
                  </a:cubicBezTo>
                  <a:cubicBezTo>
                    <a:pt x="9323" y="10442"/>
                    <a:pt x="9263" y="10514"/>
                    <a:pt x="9168" y="10561"/>
                  </a:cubicBezTo>
                  <a:cubicBezTo>
                    <a:pt x="9114" y="10584"/>
                    <a:pt x="9054" y="10603"/>
                    <a:pt x="8990" y="10603"/>
                  </a:cubicBezTo>
                  <a:cubicBezTo>
                    <a:pt x="8955" y="10603"/>
                    <a:pt x="8920" y="10597"/>
                    <a:pt x="8882" y="10585"/>
                  </a:cubicBezTo>
                  <a:cubicBezTo>
                    <a:pt x="8799" y="10561"/>
                    <a:pt x="8727" y="10478"/>
                    <a:pt x="8680" y="10395"/>
                  </a:cubicBezTo>
                  <a:lnTo>
                    <a:pt x="8180" y="9287"/>
                  </a:lnTo>
                  <a:cubicBezTo>
                    <a:pt x="8311" y="9216"/>
                    <a:pt x="8442" y="9144"/>
                    <a:pt x="8561" y="9073"/>
                  </a:cubicBezTo>
                  <a:close/>
                  <a:moveTo>
                    <a:pt x="3464" y="0"/>
                  </a:moveTo>
                  <a:cubicBezTo>
                    <a:pt x="3346" y="0"/>
                    <a:pt x="3228" y="30"/>
                    <a:pt x="3120" y="96"/>
                  </a:cubicBezTo>
                  <a:cubicBezTo>
                    <a:pt x="2941" y="203"/>
                    <a:pt x="2822" y="358"/>
                    <a:pt x="2774" y="548"/>
                  </a:cubicBezTo>
                  <a:cubicBezTo>
                    <a:pt x="2727" y="750"/>
                    <a:pt x="2774" y="953"/>
                    <a:pt x="2893" y="1120"/>
                  </a:cubicBezTo>
                  <a:lnTo>
                    <a:pt x="3608" y="2096"/>
                  </a:lnTo>
                  <a:cubicBezTo>
                    <a:pt x="2739" y="2775"/>
                    <a:pt x="2143" y="3751"/>
                    <a:pt x="2000" y="4882"/>
                  </a:cubicBezTo>
                  <a:lnTo>
                    <a:pt x="798" y="4763"/>
                  </a:lnTo>
                  <a:cubicBezTo>
                    <a:pt x="781" y="4762"/>
                    <a:pt x="764" y="4761"/>
                    <a:pt x="747" y="4761"/>
                  </a:cubicBezTo>
                  <a:cubicBezTo>
                    <a:pt x="562" y="4761"/>
                    <a:pt x="380" y="4821"/>
                    <a:pt x="238" y="4941"/>
                  </a:cubicBezTo>
                  <a:cubicBezTo>
                    <a:pt x="95" y="5084"/>
                    <a:pt x="0" y="5275"/>
                    <a:pt x="0" y="5465"/>
                  </a:cubicBezTo>
                  <a:cubicBezTo>
                    <a:pt x="0" y="5656"/>
                    <a:pt x="95" y="5858"/>
                    <a:pt x="238" y="5989"/>
                  </a:cubicBezTo>
                  <a:cubicBezTo>
                    <a:pt x="381" y="6108"/>
                    <a:pt x="536" y="6168"/>
                    <a:pt x="714" y="6168"/>
                  </a:cubicBezTo>
                  <a:lnTo>
                    <a:pt x="798" y="6168"/>
                  </a:lnTo>
                  <a:lnTo>
                    <a:pt x="2000" y="6049"/>
                  </a:lnTo>
                  <a:cubicBezTo>
                    <a:pt x="2143" y="7180"/>
                    <a:pt x="2762" y="8156"/>
                    <a:pt x="3608" y="8835"/>
                  </a:cubicBezTo>
                  <a:lnTo>
                    <a:pt x="2905" y="9847"/>
                  </a:lnTo>
                  <a:cubicBezTo>
                    <a:pt x="2786" y="10002"/>
                    <a:pt x="2739" y="10216"/>
                    <a:pt x="2786" y="10406"/>
                  </a:cubicBezTo>
                  <a:cubicBezTo>
                    <a:pt x="2834" y="10597"/>
                    <a:pt x="2953" y="10776"/>
                    <a:pt x="3131" y="10871"/>
                  </a:cubicBezTo>
                  <a:cubicBezTo>
                    <a:pt x="3239" y="10930"/>
                    <a:pt x="3370" y="10954"/>
                    <a:pt x="3489" y="10954"/>
                  </a:cubicBezTo>
                  <a:cubicBezTo>
                    <a:pt x="3560" y="10954"/>
                    <a:pt x="3632" y="10942"/>
                    <a:pt x="3715" y="10930"/>
                  </a:cubicBezTo>
                  <a:cubicBezTo>
                    <a:pt x="3905" y="10871"/>
                    <a:pt x="4048" y="10716"/>
                    <a:pt x="4143" y="10537"/>
                  </a:cubicBezTo>
                  <a:lnTo>
                    <a:pt x="4644" y="9442"/>
                  </a:lnTo>
                  <a:cubicBezTo>
                    <a:pt x="5132" y="9644"/>
                    <a:pt x="5691" y="9752"/>
                    <a:pt x="6251" y="9752"/>
                  </a:cubicBezTo>
                  <a:cubicBezTo>
                    <a:pt x="6822" y="9752"/>
                    <a:pt x="7370" y="9633"/>
                    <a:pt x="7858" y="9442"/>
                  </a:cubicBezTo>
                  <a:lnTo>
                    <a:pt x="8370" y="10537"/>
                  </a:lnTo>
                  <a:cubicBezTo>
                    <a:pt x="8454" y="10716"/>
                    <a:pt x="8608" y="10871"/>
                    <a:pt x="8799" y="10930"/>
                  </a:cubicBezTo>
                  <a:cubicBezTo>
                    <a:pt x="8870" y="10954"/>
                    <a:pt x="8942" y="10954"/>
                    <a:pt x="9025" y="10954"/>
                  </a:cubicBezTo>
                  <a:cubicBezTo>
                    <a:pt x="9144" y="10954"/>
                    <a:pt x="9275" y="10930"/>
                    <a:pt x="9382" y="10871"/>
                  </a:cubicBezTo>
                  <a:cubicBezTo>
                    <a:pt x="9561" y="10764"/>
                    <a:pt x="9680" y="10597"/>
                    <a:pt x="9716" y="10406"/>
                  </a:cubicBezTo>
                  <a:cubicBezTo>
                    <a:pt x="9763" y="10216"/>
                    <a:pt x="9716" y="10002"/>
                    <a:pt x="9597" y="9847"/>
                  </a:cubicBezTo>
                  <a:lnTo>
                    <a:pt x="8882" y="8859"/>
                  </a:lnTo>
                  <a:cubicBezTo>
                    <a:pt x="9751" y="8192"/>
                    <a:pt x="10347" y="7204"/>
                    <a:pt x="10490" y="6073"/>
                  </a:cubicBezTo>
                  <a:lnTo>
                    <a:pt x="11704" y="6192"/>
                  </a:lnTo>
                  <a:lnTo>
                    <a:pt x="11775" y="6192"/>
                  </a:lnTo>
                  <a:cubicBezTo>
                    <a:pt x="11954" y="6192"/>
                    <a:pt x="12121" y="6132"/>
                    <a:pt x="12252" y="6013"/>
                  </a:cubicBezTo>
                  <a:cubicBezTo>
                    <a:pt x="12395" y="5882"/>
                    <a:pt x="12490" y="5692"/>
                    <a:pt x="12490" y="5489"/>
                  </a:cubicBezTo>
                  <a:cubicBezTo>
                    <a:pt x="12490" y="5299"/>
                    <a:pt x="12383" y="5084"/>
                    <a:pt x="12240" y="4941"/>
                  </a:cubicBezTo>
                  <a:cubicBezTo>
                    <a:pt x="12098" y="4821"/>
                    <a:pt x="11926" y="4761"/>
                    <a:pt x="11742" y="4761"/>
                  </a:cubicBezTo>
                  <a:cubicBezTo>
                    <a:pt x="11726" y="4761"/>
                    <a:pt x="11709" y="4762"/>
                    <a:pt x="11692" y="4763"/>
                  </a:cubicBezTo>
                  <a:lnTo>
                    <a:pt x="10478" y="4882"/>
                  </a:lnTo>
                  <a:cubicBezTo>
                    <a:pt x="10335" y="3751"/>
                    <a:pt x="9716" y="2775"/>
                    <a:pt x="8870" y="2096"/>
                  </a:cubicBezTo>
                  <a:lnTo>
                    <a:pt x="9585" y="1120"/>
                  </a:lnTo>
                  <a:cubicBezTo>
                    <a:pt x="9704" y="953"/>
                    <a:pt x="9751" y="750"/>
                    <a:pt x="9704" y="548"/>
                  </a:cubicBezTo>
                  <a:cubicBezTo>
                    <a:pt x="9668" y="358"/>
                    <a:pt x="9537" y="179"/>
                    <a:pt x="9370" y="96"/>
                  </a:cubicBezTo>
                  <a:cubicBezTo>
                    <a:pt x="9254" y="30"/>
                    <a:pt x="9134" y="0"/>
                    <a:pt x="9015" y="0"/>
                  </a:cubicBezTo>
                  <a:cubicBezTo>
                    <a:pt x="8938" y="0"/>
                    <a:pt x="8861" y="13"/>
                    <a:pt x="8787" y="36"/>
                  </a:cubicBezTo>
                  <a:cubicBezTo>
                    <a:pt x="8596" y="96"/>
                    <a:pt x="8442" y="238"/>
                    <a:pt x="8358" y="417"/>
                  </a:cubicBezTo>
                  <a:lnTo>
                    <a:pt x="7846" y="1524"/>
                  </a:lnTo>
                  <a:cubicBezTo>
                    <a:pt x="7358" y="1310"/>
                    <a:pt x="6810" y="1203"/>
                    <a:pt x="6239" y="1203"/>
                  </a:cubicBezTo>
                  <a:cubicBezTo>
                    <a:pt x="5679" y="1203"/>
                    <a:pt x="5120" y="1322"/>
                    <a:pt x="4632" y="1524"/>
                  </a:cubicBezTo>
                  <a:lnTo>
                    <a:pt x="4132" y="417"/>
                  </a:lnTo>
                  <a:cubicBezTo>
                    <a:pt x="4036" y="238"/>
                    <a:pt x="3893" y="96"/>
                    <a:pt x="3691" y="36"/>
                  </a:cubicBezTo>
                  <a:cubicBezTo>
                    <a:pt x="3617" y="13"/>
                    <a:pt x="3540" y="0"/>
                    <a:pt x="346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10" name="Google Shape;10210;p78"/>
          <p:cNvGrpSpPr/>
          <p:nvPr/>
        </p:nvGrpSpPr>
        <p:grpSpPr>
          <a:xfrm>
            <a:off x="4778935" y="5494329"/>
            <a:ext cx="356765" cy="439220"/>
            <a:chOff x="3584201" y="4294996"/>
            <a:chExt cx="267574" cy="32941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11" name="Google Shape;10211;p78"/>
            <p:cNvSpPr/>
            <p:nvPr/>
          </p:nvSpPr>
          <p:spPr>
            <a:xfrm>
              <a:off x="3584201" y="4294996"/>
              <a:ext cx="267574" cy="329415"/>
            </a:xfrm>
            <a:custGeom>
              <a:avLst/>
              <a:gdLst/>
              <a:ahLst/>
              <a:cxnLst/>
              <a:rect l="l" t="t" r="r" b="b"/>
              <a:pathLst>
                <a:path w="8407" h="10350" extrusionOk="0">
                  <a:moveTo>
                    <a:pt x="4191" y="321"/>
                  </a:moveTo>
                  <a:lnTo>
                    <a:pt x="8097" y="1095"/>
                  </a:lnTo>
                  <a:lnTo>
                    <a:pt x="8097" y="6727"/>
                  </a:lnTo>
                  <a:lnTo>
                    <a:pt x="4191" y="10001"/>
                  </a:lnTo>
                  <a:lnTo>
                    <a:pt x="298" y="6727"/>
                  </a:lnTo>
                  <a:lnTo>
                    <a:pt x="298" y="1095"/>
                  </a:lnTo>
                  <a:lnTo>
                    <a:pt x="4191" y="321"/>
                  </a:lnTo>
                  <a:close/>
                  <a:moveTo>
                    <a:pt x="4168" y="0"/>
                  </a:moveTo>
                  <a:lnTo>
                    <a:pt x="120" y="810"/>
                  </a:lnTo>
                  <a:cubicBezTo>
                    <a:pt x="48" y="822"/>
                    <a:pt x="0" y="881"/>
                    <a:pt x="0" y="953"/>
                  </a:cubicBezTo>
                  <a:lnTo>
                    <a:pt x="0" y="6787"/>
                  </a:lnTo>
                  <a:cubicBezTo>
                    <a:pt x="0" y="6834"/>
                    <a:pt x="12" y="6882"/>
                    <a:pt x="60" y="6906"/>
                  </a:cubicBezTo>
                  <a:lnTo>
                    <a:pt x="4108" y="10323"/>
                  </a:lnTo>
                  <a:cubicBezTo>
                    <a:pt x="4138" y="10341"/>
                    <a:pt x="4171" y="10350"/>
                    <a:pt x="4203" y="10350"/>
                  </a:cubicBezTo>
                  <a:cubicBezTo>
                    <a:pt x="4236" y="10350"/>
                    <a:pt x="4269" y="10341"/>
                    <a:pt x="4299" y="10323"/>
                  </a:cubicBezTo>
                  <a:lnTo>
                    <a:pt x="8347" y="6906"/>
                  </a:lnTo>
                  <a:cubicBezTo>
                    <a:pt x="8382" y="6882"/>
                    <a:pt x="8406" y="6834"/>
                    <a:pt x="8406" y="6787"/>
                  </a:cubicBezTo>
                  <a:lnTo>
                    <a:pt x="8406" y="953"/>
                  </a:lnTo>
                  <a:cubicBezTo>
                    <a:pt x="8406" y="881"/>
                    <a:pt x="8347" y="822"/>
                    <a:pt x="8275" y="810"/>
                  </a:cubicBezTo>
                  <a:lnTo>
                    <a:pt x="4227" y="0"/>
                  </a:ln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12" name="Google Shape;10212;p78"/>
            <p:cNvSpPr/>
            <p:nvPr/>
          </p:nvSpPr>
          <p:spPr>
            <a:xfrm>
              <a:off x="3604666" y="4315811"/>
              <a:ext cx="226644" cy="281610"/>
            </a:xfrm>
            <a:custGeom>
              <a:avLst/>
              <a:gdLst/>
              <a:ahLst/>
              <a:cxnLst/>
              <a:rect l="l" t="t" r="r" b="b"/>
              <a:pathLst>
                <a:path w="7121" h="8848" extrusionOk="0">
                  <a:moveTo>
                    <a:pt x="3525" y="1"/>
                  </a:moveTo>
                  <a:lnTo>
                    <a:pt x="119" y="691"/>
                  </a:lnTo>
                  <a:cubicBezTo>
                    <a:pt x="36" y="703"/>
                    <a:pt x="0" y="763"/>
                    <a:pt x="0" y="834"/>
                  </a:cubicBezTo>
                  <a:lnTo>
                    <a:pt x="0" y="5835"/>
                  </a:lnTo>
                  <a:cubicBezTo>
                    <a:pt x="0" y="5883"/>
                    <a:pt x="12" y="5930"/>
                    <a:pt x="60" y="5954"/>
                  </a:cubicBezTo>
                  <a:lnTo>
                    <a:pt x="3465" y="8811"/>
                  </a:lnTo>
                  <a:cubicBezTo>
                    <a:pt x="3495" y="8835"/>
                    <a:pt x="3528" y="8847"/>
                    <a:pt x="3560" y="8847"/>
                  </a:cubicBezTo>
                  <a:cubicBezTo>
                    <a:pt x="3593" y="8847"/>
                    <a:pt x="3626" y="8835"/>
                    <a:pt x="3656" y="8811"/>
                  </a:cubicBezTo>
                  <a:lnTo>
                    <a:pt x="7061" y="5954"/>
                  </a:lnTo>
                  <a:cubicBezTo>
                    <a:pt x="7097" y="5930"/>
                    <a:pt x="7120" y="5883"/>
                    <a:pt x="7120" y="5835"/>
                  </a:cubicBezTo>
                  <a:lnTo>
                    <a:pt x="7120" y="4609"/>
                  </a:lnTo>
                  <a:cubicBezTo>
                    <a:pt x="7120" y="4513"/>
                    <a:pt x="7049" y="4454"/>
                    <a:pt x="6977" y="4454"/>
                  </a:cubicBezTo>
                  <a:cubicBezTo>
                    <a:pt x="6882" y="4454"/>
                    <a:pt x="6823" y="4525"/>
                    <a:pt x="6823" y="4609"/>
                  </a:cubicBezTo>
                  <a:lnTo>
                    <a:pt x="6823" y="5763"/>
                  </a:lnTo>
                  <a:lnTo>
                    <a:pt x="3572" y="8502"/>
                  </a:lnTo>
                  <a:lnTo>
                    <a:pt x="298" y="5763"/>
                  </a:lnTo>
                  <a:lnTo>
                    <a:pt x="298" y="953"/>
                  </a:lnTo>
                  <a:lnTo>
                    <a:pt x="3548" y="299"/>
                  </a:lnTo>
                  <a:lnTo>
                    <a:pt x="6811" y="953"/>
                  </a:lnTo>
                  <a:lnTo>
                    <a:pt x="6811" y="3847"/>
                  </a:lnTo>
                  <a:cubicBezTo>
                    <a:pt x="6799" y="3930"/>
                    <a:pt x="6870" y="4013"/>
                    <a:pt x="6966" y="4013"/>
                  </a:cubicBezTo>
                  <a:cubicBezTo>
                    <a:pt x="7049" y="4013"/>
                    <a:pt x="7108" y="3930"/>
                    <a:pt x="7108" y="3858"/>
                  </a:cubicBezTo>
                  <a:lnTo>
                    <a:pt x="7108" y="834"/>
                  </a:lnTo>
                  <a:cubicBezTo>
                    <a:pt x="7108" y="763"/>
                    <a:pt x="7061" y="703"/>
                    <a:pt x="6989" y="691"/>
                  </a:cubicBezTo>
                  <a:lnTo>
                    <a:pt x="3584" y="1"/>
                  </a:ln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13" name="Google Shape;10213;p78"/>
            <p:cNvSpPr/>
            <p:nvPr/>
          </p:nvSpPr>
          <p:spPr>
            <a:xfrm>
              <a:off x="3645597" y="4362056"/>
              <a:ext cx="144019" cy="144019"/>
            </a:xfrm>
            <a:custGeom>
              <a:avLst/>
              <a:gdLst/>
              <a:ahLst/>
              <a:cxnLst/>
              <a:rect l="l" t="t" r="r" b="b"/>
              <a:pathLst>
                <a:path w="4525" h="4525" extrusionOk="0">
                  <a:moveTo>
                    <a:pt x="2262" y="322"/>
                  </a:moveTo>
                  <a:cubicBezTo>
                    <a:pt x="3334" y="322"/>
                    <a:pt x="4215" y="1203"/>
                    <a:pt x="4215" y="2275"/>
                  </a:cubicBezTo>
                  <a:cubicBezTo>
                    <a:pt x="4215" y="3346"/>
                    <a:pt x="3334" y="4227"/>
                    <a:pt x="2262" y="4227"/>
                  </a:cubicBezTo>
                  <a:cubicBezTo>
                    <a:pt x="1191" y="4227"/>
                    <a:pt x="322" y="3346"/>
                    <a:pt x="322" y="2275"/>
                  </a:cubicBezTo>
                  <a:cubicBezTo>
                    <a:pt x="322" y="1203"/>
                    <a:pt x="1191" y="322"/>
                    <a:pt x="2262" y="322"/>
                  </a:cubicBezTo>
                  <a:close/>
                  <a:moveTo>
                    <a:pt x="2262" y="0"/>
                  </a:moveTo>
                  <a:cubicBezTo>
                    <a:pt x="1012" y="0"/>
                    <a:pt x="0" y="1012"/>
                    <a:pt x="0" y="2263"/>
                  </a:cubicBezTo>
                  <a:cubicBezTo>
                    <a:pt x="0" y="3513"/>
                    <a:pt x="1012" y="4525"/>
                    <a:pt x="2262" y="4525"/>
                  </a:cubicBezTo>
                  <a:cubicBezTo>
                    <a:pt x="3513" y="4525"/>
                    <a:pt x="4525" y="3513"/>
                    <a:pt x="4525" y="2263"/>
                  </a:cubicBezTo>
                  <a:cubicBezTo>
                    <a:pt x="4525" y="1012"/>
                    <a:pt x="3513" y="0"/>
                    <a:pt x="226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14" name="Google Shape;10214;p78"/>
            <p:cNvSpPr/>
            <p:nvPr/>
          </p:nvSpPr>
          <p:spPr>
            <a:xfrm>
              <a:off x="3692574" y="4377970"/>
              <a:ext cx="51561" cy="112574"/>
            </a:xfrm>
            <a:custGeom>
              <a:avLst/>
              <a:gdLst/>
              <a:ahLst/>
              <a:cxnLst/>
              <a:rect l="l" t="t" r="r" b="b"/>
              <a:pathLst>
                <a:path w="1620" h="3537" extrusionOk="0">
                  <a:moveTo>
                    <a:pt x="810" y="0"/>
                  </a:moveTo>
                  <a:cubicBezTo>
                    <a:pt x="727" y="0"/>
                    <a:pt x="656" y="72"/>
                    <a:pt x="656" y="155"/>
                  </a:cubicBezTo>
                  <a:lnTo>
                    <a:pt x="656" y="489"/>
                  </a:lnTo>
                  <a:cubicBezTo>
                    <a:pt x="298" y="524"/>
                    <a:pt x="1" y="834"/>
                    <a:pt x="1" y="1203"/>
                  </a:cubicBezTo>
                  <a:cubicBezTo>
                    <a:pt x="1" y="1608"/>
                    <a:pt x="334" y="1917"/>
                    <a:pt x="715" y="1917"/>
                  </a:cubicBezTo>
                  <a:lnTo>
                    <a:pt x="882" y="1917"/>
                  </a:lnTo>
                  <a:cubicBezTo>
                    <a:pt x="1108" y="1917"/>
                    <a:pt x="1298" y="2108"/>
                    <a:pt x="1298" y="2334"/>
                  </a:cubicBezTo>
                  <a:cubicBezTo>
                    <a:pt x="1298" y="2560"/>
                    <a:pt x="1108" y="2751"/>
                    <a:pt x="882" y="2751"/>
                  </a:cubicBezTo>
                  <a:lnTo>
                    <a:pt x="644" y="2751"/>
                  </a:lnTo>
                  <a:cubicBezTo>
                    <a:pt x="465" y="2751"/>
                    <a:pt x="310" y="2608"/>
                    <a:pt x="310" y="2429"/>
                  </a:cubicBezTo>
                  <a:cubicBezTo>
                    <a:pt x="310" y="2334"/>
                    <a:pt x="239" y="2275"/>
                    <a:pt x="167" y="2275"/>
                  </a:cubicBezTo>
                  <a:cubicBezTo>
                    <a:pt x="84" y="2275"/>
                    <a:pt x="13" y="2346"/>
                    <a:pt x="13" y="2429"/>
                  </a:cubicBezTo>
                  <a:cubicBezTo>
                    <a:pt x="13" y="2787"/>
                    <a:pt x="298" y="3060"/>
                    <a:pt x="656" y="3060"/>
                  </a:cubicBezTo>
                  <a:lnTo>
                    <a:pt x="667" y="3060"/>
                  </a:lnTo>
                  <a:lnTo>
                    <a:pt x="667" y="3394"/>
                  </a:lnTo>
                  <a:cubicBezTo>
                    <a:pt x="667" y="3477"/>
                    <a:pt x="739" y="3537"/>
                    <a:pt x="822" y="3537"/>
                  </a:cubicBezTo>
                  <a:cubicBezTo>
                    <a:pt x="894" y="3537"/>
                    <a:pt x="965" y="3465"/>
                    <a:pt x="965" y="3394"/>
                  </a:cubicBezTo>
                  <a:lnTo>
                    <a:pt x="965" y="3048"/>
                  </a:lnTo>
                  <a:cubicBezTo>
                    <a:pt x="1322" y="3025"/>
                    <a:pt x="1620" y="2703"/>
                    <a:pt x="1620" y="2334"/>
                  </a:cubicBezTo>
                  <a:cubicBezTo>
                    <a:pt x="1620" y="1929"/>
                    <a:pt x="1298" y="1620"/>
                    <a:pt x="906" y="1620"/>
                  </a:cubicBezTo>
                  <a:lnTo>
                    <a:pt x="739" y="1620"/>
                  </a:lnTo>
                  <a:cubicBezTo>
                    <a:pt x="525" y="1620"/>
                    <a:pt x="334" y="1429"/>
                    <a:pt x="334" y="1203"/>
                  </a:cubicBezTo>
                  <a:cubicBezTo>
                    <a:pt x="334" y="977"/>
                    <a:pt x="525" y="786"/>
                    <a:pt x="739" y="786"/>
                  </a:cubicBezTo>
                  <a:lnTo>
                    <a:pt x="977" y="786"/>
                  </a:lnTo>
                  <a:cubicBezTo>
                    <a:pt x="1167" y="786"/>
                    <a:pt x="1310" y="941"/>
                    <a:pt x="1310" y="1120"/>
                  </a:cubicBezTo>
                  <a:lnTo>
                    <a:pt x="1310" y="1286"/>
                  </a:lnTo>
                  <a:cubicBezTo>
                    <a:pt x="1310" y="1358"/>
                    <a:pt x="1382" y="1429"/>
                    <a:pt x="1465" y="1429"/>
                  </a:cubicBezTo>
                  <a:cubicBezTo>
                    <a:pt x="1548" y="1429"/>
                    <a:pt x="1608" y="1358"/>
                    <a:pt x="1608" y="1286"/>
                  </a:cubicBezTo>
                  <a:lnTo>
                    <a:pt x="1608" y="1120"/>
                  </a:lnTo>
                  <a:cubicBezTo>
                    <a:pt x="1608" y="762"/>
                    <a:pt x="1322" y="477"/>
                    <a:pt x="965" y="477"/>
                  </a:cubicBezTo>
                  <a:lnTo>
                    <a:pt x="953" y="477"/>
                  </a:lnTo>
                  <a:lnTo>
                    <a:pt x="953" y="155"/>
                  </a:lnTo>
                  <a:cubicBezTo>
                    <a:pt x="953" y="60"/>
                    <a:pt x="882" y="0"/>
                    <a:pt x="81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15" name="Google Shape;10215;p78"/>
          <p:cNvGrpSpPr/>
          <p:nvPr/>
        </p:nvGrpSpPr>
        <p:grpSpPr>
          <a:xfrm>
            <a:off x="4110474" y="5495305"/>
            <a:ext cx="501261" cy="437097"/>
            <a:chOff x="3082855" y="4295728"/>
            <a:chExt cx="375946" cy="32782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16" name="Google Shape;10216;p78"/>
            <p:cNvSpPr/>
            <p:nvPr/>
          </p:nvSpPr>
          <p:spPr>
            <a:xfrm>
              <a:off x="3082855" y="4295728"/>
              <a:ext cx="375946" cy="327823"/>
            </a:xfrm>
            <a:custGeom>
              <a:avLst/>
              <a:gdLst/>
              <a:ahLst/>
              <a:cxnLst/>
              <a:rect l="l" t="t" r="r" b="b"/>
              <a:pathLst>
                <a:path w="11812" h="10300" extrusionOk="0">
                  <a:moveTo>
                    <a:pt x="6644" y="358"/>
                  </a:moveTo>
                  <a:lnTo>
                    <a:pt x="6311" y="3311"/>
                  </a:lnTo>
                  <a:cubicBezTo>
                    <a:pt x="6311" y="3311"/>
                    <a:pt x="6311" y="3335"/>
                    <a:pt x="6299" y="3335"/>
                  </a:cubicBezTo>
                  <a:lnTo>
                    <a:pt x="5525" y="3335"/>
                  </a:lnTo>
                  <a:cubicBezTo>
                    <a:pt x="5525" y="3335"/>
                    <a:pt x="5513" y="3335"/>
                    <a:pt x="5513" y="3311"/>
                  </a:cubicBezTo>
                  <a:lnTo>
                    <a:pt x="5180" y="358"/>
                  </a:lnTo>
                  <a:close/>
                  <a:moveTo>
                    <a:pt x="11240" y="2930"/>
                  </a:moveTo>
                  <a:cubicBezTo>
                    <a:pt x="11347" y="2930"/>
                    <a:pt x="11431" y="3013"/>
                    <a:pt x="11431" y="3120"/>
                  </a:cubicBezTo>
                  <a:lnTo>
                    <a:pt x="11431" y="9764"/>
                  </a:lnTo>
                  <a:lnTo>
                    <a:pt x="11454" y="9764"/>
                  </a:lnTo>
                  <a:cubicBezTo>
                    <a:pt x="11454" y="9859"/>
                    <a:pt x="11359" y="9954"/>
                    <a:pt x="11252" y="9954"/>
                  </a:cubicBezTo>
                  <a:lnTo>
                    <a:pt x="560" y="9954"/>
                  </a:lnTo>
                  <a:cubicBezTo>
                    <a:pt x="453" y="9954"/>
                    <a:pt x="358" y="9859"/>
                    <a:pt x="358" y="9764"/>
                  </a:cubicBezTo>
                  <a:lnTo>
                    <a:pt x="358" y="3120"/>
                  </a:lnTo>
                  <a:cubicBezTo>
                    <a:pt x="358" y="3013"/>
                    <a:pt x="453" y="2930"/>
                    <a:pt x="560" y="2930"/>
                  </a:cubicBezTo>
                  <a:lnTo>
                    <a:pt x="5108" y="2930"/>
                  </a:lnTo>
                  <a:lnTo>
                    <a:pt x="5156" y="3346"/>
                  </a:lnTo>
                  <a:cubicBezTo>
                    <a:pt x="5168" y="3525"/>
                    <a:pt x="5335" y="3656"/>
                    <a:pt x="5513" y="3656"/>
                  </a:cubicBezTo>
                  <a:lnTo>
                    <a:pt x="6287" y="3656"/>
                  </a:lnTo>
                  <a:cubicBezTo>
                    <a:pt x="6466" y="3656"/>
                    <a:pt x="6608" y="3525"/>
                    <a:pt x="6644" y="3346"/>
                  </a:cubicBezTo>
                  <a:lnTo>
                    <a:pt x="6692" y="2930"/>
                  </a:lnTo>
                  <a:close/>
                  <a:moveTo>
                    <a:pt x="4977" y="1"/>
                  </a:moveTo>
                  <a:cubicBezTo>
                    <a:pt x="4930" y="1"/>
                    <a:pt x="4882" y="13"/>
                    <a:pt x="4846" y="60"/>
                  </a:cubicBezTo>
                  <a:cubicBezTo>
                    <a:pt x="4811" y="84"/>
                    <a:pt x="4799" y="144"/>
                    <a:pt x="4799" y="191"/>
                  </a:cubicBezTo>
                  <a:lnTo>
                    <a:pt x="5061" y="2584"/>
                  </a:lnTo>
                  <a:lnTo>
                    <a:pt x="536" y="2584"/>
                  </a:lnTo>
                  <a:cubicBezTo>
                    <a:pt x="239" y="2584"/>
                    <a:pt x="1" y="2823"/>
                    <a:pt x="1" y="3120"/>
                  </a:cubicBezTo>
                  <a:lnTo>
                    <a:pt x="1" y="9764"/>
                  </a:lnTo>
                  <a:cubicBezTo>
                    <a:pt x="1" y="10062"/>
                    <a:pt x="239" y="10300"/>
                    <a:pt x="536" y="10300"/>
                  </a:cubicBezTo>
                  <a:lnTo>
                    <a:pt x="11240" y="10300"/>
                  </a:lnTo>
                  <a:cubicBezTo>
                    <a:pt x="11538" y="10300"/>
                    <a:pt x="11776" y="10062"/>
                    <a:pt x="11776" y="9764"/>
                  </a:cubicBezTo>
                  <a:lnTo>
                    <a:pt x="11776" y="3120"/>
                  </a:lnTo>
                  <a:cubicBezTo>
                    <a:pt x="11812" y="2823"/>
                    <a:pt x="11550" y="2584"/>
                    <a:pt x="11252" y="2584"/>
                  </a:cubicBezTo>
                  <a:lnTo>
                    <a:pt x="6728" y="2584"/>
                  </a:lnTo>
                  <a:lnTo>
                    <a:pt x="7001" y="191"/>
                  </a:lnTo>
                  <a:cubicBezTo>
                    <a:pt x="7001" y="144"/>
                    <a:pt x="6989" y="84"/>
                    <a:pt x="6954" y="60"/>
                  </a:cubicBezTo>
                  <a:cubicBezTo>
                    <a:pt x="6930" y="25"/>
                    <a:pt x="6882" y="1"/>
                    <a:pt x="682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17" name="Google Shape;10217;p78"/>
            <p:cNvSpPr/>
            <p:nvPr/>
          </p:nvSpPr>
          <p:spPr>
            <a:xfrm>
              <a:off x="3118852" y="4424947"/>
              <a:ext cx="128488" cy="163371"/>
            </a:xfrm>
            <a:custGeom>
              <a:avLst/>
              <a:gdLst/>
              <a:ahLst/>
              <a:cxnLst/>
              <a:rect l="l" t="t" r="r" b="b"/>
              <a:pathLst>
                <a:path w="4037" h="5133" extrusionOk="0">
                  <a:moveTo>
                    <a:pt x="2203" y="1251"/>
                  </a:moveTo>
                  <a:cubicBezTo>
                    <a:pt x="2418" y="1251"/>
                    <a:pt x="2596" y="1418"/>
                    <a:pt x="2596" y="1632"/>
                  </a:cubicBezTo>
                  <a:lnTo>
                    <a:pt x="2596" y="2013"/>
                  </a:lnTo>
                  <a:cubicBezTo>
                    <a:pt x="2584" y="2323"/>
                    <a:pt x="2322" y="2573"/>
                    <a:pt x="2013" y="2573"/>
                  </a:cubicBezTo>
                  <a:cubicBezTo>
                    <a:pt x="1703" y="2573"/>
                    <a:pt x="1453" y="2323"/>
                    <a:pt x="1453" y="2013"/>
                  </a:cubicBezTo>
                  <a:lnTo>
                    <a:pt x="1453" y="1632"/>
                  </a:lnTo>
                  <a:cubicBezTo>
                    <a:pt x="1453" y="1430"/>
                    <a:pt x="1608" y="1251"/>
                    <a:pt x="1834" y="1251"/>
                  </a:cubicBezTo>
                  <a:close/>
                  <a:moveTo>
                    <a:pt x="2191" y="2906"/>
                  </a:moveTo>
                  <a:lnTo>
                    <a:pt x="2191" y="3001"/>
                  </a:lnTo>
                  <a:cubicBezTo>
                    <a:pt x="2203" y="3061"/>
                    <a:pt x="2227" y="3144"/>
                    <a:pt x="2251" y="3180"/>
                  </a:cubicBezTo>
                  <a:lnTo>
                    <a:pt x="2013" y="3418"/>
                  </a:lnTo>
                  <a:lnTo>
                    <a:pt x="2001" y="3418"/>
                  </a:lnTo>
                  <a:lnTo>
                    <a:pt x="1763" y="3180"/>
                  </a:lnTo>
                  <a:cubicBezTo>
                    <a:pt x="1787" y="3120"/>
                    <a:pt x="1798" y="3061"/>
                    <a:pt x="1798" y="3001"/>
                  </a:cubicBezTo>
                  <a:lnTo>
                    <a:pt x="1798" y="2906"/>
                  </a:lnTo>
                  <a:cubicBezTo>
                    <a:pt x="1858" y="2918"/>
                    <a:pt x="1941" y="2918"/>
                    <a:pt x="2001" y="2918"/>
                  </a:cubicBezTo>
                  <a:cubicBezTo>
                    <a:pt x="2060" y="2918"/>
                    <a:pt x="2132" y="2906"/>
                    <a:pt x="2191" y="2906"/>
                  </a:cubicBezTo>
                  <a:close/>
                  <a:moveTo>
                    <a:pt x="2525" y="3394"/>
                  </a:moveTo>
                  <a:lnTo>
                    <a:pt x="2822" y="3537"/>
                  </a:lnTo>
                  <a:cubicBezTo>
                    <a:pt x="2882" y="3573"/>
                    <a:pt x="2918" y="3644"/>
                    <a:pt x="2918" y="3716"/>
                  </a:cubicBezTo>
                  <a:lnTo>
                    <a:pt x="2918" y="4787"/>
                  </a:lnTo>
                  <a:lnTo>
                    <a:pt x="1072" y="4787"/>
                  </a:lnTo>
                  <a:lnTo>
                    <a:pt x="1072" y="3716"/>
                  </a:lnTo>
                  <a:cubicBezTo>
                    <a:pt x="1072" y="3644"/>
                    <a:pt x="1120" y="3573"/>
                    <a:pt x="1179" y="3537"/>
                  </a:cubicBezTo>
                  <a:lnTo>
                    <a:pt x="1477" y="3394"/>
                  </a:lnTo>
                  <a:lnTo>
                    <a:pt x="1751" y="3656"/>
                  </a:lnTo>
                  <a:cubicBezTo>
                    <a:pt x="1822" y="3728"/>
                    <a:pt x="1906" y="3763"/>
                    <a:pt x="2001" y="3763"/>
                  </a:cubicBezTo>
                  <a:cubicBezTo>
                    <a:pt x="2084" y="3763"/>
                    <a:pt x="2179" y="3728"/>
                    <a:pt x="2251" y="3656"/>
                  </a:cubicBezTo>
                  <a:lnTo>
                    <a:pt x="2525" y="3394"/>
                  </a:lnTo>
                  <a:close/>
                  <a:moveTo>
                    <a:pt x="3680" y="334"/>
                  </a:moveTo>
                  <a:cubicBezTo>
                    <a:pt x="3680" y="334"/>
                    <a:pt x="3692" y="334"/>
                    <a:pt x="3692" y="358"/>
                  </a:cubicBezTo>
                  <a:lnTo>
                    <a:pt x="3692" y="4775"/>
                  </a:lnTo>
                  <a:lnTo>
                    <a:pt x="3680" y="4775"/>
                  </a:lnTo>
                  <a:lnTo>
                    <a:pt x="3299" y="4787"/>
                  </a:lnTo>
                  <a:lnTo>
                    <a:pt x="3299" y="3716"/>
                  </a:lnTo>
                  <a:cubicBezTo>
                    <a:pt x="3299" y="3513"/>
                    <a:pt x="3180" y="3335"/>
                    <a:pt x="3001" y="3227"/>
                  </a:cubicBezTo>
                  <a:lnTo>
                    <a:pt x="2560" y="3001"/>
                  </a:lnTo>
                  <a:lnTo>
                    <a:pt x="2560" y="2989"/>
                  </a:lnTo>
                  <a:lnTo>
                    <a:pt x="2560" y="2739"/>
                  </a:lnTo>
                  <a:cubicBezTo>
                    <a:pt x="2787" y="2573"/>
                    <a:pt x="2941" y="2311"/>
                    <a:pt x="2941" y="2013"/>
                  </a:cubicBezTo>
                  <a:lnTo>
                    <a:pt x="2941" y="1632"/>
                  </a:lnTo>
                  <a:cubicBezTo>
                    <a:pt x="2941" y="1227"/>
                    <a:pt x="2608" y="906"/>
                    <a:pt x="2203" y="906"/>
                  </a:cubicBezTo>
                  <a:lnTo>
                    <a:pt x="1834" y="906"/>
                  </a:lnTo>
                  <a:cubicBezTo>
                    <a:pt x="1429" y="906"/>
                    <a:pt x="1108" y="1239"/>
                    <a:pt x="1108" y="1632"/>
                  </a:cubicBezTo>
                  <a:lnTo>
                    <a:pt x="1108" y="2013"/>
                  </a:lnTo>
                  <a:cubicBezTo>
                    <a:pt x="1108" y="2311"/>
                    <a:pt x="1251" y="2573"/>
                    <a:pt x="1477" y="2739"/>
                  </a:cubicBezTo>
                  <a:lnTo>
                    <a:pt x="1477" y="2989"/>
                  </a:lnTo>
                  <a:lnTo>
                    <a:pt x="1477" y="3001"/>
                  </a:lnTo>
                  <a:lnTo>
                    <a:pt x="1048" y="3227"/>
                  </a:lnTo>
                  <a:cubicBezTo>
                    <a:pt x="870" y="3323"/>
                    <a:pt x="751" y="3513"/>
                    <a:pt x="751" y="3716"/>
                  </a:cubicBezTo>
                  <a:lnTo>
                    <a:pt x="751" y="4787"/>
                  </a:lnTo>
                  <a:lnTo>
                    <a:pt x="358" y="4787"/>
                  </a:lnTo>
                  <a:cubicBezTo>
                    <a:pt x="358" y="4787"/>
                    <a:pt x="346" y="4787"/>
                    <a:pt x="346" y="4775"/>
                  </a:cubicBezTo>
                  <a:lnTo>
                    <a:pt x="346" y="358"/>
                  </a:lnTo>
                  <a:cubicBezTo>
                    <a:pt x="346" y="358"/>
                    <a:pt x="346" y="334"/>
                    <a:pt x="358" y="334"/>
                  </a:cubicBezTo>
                  <a:close/>
                  <a:moveTo>
                    <a:pt x="358" y="1"/>
                  </a:moveTo>
                  <a:cubicBezTo>
                    <a:pt x="167" y="1"/>
                    <a:pt x="1" y="168"/>
                    <a:pt x="1" y="358"/>
                  </a:cubicBezTo>
                  <a:lnTo>
                    <a:pt x="1" y="4775"/>
                  </a:lnTo>
                  <a:cubicBezTo>
                    <a:pt x="1" y="4966"/>
                    <a:pt x="167" y="5132"/>
                    <a:pt x="358" y="5132"/>
                  </a:cubicBezTo>
                  <a:lnTo>
                    <a:pt x="3680" y="5132"/>
                  </a:lnTo>
                  <a:cubicBezTo>
                    <a:pt x="3870" y="5132"/>
                    <a:pt x="4037" y="4966"/>
                    <a:pt x="4037" y="4775"/>
                  </a:cubicBezTo>
                  <a:lnTo>
                    <a:pt x="4037" y="358"/>
                  </a:lnTo>
                  <a:cubicBezTo>
                    <a:pt x="4037" y="168"/>
                    <a:pt x="3870" y="1"/>
                    <a:pt x="368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18" name="Google Shape;10218;p78"/>
            <p:cNvSpPr/>
            <p:nvPr/>
          </p:nvSpPr>
          <p:spPr>
            <a:xfrm>
              <a:off x="3271178" y="4424947"/>
              <a:ext cx="152008" cy="34533"/>
            </a:xfrm>
            <a:custGeom>
              <a:avLst/>
              <a:gdLst/>
              <a:ahLst/>
              <a:cxnLst/>
              <a:rect l="l" t="t" r="r" b="b"/>
              <a:pathLst>
                <a:path w="4776" h="1085" extrusionOk="0">
                  <a:moveTo>
                    <a:pt x="4430" y="346"/>
                  </a:moveTo>
                  <a:cubicBezTo>
                    <a:pt x="4430" y="346"/>
                    <a:pt x="4442" y="346"/>
                    <a:pt x="4442" y="358"/>
                  </a:cubicBezTo>
                  <a:lnTo>
                    <a:pt x="4442" y="727"/>
                  </a:lnTo>
                  <a:lnTo>
                    <a:pt x="4430" y="727"/>
                  </a:lnTo>
                  <a:lnTo>
                    <a:pt x="370" y="739"/>
                  </a:lnTo>
                  <a:cubicBezTo>
                    <a:pt x="370" y="739"/>
                    <a:pt x="358" y="739"/>
                    <a:pt x="358" y="727"/>
                  </a:cubicBezTo>
                  <a:lnTo>
                    <a:pt x="358" y="358"/>
                  </a:lnTo>
                  <a:cubicBezTo>
                    <a:pt x="358" y="358"/>
                    <a:pt x="358" y="346"/>
                    <a:pt x="370" y="346"/>
                  </a:cubicBezTo>
                  <a:close/>
                  <a:moveTo>
                    <a:pt x="358" y="1"/>
                  </a:moveTo>
                  <a:cubicBezTo>
                    <a:pt x="156" y="1"/>
                    <a:pt x="1" y="168"/>
                    <a:pt x="1" y="358"/>
                  </a:cubicBezTo>
                  <a:lnTo>
                    <a:pt x="1" y="727"/>
                  </a:lnTo>
                  <a:cubicBezTo>
                    <a:pt x="1" y="918"/>
                    <a:pt x="156" y="1084"/>
                    <a:pt x="358" y="1084"/>
                  </a:cubicBezTo>
                  <a:lnTo>
                    <a:pt x="4418" y="1084"/>
                  </a:lnTo>
                  <a:cubicBezTo>
                    <a:pt x="4609" y="1084"/>
                    <a:pt x="4775" y="918"/>
                    <a:pt x="4775" y="727"/>
                  </a:cubicBezTo>
                  <a:lnTo>
                    <a:pt x="4775" y="358"/>
                  </a:lnTo>
                  <a:cubicBezTo>
                    <a:pt x="4775" y="168"/>
                    <a:pt x="4621" y="1"/>
                    <a:pt x="441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19" name="Google Shape;10219;p78"/>
            <p:cNvSpPr/>
            <p:nvPr/>
          </p:nvSpPr>
          <p:spPr>
            <a:xfrm>
              <a:off x="3271560" y="4471957"/>
              <a:ext cx="116393" cy="34501"/>
            </a:xfrm>
            <a:custGeom>
              <a:avLst/>
              <a:gdLst/>
              <a:ahLst/>
              <a:cxnLst/>
              <a:rect l="l" t="t" r="r" b="b"/>
              <a:pathLst>
                <a:path w="3657" h="1084" extrusionOk="0">
                  <a:moveTo>
                    <a:pt x="3299" y="334"/>
                  </a:moveTo>
                  <a:cubicBezTo>
                    <a:pt x="3299" y="334"/>
                    <a:pt x="3323" y="334"/>
                    <a:pt x="3323" y="357"/>
                  </a:cubicBezTo>
                  <a:lnTo>
                    <a:pt x="3323" y="727"/>
                  </a:lnTo>
                  <a:lnTo>
                    <a:pt x="358" y="738"/>
                  </a:lnTo>
                  <a:cubicBezTo>
                    <a:pt x="358" y="738"/>
                    <a:pt x="346" y="738"/>
                    <a:pt x="346" y="727"/>
                  </a:cubicBezTo>
                  <a:lnTo>
                    <a:pt x="346" y="357"/>
                  </a:lnTo>
                  <a:cubicBezTo>
                    <a:pt x="346" y="357"/>
                    <a:pt x="346" y="334"/>
                    <a:pt x="358" y="334"/>
                  </a:cubicBezTo>
                  <a:close/>
                  <a:moveTo>
                    <a:pt x="358" y="0"/>
                  </a:moveTo>
                  <a:cubicBezTo>
                    <a:pt x="168" y="0"/>
                    <a:pt x="1" y="155"/>
                    <a:pt x="1" y="357"/>
                  </a:cubicBezTo>
                  <a:lnTo>
                    <a:pt x="1" y="727"/>
                  </a:lnTo>
                  <a:cubicBezTo>
                    <a:pt x="1" y="917"/>
                    <a:pt x="168" y="1084"/>
                    <a:pt x="358" y="1084"/>
                  </a:cubicBezTo>
                  <a:lnTo>
                    <a:pt x="3299" y="1084"/>
                  </a:lnTo>
                  <a:cubicBezTo>
                    <a:pt x="3489" y="1084"/>
                    <a:pt x="3656" y="917"/>
                    <a:pt x="3656" y="727"/>
                  </a:cubicBezTo>
                  <a:lnTo>
                    <a:pt x="3656" y="357"/>
                  </a:lnTo>
                  <a:cubicBezTo>
                    <a:pt x="3656" y="155"/>
                    <a:pt x="3501" y="0"/>
                    <a:pt x="329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0" name="Google Shape;10220;p78"/>
            <p:cNvSpPr/>
            <p:nvPr/>
          </p:nvSpPr>
          <p:spPr>
            <a:xfrm>
              <a:off x="3271178" y="4518552"/>
              <a:ext cx="70148" cy="11394"/>
            </a:xfrm>
            <a:custGeom>
              <a:avLst/>
              <a:gdLst/>
              <a:ahLst/>
              <a:cxnLst/>
              <a:rect l="l" t="t" r="r" b="b"/>
              <a:pathLst>
                <a:path w="2204" h="358" extrusionOk="0">
                  <a:moveTo>
                    <a:pt x="180" y="1"/>
                  </a:moveTo>
                  <a:cubicBezTo>
                    <a:pt x="84" y="1"/>
                    <a:pt x="1" y="84"/>
                    <a:pt x="1" y="179"/>
                  </a:cubicBezTo>
                  <a:cubicBezTo>
                    <a:pt x="1" y="286"/>
                    <a:pt x="72" y="358"/>
                    <a:pt x="180" y="358"/>
                  </a:cubicBezTo>
                  <a:lnTo>
                    <a:pt x="2025" y="358"/>
                  </a:lnTo>
                  <a:cubicBezTo>
                    <a:pt x="2108" y="358"/>
                    <a:pt x="2204" y="286"/>
                    <a:pt x="2204" y="179"/>
                  </a:cubicBezTo>
                  <a:cubicBezTo>
                    <a:pt x="2204" y="84"/>
                    <a:pt x="2120" y="1"/>
                    <a:pt x="202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1" name="Google Shape;10221;p78"/>
            <p:cNvSpPr/>
            <p:nvPr/>
          </p:nvSpPr>
          <p:spPr>
            <a:xfrm>
              <a:off x="3353038" y="4518552"/>
              <a:ext cx="34915" cy="11394"/>
            </a:xfrm>
            <a:custGeom>
              <a:avLst/>
              <a:gdLst/>
              <a:ahLst/>
              <a:cxnLst/>
              <a:rect l="l" t="t" r="r" b="b"/>
              <a:pathLst>
                <a:path w="1097" h="358" extrusionOk="0">
                  <a:moveTo>
                    <a:pt x="179" y="1"/>
                  </a:moveTo>
                  <a:cubicBezTo>
                    <a:pt x="84" y="1"/>
                    <a:pt x="1" y="84"/>
                    <a:pt x="1" y="179"/>
                  </a:cubicBezTo>
                  <a:cubicBezTo>
                    <a:pt x="1" y="286"/>
                    <a:pt x="72" y="358"/>
                    <a:pt x="179" y="358"/>
                  </a:cubicBezTo>
                  <a:lnTo>
                    <a:pt x="917" y="358"/>
                  </a:lnTo>
                  <a:cubicBezTo>
                    <a:pt x="1013" y="358"/>
                    <a:pt x="1096" y="286"/>
                    <a:pt x="1096" y="179"/>
                  </a:cubicBezTo>
                  <a:cubicBezTo>
                    <a:pt x="1096" y="84"/>
                    <a:pt x="1025" y="1"/>
                    <a:pt x="91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2" name="Google Shape;10222;p78"/>
            <p:cNvSpPr/>
            <p:nvPr/>
          </p:nvSpPr>
          <p:spPr>
            <a:xfrm>
              <a:off x="3271178" y="4554167"/>
              <a:ext cx="23170" cy="11426"/>
            </a:xfrm>
            <a:custGeom>
              <a:avLst/>
              <a:gdLst/>
              <a:ahLst/>
              <a:cxnLst/>
              <a:rect l="l" t="t" r="r" b="b"/>
              <a:pathLst>
                <a:path w="728" h="359" extrusionOk="0">
                  <a:moveTo>
                    <a:pt x="180" y="1"/>
                  </a:moveTo>
                  <a:cubicBezTo>
                    <a:pt x="84" y="1"/>
                    <a:pt x="1" y="72"/>
                    <a:pt x="1" y="179"/>
                  </a:cubicBezTo>
                  <a:cubicBezTo>
                    <a:pt x="1" y="287"/>
                    <a:pt x="72" y="358"/>
                    <a:pt x="180" y="358"/>
                  </a:cubicBezTo>
                  <a:lnTo>
                    <a:pt x="549" y="358"/>
                  </a:lnTo>
                  <a:cubicBezTo>
                    <a:pt x="632" y="358"/>
                    <a:pt x="727" y="287"/>
                    <a:pt x="727" y="179"/>
                  </a:cubicBezTo>
                  <a:cubicBezTo>
                    <a:pt x="727" y="72"/>
                    <a:pt x="632" y="1"/>
                    <a:pt x="54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3" name="Google Shape;10223;p78"/>
            <p:cNvSpPr/>
            <p:nvPr/>
          </p:nvSpPr>
          <p:spPr>
            <a:xfrm>
              <a:off x="3306443" y="4554167"/>
              <a:ext cx="58372" cy="11426"/>
            </a:xfrm>
            <a:custGeom>
              <a:avLst/>
              <a:gdLst/>
              <a:ahLst/>
              <a:cxnLst/>
              <a:rect l="l" t="t" r="r" b="b"/>
              <a:pathLst>
                <a:path w="1834" h="359" extrusionOk="0">
                  <a:moveTo>
                    <a:pt x="179" y="1"/>
                  </a:moveTo>
                  <a:cubicBezTo>
                    <a:pt x="95" y="1"/>
                    <a:pt x="0" y="72"/>
                    <a:pt x="0" y="179"/>
                  </a:cubicBezTo>
                  <a:cubicBezTo>
                    <a:pt x="0" y="287"/>
                    <a:pt x="84" y="358"/>
                    <a:pt x="179" y="358"/>
                  </a:cubicBezTo>
                  <a:lnTo>
                    <a:pt x="1655" y="358"/>
                  </a:lnTo>
                  <a:cubicBezTo>
                    <a:pt x="1750" y="358"/>
                    <a:pt x="1834" y="287"/>
                    <a:pt x="1834" y="179"/>
                  </a:cubicBezTo>
                  <a:cubicBezTo>
                    <a:pt x="1834" y="72"/>
                    <a:pt x="1750" y="1"/>
                    <a:pt x="165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4" name="Google Shape;10224;p78"/>
            <p:cNvSpPr/>
            <p:nvPr/>
          </p:nvSpPr>
          <p:spPr>
            <a:xfrm>
              <a:off x="3271178" y="4577306"/>
              <a:ext cx="23170" cy="11394"/>
            </a:xfrm>
            <a:custGeom>
              <a:avLst/>
              <a:gdLst/>
              <a:ahLst/>
              <a:cxnLst/>
              <a:rect l="l" t="t" r="r" b="b"/>
              <a:pathLst>
                <a:path w="728" h="358" extrusionOk="0">
                  <a:moveTo>
                    <a:pt x="180" y="0"/>
                  </a:moveTo>
                  <a:cubicBezTo>
                    <a:pt x="84" y="0"/>
                    <a:pt x="1" y="84"/>
                    <a:pt x="1" y="179"/>
                  </a:cubicBezTo>
                  <a:cubicBezTo>
                    <a:pt x="1" y="286"/>
                    <a:pt x="72" y="357"/>
                    <a:pt x="180" y="357"/>
                  </a:cubicBezTo>
                  <a:lnTo>
                    <a:pt x="549" y="357"/>
                  </a:lnTo>
                  <a:cubicBezTo>
                    <a:pt x="632" y="357"/>
                    <a:pt x="727" y="286"/>
                    <a:pt x="727" y="179"/>
                  </a:cubicBezTo>
                  <a:cubicBezTo>
                    <a:pt x="727" y="84"/>
                    <a:pt x="632" y="0"/>
                    <a:pt x="54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5" name="Google Shape;10225;p78"/>
            <p:cNvSpPr/>
            <p:nvPr/>
          </p:nvSpPr>
          <p:spPr>
            <a:xfrm>
              <a:off x="3306443" y="4577306"/>
              <a:ext cx="58372" cy="11394"/>
            </a:xfrm>
            <a:custGeom>
              <a:avLst/>
              <a:gdLst/>
              <a:ahLst/>
              <a:cxnLst/>
              <a:rect l="l" t="t" r="r" b="b"/>
              <a:pathLst>
                <a:path w="1834" h="358" extrusionOk="0">
                  <a:moveTo>
                    <a:pt x="179" y="0"/>
                  </a:moveTo>
                  <a:cubicBezTo>
                    <a:pt x="95" y="0"/>
                    <a:pt x="0" y="84"/>
                    <a:pt x="0" y="179"/>
                  </a:cubicBezTo>
                  <a:cubicBezTo>
                    <a:pt x="0" y="286"/>
                    <a:pt x="84" y="357"/>
                    <a:pt x="179" y="357"/>
                  </a:cubicBezTo>
                  <a:lnTo>
                    <a:pt x="1655" y="357"/>
                  </a:lnTo>
                  <a:cubicBezTo>
                    <a:pt x="1750" y="357"/>
                    <a:pt x="1834" y="286"/>
                    <a:pt x="1834" y="179"/>
                  </a:cubicBezTo>
                  <a:cubicBezTo>
                    <a:pt x="1822" y="84"/>
                    <a:pt x="1750" y="0"/>
                    <a:pt x="16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6" name="Google Shape;10226;p78"/>
            <p:cNvSpPr/>
            <p:nvPr/>
          </p:nvSpPr>
          <p:spPr>
            <a:xfrm>
              <a:off x="3265513" y="4377970"/>
              <a:ext cx="11394" cy="11394"/>
            </a:xfrm>
            <a:custGeom>
              <a:avLst/>
              <a:gdLst/>
              <a:ahLst/>
              <a:cxnLst/>
              <a:rect l="l" t="t" r="r" b="b"/>
              <a:pathLst>
                <a:path w="358" h="358" extrusionOk="0">
                  <a:moveTo>
                    <a:pt x="179" y="0"/>
                  </a:moveTo>
                  <a:cubicBezTo>
                    <a:pt x="72" y="0"/>
                    <a:pt x="0" y="72"/>
                    <a:pt x="0" y="179"/>
                  </a:cubicBezTo>
                  <a:cubicBezTo>
                    <a:pt x="0" y="274"/>
                    <a:pt x="72" y="358"/>
                    <a:pt x="179" y="358"/>
                  </a:cubicBezTo>
                  <a:cubicBezTo>
                    <a:pt x="262" y="358"/>
                    <a:pt x="358" y="286"/>
                    <a:pt x="358" y="179"/>
                  </a:cubicBezTo>
                  <a:cubicBezTo>
                    <a:pt x="358" y="72"/>
                    <a:pt x="262" y="0"/>
                    <a:pt x="1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27" name="Google Shape;10227;p78"/>
          <p:cNvGrpSpPr/>
          <p:nvPr/>
        </p:nvGrpSpPr>
        <p:grpSpPr>
          <a:xfrm>
            <a:off x="3665355" y="5489235"/>
            <a:ext cx="201108" cy="449235"/>
            <a:chOff x="2749016" y="4291176"/>
            <a:chExt cx="150831" cy="33692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28" name="Google Shape;10228;p78"/>
            <p:cNvSpPr/>
            <p:nvPr/>
          </p:nvSpPr>
          <p:spPr>
            <a:xfrm>
              <a:off x="2799399" y="4307472"/>
              <a:ext cx="51942" cy="114865"/>
            </a:xfrm>
            <a:custGeom>
              <a:avLst/>
              <a:gdLst/>
              <a:ahLst/>
              <a:cxnLst/>
              <a:rect l="l" t="t" r="r" b="b"/>
              <a:pathLst>
                <a:path w="1632" h="3609" extrusionOk="0">
                  <a:moveTo>
                    <a:pt x="810" y="1"/>
                  </a:moveTo>
                  <a:cubicBezTo>
                    <a:pt x="727" y="1"/>
                    <a:pt x="667" y="72"/>
                    <a:pt x="667" y="144"/>
                  </a:cubicBezTo>
                  <a:lnTo>
                    <a:pt x="667" y="489"/>
                  </a:lnTo>
                  <a:cubicBezTo>
                    <a:pt x="298" y="525"/>
                    <a:pt x="1" y="846"/>
                    <a:pt x="1" y="1215"/>
                  </a:cubicBezTo>
                  <a:cubicBezTo>
                    <a:pt x="1" y="1620"/>
                    <a:pt x="322" y="1942"/>
                    <a:pt x="727" y="1942"/>
                  </a:cubicBezTo>
                  <a:lnTo>
                    <a:pt x="894" y="1942"/>
                  </a:lnTo>
                  <a:cubicBezTo>
                    <a:pt x="1132" y="1942"/>
                    <a:pt x="1322" y="2144"/>
                    <a:pt x="1322" y="2382"/>
                  </a:cubicBezTo>
                  <a:cubicBezTo>
                    <a:pt x="1322" y="2620"/>
                    <a:pt x="1132" y="2811"/>
                    <a:pt x="894" y="2811"/>
                  </a:cubicBezTo>
                  <a:lnTo>
                    <a:pt x="632" y="2811"/>
                  </a:lnTo>
                  <a:cubicBezTo>
                    <a:pt x="441" y="2811"/>
                    <a:pt x="298" y="2656"/>
                    <a:pt x="298" y="2466"/>
                  </a:cubicBezTo>
                  <a:cubicBezTo>
                    <a:pt x="298" y="2382"/>
                    <a:pt x="215" y="2323"/>
                    <a:pt x="144" y="2323"/>
                  </a:cubicBezTo>
                  <a:cubicBezTo>
                    <a:pt x="48" y="2323"/>
                    <a:pt x="1" y="2394"/>
                    <a:pt x="1" y="2466"/>
                  </a:cubicBezTo>
                  <a:cubicBezTo>
                    <a:pt x="1" y="2823"/>
                    <a:pt x="298" y="3120"/>
                    <a:pt x="644" y="3120"/>
                  </a:cubicBezTo>
                  <a:lnTo>
                    <a:pt x="667" y="3120"/>
                  </a:lnTo>
                  <a:lnTo>
                    <a:pt x="667" y="3466"/>
                  </a:lnTo>
                  <a:cubicBezTo>
                    <a:pt x="667" y="3549"/>
                    <a:pt x="739" y="3609"/>
                    <a:pt x="810" y="3609"/>
                  </a:cubicBezTo>
                  <a:cubicBezTo>
                    <a:pt x="906" y="3609"/>
                    <a:pt x="965" y="3537"/>
                    <a:pt x="965" y="3466"/>
                  </a:cubicBezTo>
                  <a:lnTo>
                    <a:pt x="965" y="3120"/>
                  </a:lnTo>
                  <a:cubicBezTo>
                    <a:pt x="1334" y="3097"/>
                    <a:pt x="1632" y="2763"/>
                    <a:pt x="1632" y="2394"/>
                  </a:cubicBezTo>
                  <a:cubicBezTo>
                    <a:pt x="1632" y="1989"/>
                    <a:pt x="1298" y="1668"/>
                    <a:pt x="906" y="1668"/>
                  </a:cubicBezTo>
                  <a:lnTo>
                    <a:pt x="739" y="1668"/>
                  </a:lnTo>
                  <a:cubicBezTo>
                    <a:pt x="501" y="1668"/>
                    <a:pt x="310" y="1477"/>
                    <a:pt x="310" y="1239"/>
                  </a:cubicBezTo>
                  <a:cubicBezTo>
                    <a:pt x="310" y="1001"/>
                    <a:pt x="501" y="799"/>
                    <a:pt x="739" y="799"/>
                  </a:cubicBezTo>
                  <a:lnTo>
                    <a:pt x="989" y="799"/>
                  </a:lnTo>
                  <a:cubicBezTo>
                    <a:pt x="1191" y="799"/>
                    <a:pt x="1334" y="953"/>
                    <a:pt x="1334" y="1144"/>
                  </a:cubicBezTo>
                  <a:lnTo>
                    <a:pt x="1334" y="1311"/>
                  </a:lnTo>
                  <a:cubicBezTo>
                    <a:pt x="1322" y="1382"/>
                    <a:pt x="1394" y="1453"/>
                    <a:pt x="1489" y="1453"/>
                  </a:cubicBezTo>
                  <a:cubicBezTo>
                    <a:pt x="1572" y="1453"/>
                    <a:pt x="1632" y="1382"/>
                    <a:pt x="1632" y="1311"/>
                  </a:cubicBezTo>
                  <a:lnTo>
                    <a:pt x="1632" y="1144"/>
                  </a:lnTo>
                  <a:cubicBezTo>
                    <a:pt x="1632" y="787"/>
                    <a:pt x="1334" y="489"/>
                    <a:pt x="977" y="489"/>
                  </a:cubicBezTo>
                  <a:lnTo>
                    <a:pt x="965" y="489"/>
                  </a:lnTo>
                  <a:lnTo>
                    <a:pt x="965" y="144"/>
                  </a:lnTo>
                  <a:cubicBezTo>
                    <a:pt x="965" y="60"/>
                    <a:pt x="894" y="1"/>
                    <a:pt x="81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29" name="Google Shape;10229;p78"/>
            <p:cNvSpPr/>
            <p:nvPr/>
          </p:nvSpPr>
          <p:spPr>
            <a:xfrm>
              <a:off x="2750894" y="4291176"/>
              <a:ext cx="147075" cy="336926"/>
            </a:xfrm>
            <a:custGeom>
              <a:avLst/>
              <a:gdLst/>
              <a:ahLst/>
              <a:cxnLst/>
              <a:rect l="l" t="t" r="r" b="b"/>
              <a:pathLst>
                <a:path w="4621" h="10586" extrusionOk="0">
                  <a:moveTo>
                    <a:pt x="2310" y="299"/>
                  </a:moveTo>
                  <a:cubicBezTo>
                    <a:pt x="3406" y="299"/>
                    <a:pt x="4323" y="1192"/>
                    <a:pt x="4323" y="2311"/>
                  </a:cubicBezTo>
                  <a:cubicBezTo>
                    <a:pt x="4323" y="3418"/>
                    <a:pt x="3430" y="4323"/>
                    <a:pt x="2310" y="4323"/>
                  </a:cubicBezTo>
                  <a:cubicBezTo>
                    <a:pt x="1203" y="4311"/>
                    <a:pt x="298" y="3418"/>
                    <a:pt x="298" y="2311"/>
                  </a:cubicBezTo>
                  <a:cubicBezTo>
                    <a:pt x="298" y="1215"/>
                    <a:pt x="1191" y="299"/>
                    <a:pt x="2310" y="299"/>
                  </a:cubicBezTo>
                  <a:close/>
                  <a:moveTo>
                    <a:pt x="4299" y="7288"/>
                  </a:moveTo>
                  <a:lnTo>
                    <a:pt x="4299" y="7621"/>
                  </a:lnTo>
                  <a:lnTo>
                    <a:pt x="3620" y="7621"/>
                  </a:lnTo>
                  <a:cubicBezTo>
                    <a:pt x="3525" y="7621"/>
                    <a:pt x="3465" y="7704"/>
                    <a:pt x="3465" y="7776"/>
                  </a:cubicBezTo>
                  <a:cubicBezTo>
                    <a:pt x="3465" y="7859"/>
                    <a:pt x="3549" y="7919"/>
                    <a:pt x="3620" y="7919"/>
                  </a:cubicBezTo>
                  <a:lnTo>
                    <a:pt x="3787" y="7919"/>
                  </a:lnTo>
                  <a:lnTo>
                    <a:pt x="3727" y="8442"/>
                  </a:lnTo>
                  <a:lnTo>
                    <a:pt x="882" y="8442"/>
                  </a:lnTo>
                  <a:lnTo>
                    <a:pt x="822" y="7919"/>
                  </a:lnTo>
                  <a:lnTo>
                    <a:pt x="2894" y="7919"/>
                  </a:lnTo>
                  <a:cubicBezTo>
                    <a:pt x="2977" y="7919"/>
                    <a:pt x="3037" y="7847"/>
                    <a:pt x="3037" y="7776"/>
                  </a:cubicBezTo>
                  <a:cubicBezTo>
                    <a:pt x="3037" y="7680"/>
                    <a:pt x="2965" y="7621"/>
                    <a:pt x="2894" y="7621"/>
                  </a:cubicBezTo>
                  <a:lnTo>
                    <a:pt x="298" y="7621"/>
                  </a:lnTo>
                  <a:lnTo>
                    <a:pt x="298" y="7288"/>
                  </a:lnTo>
                  <a:close/>
                  <a:moveTo>
                    <a:pt x="3692" y="8776"/>
                  </a:moveTo>
                  <a:lnTo>
                    <a:pt x="3608" y="9455"/>
                  </a:lnTo>
                  <a:lnTo>
                    <a:pt x="1013" y="9455"/>
                  </a:lnTo>
                  <a:lnTo>
                    <a:pt x="929" y="8776"/>
                  </a:lnTo>
                  <a:close/>
                  <a:moveTo>
                    <a:pt x="3573" y="9764"/>
                  </a:moveTo>
                  <a:lnTo>
                    <a:pt x="3501" y="10288"/>
                  </a:lnTo>
                  <a:lnTo>
                    <a:pt x="1120" y="10288"/>
                  </a:lnTo>
                  <a:lnTo>
                    <a:pt x="1060" y="9764"/>
                  </a:lnTo>
                  <a:close/>
                  <a:moveTo>
                    <a:pt x="2310" y="1"/>
                  </a:moveTo>
                  <a:cubicBezTo>
                    <a:pt x="1048" y="1"/>
                    <a:pt x="1" y="1049"/>
                    <a:pt x="1" y="2311"/>
                  </a:cubicBezTo>
                  <a:cubicBezTo>
                    <a:pt x="1" y="3537"/>
                    <a:pt x="953" y="4549"/>
                    <a:pt x="2156" y="4621"/>
                  </a:cubicBezTo>
                  <a:lnTo>
                    <a:pt x="2156" y="6966"/>
                  </a:lnTo>
                  <a:lnTo>
                    <a:pt x="155" y="6966"/>
                  </a:lnTo>
                  <a:cubicBezTo>
                    <a:pt x="60" y="6966"/>
                    <a:pt x="1" y="7049"/>
                    <a:pt x="1" y="7121"/>
                  </a:cubicBezTo>
                  <a:lnTo>
                    <a:pt x="1" y="7788"/>
                  </a:lnTo>
                  <a:cubicBezTo>
                    <a:pt x="1" y="7883"/>
                    <a:pt x="72" y="7942"/>
                    <a:pt x="155" y="7942"/>
                  </a:cubicBezTo>
                  <a:lnTo>
                    <a:pt x="513" y="7942"/>
                  </a:lnTo>
                  <a:lnTo>
                    <a:pt x="822" y="10455"/>
                  </a:lnTo>
                  <a:cubicBezTo>
                    <a:pt x="834" y="10526"/>
                    <a:pt x="894" y="10586"/>
                    <a:pt x="965" y="10586"/>
                  </a:cubicBezTo>
                  <a:lnTo>
                    <a:pt x="3620" y="10586"/>
                  </a:lnTo>
                  <a:cubicBezTo>
                    <a:pt x="3692" y="10586"/>
                    <a:pt x="3763" y="10526"/>
                    <a:pt x="3763" y="10455"/>
                  </a:cubicBezTo>
                  <a:lnTo>
                    <a:pt x="4084" y="7942"/>
                  </a:lnTo>
                  <a:lnTo>
                    <a:pt x="4442" y="7942"/>
                  </a:lnTo>
                  <a:cubicBezTo>
                    <a:pt x="4525" y="7942"/>
                    <a:pt x="4585" y="7859"/>
                    <a:pt x="4585" y="7788"/>
                  </a:cubicBezTo>
                  <a:lnTo>
                    <a:pt x="4585" y="7121"/>
                  </a:lnTo>
                  <a:cubicBezTo>
                    <a:pt x="4620" y="7026"/>
                    <a:pt x="4549" y="6966"/>
                    <a:pt x="4465" y="6966"/>
                  </a:cubicBezTo>
                  <a:lnTo>
                    <a:pt x="2453" y="6966"/>
                  </a:lnTo>
                  <a:lnTo>
                    <a:pt x="2453" y="4621"/>
                  </a:lnTo>
                  <a:cubicBezTo>
                    <a:pt x="3668" y="4549"/>
                    <a:pt x="4620" y="3537"/>
                    <a:pt x="4620" y="2311"/>
                  </a:cubicBezTo>
                  <a:cubicBezTo>
                    <a:pt x="4620" y="1037"/>
                    <a:pt x="3573" y="1"/>
                    <a:pt x="231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0" name="Google Shape;10230;p78"/>
            <p:cNvSpPr/>
            <p:nvPr/>
          </p:nvSpPr>
          <p:spPr>
            <a:xfrm>
              <a:off x="2749016" y="4443917"/>
              <a:ext cx="69734" cy="52706"/>
            </a:xfrm>
            <a:custGeom>
              <a:avLst/>
              <a:gdLst/>
              <a:ahLst/>
              <a:cxnLst/>
              <a:rect l="l" t="t" r="r" b="b"/>
              <a:pathLst>
                <a:path w="2191" h="1656" extrusionOk="0">
                  <a:moveTo>
                    <a:pt x="1107" y="310"/>
                  </a:moveTo>
                  <a:cubicBezTo>
                    <a:pt x="1381" y="310"/>
                    <a:pt x="1643" y="441"/>
                    <a:pt x="1786" y="667"/>
                  </a:cubicBezTo>
                  <a:lnTo>
                    <a:pt x="417" y="667"/>
                  </a:lnTo>
                  <a:cubicBezTo>
                    <a:pt x="572" y="441"/>
                    <a:pt x="822" y="310"/>
                    <a:pt x="1107" y="310"/>
                  </a:cubicBezTo>
                  <a:close/>
                  <a:moveTo>
                    <a:pt x="1786" y="976"/>
                  </a:moveTo>
                  <a:cubicBezTo>
                    <a:pt x="1619" y="1203"/>
                    <a:pt x="1369" y="1334"/>
                    <a:pt x="1107" y="1334"/>
                  </a:cubicBezTo>
                  <a:cubicBezTo>
                    <a:pt x="822" y="1334"/>
                    <a:pt x="572" y="1203"/>
                    <a:pt x="417" y="976"/>
                  </a:cubicBezTo>
                  <a:close/>
                  <a:moveTo>
                    <a:pt x="1107" y="0"/>
                  </a:moveTo>
                  <a:cubicBezTo>
                    <a:pt x="607" y="0"/>
                    <a:pt x="179" y="310"/>
                    <a:pt x="12" y="774"/>
                  </a:cubicBezTo>
                  <a:cubicBezTo>
                    <a:pt x="0" y="798"/>
                    <a:pt x="0" y="846"/>
                    <a:pt x="12" y="881"/>
                  </a:cubicBezTo>
                  <a:cubicBezTo>
                    <a:pt x="179" y="1334"/>
                    <a:pt x="607" y="1655"/>
                    <a:pt x="1107" y="1655"/>
                  </a:cubicBezTo>
                  <a:cubicBezTo>
                    <a:pt x="1596" y="1655"/>
                    <a:pt x="2024" y="1334"/>
                    <a:pt x="2191" y="881"/>
                  </a:cubicBezTo>
                  <a:lnTo>
                    <a:pt x="2191" y="846"/>
                  </a:lnTo>
                  <a:lnTo>
                    <a:pt x="2191" y="822"/>
                  </a:lnTo>
                  <a:lnTo>
                    <a:pt x="2191" y="798"/>
                  </a:lnTo>
                  <a:lnTo>
                    <a:pt x="2191" y="774"/>
                  </a:lnTo>
                  <a:cubicBezTo>
                    <a:pt x="2024" y="310"/>
                    <a:pt x="1596" y="0"/>
                    <a:pt x="110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1" name="Google Shape;10231;p78"/>
            <p:cNvSpPr/>
            <p:nvPr/>
          </p:nvSpPr>
          <p:spPr>
            <a:xfrm>
              <a:off x="2829731" y="4443917"/>
              <a:ext cx="70116" cy="52706"/>
            </a:xfrm>
            <a:custGeom>
              <a:avLst/>
              <a:gdLst/>
              <a:ahLst/>
              <a:cxnLst/>
              <a:rect l="l" t="t" r="r" b="b"/>
              <a:pathLst>
                <a:path w="2203" h="1656" extrusionOk="0">
                  <a:moveTo>
                    <a:pt x="1096" y="310"/>
                  </a:moveTo>
                  <a:cubicBezTo>
                    <a:pt x="1381" y="310"/>
                    <a:pt x="1631" y="441"/>
                    <a:pt x="1786" y="667"/>
                  </a:cubicBezTo>
                  <a:lnTo>
                    <a:pt x="417" y="667"/>
                  </a:lnTo>
                  <a:cubicBezTo>
                    <a:pt x="560" y="441"/>
                    <a:pt x="810" y="310"/>
                    <a:pt x="1096" y="310"/>
                  </a:cubicBezTo>
                  <a:close/>
                  <a:moveTo>
                    <a:pt x="1786" y="976"/>
                  </a:moveTo>
                  <a:cubicBezTo>
                    <a:pt x="1631" y="1203"/>
                    <a:pt x="1381" y="1334"/>
                    <a:pt x="1096" y="1334"/>
                  </a:cubicBezTo>
                  <a:cubicBezTo>
                    <a:pt x="810" y="1334"/>
                    <a:pt x="560" y="1203"/>
                    <a:pt x="417" y="976"/>
                  </a:cubicBezTo>
                  <a:close/>
                  <a:moveTo>
                    <a:pt x="1096" y="0"/>
                  </a:moveTo>
                  <a:cubicBezTo>
                    <a:pt x="607" y="0"/>
                    <a:pt x="179" y="310"/>
                    <a:pt x="12" y="774"/>
                  </a:cubicBezTo>
                  <a:cubicBezTo>
                    <a:pt x="0" y="798"/>
                    <a:pt x="0" y="846"/>
                    <a:pt x="12" y="881"/>
                  </a:cubicBezTo>
                  <a:cubicBezTo>
                    <a:pt x="179" y="1334"/>
                    <a:pt x="607" y="1655"/>
                    <a:pt x="1096" y="1655"/>
                  </a:cubicBezTo>
                  <a:cubicBezTo>
                    <a:pt x="1584" y="1655"/>
                    <a:pt x="2024" y="1334"/>
                    <a:pt x="2179" y="881"/>
                  </a:cubicBezTo>
                  <a:cubicBezTo>
                    <a:pt x="2203" y="846"/>
                    <a:pt x="2203" y="822"/>
                    <a:pt x="2179" y="774"/>
                  </a:cubicBezTo>
                  <a:cubicBezTo>
                    <a:pt x="2024" y="310"/>
                    <a:pt x="1584" y="0"/>
                    <a:pt x="109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32" name="Google Shape;10232;p78"/>
          <p:cNvGrpSpPr/>
          <p:nvPr/>
        </p:nvGrpSpPr>
        <p:grpSpPr>
          <a:xfrm>
            <a:off x="9503622" y="5473576"/>
            <a:ext cx="331005" cy="482589"/>
            <a:chOff x="7127716" y="4279432"/>
            <a:chExt cx="248254" cy="36194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33" name="Google Shape;10233;p78"/>
            <p:cNvSpPr/>
            <p:nvPr/>
          </p:nvSpPr>
          <p:spPr>
            <a:xfrm>
              <a:off x="7167500" y="4279432"/>
              <a:ext cx="169068" cy="226644"/>
            </a:xfrm>
            <a:custGeom>
              <a:avLst/>
              <a:gdLst/>
              <a:ahLst/>
              <a:cxnLst/>
              <a:rect l="l" t="t" r="r" b="b"/>
              <a:pathLst>
                <a:path w="5312" h="7121" extrusionOk="0">
                  <a:moveTo>
                    <a:pt x="4085" y="310"/>
                  </a:moveTo>
                  <a:lnTo>
                    <a:pt x="4085" y="1715"/>
                  </a:lnTo>
                  <a:cubicBezTo>
                    <a:pt x="4085" y="1834"/>
                    <a:pt x="4049" y="1930"/>
                    <a:pt x="4001" y="2037"/>
                  </a:cubicBezTo>
                  <a:lnTo>
                    <a:pt x="3918" y="2204"/>
                  </a:lnTo>
                  <a:cubicBezTo>
                    <a:pt x="3906" y="2239"/>
                    <a:pt x="3906" y="2251"/>
                    <a:pt x="3906" y="2275"/>
                  </a:cubicBezTo>
                  <a:lnTo>
                    <a:pt x="3906" y="2632"/>
                  </a:lnTo>
                  <a:cubicBezTo>
                    <a:pt x="3906" y="2989"/>
                    <a:pt x="3763" y="3311"/>
                    <a:pt x="3501" y="3561"/>
                  </a:cubicBezTo>
                  <a:cubicBezTo>
                    <a:pt x="3283" y="3801"/>
                    <a:pt x="2975" y="3921"/>
                    <a:pt x="2650" y="3921"/>
                  </a:cubicBezTo>
                  <a:cubicBezTo>
                    <a:pt x="2620" y="3921"/>
                    <a:pt x="2591" y="3920"/>
                    <a:pt x="2561" y="3918"/>
                  </a:cubicBezTo>
                  <a:cubicBezTo>
                    <a:pt x="1906" y="3870"/>
                    <a:pt x="1382" y="3311"/>
                    <a:pt x="1382" y="2608"/>
                  </a:cubicBezTo>
                  <a:lnTo>
                    <a:pt x="1382" y="2299"/>
                  </a:lnTo>
                  <a:cubicBezTo>
                    <a:pt x="1382" y="2263"/>
                    <a:pt x="1382" y="2251"/>
                    <a:pt x="1370" y="2215"/>
                  </a:cubicBezTo>
                  <a:lnTo>
                    <a:pt x="1287" y="2061"/>
                  </a:lnTo>
                  <a:cubicBezTo>
                    <a:pt x="1239" y="1953"/>
                    <a:pt x="1204" y="1846"/>
                    <a:pt x="1204" y="1727"/>
                  </a:cubicBezTo>
                  <a:lnTo>
                    <a:pt x="1204" y="1227"/>
                  </a:lnTo>
                  <a:cubicBezTo>
                    <a:pt x="1204" y="727"/>
                    <a:pt x="1608" y="310"/>
                    <a:pt x="2120" y="310"/>
                  </a:cubicBezTo>
                  <a:close/>
                  <a:moveTo>
                    <a:pt x="3204" y="4168"/>
                  </a:moveTo>
                  <a:lnTo>
                    <a:pt x="3204" y="4359"/>
                  </a:lnTo>
                  <a:cubicBezTo>
                    <a:pt x="3204" y="4418"/>
                    <a:pt x="3216" y="4466"/>
                    <a:pt x="3228" y="4525"/>
                  </a:cubicBezTo>
                  <a:lnTo>
                    <a:pt x="2656" y="4942"/>
                  </a:lnTo>
                  <a:lnTo>
                    <a:pt x="2073" y="4525"/>
                  </a:lnTo>
                  <a:cubicBezTo>
                    <a:pt x="2085" y="4478"/>
                    <a:pt x="2096" y="4418"/>
                    <a:pt x="2096" y="4359"/>
                  </a:cubicBezTo>
                  <a:lnTo>
                    <a:pt x="2096" y="4168"/>
                  </a:lnTo>
                  <a:cubicBezTo>
                    <a:pt x="2239" y="4216"/>
                    <a:pt x="2382" y="4263"/>
                    <a:pt x="2549" y="4263"/>
                  </a:cubicBezTo>
                  <a:lnTo>
                    <a:pt x="2656" y="4263"/>
                  </a:lnTo>
                  <a:cubicBezTo>
                    <a:pt x="2847" y="4263"/>
                    <a:pt x="3025" y="4228"/>
                    <a:pt x="3204" y="4168"/>
                  </a:cubicBezTo>
                  <a:close/>
                  <a:moveTo>
                    <a:pt x="2132" y="1"/>
                  </a:moveTo>
                  <a:cubicBezTo>
                    <a:pt x="1442" y="1"/>
                    <a:pt x="894" y="549"/>
                    <a:pt x="894" y="1239"/>
                  </a:cubicBezTo>
                  <a:lnTo>
                    <a:pt x="894" y="1739"/>
                  </a:lnTo>
                  <a:cubicBezTo>
                    <a:pt x="894" y="1906"/>
                    <a:pt x="942" y="2073"/>
                    <a:pt x="1001" y="2215"/>
                  </a:cubicBezTo>
                  <a:lnTo>
                    <a:pt x="1061" y="2346"/>
                  </a:lnTo>
                  <a:lnTo>
                    <a:pt x="1061" y="2620"/>
                  </a:lnTo>
                  <a:cubicBezTo>
                    <a:pt x="1061" y="3180"/>
                    <a:pt x="1346" y="3692"/>
                    <a:pt x="1775" y="3989"/>
                  </a:cubicBezTo>
                  <a:lnTo>
                    <a:pt x="1775" y="4359"/>
                  </a:lnTo>
                  <a:cubicBezTo>
                    <a:pt x="1775" y="4454"/>
                    <a:pt x="1715" y="4525"/>
                    <a:pt x="1644" y="4537"/>
                  </a:cubicBezTo>
                  <a:lnTo>
                    <a:pt x="632" y="4859"/>
                  </a:lnTo>
                  <a:cubicBezTo>
                    <a:pt x="251" y="4966"/>
                    <a:pt x="1" y="5299"/>
                    <a:pt x="1" y="5704"/>
                  </a:cubicBezTo>
                  <a:lnTo>
                    <a:pt x="1" y="6954"/>
                  </a:lnTo>
                  <a:cubicBezTo>
                    <a:pt x="1" y="7037"/>
                    <a:pt x="72" y="7121"/>
                    <a:pt x="168" y="7121"/>
                  </a:cubicBezTo>
                  <a:cubicBezTo>
                    <a:pt x="251" y="7121"/>
                    <a:pt x="334" y="7037"/>
                    <a:pt x="334" y="6954"/>
                  </a:cubicBezTo>
                  <a:lnTo>
                    <a:pt x="334" y="5704"/>
                  </a:lnTo>
                  <a:cubicBezTo>
                    <a:pt x="334" y="5466"/>
                    <a:pt x="477" y="5252"/>
                    <a:pt x="715" y="5180"/>
                  </a:cubicBezTo>
                  <a:lnTo>
                    <a:pt x="1727" y="4871"/>
                  </a:lnTo>
                  <a:cubicBezTo>
                    <a:pt x="1787" y="4859"/>
                    <a:pt x="1835" y="4823"/>
                    <a:pt x="1882" y="4799"/>
                  </a:cubicBezTo>
                  <a:lnTo>
                    <a:pt x="2442" y="5204"/>
                  </a:lnTo>
                  <a:cubicBezTo>
                    <a:pt x="2501" y="5252"/>
                    <a:pt x="2573" y="5287"/>
                    <a:pt x="2656" y="5287"/>
                  </a:cubicBezTo>
                  <a:cubicBezTo>
                    <a:pt x="2728" y="5287"/>
                    <a:pt x="2799" y="5252"/>
                    <a:pt x="2858" y="5204"/>
                  </a:cubicBezTo>
                  <a:lnTo>
                    <a:pt x="3430" y="4799"/>
                  </a:lnTo>
                  <a:cubicBezTo>
                    <a:pt x="3466" y="4823"/>
                    <a:pt x="3513" y="4859"/>
                    <a:pt x="3573" y="4871"/>
                  </a:cubicBezTo>
                  <a:lnTo>
                    <a:pt x="4585" y="5180"/>
                  </a:lnTo>
                  <a:cubicBezTo>
                    <a:pt x="4823" y="5252"/>
                    <a:pt x="4978" y="5466"/>
                    <a:pt x="4978" y="5704"/>
                  </a:cubicBezTo>
                  <a:lnTo>
                    <a:pt x="4978" y="6954"/>
                  </a:lnTo>
                  <a:cubicBezTo>
                    <a:pt x="4978" y="7037"/>
                    <a:pt x="5049" y="7121"/>
                    <a:pt x="5133" y="7121"/>
                  </a:cubicBezTo>
                  <a:cubicBezTo>
                    <a:pt x="5228" y="7121"/>
                    <a:pt x="5299" y="7037"/>
                    <a:pt x="5299" y="6954"/>
                  </a:cubicBezTo>
                  <a:lnTo>
                    <a:pt x="5299" y="5704"/>
                  </a:lnTo>
                  <a:cubicBezTo>
                    <a:pt x="5311" y="5299"/>
                    <a:pt x="5061" y="4954"/>
                    <a:pt x="4692" y="4835"/>
                  </a:cubicBezTo>
                  <a:lnTo>
                    <a:pt x="3680" y="4525"/>
                  </a:lnTo>
                  <a:cubicBezTo>
                    <a:pt x="3609" y="4501"/>
                    <a:pt x="3549" y="4418"/>
                    <a:pt x="3549" y="4347"/>
                  </a:cubicBezTo>
                  <a:lnTo>
                    <a:pt x="3549" y="3978"/>
                  </a:lnTo>
                  <a:cubicBezTo>
                    <a:pt x="3620" y="3930"/>
                    <a:pt x="3692" y="3870"/>
                    <a:pt x="3751" y="3811"/>
                  </a:cubicBezTo>
                  <a:cubicBezTo>
                    <a:pt x="4061" y="3513"/>
                    <a:pt x="4263" y="3085"/>
                    <a:pt x="4263" y="2656"/>
                  </a:cubicBezTo>
                  <a:lnTo>
                    <a:pt x="4263" y="2334"/>
                  </a:lnTo>
                  <a:lnTo>
                    <a:pt x="4323" y="2204"/>
                  </a:lnTo>
                  <a:cubicBezTo>
                    <a:pt x="4394" y="2061"/>
                    <a:pt x="4418" y="1894"/>
                    <a:pt x="4418" y="1727"/>
                  </a:cubicBezTo>
                  <a:lnTo>
                    <a:pt x="4418" y="168"/>
                  </a:lnTo>
                  <a:cubicBezTo>
                    <a:pt x="4418" y="72"/>
                    <a:pt x="4347" y="1"/>
                    <a:pt x="42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4" name="Google Shape;10234;p78"/>
            <p:cNvSpPr/>
            <p:nvPr/>
          </p:nvSpPr>
          <p:spPr>
            <a:xfrm>
              <a:off x="7246719" y="4455279"/>
              <a:ext cx="10248" cy="50033"/>
            </a:xfrm>
            <a:custGeom>
              <a:avLst/>
              <a:gdLst/>
              <a:ahLst/>
              <a:cxnLst/>
              <a:rect l="l" t="t" r="r" b="b"/>
              <a:pathLst>
                <a:path w="322" h="1572" extrusionOk="0">
                  <a:moveTo>
                    <a:pt x="167" y="0"/>
                  </a:moveTo>
                  <a:cubicBezTo>
                    <a:pt x="72" y="0"/>
                    <a:pt x="0" y="72"/>
                    <a:pt x="0" y="167"/>
                  </a:cubicBezTo>
                  <a:lnTo>
                    <a:pt x="0" y="1417"/>
                  </a:lnTo>
                  <a:cubicBezTo>
                    <a:pt x="0" y="1501"/>
                    <a:pt x="72" y="1572"/>
                    <a:pt x="167" y="1572"/>
                  </a:cubicBezTo>
                  <a:cubicBezTo>
                    <a:pt x="250" y="1572"/>
                    <a:pt x="322" y="1501"/>
                    <a:pt x="322" y="1417"/>
                  </a:cubicBezTo>
                  <a:lnTo>
                    <a:pt x="322" y="167"/>
                  </a:lnTo>
                  <a:cubicBezTo>
                    <a:pt x="322" y="72"/>
                    <a:pt x="250"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5" name="Google Shape;10235;p78"/>
            <p:cNvSpPr/>
            <p:nvPr/>
          </p:nvSpPr>
          <p:spPr>
            <a:xfrm>
              <a:off x="7195572" y="4466642"/>
              <a:ext cx="11012" cy="38670"/>
            </a:xfrm>
            <a:custGeom>
              <a:avLst/>
              <a:gdLst/>
              <a:ahLst/>
              <a:cxnLst/>
              <a:rect l="l" t="t" r="r" b="b"/>
              <a:pathLst>
                <a:path w="346" h="1215" extrusionOk="0">
                  <a:moveTo>
                    <a:pt x="167" y="1"/>
                  </a:moveTo>
                  <a:cubicBezTo>
                    <a:pt x="71" y="1"/>
                    <a:pt x="0" y="72"/>
                    <a:pt x="0" y="167"/>
                  </a:cubicBezTo>
                  <a:lnTo>
                    <a:pt x="0" y="1060"/>
                  </a:lnTo>
                  <a:cubicBezTo>
                    <a:pt x="0" y="1144"/>
                    <a:pt x="71" y="1215"/>
                    <a:pt x="167" y="1215"/>
                  </a:cubicBezTo>
                  <a:cubicBezTo>
                    <a:pt x="250" y="1215"/>
                    <a:pt x="322" y="1144"/>
                    <a:pt x="322" y="1060"/>
                  </a:cubicBezTo>
                  <a:lnTo>
                    <a:pt x="322" y="167"/>
                  </a:lnTo>
                  <a:cubicBezTo>
                    <a:pt x="345" y="72"/>
                    <a:pt x="262"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6" name="Google Shape;10236;p78"/>
            <p:cNvSpPr/>
            <p:nvPr/>
          </p:nvSpPr>
          <p:spPr>
            <a:xfrm>
              <a:off x="7297866" y="4466642"/>
              <a:ext cx="10280" cy="38670"/>
            </a:xfrm>
            <a:custGeom>
              <a:avLst/>
              <a:gdLst/>
              <a:ahLst/>
              <a:cxnLst/>
              <a:rect l="l" t="t" r="r" b="b"/>
              <a:pathLst>
                <a:path w="323" h="1215" extrusionOk="0">
                  <a:moveTo>
                    <a:pt x="167" y="1"/>
                  </a:moveTo>
                  <a:cubicBezTo>
                    <a:pt x="72" y="1"/>
                    <a:pt x="1" y="72"/>
                    <a:pt x="1" y="167"/>
                  </a:cubicBezTo>
                  <a:lnTo>
                    <a:pt x="1" y="1060"/>
                  </a:lnTo>
                  <a:cubicBezTo>
                    <a:pt x="1" y="1144"/>
                    <a:pt x="72" y="1215"/>
                    <a:pt x="167" y="1215"/>
                  </a:cubicBezTo>
                  <a:cubicBezTo>
                    <a:pt x="251" y="1215"/>
                    <a:pt x="322" y="1144"/>
                    <a:pt x="322" y="1060"/>
                  </a:cubicBezTo>
                  <a:lnTo>
                    <a:pt x="322" y="167"/>
                  </a:lnTo>
                  <a:cubicBezTo>
                    <a:pt x="322" y="72"/>
                    <a:pt x="251"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7" name="Google Shape;10237;p78"/>
            <p:cNvSpPr/>
            <p:nvPr/>
          </p:nvSpPr>
          <p:spPr>
            <a:xfrm>
              <a:off x="7235357" y="4608369"/>
              <a:ext cx="33005" cy="33005"/>
            </a:xfrm>
            <a:custGeom>
              <a:avLst/>
              <a:gdLst/>
              <a:ahLst/>
              <a:cxnLst/>
              <a:rect l="l" t="t" r="r" b="b"/>
              <a:pathLst>
                <a:path w="1037" h="1037" extrusionOk="0">
                  <a:moveTo>
                    <a:pt x="524" y="322"/>
                  </a:moveTo>
                  <a:cubicBezTo>
                    <a:pt x="619" y="322"/>
                    <a:pt x="715" y="417"/>
                    <a:pt x="715" y="512"/>
                  </a:cubicBezTo>
                  <a:cubicBezTo>
                    <a:pt x="715" y="620"/>
                    <a:pt x="619" y="715"/>
                    <a:pt x="524" y="715"/>
                  </a:cubicBezTo>
                  <a:cubicBezTo>
                    <a:pt x="417" y="715"/>
                    <a:pt x="322" y="620"/>
                    <a:pt x="322" y="512"/>
                  </a:cubicBezTo>
                  <a:cubicBezTo>
                    <a:pt x="322" y="417"/>
                    <a:pt x="417" y="322"/>
                    <a:pt x="524" y="322"/>
                  </a:cubicBezTo>
                  <a:close/>
                  <a:moveTo>
                    <a:pt x="524" y="0"/>
                  </a:moveTo>
                  <a:cubicBezTo>
                    <a:pt x="238" y="0"/>
                    <a:pt x="0" y="239"/>
                    <a:pt x="0" y="512"/>
                  </a:cubicBezTo>
                  <a:cubicBezTo>
                    <a:pt x="0" y="798"/>
                    <a:pt x="238" y="1036"/>
                    <a:pt x="524" y="1036"/>
                  </a:cubicBezTo>
                  <a:cubicBezTo>
                    <a:pt x="798" y="1036"/>
                    <a:pt x="1036" y="798"/>
                    <a:pt x="1036" y="512"/>
                  </a:cubicBezTo>
                  <a:cubicBezTo>
                    <a:pt x="1036" y="239"/>
                    <a:pt x="798" y="0"/>
                    <a:pt x="52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8" name="Google Shape;10238;p78"/>
            <p:cNvSpPr/>
            <p:nvPr/>
          </p:nvSpPr>
          <p:spPr>
            <a:xfrm>
              <a:off x="7127716" y="4608369"/>
              <a:ext cx="33387" cy="33005"/>
            </a:xfrm>
            <a:custGeom>
              <a:avLst/>
              <a:gdLst/>
              <a:ahLst/>
              <a:cxnLst/>
              <a:rect l="l" t="t" r="r" b="b"/>
              <a:pathLst>
                <a:path w="1049" h="1037" extrusionOk="0">
                  <a:moveTo>
                    <a:pt x="525" y="322"/>
                  </a:moveTo>
                  <a:cubicBezTo>
                    <a:pt x="632" y="322"/>
                    <a:pt x="715" y="417"/>
                    <a:pt x="715" y="512"/>
                  </a:cubicBezTo>
                  <a:cubicBezTo>
                    <a:pt x="715" y="620"/>
                    <a:pt x="632" y="715"/>
                    <a:pt x="525" y="715"/>
                  </a:cubicBezTo>
                  <a:cubicBezTo>
                    <a:pt x="418" y="715"/>
                    <a:pt x="334" y="620"/>
                    <a:pt x="334" y="512"/>
                  </a:cubicBezTo>
                  <a:cubicBezTo>
                    <a:pt x="334" y="417"/>
                    <a:pt x="418" y="322"/>
                    <a:pt x="525" y="322"/>
                  </a:cubicBezTo>
                  <a:close/>
                  <a:moveTo>
                    <a:pt x="525" y="0"/>
                  </a:moveTo>
                  <a:cubicBezTo>
                    <a:pt x="239" y="0"/>
                    <a:pt x="1" y="239"/>
                    <a:pt x="1" y="512"/>
                  </a:cubicBezTo>
                  <a:cubicBezTo>
                    <a:pt x="1" y="798"/>
                    <a:pt x="239" y="1036"/>
                    <a:pt x="525" y="1036"/>
                  </a:cubicBezTo>
                  <a:cubicBezTo>
                    <a:pt x="810" y="1036"/>
                    <a:pt x="1049" y="798"/>
                    <a:pt x="1049" y="512"/>
                  </a:cubicBezTo>
                  <a:cubicBezTo>
                    <a:pt x="1049" y="239"/>
                    <a:pt x="810" y="0"/>
                    <a:pt x="52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39" name="Google Shape;10239;p78"/>
            <p:cNvSpPr/>
            <p:nvPr/>
          </p:nvSpPr>
          <p:spPr>
            <a:xfrm>
              <a:off x="7342965" y="4608369"/>
              <a:ext cx="33005" cy="33005"/>
            </a:xfrm>
            <a:custGeom>
              <a:avLst/>
              <a:gdLst/>
              <a:ahLst/>
              <a:cxnLst/>
              <a:rect l="l" t="t" r="r" b="b"/>
              <a:pathLst>
                <a:path w="1037" h="1037" extrusionOk="0">
                  <a:moveTo>
                    <a:pt x="513" y="322"/>
                  </a:moveTo>
                  <a:cubicBezTo>
                    <a:pt x="620" y="322"/>
                    <a:pt x="715" y="417"/>
                    <a:pt x="715" y="512"/>
                  </a:cubicBezTo>
                  <a:cubicBezTo>
                    <a:pt x="715" y="620"/>
                    <a:pt x="620" y="715"/>
                    <a:pt x="513" y="715"/>
                  </a:cubicBezTo>
                  <a:cubicBezTo>
                    <a:pt x="417" y="715"/>
                    <a:pt x="322" y="620"/>
                    <a:pt x="322" y="512"/>
                  </a:cubicBezTo>
                  <a:cubicBezTo>
                    <a:pt x="322" y="417"/>
                    <a:pt x="417" y="322"/>
                    <a:pt x="513" y="322"/>
                  </a:cubicBezTo>
                  <a:close/>
                  <a:moveTo>
                    <a:pt x="513" y="0"/>
                  </a:moveTo>
                  <a:cubicBezTo>
                    <a:pt x="227" y="0"/>
                    <a:pt x="1" y="239"/>
                    <a:pt x="1" y="512"/>
                  </a:cubicBezTo>
                  <a:cubicBezTo>
                    <a:pt x="1" y="798"/>
                    <a:pt x="227" y="1036"/>
                    <a:pt x="513" y="1036"/>
                  </a:cubicBezTo>
                  <a:cubicBezTo>
                    <a:pt x="798" y="1036"/>
                    <a:pt x="1036" y="798"/>
                    <a:pt x="1036" y="512"/>
                  </a:cubicBezTo>
                  <a:cubicBezTo>
                    <a:pt x="1036" y="239"/>
                    <a:pt x="810" y="0"/>
                    <a:pt x="51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0" name="Google Shape;10240;p78"/>
            <p:cNvSpPr/>
            <p:nvPr/>
          </p:nvSpPr>
          <p:spPr>
            <a:xfrm>
              <a:off x="7159194" y="4517788"/>
              <a:ext cx="186064" cy="84916"/>
            </a:xfrm>
            <a:custGeom>
              <a:avLst/>
              <a:gdLst/>
              <a:ahLst/>
              <a:cxnLst/>
              <a:rect l="l" t="t" r="r" b="b"/>
              <a:pathLst>
                <a:path w="5846" h="2668" extrusionOk="0">
                  <a:moveTo>
                    <a:pt x="2929" y="1"/>
                  </a:moveTo>
                  <a:cubicBezTo>
                    <a:pt x="2834" y="1"/>
                    <a:pt x="2762" y="72"/>
                    <a:pt x="2762" y="168"/>
                  </a:cubicBezTo>
                  <a:lnTo>
                    <a:pt x="2762" y="715"/>
                  </a:lnTo>
                  <a:lnTo>
                    <a:pt x="1607" y="715"/>
                  </a:lnTo>
                  <a:cubicBezTo>
                    <a:pt x="1381" y="715"/>
                    <a:pt x="1167" y="822"/>
                    <a:pt x="1036" y="1013"/>
                  </a:cubicBezTo>
                  <a:lnTo>
                    <a:pt x="60" y="2394"/>
                  </a:lnTo>
                  <a:cubicBezTo>
                    <a:pt x="0" y="2465"/>
                    <a:pt x="24" y="2573"/>
                    <a:pt x="95" y="2632"/>
                  </a:cubicBezTo>
                  <a:cubicBezTo>
                    <a:pt x="127" y="2655"/>
                    <a:pt x="160" y="2665"/>
                    <a:pt x="192" y="2665"/>
                  </a:cubicBezTo>
                  <a:cubicBezTo>
                    <a:pt x="245" y="2665"/>
                    <a:pt x="296" y="2636"/>
                    <a:pt x="333" y="2585"/>
                  </a:cubicBezTo>
                  <a:lnTo>
                    <a:pt x="1322" y="1203"/>
                  </a:lnTo>
                  <a:cubicBezTo>
                    <a:pt x="1393" y="1120"/>
                    <a:pt x="1500" y="1061"/>
                    <a:pt x="1619" y="1061"/>
                  </a:cubicBezTo>
                  <a:lnTo>
                    <a:pt x="2774" y="1061"/>
                  </a:lnTo>
                  <a:lnTo>
                    <a:pt x="2774" y="2311"/>
                  </a:lnTo>
                  <a:cubicBezTo>
                    <a:pt x="2774" y="2394"/>
                    <a:pt x="2858" y="2465"/>
                    <a:pt x="2941" y="2465"/>
                  </a:cubicBezTo>
                  <a:cubicBezTo>
                    <a:pt x="3036" y="2465"/>
                    <a:pt x="3108" y="2394"/>
                    <a:pt x="3108" y="2311"/>
                  </a:cubicBezTo>
                  <a:lnTo>
                    <a:pt x="3108" y="1061"/>
                  </a:lnTo>
                  <a:lnTo>
                    <a:pt x="4262" y="1061"/>
                  </a:lnTo>
                  <a:cubicBezTo>
                    <a:pt x="4382" y="1061"/>
                    <a:pt x="4489" y="1120"/>
                    <a:pt x="4560" y="1203"/>
                  </a:cubicBezTo>
                  <a:lnTo>
                    <a:pt x="5548" y="2585"/>
                  </a:lnTo>
                  <a:cubicBezTo>
                    <a:pt x="5572" y="2632"/>
                    <a:pt x="5632" y="2668"/>
                    <a:pt x="5679" y="2668"/>
                  </a:cubicBezTo>
                  <a:cubicBezTo>
                    <a:pt x="5715" y="2668"/>
                    <a:pt x="5751" y="2644"/>
                    <a:pt x="5775" y="2632"/>
                  </a:cubicBezTo>
                  <a:cubicBezTo>
                    <a:pt x="5834" y="2561"/>
                    <a:pt x="5846" y="2454"/>
                    <a:pt x="5798" y="2382"/>
                  </a:cubicBezTo>
                  <a:lnTo>
                    <a:pt x="4822" y="1001"/>
                  </a:lnTo>
                  <a:cubicBezTo>
                    <a:pt x="4679" y="822"/>
                    <a:pt x="4477" y="703"/>
                    <a:pt x="4251" y="703"/>
                  </a:cubicBezTo>
                  <a:lnTo>
                    <a:pt x="3096" y="703"/>
                  </a:lnTo>
                  <a:lnTo>
                    <a:pt x="3096" y="168"/>
                  </a:lnTo>
                  <a:cubicBezTo>
                    <a:pt x="3096" y="72"/>
                    <a:pt x="3012" y="1"/>
                    <a:pt x="292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1" name="Google Shape;10241;p78"/>
            <p:cNvSpPr/>
            <p:nvPr/>
          </p:nvSpPr>
          <p:spPr>
            <a:xfrm>
              <a:off x="7217915" y="4321126"/>
              <a:ext cx="68238" cy="25812"/>
            </a:xfrm>
            <a:custGeom>
              <a:avLst/>
              <a:gdLst/>
              <a:ahLst/>
              <a:cxnLst/>
              <a:rect l="l" t="t" r="r" b="b"/>
              <a:pathLst>
                <a:path w="2144" h="811" extrusionOk="0">
                  <a:moveTo>
                    <a:pt x="933" y="1"/>
                  </a:moveTo>
                  <a:cubicBezTo>
                    <a:pt x="491" y="1"/>
                    <a:pt x="139" y="113"/>
                    <a:pt x="120" y="120"/>
                  </a:cubicBezTo>
                  <a:cubicBezTo>
                    <a:pt x="36" y="155"/>
                    <a:pt x="1" y="215"/>
                    <a:pt x="1" y="286"/>
                  </a:cubicBezTo>
                  <a:lnTo>
                    <a:pt x="1" y="643"/>
                  </a:lnTo>
                  <a:cubicBezTo>
                    <a:pt x="1" y="727"/>
                    <a:pt x="72" y="810"/>
                    <a:pt x="155" y="810"/>
                  </a:cubicBezTo>
                  <a:cubicBezTo>
                    <a:pt x="251" y="810"/>
                    <a:pt x="322" y="727"/>
                    <a:pt x="322" y="643"/>
                  </a:cubicBezTo>
                  <a:lnTo>
                    <a:pt x="322" y="417"/>
                  </a:lnTo>
                  <a:cubicBezTo>
                    <a:pt x="455" y="384"/>
                    <a:pt x="683" y="341"/>
                    <a:pt x="940" y="341"/>
                  </a:cubicBezTo>
                  <a:cubicBezTo>
                    <a:pt x="1236" y="341"/>
                    <a:pt x="1572" y="398"/>
                    <a:pt x="1846" y="596"/>
                  </a:cubicBezTo>
                  <a:cubicBezTo>
                    <a:pt x="1877" y="622"/>
                    <a:pt x="1914" y="634"/>
                    <a:pt x="1951" y="634"/>
                  </a:cubicBezTo>
                  <a:cubicBezTo>
                    <a:pt x="1999" y="634"/>
                    <a:pt x="2045" y="613"/>
                    <a:pt x="2072" y="572"/>
                  </a:cubicBezTo>
                  <a:cubicBezTo>
                    <a:pt x="2144" y="489"/>
                    <a:pt x="2120" y="393"/>
                    <a:pt x="2048" y="334"/>
                  </a:cubicBezTo>
                  <a:cubicBezTo>
                    <a:pt x="1703" y="74"/>
                    <a:pt x="1289" y="1"/>
                    <a:pt x="93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42" name="Google Shape;10242;p78"/>
          <p:cNvGrpSpPr/>
          <p:nvPr/>
        </p:nvGrpSpPr>
        <p:grpSpPr>
          <a:xfrm>
            <a:off x="10087211" y="5473576"/>
            <a:ext cx="331007" cy="482589"/>
            <a:chOff x="7565408" y="4279432"/>
            <a:chExt cx="248255" cy="36194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43" name="Google Shape;10243;p78"/>
            <p:cNvSpPr/>
            <p:nvPr/>
          </p:nvSpPr>
          <p:spPr>
            <a:xfrm>
              <a:off x="7610126" y="4279432"/>
              <a:ext cx="158055" cy="236892"/>
            </a:xfrm>
            <a:custGeom>
              <a:avLst/>
              <a:gdLst/>
              <a:ahLst/>
              <a:cxnLst/>
              <a:rect l="l" t="t" r="r" b="b"/>
              <a:pathLst>
                <a:path w="4966" h="7443" extrusionOk="0">
                  <a:moveTo>
                    <a:pt x="2501" y="346"/>
                  </a:moveTo>
                  <a:cubicBezTo>
                    <a:pt x="2882" y="346"/>
                    <a:pt x="3191" y="572"/>
                    <a:pt x="3227" y="870"/>
                  </a:cubicBezTo>
                  <a:cubicBezTo>
                    <a:pt x="3001" y="775"/>
                    <a:pt x="2763" y="727"/>
                    <a:pt x="2501" y="727"/>
                  </a:cubicBezTo>
                  <a:cubicBezTo>
                    <a:pt x="2239" y="727"/>
                    <a:pt x="1989" y="775"/>
                    <a:pt x="1763" y="870"/>
                  </a:cubicBezTo>
                  <a:cubicBezTo>
                    <a:pt x="1798" y="572"/>
                    <a:pt x="2108" y="346"/>
                    <a:pt x="2501" y="346"/>
                  </a:cubicBezTo>
                  <a:close/>
                  <a:moveTo>
                    <a:pt x="2501" y="1061"/>
                  </a:moveTo>
                  <a:cubicBezTo>
                    <a:pt x="3394" y="1061"/>
                    <a:pt x="4108" y="1787"/>
                    <a:pt x="4108" y="2668"/>
                  </a:cubicBezTo>
                  <a:cubicBezTo>
                    <a:pt x="4108" y="2799"/>
                    <a:pt x="4084" y="2918"/>
                    <a:pt x="4061" y="3049"/>
                  </a:cubicBezTo>
                  <a:cubicBezTo>
                    <a:pt x="4025" y="2918"/>
                    <a:pt x="3953" y="2799"/>
                    <a:pt x="3846" y="2715"/>
                  </a:cubicBezTo>
                  <a:cubicBezTo>
                    <a:pt x="3191" y="2132"/>
                    <a:pt x="2036" y="1977"/>
                    <a:pt x="1989" y="1977"/>
                  </a:cubicBezTo>
                  <a:cubicBezTo>
                    <a:pt x="1983" y="1976"/>
                    <a:pt x="1977" y="1976"/>
                    <a:pt x="1970" y="1976"/>
                  </a:cubicBezTo>
                  <a:cubicBezTo>
                    <a:pt x="1892" y="1976"/>
                    <a:pt x="1810" y="2044"/>
                    <a:pt x="1810" y="2132"/>
                  </a:cubicBezTo>
                  <a:cubicBezTo>
                    <a:pt x="1798" y="2215"/>
                    <a:pt x="1870" y="2311"/>
                    <a:pt x="1953" y="2311"/>
                  </a:cubicBezTo>
                  <a:cubicBezTo>
                    <a:pt x="1977" y="2311"/>
                    <a:pt x="3072" y="2454"/>
                    <a:pt x="3644" y="2966"/>
                  </a:cubicBezTo>
                  <a:cubicBezTo>
                    <a:pt x="3715" y="3037"/>
                    <a:pt x="3763" y="3144"/>
                    <a:pt x="3763" y="3251"/>
                  </a:cubicBezTo>
                  <a:lnTo>
                    <a:pt x="3763" y="3394"/>
                  </a:lnTo>
                  <a:cubicBezTo>
                    <a:pt x="3751" y="4061"/>
                    <a:pt x="3179" y="4632"/>
                    <a:pt x="2501" y="4632"/>
                  </a:cubicBezTo>
                  <a:cubicBezTo>
                    <a:pt x="1798" y="4632"/>
                    <a:pt x="1251" y="4061"/>
                    <a:pt x="1251" y="3382"/>
                  </a:cubicBezTo>
                  <a:cubicBezTo>
                    <a:pt x="1251" y="3335"/>
                    <a:pt x="1274" y="3275"/>
                    <a:pt x="1310" y="3251"/>
                  </a:cubicBezTo>
                  <a:cubicBezTo>
                    <a:pt x="1441" y="3144"/>
                    <a:pt x="1632" y="2977"/>
                    <a:pt x="1751" y="2739"/>
                  </a:cubicBezTo>
                  <a:cubicBezTo>
                    <a:pt x="1798" y="2656"/>
                    <a:pt x="1763" y="2561"/>
                    <a:pt x="1679" y="2513"/>
                  </a:cubicBezTo>
                  <a:cubicBezTo>
                    <a:pt x="1651" y="2503"/>
                    <a:pt x="1625" y="2497"/>
                    <a:pt x="1600" y="2497"/>
                  </a:cubicBezTo>
                  <a:cubicBezTo>
                    <a:pt x="1538" y="2497"/>
                    <a:pt x="1487" y="2529"/>
                    <a:pt x="1453" y="2596"/>
                  </a:cubicBezTo>
                  <a:cubicBezTo>
                    <a:pt x="1370" y="2775"/>
                    <a:pt x="1215" y="2906"/>
                    <a:pt x="1108" y="2977"/>
                  </a:cubicBezTo>
                  <a:cubicBezTo>
                    <a:pt x="1048" y="3025"/>
                    <a:pt x="989" y="3085"/>
                    <a:pt x="965" y="3156"/>
                  </a:cubicBezTo>
                  <a:cubicBezTo>
                    <a:pt x="917" y="2989"/>
                    <a:pt x="893" y="2835"/>
                    <a:pt x="893" y="2668"/>
                  </a:cubicBezTo>
                  <a:cubicBezTo>
                    <a:pt x="893" y="1775"/>
                    <a:pt x="1620" y="1061"/>
                    <a:pt x="2501" y="1061"/>
                  </a:cubicBezTo>
                  <a:close/>
                  <a:moveTo>
                    <a:pt x="3048" y="4871"/>
                  </a:moveTo>
                  <a:lnTo>
                    <a:pt x="3048" y="5109"/>
                  </a:lnTo>
                  <a:cubicBezTo>
                    <a:pt x="3048" y="5156"/>
                    <a:pt x="3048" y="5192"/>
                    <a:pt x="3060" y="5240"/>
                  </a:cubicBezTo>
                  <a:lnTo>
                    <a:pt x="2501" y="5656"/>
                  </a:lnTo>
                  <a:lnTo>
                    <a:pt x="1929" y="5240"/>
                  </a:lnTo>
                  <a:cubicBezTo>
                    <a:pt x="1941" y="5192"/>
                    <a:pt x="1941" y="5156"/>
                    <a:pt x="1941" y="5109"/>
                  </a:cubicBezTo>
                  <a:lnTo>
                    <a:pt x="1941" y="4871"/>
                  </a:lnTo>
                  <a:cubicBezTo>
                    <a:pt x="2108" y="4930"/>
                    <a:pt x="2298" y="4954"/>
                    <a:pt x="2501" y="4954"/>
                  </a:cubicBezTo>
                  <a:cubicBezTo>
                    <a:pt x="2691" y="4954"/>
                    <a:pt x="2870" y="4930"/>
                    <a:pt x="3048" y="4871"/>
                  </a:cubicBezTo>
                  <a:close/>
                  <a:moveTo>
                    <a:pt x="2477" y="1"/>
                  </a:moveTo>
                  <a:cubicBezTo>
                    <a:pt x="1905" y="1"/>
                    <a:pt x="1429" y="394"/>
                    <a:pt x="1429" y="882"/>
                  </a:cubicBezTo>
                  <a:cubicBezTo>
                    <a:pt x="1429" y="930"/>
                    <a:pt x="1429" y="965"/>
                    <a:pt x="1441" y="1013"/>
                  </a:cubicBezTo>
                  <a:cubicBezTo>
                    <a:pt x="893" y="1358"/>
                    <a:pt x="536" y="1965"/>
                    <a:pt x="536" y="2656"/>
                  </a:cubicBezTo>
                  <a:cubicBezTo>
                    <a:pt x="536" y="3096"/>
                    <a:pt x="691" y="3549"/>
                    <a:pt x="977" y="3882"/>
                  </a:cubicBezTo>
                  <a:cubicBezTo>
                    <a:pt x="1096" y="4216"/>
                    <a:pt x="1322" y="4501"/>
                    <a:pt x="1608" y="4692"/>
                  </a:cubicBezTo>
                  <a:lnTo>
                    <a:pt x="1608" y="5097"/>
                  </a:lnTo>
                  <a:cubicBezTo>
                    <a:pt x="1608" y="5168"/>
                    <a:pt x="1560" y="5240"/>
                    <a:pt x="1489" y="5275"/>
                  </a:cubicBezTo>
                  <a:lnTo>
                    <a:pt x="417" y="5752"/>
                  </a:lnTo>
                  <a:cubicBezTo>
                    <a:pt x="155" y="5871"/>
                    <a:pt x="0" y="6109"/>
                    <a:pt x="0" y="6383"/>
                  </a:cubicBezTo>
                  <a:lnTo>
                    <a:pt x="0" y="7276"/>
                  </a:lnTo>
                  <a:cubicBezTo>
                    <a:pt x="0" y="7371"/>
                    <a:pt x="72" y="7442"/>
                    <a:pt x="155" y="7442"/>
                  </a:cubicBezTo>
                  <a:cubicBezTo>
                    <a:pt x="251" y="7442"/>
                    <a:pt x="322" y="7371"/>
                    <a:pt x="322" y="7276"/>
                  </a:cubicBezTo>
                  <a:lnTo>
                    <a:pt x="322" y="6383"/>
                  </a:lnTo>
                  <a:cubicBezTo>
                    <a:pt x="322" y="6240"/>
                    <a:pt x="417" y="6109"/>
                    <a:pt x="548" y="6049"/>
                  </a:cubicBezTo>
                  <a:lnTo>
                    <a:pt x="1620" y="5573"/>
                  </a:lnTo>
                  <a:cubicBezTo>
                    <a:pt x="1667" y="5549"/>
                    <a:pt x="1691" y="5525"/>
                    <a:pt x="1727" y="5513"/>
                  </a:cubicBezTo>
                  <a:lnTo>
                    <a:pt x="2263" y="5906"/>
                  </a:lnTo>
                  <a:cubicBezTo>
                    <a:pt x="2322" y="5954"/>
                    <a:pt x="2394" y="5990"/>
                    <a:pt x="2465" y="5990"/>
                  </a:cubicBezTo>
                  <a:cubicBezTo>
                    <a:pt x="2537" y="5990"/>
                    <a:pt x="2620" y="5954"/>
                    <a:pt x="2679" y="5906"/>
                  </a:cubicBezTo>
                  <a:lnTo>
                    <a:pt x="3215" y="5513"/>
                  </a:lnTo>
                  <a:cubicBezTo>
                    <a:pt x="3239" y="5537"/>
                    <a:pt x="3287" y="5549"/>
                    <a:pt x="3310" y="5573"/>
                  </a:cubicBezTo>
                  <a:lnTo>
                    <a:pt x="4382" y="6049"/>
                  </a:lnTo>
                  <a:cubicBezTo>
                    <a:pt x="4525" y="6109"/>
                    <a:pt x="4608" y="6240"/>
                    <a:pt x="4608" y="6383"/>
                  </a:cubicBezTo>
                  <a:lnTo>
                    <a:pt x="4608" y="7276"/>
                  </a:lnTo>
                  <a:cubicBezTo>
                    <a:pt x="4608" y="7371"/>
                    <a:pt x="4680" y="7442"/>
                    <a:pt x="4775" y="7442"/>
                  </a:cubicBezTo>
                  <a:cubicBezTo>
                    <a:pt x="4858" y="7442"/>
                    <a:pt x="4942" y="7371"/>
                    <a:pt x="4942" y="7276"/>
                  </a:cubicBezTo>
                  <a:lnTo>
                    <a:pt x="4942" y="6383"/>
                  </a:lnTo>
                  <a:cubicBezTo>
                    <a:pt x="4965" y="6121"/>
                    <a:pt x="4799" y="5871"/>
                    <a:pt x="4549" y="5752"/>
                  </a:cubicBezTo>
                  <a:lnTo>
                    <a:pt x="3477" y="5275"/>
                  </a:lnTo>
                  <a:cubicBezTo>
                    <a:pt x="3406" y="5240"/>
                    <a:pt x="3358" y="5168"/>
                    <a:pt x="3358" y="5097"/>
                  </a:cubicBezTo>
                  <a:lnTo>
                    <a:pt x="3358" y="4692"/>
                  </a:lnTo>
                  <a:cubicBezTo>
                    <a:pt x="3644" y="4501"/>
                    <a:pt x="3870" y="4216"/>
                    <a:pt x="3989" y="3882"/>
                  </a:cubicBezTo>
                  <a:cubicBezTo>
                    <a:pt x="4263" y="3549"/>
                    <a:pt x="4430" y="3096"/>
                    <a:pt x="4430" y="2656"/>
                  </a:cubicBezTo>
                  <a:cubicBezTo>
                    <a:pt x="4430" y="1965"/>
                    <a:pt x="4072" y="1358"/>
                    <a:pt x="3525" y="1013"/>
                  </a:cubicBezTo>
                  <a:cubicBezTo>
                    <a:pt x="3537" y="965"/>
                    <a:pt x="3537" y="930"/>
                    <a:pt x="3537" y="882"/>
                  </a:cubicBezTo>
                  <a:cubicBezTo>
                    <a:pt x="3537" y="394"/>
                    <a:pt x="3060" y="1"/>
                    <a:pt x="24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4" name="Google Shape;10244;p78"/>
            <p:cNvSpPr/>
            <p:nvPr/>
          </p:nvSpPr>
          <p:spPr>
            <a:xfrm>
              <a:off x="7684411" y="4478004"/>
              <a:ext cx="10248" cy="38702"/>
            </a:xfrm>
            <a:custGeom>
              <a:avLst/>
              <a:gdLst/>
              <a:ahLst/>
              <a:cxnLst/>
              <a:rect l="l" t="t" r="r" b="b"/>
              <a:pathLst>
                <a:path w="322" h="1216" extrusionOk="0">
                  <a:moveTo>
                    <a:pt x="167" y="1"/>
                  </a:moveTo>
                  <a:cubicBezTo>
                    <a:pt x="72" y="1"/>
                    <a:pt x="0" y="72"/>
                    <a:pt x="0" y="167"/>
                  </a:cubicBezTo>
                  <a:lnTo>
                    <a:pt x="0" y="1060"/>
                  </a:lnTo>
                  <a:cubicBezTo>
                    <a:pt x="0" y="1144"/>
                    <a:pt x="72" y="1215"/>
                    <a:pt x="167" y="1215"/>
                  </a:cubicBezTo>
                  <a:cubicBezTo>
                    <a:pt x="250" y="1215"/>
                    <a:pt x="322" y="1144"/>
                    <a:pt x="322" y="1060"/>
                  </a:cubicBezTo>
                  <a:lnTo>
                    <a:pt x="322" y="167"/>
                  </a:lnTo>
                  <a:cubicBezTo>
                    <a:pt x="322"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5" name="Google Shape;10245;p78"/>
            <p:cNvSpPr/>
            <p:nvPr/>
          </p:nvSpPr>
          <p:spPr>
            <a:xfrm>
              <a:off x="7638929" y="4489366"/>
              <a:ext cx="10248" cy="27340"/>
            </a:xfrm>
            <a:custGeom>
              <a:avLst/>
              <a:gdLst/>
              <a:ahLst/>
              <a:cxnLst/>
              <a:rect l="l" t="t" r="r" b="b"/>
              <a:pathLst>
                <a:path w="322" h="859" extrusionOk="0">
                  <a:moveTo>
                    <a:pt x="167" y="1"/>
                  </a:moveTo>
                  <a:cubicBezTo>
                    <a:pt x="72" y="1"/>
                    <a:pt x="0" y="72"/>
                    <a:pt x="0" y="168"/>
                  </a:cubicBezTo>
                  <a:lnTo>
                    <a:pt x="0" y="703"/>
                  </a:lnTo>
                  <a:cubicBezTo>
                    <a:pt x="0" y="787"/>
                    <a:pt x="72" y="858"/>
                    <a:pt x="167" y="858"/>
                  </a:cubicBezTo>
                  <a:cubicBezTo>
                    <a:pt x="250" y="858"/>
                    <a:pt x="322" y="787"/>
                    <a:pt x="322" y="703"/>
                  </a:cubicBezTo>
                  <a:lnTo>
                    <a:pt x="322" y="168"/>
                  </a:lnTo>
                  <a:cubicBezTo>
                    <a:pt x="322"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6" name="Google Shape;10246;p78"/>
            <p:cNvSpPr/>
            <p:nvPr/>
          </p:nvSpPr>
          <p:spPr>
            <a:xfrm>
              <a:off x="7729479" y="4489366"/>
              <a:ext cx="10662" cy="27340"/>
            </a:xfrm>
            <a:custGeom>
              <a:avLst/>
              <a:gdLst/>
              <a:ahLst/>
              <a:cxnLst/>
              <a:rect l="l" t="t" r="r" b="b"/>
              <a:pathLst>
                <a:path w="335" h="859" extrusionOk="0">
                  <a:moveTo>
                    <a:pt x="156" y="1"/>
                  </a:moveTo>
                  <a:cubicBezTo>
                    <a:pt x="72" y="1"/>
                    <a:pt x="1" y="72"/>
                    <a:pt x="1" y="168"/>
                  </a:cubicBezTo>
                  <a:lnTo>
                    <a:pt x="1" y="703"/>
                  </a:lnTo>
                  <a:cubicBezTo>
                    <a:pt x="1" y="787"/>
                    <a:pt x="72" y="858"/>
                    <a:pt x="156" y="858"/>
                  </a:cubicBezTo>
                  <a:cubicBezTo>
                    <a:pt x="251" y="858"/>
                    <a:pt x="322" y="787"/>
                    <a:pt x="322" y="703"/>
                  </a:cubicBezTo>
                  <a:lnTo>
                    <a:pt x="322" y="168"/>
                  </a:lnTo>
                  <a:cubicBezTo>
                    <a:pt x="334" y="72"/>
                    <a:pt x="263" y="1"/>
                    <a:pt x="15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7" name="Google Shape;10247;p78"/>
            <p:cNvSpPr/>
            <p:nvPr/>
          </p:nvSpPr>
          <p:spPr>
            <a:xfrm>
              <a:off x="7673017" y="4608369"/>
              <a:ext cx="33005" cy="33005"/>
            </a:xfrm>
            <a:custGeom>
              <a:avLst/>
              <a:gdLst/>
              <a:ahLst/>
              <a:cxnLst/>
              <a:rect l="l" t="t" r="r" b="b"/>
              <a:pathLst>
                <a:path w="1037" h="1037" extrusionOk="0">
                  <a:moveTo>
                    <a:pt x="525" y="322"/>
                  </a:moveTo>
                  <a:cubicBezTo>
                    <a:pt x="620" y="322"/>
                    <a:pt x="715" y="417"/>
                    <a:pt x="715" y="512"/>
                  </a:cubicBezTo>
                  <a:cubicBezTo>
                    <a:pt x="715" y="620"/>
                    <a:pt x="620" y="715"/>
                    <a:pt x="525" y="715"/>
                  </a:cubicBezTo>
                  <a:cubicBezTo>
                    <a:pt x="418" y="715"/>
                    <a:pt x="322" y="620"/>
                    <a:pt x="322" y="512"/>
                  </a:cubicBezTo>
                  <a:cubicBezTo>
                    <a:pt x="322" y="417"/>
                    <a:pt x="418" y="322"/>
                    <a:pt x="525" y="322"/>
                  </a:cubicBezTo>
                  <a:close/>
                  <a:moveTo>
                    <a:pt x="525" y="0"/>
                  </a:moveTo>
                  <a:cubicBezTo>
                    <a:pt x="239" y="0"/>
                    <a:pt x="1" y="239"/>
                    <a:pt x="1" y="512"/>
                  </a:cubicBezTo>
                  <a:cubicBezTo>
                    <a:pt x="1" y="798"/>
                    <a:pt x="239" y="1036"/>
                    <a:pt x="525" y="1036"/>
                  </a:cubicBezTo>
                  <a:cubicBezTo>
                    <a:pt x="799" y="1036"/>
                    <a:pt x="1037" y="798"/>
                    <a:pt x="1037" y="512"/>
                  </a:cubicBezTo>
                  <a:cubicBezTo>
                    <a:pt x="1037" y="239"/>
                    <a:pt x="799" y="0"/>
                    <a:pt x="52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8" name="Google Shape;10248;p78"/>
            <p:cNvSpPr/>
            <p:nvPr/>
          </p:nvSpPr>
          <p:spPr>
            <a:xfrm>
              <a:off x="7565408" y="4608369"/>
              <a:ext cx="33387" cy="33005"/>
            </a:xfrm>
            <a:custGeom>
              <a:avLst/>
              <a:gdLst/>
              <a:ahLst/>
              <a:cxnLst/>
              <a:rect l="l" t="t" r="r" b="b"/>
              <a:pathLst>
                <a:path w="1049" h="1037" extrusionOk="0">
                  <a:moveTo>
                    <a:pt x="524" y="322"/>
                  </a:moveTo>
                  <a:cubicBezTo>
                    <a:pt x="632" y="322"/>
                    <a:pt x="715" y="417"/>
                    <a:pt x="715" y="512"/>
                  </a:cubicBezTo>
                  <a:cubicBezTo>
                    <a:pt x="715" y="620"/>
                    <a:pt x="632" y="715"/>
                    <a:pt x="524" y="715"/>
                  </a:cubicBezTo>
                  <a:cubicBezTo>
                    <a:pt x="417" y="715"/>
                    <a:pt x="334" y="620"/>
                    <a:pt x="334" y="512"/>
                  </a:cubicBezTo>
                  <a:cubicBezTo>
                    <a:pt x="334" y="417"/>
                    <a:pt x="417" y="322"/>
                    <a:pt x="524" y="322"/>
                  </a:cubicBezTo>
                  <a:close/>
                  <a:moveTo>
                    <a:pt x="524" y="0"/>
                  </a:moveTo>
                  <a:cubicBezTo>
                    <a:pt x="239" y="0"/>
                    <a:pt x="1" y="239"/>
                    <a:pt x="1" y="512"/>
                  </a:cubicBezTo>
                  <a:cubicBezTo>
                    <a:pt x="1" y="798"/>
                    <a:pt x="239" y="1036"/>
                    <a:pt x="524" y="1036"/>
                  </a:cubicBezTo>
                  <a:cubicBezTo>
                    <a:pt x="810" y="1036"/>
                    <a:pt x="1048" y="798"/>
                    <a:pt x="1048" y="512"/>
                  </a:cubicBezTo>
                  <a:cubicBezTo>
                    <a:pt x="1048" y="239"/>
                    <a:pt x="810" y="0"/>
                    <a:pt x="52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49" name="Google Shape;10249;p78"/>
            <p:cNvSpPr/>
            <p:nvPr/>
          </p:nvSpPr>
          <p:spPr>
            <a:xfrm>
              <a:off x="7780657" y="4608369"/>
              <a:ext cx="33005" cy="33005"/>
            </a:xfrm>
            <a:custGeom>
              <a:avLst/>
              <a:gdLst/>
              <a:ahLst/>
              <a:cxnLst/>
              <a:rect l="l" t="t" r="r" b="b"/>
              <a:pathLst>
                <a:path w="1037" h="1037" extrusionOk="0">
                  <a:moveTo>
                    <a:pt x="512" y="322"/>
                  </a:moveTo>
                  <a:cubicBezTo>
                    <a:pt x="619" y="322"/>
                    <a:pt x="715" y="417"/>
                    <a:pt x="715" y="512"/>
                  </a:cubicBezTo>
                  <a:cubicBezTo>
                    <a:pt x="715" y="620"/>
                    <a:pt x="619" y="715"/>
                    <a:pt x="512" y="715"/>
                  </a:cubicBezTo>
                  <a:cubicBezTo>
                    <a:pt x="417" y="715"/>
                    <a:pt x="322" y="620"/>
                    <a:pt x="322" y="512"/>
                  </a:cubicBezTo>
                  <a:cubicBezTo>
                    <a:pt x="322" y="417"/>
                    <a:pt x="417" y="322"/>
                    <a:pt x="512" y="322"/>
                  </a:cubicBezTo>
                  <a:close/>
                  <a:moveTo>
                    <a:pt x="512" y="0"/>
                  </a:moveTo>
                  <a:cubicBezTo>
                    <a:pt x="238" y="0"/>
                    <a:pt x="0" y="239"/>
                    <a:pt x="0" y="512"/>
                  </a:cubicBezTo>
                  <a:cubicBezTo>
                    <a:pt x="0" y="798"/>
                    <a:pt x="238" y="1036"/>
                    <a:pt x="512" y="1036"/>
                  </a:cubicBezTo>
                  <a:cubicBezTo>
                    <a:pt x="798" y="1036"/>
                    <a:pt x="1036" y="798"/>
                    <a:pt x="1036" y="512"/>
                  </a:cubicBezTo>
                  <a:cubicBezTo>
                    <a:pt x="1036" y="239"/>
                    <a:pt x="798" y="0"/>
                    <a:pt x="51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50" name="Google Shape;10250;p78"/>
            <p:cNvSpPr/>
            <p:nvPr/>
          </p:nvSpPr>
          <p:spPr>
            <a:xfrm>
              <a:off x="7596090" y="4528801"/>
              <a:ext cx="186859" cy="73362"/>
            </a:xfrm>
            <a:custGeom>
              <a:avLst/>
              <a:gdLst/>
              <a:ahLst/>
              <a:cxnLst/>
              <a:rect l="l" t="t" r="r" b="b"/>
              <a:pathLst>
                <a:path w="5871" h="2305" extrusionOk="0">
                  <a:moveTo>
                    <a:pt x="2942" y="0"/>
                  </a:moveTo>
                  <a:cubicBezTo>
                    <a:pt x="2847" y="0"/>
                    <a:pt x="2775" y="72"/>
                    <a:pt x="2775" y="155"/>
                  </a:cubicBezTo>
                  <a:lnTo>
                    <a:pt x="2775" y="357"/>
                  </a:lnTo>
                  <a:lnTo>
                    <a:pt x="1608" y="357"/>
                  </a:lnTo>
                  <a:cubicBezTo>
                    <a:pt x="1394" y="357"/>
                    <a:pt x="1180" y="453"/>
                    <a:pt x="1049" y="655"/>
                  </a:cubicBezTo>
                  <a:lnTo>
                    <a:pt x="60" y="2036"/>
                  </a:lnTo>
                  <a:cubicBezTo>
                    <a:pt x="1" y="2108"/>
                    <a:pt x="37" y="2215"/>
                    <a:pt x="108" y="2274"/>
                  </a:cubicBezTo>
                  <a:cubicBezTo>
                    <a:pt x="133" y="2295"/>
                    <a:pt x="163" y="2304"/>
                    <a:pt x="193" y="2304"/>
                  </a:cubicBezTo>
                  <a:cubicBezTo>
                    <a:pt x="249" y="2304"/>
                    <a:pt x="308" y="2273"/>
                    <a:pt x="346" y="2227"/>
                  </a:cubicBezTo>
                  <a:lnTo>
                    <a:pt x="1334" y="846"/>
                  </a:lnTo>
                  <a:cubicBezTo>
                    <a:pt x="1406" y="750"/>
                    <a:pt x="1513" y="691"/>
                    <a:pt x="1632" y="691"/>
                  </a:cubicBezTo>
                  <a:lnTo>
                    <a:pt x="2787" y="691"/>
                  </a:lnTo>
                  <a:lnTo>
                    <a:pt x="2787" y="1941"/>
                  </a:lnTo>
                  <a:cubicBezTo>
                    <a:pt x="2787" y="2036"/>
                    <a:pt x="2858" y="2108"/>
                    <a:pt x="2954" y="2108"/>
                  </a:cubicBezTo>
                  <a:cubicBezTo>
                    <a:pt x="3037" y="2108"/>
                    <a:pt x="3120" y="2036"/>
                    <a:pt x="3120" y="1941"/>
                  </a:cubicBezTo>
                  <a:lnTo>
                    <a:pt x="3120" y="691"/>
                  </a:lnTo>
                  <a:lnTo>
                    <a:pt x="4275" y="691"/>
                  </a:lnTo>
                  <a:cubicBezTo>
                    <a:pt x="4394" y="691"/>
                    <a:pt x="4502" y="750"/>
                    <a:pt x="4573" y="846"/>
                  </a:cubicBezTo>
                  <a:lnTo>
                    <a:pt x="5561" y="2227"/>
                  </a:lnTo>
                  <a:cubicBezTo>
                    <a:pt x="5585" y="2274"/>
                    <a:pt x="5645" y="2298"/>
                    <a:pt x="5692" y="2298"/>
                  </a:cubicBezTo>
                  <a:cubicBezTo>
                    <a:pt x="5716" y="2298"/>
                    <a:pt x="5764" y="2286"/>
                    <a:pt x="5775" y="2274"/>
                  </a:cubicBezTo>
                  <a:cubicBezTo>
                    <a:pt x="5859" y="2215"/>
                    <a:pt x="5871" y="2108"/>
                    <a:pt x="5811" y="2036"/>
                  </a:cubicBezTo>
                  <a:lnTo>
                    <a:pt x="4823" y="655"/>
                  </a:lnTo>
                  <a:cubicBezTo>
                    <a:pt x="4692" y="476"/>
                    <a:pt x="4490" y="357"/>
                    <a:pt x="4263" y="357"/>
                  </a:cubicBezTo>
                  <a:lnTo>
                    <a:pt x="3097" y="357"/>
                  </a:lnTo>
                  <a:lnTo>
                    <a:pt x="3097" y="155"/>
                  </a:lnTo>
                  <a:cubicBezTo>
                    <a:pt x="3097" y="72"/>
                    <a:pt x="3025" y="0"/>
                    <a:pt x="29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51" name="Google Shape;10251;p78"/>
          <p:cNvGrpSpPr/>
          <p:nvPr/>
        </p:nvGrpSpPr>
        <p:grpSpPr>
          <a:xfrm>
            <a:off x="8352145" y="5473576"/>
            <a:ext cx="300664" cy="482080"/>
            <a:chOff x="6264109" y="4279432"/>
            <a:chExt cx="225498" cy="36156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52" name="Google Shape;10252;p78"/>
            <p:cNvSpPr/>
            <p:nvPr/>
          </p:nvSpPr>
          <p:spPr>
            <a:xfrm>
              <a:off x="6264109" y="4279432"/>
              <a:ext cx="225498" cy="361560"/>
            </a:xfrm>
            <a:custGeom>
              <a:avLst/>
              <a:gdLst/>
              <a:ahLst/>
              <a:cxnLst/>
              <a:rect l="l" t="t" r="r" b="b"/>
              <a:pathLst>
                <a:path w="7085" h="11360" extrusionOk="0">
                  <a:moveTo>
                    <a:pt x="6716" y="870"/>
                  </a:moveTo>
                  <a:cubicBezTo>
                    <a:pt x="6716" y="870"/>
                    <a:pt x="6728" y="870"/>
                    <a:pt x="6728" y="882"/>
                  </a:cubicBezTo>
                  <a:lnTo>
                    <a:pt x="6728" y="1239"/>
                  </a:lnTo>
                  <a:lnTo>
                    <a:pt x="6751" y="1239"/>
                  </a:lnTo>
                  <a:lnTo>
                    <a:pt x="6192" y="1251"/>
                  </a:lnTo>
                  <a:cubicBezTo>
                    <a:pt x="6108" y="1251"/>
                    <a:pt x="6037" y="1322"/>
                    <a:pt x="6037" y="1418"/>
                  </a:cubicBezTo>
                  <a:cubicBezTo>
                    <a:pt x="6037" y="1501"/>
                    <a:pt x="6108" y="1584"/>
                    <a:pt x="6192" y="1584"/>
                  </a:cubicBezTo>
                  <a:lnTo>
                    <a:pt x="6394" y="1584"/>
                  </a:lnTo>
                  <a:lnTo>
                    <a:pt x="6394" y="7454"/>
                  </a:lnTo>
                  <a:cubicBezTo>
                    <a:pt x="6394" y="7454"/>
                    <a:pt x="6394" y="7478"/>
                    <a:pt x="6370" y="7478"/>
                  </a:cubicBezTo>
                  <a:lnTo>
                    <a:pt x="679" y="7478"/>
                  </a:lnTo>
                  <a:cubicBezTo>
                    <a:pt x="679" y="7478"/>
                    <a:pt x="655" y="7478"/>
                    <a:pt x="655" y="7454"/>
                  </a:cubicBezTo>
                  <a:lnTo>
                    <a:pt x="655" y="1584"/>
                  </a:lnTo>
                  <a:lnTo>
                    <a:pt x="5477" y="1584"/>
                  </a:lnTo>
                  <a:cubicBezTo>
                    <a:pt x="5573" y="1584"/>
                    <a:pt x="5644" y="1501"/>
                    <a:pt x="5644" y="1418"/>
                  </a:cubicBezTo>
                  <a:cubicBezTo>
                    <a:pt x="5644" y="1322"/>
                    <a:pt x="5573" y="1251"/>
                    <a:pt x="5477" y="1251"/>
                  </a:cubicBezTo>
                  <a:lnTo>
                    <a:pt x="322" y="1251"/>
                  </a:lnTo>
                  <a:cubicBezTo>
                    <a:pt x="322" y="1251"/>
                    <a:pt x="298" y="1251"/>
                    <a:pt x="298" y="1239"/>
                  </a:cubicBezTo>
                  <a:lnTo>
                    <a:pt x="298" y="882"/>
                  </a:lnTo>
                  <a:cubicBezTo>
                    <a:pt x="298" y="882"/>
                    <a:pt x="298" y="870"/>
                    <a:pt x="322" y="870"/>
                  </a:cubicBezTo>
                  <a:close/>
                  <a:moveTo>
                    <a:pt x="5358" y="7811"/>
                  </a:moveTo>
                  <a:lnTo>
                    <a:pt x="5858" y="10335"/>
                  </a:lnTo>
                  <a:lnTo>
                    <a:pt x="3691" y="10335"/>
                  </a:lnTo>
                  <a:lnTo>
                    <a:pt x="3691" y="8371"/>
                  </a:lnTo>
                  <a:cubicBezTo>
                    <a:pt x="3691" y="8276"/>
                    <a:pt x="3620" y="8204"/>
                    <a:pt x="3537" y="8204"/>
                  </a:cubicBezTo>
                  <a:cubicBezTo>
                    <a:pt x="3441" y="8204"/>
                    <a:pt x="3370" y="8276"/>
                    <a:pt x="3370" y="8371"/>
                  </a:cubicBezTo>
                  <a:lnTo>
                    <a:pt x="3370" y="10335"/>
                  </a:lnTo>
                  <a:lnTo>
                    <a:pt x="1215" y="10335"/>
                  </a:lnTo>
                  <a:lnTo>
                    <a:pt x="1715" y="7811"/>
                  </a:lnTo>
                  <a:close/>
                  <a:moveTo>
                    <a:pt x="3549" y="1"/>
                  </a:moveTo>
                  <a:cubicBezTo>
                    <a:pt x="3453" y="1"/>
                    <a:pt x="3382" y="72"/>
                    <a:pt x="3382" y="168"/>
                  </a:cubicBezTo>
                  <a:lnTo>
                    <a:pt x="3382" y="537"/>
                  </a:lnTo>
                  <a:lnTo>
                    <a:pt x="346" y="537"/>
                  </a:lnTo>
                  <a:cubicBezTo>
                    <a:pt x="155" y="537"/>
                    <a:pt x="0" y="691"/>
                    <a:pt x="0" y="882"/>
                  </a:cubicBezTo>
                  <a:lnTo>
                    <a:pt x="0" y="1239"/>
                  </a:lnTo>
                  <a:cubicBezTo>
                    <a:pt x="0" y="1430"/>
                    <a:pt x="155" y="1584"/>
                    <a:pt x="346" y="1584"/>
                  </a:cubicBezTo>
                  <a:lnTo>
                    <a:pt x="358" y="1584"/>
                  </a:lnTo>
                  <a:lnTo>
                    <a:pt x="358" y="7454"/>
                  </a:lnTo>
                  <a:cubicBezTo>
                    <a:pt x="358" y="7645"/>
                    <a:pt x="512" y="7799"/>
                    <a:pt x="703" y="7799"/>
                  </a:cubicBezTo>
                  <a:lnTo>
                    <a:pt x="1382" y="7799"/>
                  </a:lnTo>
                  <a:lnTo>
                    <a:pt x="715" y="11157"/>
                  </a:lnTo>
                  <a:cubicBezTo>
                    <a:pt x="703" y="11252"/>
                    <a:pt x="762" y="11347"/>
                    <a:pt x="858" y="11359"/>
                  </a:cubicBezTo>
                  <a:lnTo>
                    <a:pt x="882" y="11359"/>
                  </a:lnTo>
                  <a:cubicBezTo>
                    <a:pt x="953" y="11359"/>
                    <a:pt x="1036" y="11300"/>
                    <a:pt x="1048" y="11217"/>
                  </a:cubicBezTo>
                  <a:lnTo>
                    <a:pt x="1167" y="10645"/>
                  </a:lnTo>
                  <a:lnTo>
                    <a:pt x="3382" y="10645"/>
                  </a:lnTo>
                  <a:lnTo>
                    <a:pt x="3382" y="11193"/>
                  </a:lnTo>
                  <a:cubicBezTo>
                    <a:pt x="3382" y="11288"/>
                    <a:pt x="3453" y="11359"/>
                    <a:pt x="3549" y="11359"/>
                  </a:cubicBezTo>
                  <a:cubicBezTo>
                    <a:pt x="3632" y="11359"/>
                    <a:pt x="3703" y="11288"/>
                    <a:pt x="3703" y="11193"/>
                  </a:cubicBezTo>
                  <a:lnTo>
                    <a:pt x="3703" y="10645"/>
                  </a:lnTo>
                  <a:lnTo>
                    <a:pt x="5930" y="10645"/>
                  </a:lnTo>
                  <a:lnTo>
                    <a:pt x="6049" y="11217"/>
                  </a:lnTo>
                  <a:cubicBezTo>
                    <a:pt x="6061" y="11300"/>
                    <a:pt x="6132" y="11359"/>
                    <a:pt x="6204" y="11359"/>
                  </a:cubicBezTo>
                  <a:lnTo>
                    <a:pt x="6239" y="11359"/>
                  </a:lnTo>
                  <a:cubicBezTo>
                    <a:pt x="6323" y="11336"/>
                    <a:pt x="6382" y="11252"/>
                    <a:pt x="6370" y="11157"/>
                  </a:cubicBezTo>
                  <a:lnTo>
                    <a:pt x="5704" y="7799"/>
                  </a:lnTo>
                  <a:lnTo>
                    <a:pt x="6382" y="7799"/>
                  </a:lnTo>
                  <a:cubicBezTo>
                    <a:pt x="6585" y="7799"/>
                    <a:pt x="6728" y="7645"/>
                    <a:pt x="6728" y="7454"/>
                  </a:cubicBezTo>
                  <a:lnTo>
                    <a:pt x="6728" y="1584"/>
                  </a:lnTo>
                  <a:lnTo>
                    <a:pt x="6739" y="1584"/>
                  </a:lnTo>
                  <a:cubicBezTo>
                    <a:pt x="6942" y="1584"/>
                    <a:pt x="7085" y="1430"/>
                    <a:pt x="7085" y="1239"/>
                  </a:cubicBezTo>
                  <a:lnTo>
                    <a:pt x="7085" y="882"/>
                  </a:lnTo>
                  <a:cubicBezTo>
                    <a:pt x="7085" y="691"/>
                    <a:pt x="6930" y="537"/>
                    <a:pt x="6751" y="537"/>
                  </a:cubicBezTo>
                  <a:lnTo>
                    <a:pt x="3715" y="537"/>
                  </a:lnTo>
                  <a:lnTo>
                    <a:pt x="3715" y="168"/>
                  </a:lnTo>
                  <a:cubicBezTo>
                    <a:pt x="3715" y="72"/>
                    <a:pt x="3632" y="1"/>
                    <a:pt x="354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53" name="Google Shape;10253;p78"/>
            <p:cNvSpPr/>
            <p:nvPr/>
          </p:nvSpPr>
          <p:spPr>
            <a:xfrm>
              <a:off x="6303129" y="4370395"/>
              <a:ext cx="146693" cy="106495"/>
            </a:xfrm>
            <a:custGeom>
              <a:avLst/>
              <a:gdLst/>
              <a:ahLst/>
              <a:cxnLst/>
              <a:rect l="l" t="t" r="r" b="b"/>
              <a:pathLst>
                <a:path w="4609" h="3346" extrusionOk="0">
                  <a:moveTo>
                    <a:pt x="3561" y="0"/>
                  </a:moveTo>
                  <a:cubicBezTo>
                    <a:pt x="3466" y="0"/>
                    <a:pt x="3394" y="72"/>
                    <a:pt x="3394" y="167"/>
                  </a:cubicBezTo>
                  <a:cubicBezTo>
                    <a:pt x="3394" y="250"/>
                    <a:pt x="3466" y="334"/>
                    <a:pt x="3561" y="334"/>
                  </a:cubicBezTo>
                  <a:lnTo>
                    <a:pt x="4049" y="334"/>
                  </a:lnTo>
                  <a:lnTo>
                    <a:pt x="2406" y="1965"/>
                  </a:lnTo>
                  <a:lnTo>
                    <a:pt x="2394" y="1965"/>
                  </a:lnTo>
                  <a:lnTo>
                    <a:pt x="2025" y="1596"/>
                  </a:lnTo>
                  <a:cubicBezTo>
                    <a:pt x="1959" y="1530"/>
                    <a:pt x="1870" y="1498"/>
                    <a:pt x="1781" y="1498"/>
                  </a:cubicBezTo>
                  <a:cubicBezTo>
                    <a:pt x="1692" y="1498"/>
                    <a:pt x="1602" y="1530"/>
                    <a:pt x="1537" y="1596"/>
                  </a:cubicBezTo>
                  <a:lnTo>
                    <a:pt x="60" y="3072"/>
                  </a:lnTo>
                  <a:cubicBezTo>
                    <a:pt x="1" y="3132"/>
                    <a:pt x="1" y="3227"/>
                    <a:pt x="60" y="3310"/>
                  </a:cubicBezTo>
                  <a:cubicBezTo>
                    <a:pt x="84" y="3334"/>
                    <a:pt x="132" y="3346"/>
                    <a:pt x="179" y="3346"/>
                  </a:cubicBezTo>
                  <a:cubicBezTo>
                    <a:pt x="227" y="3346"/>
                    <a:pt x="263" y="3334"/>
                    <a:pt x="298" y="3310"/>
                  </a:cubicBezTo>
                  <a:lnTo>
                    <a:pt x="1775" y="1834"/>
                  </a:lnTo>
                  <a:lnTo>
                    <a:pt x="1787" y="1834"/>
                  </a:lnTo>
                  <a:lnTo>
                    <a:pt x="2156" y="2203"/>
                  </a:lnTo>
                  <a:cubicBezTo>
                    <a:pt x="2215" y="2263"/>
                    <a:pt x="2311" y="2310"/>
                    <a:pt x="2394" y="2310"/>
                  </a:cubicBezTo>
                  <a:cubicBezTo>
                    <a:pt x="2477" y="2310"/>
                    <a:pt x="2573" y="2274"/>
                    <a:pt x="2632" y="2203"/>
                  </a:cubicBezTo>
                  <a:lnTo>
                    <a:pt x="4263" y="572"/>
                  </a:lnTo>
                  <a:lnTo>
                    <a:pt x="4263" y="1060"/>
                  </a:lnTo>
                  <a:cubicBezTo>
                    <a:pt x="4263" y="1143"/>
                    <a:pt x="4347" y="1227"/>
                    <a:pt x="4430" y="1227"/>
                  </a:cubicBezTo>
                  <a:cubicBezTo>
                    <a:pt x="4525" y="1227"/>
                    <a:pt x="4597" y="1143"/>
                    <a:pt x="4597" y="1060"/>
                  </a:cubicBezTo>
                  <a:lnTo>
                    <a:pt x="4597" y="167"/>
                  </a:lnTo>
                  <a:cubicBezTo>
                    <a:pt x="4609" y="72"/>
                    <a:pt x="4537" y="0"/>
                    <a:pt x="445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54" name="Google Shape;10254;p78"/>
          <p:cNvGrpSpPr/>
          <p:nvPr/>
        </p:nvGrpSpPr>
        <p:grpSpPr>
          <a:xfrm>
            <a:off x="10572771" y="5480153"/>
            <a:ext cx="527021" cy="468416"/>
            <a:chOff x="7929578" y="4284365"/>
            <a:chExt cx="395266" cy="35131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55" name="Google Shape;10255;p78"/>
            <p:cNvSpPr/>
            <p:nvPr/>
          </p:nvSpPr>
          <p:spPr>
            <a:xfrm>
              <a:off x="7954213" y="4588668"/>
              <a:ext cx="11394" cy="47009"/>
            </a:xfrm>
            <a:custGeom>
              <a:avLst/>
              <a:gdLst/>
              <a:ahLst/>
              <a:cxnLst/>
              <a:rect l="l" t="t" r="r" b="b"/>
              <a:pathLst>
                <a:path w="358" h="1477" extrusionOk="0">
                  <a:moveTo>
                    <a:pt x="179" y="0"/>
                  </a:moveTo>
                  <a:cubicBezTo>
                    <a:pt x="84" y="0"/>
                    <a:pt x="0" y="84"/>
                    <a:pt x="0" y="179"/>
                  </a:cubicBezTo>
                  <a:lnTo>
                    <a:pt x="0" y="1298"/>
                  </a:lnTo>
                  <a:cubicBezTo>
                    <a:pt x="0" y="1405"/>
                    <a:pt x="84" y="1477"/>
                    <a:pt x="179" y="1477"/>
                  </a:cubicBezTo>
                  <a:cubicBezTo>
                    <a:pt x="286" y="1477"/>
                    <a:pt x="358" y="1405"/>
                    <a:pt x="358" y="1298"/>
                  </a:cubicBezTo>
                  <a:lnTo>
                    <a:pt x="358" y="179"/>
                  </a:lnTo>
                  <a:cubicBezTo>
                    <a:pt x="358" y="96"/>
                    <a:pt x="286" y="0"/>
                    <a:pt x="17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56" name="Google Shape;10256;p78"/>
            <p:cNvSpPr/>
            <p:nvPr/>
          </p:nvSpPr>
          <p:spPr>
            <a:xfrm>
              <a:off x="7929578" y="4432522"/>
              <a:ext cx="213372" cy="203155"/>
            </a:xfrm>
            <a:custGeom>
              <a:avLst/>
              <a:gdLst/>
              <a:ahLst/>
              <a:cxnLst/>
              <a:rect l="l" t="t" r="r" b="b"/>
              <a:pathLst>
                <a:path w="6704" h="6383" extrusionOk="0">
                  <a:moveTo>
                    <a:pt x="6192" y="1013"/>
                  </a:moveTo>
                  <a:lnTo>
                    <a:pt x="6275" y="1275"/>
                  </a:lnTo>
                  <a:cubicBezTo>
                    <a:pt x="6287" y="1358"/>
                    <a:pt x="6275" y="1430"/>
                    <a:pt x="6216" y="1489"/>
                  </a:cubicBezTo>
                  <a:lnTo>
                    <a:pt x="6108" y="1596"/>
                  </a:lnTo>
                  <a:lnTo>
                    <a:pt x="5858" y="1334"/>
                  </a:lnTo>
                  <a:lnTo>
                    <a:pt x="6192" y="1013"/>
                  </a:lnTo>
                  <a:close/>
                  <a:moveTo>
                    <a:pt x="1941" y="382"/>
                  </a:moveTo>
                  <a:cubicBezTo>
                    <a:pt x="2251" y="382"/>
                    <a:pt x="2536" y="501"/>
                    <a:pt x="2763" y="727"/>
                  </a:cubicBezTo>
                  <a:cubicBezTo>
                    <a:pt x="2965" y="953"/>
                    <a:pt x="3096" y="1251"/>
                    <a:pt x="3132" y="1573"/>
                  </a:cubicBezTo>
                  <a:cubicBezTo>
                    <a:pt x="3144" y="1692"/>
                    <a:pt x="3156" y="1846"/>
                    <a:pt x="3179" y="2001"/>
                  </a:cubicBezTo>
                  <a:cubicBezTo>
                    <a:pt x="2977" y="1680"/>
                    <a:pt x="2656" y="1430"/>
                    <a:pt x="2239" y="1287"/>
                  </a:cubicBezTo>
                  <a:cubicBezTo>
                    <a:pt x="1947" y="1199"/>
                    <a:pt x="1670" y="1191"/>
                    <a:pt x="1579" y="1191"/>
                  </a:cubicBezTo>
                  <a:cubicBezTo>
                    <a:pt x="1559" y="1191"/>
                    <a:pt x="1548" y="1192"/>
                    <a:pt x="1548" y="1192"/>
                  </a:cubicBezTo>
                  <a:cubicBezTo>
                    <a:pt x="1513" y="1192"/>
                    <a:pt x="1465" y="1204"/>
                    <a:pt x="1429" y="1251"/>
                  </a:cubicBezTo>
                  <a:lnTo>
                    <a:pt x="1108" y="1585"/>
                  </a:lnTo>
                  <a:cubicBezTo>
                    <a:pt x="1036" y="1668"/>
                    <a:pt x="1036" y="1787"/>
                    <a:pt x="1108" y="1846"/>
                  </a:cubicBezTo>
                  <a:cubicBezTo>
                    <a:pt x="1143" y="1882"/>
                    <a:pt x="1191" y="1900"/>
                    <a:pt x="1237" y="1900"/>
                  </a:cubicBezTo>
                  <a:cubicBezTo>
                    <a:pt x="1283" y="1900"/>
                    <a:pt x="1328" y="1882"/>
                    <a:pt x="1358" y="1846"/>
                  </a:cubicBezTo>
                  <a:lnTo>
                    <a:pt x="1632" y="1561"/>
                  </a:lnTo>
                  <a:cubicBezTo>
                    <a:pt x="1870" y="1573"/>
                    <a:pt x="2620" y="1668"/>
                    <a:pt x="2906" y="2299"/>
                  </a:cubicBezTo>
                  <a:cubicBezTo>
                    <a:pt x="2834" y="2763"/>
                    <a:pt x="2417" y="3120"/>
                    <a:pt x="1929" y="3120"/>
                  </a:cubicBezTo>
                  <a:cubicBezTo>
                    <a:pt x="1393" y="3120"/>
                    <a:pt x="941" y="2680"/>
                    <a:pt x="941" y="2144"/>
                  </a:cubicBezTo>
                  <a:cubicBezTo>
                    <a:pt x="941" y="2037"/>
                    <a:pt x="870" y="1966"/>
                    <a:pt x="762" y="1966"/>
                  </a:cubicBezTo>
                  <a:cubicBezTo>
                    <a:pt x="751" y="1966"/>
                    <a:pt x="715" y="1966"/>
                    <a:pt x="703" y="1977"/>
                  </a:cubicBezTo>
                  <a:cubicBezTo>
                    <a:pt x="715" y="1835"/>
                    <a:pt x="751" y="1680"/>
                    <a:pt x="751" y="1573"/>
                  </a:cubicBezTo>
                  <a:cubicBezTo>
                    <a:pt x="774" y="1251"/>
                    <a:pt x="893" y="953"/>
                    <a:pt x="1120" y="727"/>
                  </a:cubicBezTo>
                  <a:cubicBezTo>
                    <a:pt x="1334" y="501"/>
                    <a:pt x="1632" y="382"/>
                    <a:pt x="1941" y="382"/>
                  </a:cubicBezTo>
                  <a:close/>
                  <a:moveTo>
                    <a:pt x="631" y="2442"/>
                  </a:moveTo>
                  <a:cubicBezTo>
                    <a:pt x="703" y="2763"/>
                    <a:pt x="917" y="3049"/>
                    <a:pt x="1179" y="3228"/>
                  </a:cubicBezTo>
                  <a:lnTo>
                    <a:pt x="1179" y="3442"/>
                  </a:lnTo>
                  <a:lnTo>
                    <a:pt x="1167" y="3442"/>
                  </a:lnTo>
                  <a:cubicBezTo>
                    <a:pt x="822" y="3382"/>
                    <a:pt x="572" y="3287"/>
                    <a:pt x="417" y="3216"/>
                  </a:cubicBezTo>
                  <a:cubicBezTo>
                    <a:pt x="405" y="3216"/>
                    <a:pt x="417" y="3204"/>
                    <a:pt x="417" y="3204"/>
                  </a:cubicBezTo>
                  <a:cubicBezTo>
                    <a:pt x="501" y="2989"/>
                    <a:pt x="572" y="2728"/>
                    <a:pt x="631" y="2442"/>
                  </a:cubicBezTo>
                  <a:close/>
                  <a:moveTo>
                    <a:pt x="3239" y="2454"/>
                  </a:moveTo>
                  <a:cubicBezTo>
                    <a:pt x="3275" y="2692"/>
                    <a:pt x="3334" y="2942"/>
                    <a:pt x="3418" y="3144"/>
                  </a:cubicBezTo>
                  <a:lnTo>
                    <a:pt x="3084" y="3454"/>
                  </a:lnTo>
                  <a:cubicBezTo>
                    <a:pt x="3037" y="3478"/>
                    <a:pt x="3001" y="3513"/>
                    <a:pt x="2941" y="3513"/>
                  </a:cubicBezTo>
                  <a:lnTo>
                    <a:pt x="2894" y="3513"/>
                  </a:lnTo>
                  <a:cubicBezTo>
                    <a:pt x="2775" y="3513"/>
                    <a:pt x="2679" y="3418"/>
                    <a:pt x="2679" y="3299"/>
                  </a:cubicBezTo>
                  <a:lnTo>
                    <a:pt x="2679" y="3239"/>
                  </a:lnTo>
                  <a:cubicBezTo>
                    <a:pt x="2953" y="3061"/>
                    <a:pt x="3144" y="2787"/>
                    <a:pt x="3239" y="2454"/>
                  </a:cubicBezTo>
                  <a:close/>
                  <a:moveTo>
                    <a:pt x="2358" y="3418"/>
                  </a:moveTo>
                  <a:cubicBezTo>
                    <a:pt x="2370" y="3525"/>
                    <a:pt x="2429" y="3620"/>
                    <a:pt x="2489" y="3692"/>
                  </a:cubicBezTo>
                  <a:lnTo>
                    <a:pt x="2203" y="3954"/>
                  </a:lnTo>
                  <a:cubicBezTo>
                    <a:pt x="2132" y="4031"/>
                    <a:pt x="2033" y="4070"/>
                    <a:pt x="1934" y="4070"/>
                  </a:cubicBezTo>
                  <a:cubicBezTo>
                    <a:pt x="1834" y="4070"/>
                    <a:pt x="1733" y="4031"/>
                    <a:pt x="1655" y="3954"/>
                  </a:cubicBezTo>
                  <a:lnTo>
                    <a:pt x="1489" y="3799"/>
                  </a:lnTo>
                  <a:cubicBezTo>
                    <a:pt x="1524" y="3740"/>
                    <a:pt x="1536" y="3680"/>
                    <a:pt x="1536" y="3620"/>
                  </a:cubicBezTo>
                  <a:lnTo>
                    <a:pt x="1536" y="3418"/>
                  </a:lnTo>
                  <a:cubicBezTo>
                    <a:pt x="1667" y="3466"/>
                    <a:pt x="1810" y="3478"/>
                    <a:pt x="1941" y="3478"/>
                  </a:cubicBezTo>
                  <a:cubicBezTo>
                    <a:pt x="2084" y="3478"/>
                    <a:pt x="2227" y="3454"/>
                    <a:pt x="2358" y="3418"/>
                  </a:cubicBezTo>
                  <a:close/>
                  <a:moveTo>
                    <a:pt x="1941" y="1"/>
                  </a:moveTo>
                  <a:cubicBezTo>
                    <a:pt x="1120" y="1"/>
                    <a:pt x="465" y="656"/>
                    <a:pt x="393" y="1537"/>
                  </a:cubicBezTo>
                  <a:cubicBezTo>
                    <a:pt x="358" y="1882"/>
                    <a:pt x="239" y="2644"/>
                    <a:pt x="72" y="3061"/>
                  </a:cubicBezTo>
                  <a:cubicBezTo>
                    <a:pt x="0" y="3251"/>
                    <a:pt x="96" y="3454"/>
                    <a:pt x="274" y="3537"/>
                  </a:cubicBezTo>
                  <a:cubicBezTo>
                    <a:pt x="405" y="3597"/>
                    <a:pt x="608" y="3692"/>
                    <a:pt x="893" y="3751"/>
                  </a:cubicBezTo>
                  <a:lnTo>
                    <a:pt x="417" y="3990"/>
                  </a:lnTo>
                  <a:cubicBezTo>
                    <a:pt x="155" y="4121"/>
                    <a:pt x="0" y="4371"/>
                    <a:pt x="0" y="4668"/>
                  </a:cubicBezTo>
                  <a:lnTo>
                    <a:pt x="0" y="6204"/>
                  </a:lnTo>
                  <a:cubicBezTo>
                    <a:pt x="0" y="6311"/>
                    <a:pt x="72" y="6383"/>
                    <a:pt x="179" y="6383"/>
                  </a:cubicBezTo>
                  <a:cubicBezTo>
                    <a:pt x="286" y="6383"/>
                    <a:pt x="358" y="6311"/>
                    <a:pt x="358" y="6204"/>
                  </a:cubicBezTo>
                  <a:lnTo>
                    <a:pt x="358" y="4668"/>
                  </a:lnTo>
                  <a:cubicBezTo>
                    <a:pt x="358" y="4525"/>
                    <a:pt x="453" y="4371"/>
                    <a:pt x="584" y="4311"/>
                  </a:cubicBezTo>
                  <a:lnTo>
                    <a:pt x="1191" y="4013"/>
                  </a:lnTo>
                  <a:lnTo>
                    <a:pt x="1405" y="4216"/>
                  </a:lnTo>
                  <a:cubicBezTo>
                    <a:pt x="1548" y="4347"/>
                    <a:pt x="1739" y="4418"/>
                    <a:pt x="1929" y="4418"/>
                  </a:cubicBezTo>
                  <a:cubicBezTo>
                    <a:pt x="2120" y="4418"/>
                    <a:pt x="2310" y="4347"/>
                    <a:pt x="2453" y="4216"/>
                  </a:cubicBezTo>
                  <a:lnTo>
                    <a:pt x="2822" y="3859"/>
                  </a:lnTo>
                  <a:lnTo>
                    <a:pt x="2929" y="3859"/>
                  </a:lnTo>
                  <a:cubicBezTo>
                    <a:pt x="3084" y="3859"/>
                    <a:pt x="3215" y="3799"/>
                    <a:pt x="3322" y="3692"/>
                  </a:cubicBezTo>
                  <a:lnTo>
                    <a:pt x="5584" y="1561"/>
                  </a:lnTo>
                  <a:lnTo>
                    <a:pt x="5835" y="1811"/>
                  </a:lnTo>
                  <a:lnTo>
                    <a:pt x="3001" y="4656"/>
                  </a:lnTo>
                  <a:cubicBezTo>
                    <a:pt x="2822" y="4835"/>
                    <a:pt x="2715" y="5073"/>
                    <a:pt x="2715" y="5347"/>
                  </a:cubicBezTo>
                  <a:lnTo>
                    <a:pt x="2715" y="6192"/>
                  </a:lnTo>
                  <a:cubicBezTo>
                    <a:pt x="2715" y="6299"/>
                    <a:pt x="2787" y="6371"/>
                    <a:pt x="2894" y="6371"/>
                  </a:cubicBezTo>
                  <a:cubicBezTo>
                    <a:pt x="3001" y="6371"/>
                    <a:pt x="3072" y="6299"/>
                    <a:pt x="3072" y="6192"/>
                  </a:cubicBezTo>
                  <a:lnTo>
                    <a:pt x="3072" y="5371"/>
                  </a:lnTo>
                  <a:cubicBezTo>
                    <a:pt x="3072" y="5204"/>
                    <a:pt x="3132" y="5061"/>
                    <a:pt x="3251" y="4954"/>
                  </a:cubicBezTo>
                  <a:lnTo>
                    <a:pt x="6466" y="1739"/>
                  </a:lnTo>
                  <a:cubicBezTo>
                    <a:pt x="6597" y="1608"/>
                    <a:pt x="6656" y="1394"/>
                    <a:pt x="6608" y="1204"/>
                  </a:cubicBezTo>
                  <a:lnTo>
                    <a:pt x="6513" y="727"/>
                  </a:lnTo>
                  <a:lnTo>
                    <a:pt x="6632" y="608"/>
                  </a:lnTo>
                  <a:cubicBezTo>
                    <a:pt x="6704" y="537"/>
                    <a:pt x="6704" y="430"/>
                    <a:pt x="6644" y="358"/>
                  </a:cubicBezTo>
                  <a:cubicBezTo>
                    <a:pt x="6607" y="321"/>
                    <a:pt x="6560" y="303"/>
                    <a:pt x="6513" y="303"/>
                  </a:cubicBezTo>
                  <a:cubicBezTo>
                    <a:pt x="6470" y="303"/>
                    <a:pt x="6428" y="318"/>
                    <a:pt x="6394" y="346"/>
                  </a:cubicBezTo>
                  <a:lnTo>
                    <a:pt x="3727" y="2858"/>
                  </a:lnTo>
                  <a:cubicBezTo>
                    <a:pt x="3608" y="2430"/>
                    <a:pt x="3501" y="1846"/>
                    <a:pt x="3489" y="1537"/>
                  </a:cubicBezTo>
                  <a:cubicBezTo>
                    <a:pt x="3429" y="656"/>
                    <a:pt x="2751" y="1"/>
                    <a:pt x="194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57" name="Google Shape;10257;p78"/>
            <p:cNvSpPr/>
            <p:nvPr/>
          </p:nvSpPr>
          <p:spPr>
            <a:xfrm>
              <a:off x="8090243" y="4284365"/>
              <a:ext cx="234601" cy="196344"/>
            </a:xfrm>
            <a:custGeom>
              <a:avLst/>
              <a:gdLst/>
              <a:ahLst/>
              <a:cxnLst/>
              <a:rect l="l" t="t" r="r" b="b"/>
              <a:pathLst>
                <a:path w="7371" h="6169" extrusionOk="0">
                  <a:moveTo>
                    <a:pt x="572" y="1"/>
                  </a:moveTo>
                  <a:cubicBezTo>
                    <a:pt x="251" y="1"/>
                    <a:pt x="1" y="251"/>
                    <a:pt x="1" y="560"/>
                  </a:cubicBezTo>
                  <a:lnTo>
                    <a:pt x="1" y="5275"/>
                  </a:lnTo>
                  <a:cubicBezTo>
                    <a:pt x="1" y="5382"/>
                    <a:pt x="72" y="5454"/>
                    <a:pt x="179" y="5454"/>
                  </a:cubicBezTo>
                  <a:cubicBezTo>
                    <a:pt x="286" y="5454"/>
                    <a:pt x="358" y="5382"/>
                    <a:pt x="358" y="5275"/>
                  </a:cubicBezTo>
                  <a:lnTo>
                    <a:pt x="358" y="560"/>
                  </a:lnTo>
                  <a:cubicBezTo>
                    <a:pt x="358" y="441"/>
                    <a:pt x="453" y="358"/>
                    <a:pt x="572" y="358"/>
                  </a:cubicBezTo>
                  <a:lnTo>
                    <a:pt x="6787" y="358"/>
                  </a:lnTo>
                  <a:cubicBezTo>
                    <a:pt x="6906" y="358"/>
                    <a:pt x="7002" y="441"/>
                    <a:pt x="7002" y="560"/>
                  </a:cubicBezTo>
                  <a:lnTo>
                    <a:pt x="7002" y="5608"/>
                  </a:lnTo>
                  <a:cubicBezTo>
                    <a:pt x="7002" y="5728"/>
                    <a:pt x="6906" y="5811"/>
                    <a:pt x="6787" y="5811"/>
                  </a:cubicBezTo>
                  <a:lnTo>
                    <a:pt x="2191" y="5811"/>
                  </a:lnTo>
                  <a:cubicBezTo>
                    <a:pt x="2084" y="5811"/>
                    <a:pt x="2013" y="5894"/>
                    <a:pt x="2013" y="5989"/>
                  </a:cubicBezTo>
                  <a:cubicBezTo>
                    <a:pt x="2013" y="6097"/>
                    <a:pt x="2084" y="6168"/>
                    <a:pt x="2191" y="6168"/>
                  </a:cubicBezTo>
                  <a:lnTo>
                    <a:pt x="6787" y="6168"/>
                  </a:lnTo>
                  <a:cubicBezTo>
                    <a:pt x="7097" y="6168"/>
                    <a:pt x="7359" y="5918"/>
                    <a:pt x="7359" y="5608"/>
                  </a:cubicBezTo>
                  <a:lnTo>
                    <a:pt x="7359" y="560"/>
                  </a:lnTo>
                  <a:cubicBezTo>
                    <a:pt x="7371" y="251"/>
                    <a:pt x="7097" y="1"/>
                    <a:pt x="678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58" name="Google Shape;10258;p78"/>
            <p:cNvSpPr/>
            <p:nvPr/>
          </p:nvSpPr>
          <p:spPr>
            <a:xfrm>
              <a:off x="8145591" y="4309382"/>
              <a:ext cx="136063" cy="135299"/>
            </a:xfrm>
            <a:custGeom>
              <a:avLst/>
              <a:gdLst/>
              <a:ahLst/>
              <a:cxnLst/>
              <a:rect l="l" t="t" r="r" b="b"/>
              <a:pathLst>
                <a:path w="4275" h="4251" extrusionOk="0">
                  <a:moveTo>
                    <a:pt x="1953" y="739"/>
                  </a:moveTo>
                  <a:cubicBezTo>
                    <a:pt x="2322" y="739"/>
                    <a:pt x="2655" y="882"/>
                    <a:pt x="2917" y="1084"/>
                  </a:cubicBezTo>
                  <a:lnTo>
                    <a:pt x="1822" y="2179"/>
                  </a:lnTo>
                  <a:cubicBezTo>
                    <a:pt x="1750" y="2263"/>
                    <a:pt x="1750" y="2382"/>
                    <a:pt x="1822" y="2441"/>
                  </a:cubicBezTo>
                  <a:cubicBezTo>
                    <a:pt x="1845" y="2465"/>
                    <a:pt x="1905" y="2501"/>
                    <a:pt x="1953" y="2501"/>
                  </a:cubicBezTo>
                  <a:cubicBezTo>
                    <a:pt x="2000" y="2501"/>
                    <a:pt x="2048" y="2477"/>
                    <a:pt x="2084" y="2441"/>
                  </a:cubicBezTo>
                  <a:lnTo>
                    <a:pt x="2643" y="1882"/>
                  </a:lnTo>
                  <a:cubicBezTo>
                    <a:pt x="2715" y="2001"/>
                    <a:pt x="2762" y="2155"/>
                    <a:pt x="2762" y="2298"/>
                  </a:cubicBezTo>
                  <a:cubicBezTo>
                    <a:pt x="2762" y="2739"/>
                    <a:pt x="2405" y="3096"/>
                    <a:pt x="1965" y="3096"/>
                  </a:cubicBezTo>
                  <a:cubicBezTo>
                    <a:pt x="1536" y="3096"/>
                    <a:pt x="1179" y="2739"/>
                    <a:pt x="1179" y="2298"/>
                  </a:cubicBezTo>
                  <a:cubicBezTo>
                    <a:pt x="1179" y="1870"/>
                    <a:pt x="1536" y="1513"/>
                    <a:pt x="1965" y="1513"/>
                  </a:cubicBezTo>
                  <a:cubicBezTo>
                    <a:pt x="2072" y="1513"/>
                    <a:pt x="2143" y="1441"/>
                    <a:pt x="2143" y="1334"/>
                  </a:cubicBezTo>
                  <a:cubicBezTo>
                    <a:pt x="2143" y="1227"/>
                    <a:pt x="2072" y="1155"/>
                    <a:pt x="1965" y="1155"/>
                  </a:cubicBezTo>
                  <a:cubicBezTo>
                    <a:pt x="1334" y="1155"/>
                    <a:pt x="822" y="1679"/>
                    <a:pt x="822" y="2298"/>
                  </a:cubicBezTo>
                  <a:cubicBezTo>
                    <a:pt x="822" y="2941"/>
                    <a:pt x="1345" y="3453"/>
                    <a:pt x="1965" y="3453"/>
                  </a:cubicBezTo>
                  <a:cubicBezTo>
                    <a:pt x="2607" y="3453"/>
                    <a:pt x="3119" y="2929"/>
                    <a:pt x="3119" y="2298"/>
                  </a:cubicBezTo>
                  <a:cubicBezTo>
                    <a:pt x="3119" y="2060"/>
                    <a:pt x="3036" y="1822"/>
                    <a:pt x="2893" y="1632"/>
                  </a:cubicBezTo>
                  <a:lnTo>
                    <a:pt x="3191" y="1334"/>
                  </a:lnTo>
                  <a:cubicBezTo>
                    <a:pt x="3381" y="1608"/>
                    <a:pt x="3512" y="1953"/>
                    <a:pt x="3512" y="2310"/>
                  </a:cubicBezTo>
                  <a:cubicBezTo>
                    <a:pt x="3512" y="3168"/>
                    <a:pt x="2822" y="3870"/>
                    <a:pt x="1953" y="3870"/>
                  </a:cubicBezTo>
                  <a:cubicBezTo>
                    <a:pt x="1095" y="3870"/>
                    <a:pt x="393" y="3168"/>
                    <a:pt x="393" y="2310"/>
                  </a:cubicBezTo>
                  <a:cubicBezTo>
                    <a:pt x="393" y="1441"/>
                    <a:pt x="1095" y="739"/>
                    <a:pt x="1953" y="739"/>
                  </a:cubicBezTo>
                  <a:close/>
                  <a:moveTo>
                    <a:pt x="3500" y="0"/>
                  </a:moveTo>
                  <a:cubicBezTo>
                    <a:pt x="3393" y="0"/>
                    <a:pt x="3322" y="72"/>
                    <a:pt x="3322" y="179"/>
                  </a:cubicBezTo>
                  <a:lnTo>
                    <a:pt x="3322" y="679"/>
                  </a:lnTo>
                  <a:lnTo>
                    <a:pt x="3179" y="834"/>
                  </a:lnTo>
                  <a:cubicBezTo>
                    <a:pt x="2846" y="548"/>
                    <a:pt x="2417" y="381"/>
                    <a:pt x="1941" y="381"/>
                  </a:cubicBezTo>
                  <a:cubicBezTo>
                    <a:pt x="869" y="381"/>
                    <a:pt x="0" y="1251"/>
                    <a:pt x="0" y="2322"/>
                  </a:cubicBezTo>
                  <a:cubicBezTo>
                    <a:pt x="0" y="3394"/>
                    <a:pt x="869" y="4251"/>
                    <a:pt x="1941" y="4251"/>
                  </a:cubicBezTo>
                  <a:cubicBezTo>
                    <a:pt x="3012" y="4251"/>
                    <a:pt x="3870" y="3394"/>
                    <a:pt x="3870" y="2322"/>
                  </a:cubicBezTo>
                  <a:cubicBezTo>
                    <a:pt x="3870" y="1858"/>
                    <a:pt x="3715" y="1429"/>
                    <a:pt x="3429" y="1084"/>
                  </a:cubicBezTo>
                  <a:lnTo>
                    <a:pt x="3572" y="941"/>
                  </a:lnTo>
                  <a:lnTo>
                    <a:pt x="4084" y="941"/>
                  </a:lnTo>
                  <a:cubicBezTo>
                    <a:pt x="4191" y="941"/>
                    <a:pt x="4262" y="858"/>
                    <a:pt x="4262" y="751"/>
                  </a:cubicBezTo>
                  <a:cubicBezTo>
                    <a:pt x="4262" y="655"/>
                    <a:pt x="4191" y="584"/>
                    <a:pt x="4084" y="584"/>
                  </a:cubicBezTo>
                  <a:lnTo>
                    <a:pt x="3929" y="584"/>
                  </a:lnTo>
                  <a:lnTo>
                    <a:pt x="4203" y="310"/>
                  </a:lnTo>
                  <a:cubicBezTo>
                    <a:pt x="4274" y="239"/>
                    <a:pt x="4274" y="120"/>
                    <a:pt x="4203" y="60"/>
                  </a:cubicBezTo>
                  <a:cubicBezTo>
                    <a:pt x="4167" y="24"/>
                    <a:pt x="4120" y="6"/>
                    <a:pt x="4073" y="6"/>
                  </a:cubicBezTo>
                  <a:cubicBezTo>
                    <a:pt x="4027" y="6"/>
                    <a:pt x="3983" y="24"/>
                    <a:pt x="3953" y="60"/>
                  </a:cubicBezTo>
                  <a:lnTo>
                    <a:pt x="3679" y="322"/>
                  </a:lnTo>
                  <a:lnTo>
                    <a:pt x="3679" y="179"/>
                  </a:lnTo>
                  <a:cubicBezTo>
                    <a:pt x="3679" y="72"/>
                    <a:pt x="3608" y="0"/>
                    <a:pt x="350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59" name="Google Shape;10259;p78"/>
          <p:cNvGrpSpPr/>
          <p:nvPr/>
        </p:nvGrpSpPr>
        <p:grpSpPr>
          <a:xfrm>
            <a:off x="8794003" y="5532703"/>
            <a:ext cx="568420" cy="443768"/>
            <a:chOff x="6639652" y="4323777"/>
            <a:chExt cx="426315" cy="33282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60" name="Google Shape;10260;p78"/>
            <p:cNvSpPr/>
            <p:nvPr/>
          </p:nvSpPr>
          <p:spPr>
            <a:xfrm>
              <a:off x="6639652" y="4323777"/>
              <a:ext cx="426315" cy="332826"/>
            </a:xfrm>
            <a:custGeom>
              <a:avLst/>
              <a:gdLst/>
              <a:ahLst/>
              <a:cxnLst/>
              <a:rect l="l" t="t" r="r" b="b"/>
              <a:pathLst>
                <a:path w="10967" h="8562" extrusionOk="0">
                  <a:moveTo>
                    <a:pt x="10585" y="382"/>
                  </a:moveTo>
                  <a:lnTo>
                    <a:pt x="10609" y="727"/>
                  </a:lnTo>
                  <a:lnTo>
                    <a:pt x="9335" y="727"/>
                  </a:lnTo>
                  <a:cubicBezTo>
                    <a:pt x="9252" y="727"/>
                    <a:pt x="9156" y="799"/>
                    <a:pt x="9156" y="906"/>
                  </a:cubicBezTo>
                  <a:cubicBezTo>
                    <a:pt x="9156" y="989"/>
                    <a:pt x="9240" y="1084"/>
                    <a:pt x="9335" y="1084"/>
                  </a:cubicBezTo>
                  <a:lnTo>
                    <a:pt x="10323" y="1084"/>
                  </a:lnTo>
                  <a:lnTo>
                    <a:pt x="10323" y="6168"/>
                  </a:lnTo>
                  <a:lnTo>
                    <a:pt x="4442" y="6168"/>
                  </a:lnTo>
                  <a:lnTo>
                    <a:pt x="4442" y="6002"/>
                  </a:lnTo>
                  <a:cubicBezTo>
                    <a:pt x="4442" y="5918"/>
                    <a:pt x="4370" y="5823"/>
                    <a:pt x="4263" y="5823"/>
                  </a:cubicBezTo>
                  <a:lnTo>
                    <a:pt x="3977" y="5823"/>
                  </a:lnTo>
                  <a:cubicBezTo>
                    <a:pt x="3953" y="5728"/>
                    <a:pt x="3906" y="5621"/>
                    <a:pt x="3846" y="5513"/>
                  </a:cubicBezTo>
                  <a:lnTo>
                    <a:pt x="4037" y="5323"/>
                  </a:lnTo>
                  <a:cubicBezTo>
                    <a:pt x="4108" y="5252"/>
                    <a:pt x="4108" y="5144"/>
                    <a:pt x="4037" y="5085"/>
                  </a:cubicBezTo>
                  <a:lnTo>
                    <a:pt x="3513" y="4561"/>
                  </a:lnTo>
                  <a:cubicBezTo>
                    <a:pt x="3489" y="4537"/>
                    <a:pt x="3441" y="4513"/>
                    <a:pt x="3394" y="4513"/>
                  </a:cubicBezTo>
                  <a:cubicBezTo>
                    <a:pt x="3358" y="4513"/>
                    <a:pt x="3311" y="4537"/>
                    <a:pt x="3275" y="4561"/>
                  </a:cubicBezTo>
                  <a:lnTo>
                    <a:pt x="3084" y="4751"/>
                  </a:lnTo>
                  <a:cubicBezTo>
                    <a:pt x="2977" y="4692"/>
                    <a:pt x="2882" y="4668"/>
                    <a:pt x="2775" y="4621"/>
                  </a:cubicBezTo>
                  <a:lnTo>
                    <a:pt x="2775" y="4335"/>
                  </a:lnTo>
                  <a:cubicBezTo>
                    <a:pt x="2775" y="4251"/>
                    <a:pt x="2703" y="4156"/>
                    <a:pt x="2596" y="4156"/>
                  </a:cubicBezTo>
                  <a:lnTo>
                    <a:pt x="2168" y="4156"/>
                  </a:lnTo>
                  <a:lnTo>
                    <a:pt x="2168" y="1084"/>
                  </a:lnTo>
                  <a:lnTo>
                    <a:pt x="8728" y="1084"/>
                  </a:lnTo>
                  <a:cubicBezTo>
                    <a:pt x="8811" y="1084"/>
                    <a:pt x="8906" y="1001"/>
                    <a:pt x="8906" y="894"/>
                  </a:cubicBezTo>
                  <a:cubicBezTo>
                    <a:pt x="8906" y="799"/>
                    <a:pt x="8835" y="715"/>
                    <a:pt x="8728" y="715"/>
                  </a:cubicBezTo>
                  <a:lnTo>
                    <a:pt x="1882" y="715"/>
                  </a:lnTo>
                  <a:lnTo>
                    <a:pt x="1882" y="382"/>
                  </a:lnTo>
                  <a:close/>
                  <a:moveTo>
                    <a:pt x="10609" y="6502"/>
                  </a:moveTo>
                  <a:lnTo>
                    <a:pt x="10609" y="6835"/>
                  </a:lnTo>
                  <a:lnTo>
                    <a:pt x="4394" y="6835"/>
                  </a:lnTo>
                  <a:cubicBezTo>
                    <a:pt x="4430" y="6811"/>
                    <a:pt x="4442" y="6764"/>
                    <a:pt x="4442" y="6716"/>
                  </a:cubicBezTo>
                  <a:lnTo>
                    <a:pt x="4442" y="6526"/>
                  </a:lnTo>
                  <a:lnTo>
                    <a:pt x="10490" y="6526"/>
                  </a:lnTo>
                  <a:cubicBezTo>
                    <a:pt x="10526" y="6526"/>
                    <a:pt x="10561" y="6514"/>
                    <a:pt x="10585" y="6502"/>
                  </a:cubicBezTo>
                  <a:close/>
                  <a:moveTo>
                    <a:pt x="2453" y="4501"/>
                  </a:moveTo>
                  <a:lnTo>
                    <a:pt x="2453" y="4740"/>
                  </a:lnTo>
                  <a:cubicBezTo>
                    <a:pt x="2453" y="4811"/>
                    <a:pt x="2513" y="4894"/>
                    <a:pt x="2584" y="4906"/>
                  </a:cubicBezTo>
                  <a:cubicBezTo>
                    <a:pt x="2751" y="4930"/>
                    <a:pt x="2894" y="5013"/>
                    <a:pt x="3049" y="5097"/>
                  </a:cubicBezTo>
                  <a:cubicBezTo>
                    <a:pt x="3078" y="5117"/>
                    <a:pt x="3110" y="5126"/>
                    <a:pt x="3141" y="5126"/>
                  </a:cubicBezTo>
                  <a:cubicBezTo>
                    <a:pt x="3183" y="5126"/>
                    <a:pt x="3223" y="5108"/>
                    <a:pt x="3251" y="5073"/>
                  </a:cubicBezTo>
                  <a:lnTo>
                    <a:pt x="3430" y="4894"/>
                  </a:lnTo>
                  <a:lnTo>
                    <a:pt x="3715" y="5168"/>
                  </a:lnTo>
                  <a:lnTo>
                    <a:pt x="3537" y="5347"/>
                  </a:lnTo>
                  <a:cubicBezTo>
                    <a:pt x="3477" y="5406"/>
                    <a:pt x="3477" y="5502"/>
                    <a:pt x="3501" y="5561"/>
                  </a:cubicBezTo>
                  <a:cubicBezTo>
                    <a:pt x="3596" y="5704"/>
                    <a:pt x="3656" y="5859"/>
                    <a:pt x="3703" y="6025"/>
                  </a:cubicBezTo>
                  <a:cubicBezTo>
                    <a:pt x="3715" y="6097"/>
                    <a:pt x="3787" y="6156"/>
                    <a:pt x="3858" y="6156"/>
                  </a:cubicBezTo>
                  <a:lnTo>
                    <a:pt x="4096" y="6156"/>
                  </a:lnTo>
                  <a:lnTo>
                    <a:pt x="4096" y="6561"/>
                  </a:lnTo>
                  <a:lnTo>
                    <a:pt x="3858" y="6561"/>
                  </a:lnTo>
                  <a:cubicBezTo>
                    <a:pt x="3787" y="6561"/>
                    <a:pt x="3715" y="6621"/>
                    <a:pt x="3703" y="6692"/>
                  </a:cubicBezTo>
                  <a:cubicBezTo>
                    <a:pt x="3656" y="6859"/>
                    <a:pt x="3596" y="7002"/>
                    <a:pt x="3501" y="7157"/>
                  </a:cubicBezTo>
                  <a:cubicBezTo>
                    <a:pt x="3465" y="7228"/>
                    <a:pt x="3477" y="7311"/>
                    <a:pt x="3537" y="7359"/>
                  </a:cubicBezTo>
                  <a:lnTo>
                    <a:pt x="3715" y="7538"/>
                  </a:lnTo>
                  <a:lnTo>
                    <a:pt x="3430" y="7823"/>
                  </a:lnTo>
                  <a:lnTo>
                    <a:pt x="3251" y="7645"/>
                  </a:lnTo>
                  <a:cubicBezTo>
                    <a:pt x="3215" y="7608"/>
                    <a:pt x="3169" y="7594"/>
                    <a:pt x="3126" y="7594"/>
                  </a:cubicBezTo>
                  <a:cubicBezTo>
                    <a:pt x="3098" y="7594"/>
                    <a:pt x="3072" y="7600"/>
                    <a:pt x="3049" y="7609"/>
                  </a:cubicBezTo>
                  <a:cubicBezTo>
                    <a:pt x="2894" y="7704"/>
                    <a:pt x="2751" y="7764"/>
                    <a:pt x="2584" y="7799"/>
                  </a:cubicBezTo>
                  <a:cubicBezTo>
                    <a:pt x="2513" y="7823"/>
                    <a:pt x="2453" y="7895"/>
                    <a:pt x="2453" y="7966"/>
                  </a:cubicBezTo>
                  <a:lnTo>
                    <a:pt x="2453" y="8204"/>
                  </a:lnTo>
                  <a:lnTo>
                    <a:pt x="2048" y="8204"/>
                  </a:lnTo>
                  <a:lnTo>
                    <a:pt x="2048" y="7966"/>
                  </a:lnTo>
                  <a:cubicBezTo>
                    <a:pt x="2048" y="7895"/>
                    <a:pt x="1989" y="7823"/>
                    <a:pt x="1917" y="7799"/>
                  </a:cubicBezTo>
                  <a:cubicBezTo>
                    <a:pt x="1751" y="7764"/>
                    <a:pt x="1596" y="7704"/>
                    <a:pt x="1453" y="7609"/>
                  </a:cubicBezTo>
                  <a:cubicBezTo>
                    <a:pt x="1426" y="7596"/>
                    <a:pt x="1396" y="7589"/>
                    <a:pt x="1366" y="7589"/>
                  </a:cubicBezTo>
                  <a:cubicBezTo>
                    <a:pt x="1317" y="7589"/>
                    <a:pt x="1269" y="7607"/>
                    <a:pt x="1239" y="7645"/>
                  </a:cubicBezTo>
                  <a:lnTo>
                    <a:pt x="1060" y="7823"/>
                  </a:lnTo>
                  <a:lnTo>
                    <a:pt x="786" y="7538"/>
                  </a:lnTo>
                  <a:lnTo>
                    <a:pt x="965" y="7359"/>
                  </a:lnTo>
                  <a:cubicBezTo>
                    <a:pt x="1025" y="7299"/>
                    <a:pt x="1025" y="7216"/>
                    <a:pt x="989" y="7157"/>
                  </a:cubicBezTo>
                  <a:cubicBezTo>
                    <a:pt x="905" y="7002"/>
                    <a:pt x="846" y="6859"/>
                    <a:pt x="798" y="6692"/>
                  </a:cubicBezTo>
                  <a:cubicBezTo>
                    <a:pt x="786" y="6621"/>
                    <a:pt x="703" y="6561"/>
                    <a:pt x="632" y="6561"/>
                  </a:cubicBezTo>
                  <a:lnTo>
                    <a:pt x="393" y="6561"/>
                  </a:lnTo>
                  <a:lnTo>
                    <a:pt x="393" y="6156"/>
                  </a:lnTo>
                  <a:lnTo>
                    <a:pt x="632" y="6156"/>
                  </a:lnTo>
                  <a:cubicBezTo>
                    <a:pt x="703" y="6156"/>
                    <a:pt x="786" y="6097"/>
                    <a:pt x="798" y="6025"/>
                  </a:cubicBezTo>
                  <a:cubicBezTo>
                    <a:pt x="822" y="5859"/>
                    <a:pt x="905" y="5704"/>
                    <a:pt x="989" y="5561"/>
                  </a:cubicBezTo>
                  <a:cubicBezTo>
                    <a:pt x="1036" y="5490"/>
                    <a:pt x="1025" y="5394"/>
                    <a:pt x="965" y="5347"/>
                  </a:cubicBezTo>
                  <a:lnTo>
                    <a:pt x="786" y="5168"/>
                  </a:lnTo>
                  <a:lnTo>
                    <a:pt x="1060" y="4894"/>
                  </a:lnTo>
                  <a:lnTo>
                    <a:pt x="1239" y="5073"/>
                  </a:lnTo>
                  <a:cubicBezTo>
                    <a:pt x="1272" y="5106"/>
                    <a:pt x="1317" y="5121"/>
                    <a:pt x="1361" y="5121"/>
                  </a:cubicBezTo>
                  <a:cubicBezTo>
                    <a:pt x="1394" y="5121"/>
                    <a:pt x="1427" y="5112"/>
                    <a:pt x="1453" y="5097"/>
                  </a:cubicBezTo>
                  <a:cubicBezTo>
                    <a:pt x="1596" y="5013"/>
                    <a:pt x="1751" y="4954"/>
                    <a:pt x="1917" y="4906"/>
                  </a:cubicBezTo>
                  <a:cubicBezTo>
                    <a:pt x="1989" y="4894"/>
                    <a:pt x="2048" y="4811"/>
                    <a:pt x="2048" y="4740"/>
                  </a:cubicBezTo>
                  <a:lnTo>
                    <a:pt x="2048" y="4501"/>
                  </a:lnTo>
                  <a:close/>
                  <a:moveTo>
                    <a:pt x="1715" y="1"/>
                  </a:moveTo>
                  <a:cubicBezTo>
                    <a:pt x="1632" y="1"/>
                    <a:pt x="1536" y="84"/>
                    <a:pt x="1536" y="191"/>
                  </a:cubicBezTo>
                  <a:lnTo>
                    <a:pt x="1536" y="882"/>
                  </a:lnTo>
                  <a:cubicBezTo>
                    <a:pt x="1536" y="977"/>
                    <a:pt x="1608" y="1061"/>
                    <a:pt x="1715" y="1061"/>
                  </a:cubicBezTo>
                  <a:lnTo>
                    <a:pt x="1822" y="1061"/>
                  </a:lnTo>
                  <a:lnTo>
                    <a:pt x="1822" y="4144"/>
                  </a:lnTo>
                  <a:cubicBezTo>
                    <a:pt x="1751" y="4156"/>
                    <a:pt x="1679" y="4240"/>
                    <a:pt x="1679" y="4311"/>
                  </a:cubicBezTo>
                  <a:lnTo>
                    <a:pt x="1679" y="4597"/>
                  </a:lnTo>
                  <a:cubicBezTo>
                    <a:pt x="1572" y="4621"/>
                    <a:pt x="1465" y="4668"/>
                    <a:pt x="1358" y="4728"/>
                  </a:cubicBezTo>
                  <a:lnTo>
                    <a:pt x="1167" y="4537"/>
                  </a:lnTo>
                  <a:cubicBezTo>
                    <a:pt x="1144" y="4501"/>
                    <a:pt x="1096" y="4490"/>
                    <a:pt x="1048" y="4490"/>
                  </a:cubicBezTo>
                  <a:cubicBezTo>
                    <a:pt x="1001" y="4490"/>
                    <a:pt x="965" y="4501"/>
                    <a:pt x="929" y="4537"/>
                  </a:cubicBezTo>
                  <a:lnTo>
                    <a:pt x="405" y="5049"/>
                  </a:lnTo>
                  <a:cubicBezTo>
                    <a:pt x="334" y="5132"/>
                    <a:pt x="334" y="5228"/>
                    <a:pt x="405" y="5287"/>
                  </a:cubicBezTo>
                  <a:lnTo>
                    <a:pt x="608" y="5490"/>
                  </a:lnTo>
                  <a:cubicBezTo>
                    <a:pt x="548" y="5585"/>
                    <a:pt x="513" y="5692"/>
                    <a:pt x="465" y="5799"/>
                  </a:cubicBezTo>
                  <a:lnTo>
                    <a:pt x="191" y="5799"/>
                  </a:lnTo>
                  <a:cubicBezTo>
                    <a:pt x="96" y="5799"/>
                    <a:pt x="1" y="5871"/>
                    <a:pt x="1" y="5978"/>
                  </a:cubicBezTo>
                  <a:lnTo>
                    <a:pt x="1" y="6716"/>
                  </a:lnTo>
                  <a:cubicBezTo>
                    <a:pt x="1" y="6811"/>
                    <a:pt x="84" y="6895"/>
                    <a:pt x="191" y="6895"/>
                  </a:cubicBezTo>
                  <a:lnTo>
                    <a:pt x="465" y="6895"/>
                  </a:lnTo>
                  <a:cubicBezTo>
                    <a:pt x="501" y="7002"/>
                    <a:pt x="548" y="7109"/>
                    <a:pt x="608" y="7216"/>
                  </a:cubicBezTo>
                  <a:lnTo>
                    <a:pt x="405" y="7407"/>
                  </a:lnTo>
                  <a:cubicBezTo>
                    <a:pt x="334" y="7478"/>
                    <a:pt x="334" y="7585"/>
                    <a:pt x="405" y="7645"/>
                  </a:cubicBezTo>
                  <a:lnTo>
                    <a:pt x="929" y="8169"/>
                  </a:lnTo>
                  <a:cubicBezTo>
                    <a:pt x="965" y="8204"/>
                    <a:pt x="1010" y="8222"/>
                    <a:pt x="1053" y="8222"/>
                  </a:cubicBezTo>
                  <a:cubicBezTo>
                    <a:pt x="1096" y="8222"/>
                    <a:pt x="1138" y="8204"/>
                    <a:pt x="1167" y="8169"/>
                  </a:cubicBezTo>
                  <a:lnTo>
                    <a:pt x="1358" y="7966"/>
                  </a:lnTo>
                  <a:cubicBezTo>
                    <a:pt x="1465" y="8026"/>
                    <a:pt x="1572" y="8061"/>
                    <a:pt x="1679" y="8109"/>
                  </a:cubicBezTo>
                  <a:lnTo>
                    <a:pt x="1679" y="8383"/>
                  </a:lnTo>
                  <a:cubicBezTo>
                    <a:pt x="1679" y="8478"/>
                    <a:pt x="1751" y="8561"/>
                    <a:pt x="1858" y="8561"/>
                  </a:cubicBezTo>
                  <a:lnTo>
                    <a:pt x="2596" y="8561"/>
                  </a:lnTo>
                  <a:cubicBezTo>
                    <a:pt x="2679" y="8561"/>
                    <a:pt x="2775" y="8490"/>
                    <a:pt x="2775" y="8383"/>
                  </a:cubicBezTo>
                  <a:lnTo>
                    <a:pt x="2775" y="8109"/>
                  </a:lnTo>
                  <a:cubicBezTo>
                    <a:pt x="2882" y="8073"/>
                    <a:pt x="2989" y="8026"/>
                    <a:pt x="3084" y="7966"/>
                  </a:cubicBezTo>
                  <a:lnTo>
                    <a:pt x="3275" y="8169"/>
                  </a:lnTo>
                  <a:cubicBezTo>
                    <a:pt x="3316" y="8204"/>
                    <a:pt x="3364" y="8222"/>
                    <a:pt x="3407" y="8222"/>
                  </a:cubicBezTo>
                  <a:cubicBezTo>
                    <a:pt x="3450" y="8222"/>
                    <a:pt x="3489" y="8204"/>
                    <a:pt x="3513" y="8169"/>
                  </a:cubicBezTo>
                  <a:lnTo>
                    <a:pt x="4037" y="7645"/>
                  </a:lnTo>
                  <a:cubicBezTo>
                    <a:pt x="4108" y="7573"/>
                    <a:pt x="4108" y="7466"/>
                    <a:pt x="4037" y="7407"/>
                  </a:cubicBezTo>
                  <a:lnTo>
                    <a:pt x="3846" y="7216"/>
                  </a:lnTo>
                  <a:cubicBezTo>
                    <a:pt x="3846" y="7192"/>
                    <a:pt x="3858" y="7192"/>
                    <a:pt x="3858" y="7180"/>
                  </a:cubicBezTo>
                  <a:lnTo>
                    <a:pt x="10764" y="7180"/>
                  </a:lnTo>
                  <a:cubicBezTo>
                    <a:pt x="10859" y="7180"/>
                    <a:pt x="10942" y="7109"/>
                    <a:pt x="10942" y="7002"/>
                  </a:cubicBezTo>
                  <a:lnTo>
                    <a:pt x="10942" y="6299"/>
                  </a:lnTo>
                  <a:cubicBezTo>
                    <a:pt x="10942" y="6216"/>
                    <a:pt x="10871" y="6121"/>
                    <a:pt x="10764" y="6121"/>
                  </a:cubicBezTo>
                  <a:lnTo>
                    <a:pt x="10657" y="6121"/>
                  </a:lnTo>
                  <a:lnTo>
                    <a:pt x="10657" y="1037"/>
                  </a:lnTo>
                  <a:lnTo>
                    <a:pt x="10788" y="1037"/>
                  </a:lnTo>
                  <a:lnTo>
                    <a:pt x="10788" y="1061"/>
                  </a:lnTo>
                  <a:cubicBezTo>
                    <a:pt x="10871" y="1061"/>
                    <a:pt x="10966" y="989"/>
                    <a:pt x="10966" y="882"/>
                  </a:cubicBezTo>
                  <a:lnTo>
                    <a:pt x="10966" y="191"/>
                  </a:lnTo>
                  <a:cubicBezTo>
                    <a:pt x="10966" y="96"/>
                    <a:pt x="10883" y="1"/>
                    <a:pt x="1078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1" name="Google Shape;10261;p78"/>
            <p:cNvSpPr/>
            <p:nvPr/>
          </p:nvSpPr>
          <p:spPr>
            <a:xfrm>
              <a:off x="6830793" y="4458937"/>
              <a:ext cx="41244" cy="85675"/>
            </a:xfrm>
            <a:custGeom>
              <a:avLst/>
              <a:gdLst/>
              <a:ahLst/>
              <a:cxnLst/>
              <a:rect l="l" t="t" r="r" b="b"/>
              <a:pathLst>
                <a:path w="1061" h="2204" extrusionOk="0">
                  <a:moveTo>
                    <a:pt x="715" y="358"/>
                  </a:moveTo>
                  <a:lnTo>
                    <a:pt x="715" y="1858"/>
                  </a:lnTo>
                  <a:lnTo>
                    <a:pt x="370" y="1858"/>
                  </a:lnTo>
                  <a:lnTo>
                    <a:pt x="370" y="358"/>
                  </a:lnTo>
                  <a:close/>
                  <a:moveTo>
                    <a:pt x="179" y="1"/>
                  </a:moveTo>
                  <a:cubicBezTo>
                    <a:pt x="96" y="1"/>
                    <a:pt x="1" y="72"/>
                    <a:pt x="1" y="179"/>
                  </a:cubicBezTo>
                  <a:lnTo>
                    <a:pt x="1" y="2025"/>
                  </a:lnTo>
                  <a:cubicBezTo>
                    <a:pt x="1" y="2108"/>
                    <a:pt x="72" y="2203"/>
                    <a:pt x="179" y="2203"/>
                  </a:cubicBezTo>
                  <a:lnTo>
                    <a:pt x="882" y="2203"/>
                  </a:lnTo>
                  <a:cubicBezTo>
                    <a:pt x="965" y="2203"/>
                    <a:pt x="1061" y="2132"/>
                    <a:pt x="1061" y="2025"/>
                  </a:cubicBezTo>
                  <a:lnTo>
                    <a:pt x="1061" y="179"/>
                  </a:lnTo>
                  <a:cubicBezTo>
                    <a:pt x="1061" y="84"/>
                    <a:pt x="989" y="1"/>
                    <a:pt x="88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2" name="Google Shape;10262;p78"/>
            <p:cNvSpPr/>
            <p:nvPr/>
          </p:nvSpPr>
          <p:spPr>
            <a:xfrm>
              <a:off x="6879423" y="4426556"/>
              <a:ext cx="41205" cy="118522"/>
            </a:xfrm>
            <a:custGeom>
              <a:avLst/>
              <a:gdLst/>
              <a:ahLst/>
              <a:cxnLst/>
              <a:rect l="l" t="t" r="r" b="b"/>
              <a:pathLst>
                <a:path w="1060" h="3049" extrusionOk="0">
                  <a:moveTo>
                    <a:pt x="702" y="345"/>
                  </a:moveTo>
                  <a:lnTo>
                    <a:pt x="702" y="2691"/>
                  </a:lnTo>
                  <a:lnTo>
                    <a:pt x="357" y="2691"/>
                  </a:lnTo>
                  <a:lnTo>
                    <a:pt x="357" y="345"/>
                  </a:lnTo>
                  <a:close/>
                  <a:moveTo>
                    <a:pt x="179" y="0"/>
                  </a:moveTo>
                  <a:cubicBezTo>
                    <a:pt x="95" y="0"/>
                    <a:pt x="0" y="72"/>
                    <a:pt x="0" y="179"/>
                  </a:cubicBezTo>
                  <a:lnTo>
                    <a:pt x="0" y="2869"/>
                  </a:lnTo>
                  <a:cubicBezTo>
                    <a:pt x="0" y="2965"/>
                    <a:pt x="71" y="3048"/>
                    <a:pt x="179" y="3048"/>
                  </a:cubicBezTo>
                  <a:lnTo>
                    <a:pt x="881" y="3048"/>
                  </a:lnTo>
                  <a:cubicBezTo>
                    <a:pt x="964" y="3048"/>
                    <a:pt x="1060" y="2977"/>
                    <a:pt x="1060" y="2869"/>
                  </a:cubicBezTo>
                  <a:lnTo>
                    <a:pt x="1060" y="179"/>
                  </a:lnTo>
                  <a:cubicBezTo>
                    <a:pt x="1048" y="72"/>
                    <a:pt x="964" y="0"/>
                    <a:pt x="88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3" name="Google Shape;10263;p78"/>
            <p:cNvSpPr/>
            <p:nvPr/>
          </p:nvSpPr>
          <p:spPr>
            <a:xfrm>
              <a:off x="6927549" y="4443194"/>
              <a:ext cx="41205" cy="101418"/>
            </a:xfrm>
            <a:custGeom>
              <a:avLst/>
              <a:gdLst/>
              <a:ahLst/>
              <a:cxnLst/>
              <a:rect l="l" t="t" r="r" b="b"/>
              <a:pathLst>
                <a:path w="1060" h="2609" extrusionOk="0">
                  <a:moveTo>
                    <a:pt x="715" y="358"/>
                  </a:moveTo>
                  <a:lnTo>
                    <a:pt x="715" y="2263"/>
                  </a:lnTo>
                  <a:lnTo>
                    <a:pt x="369" y="2263"/>
                  </a:lnTo>
                  <a:lnTo>
                    <a:pt x="369" y="358"/>
                  </a:lnTo>
                  <a:close/>
                  <a:moveTo>
                    <a:pt x="179" y="1"/>
                  </a:moveTo>
                  <a:cubicBezTo>
                    <a:pt x="84" y="1"/>
                    <a:pt x="0" y="72"/>
                    <a:pt x="0" y="179"/>
                  </a:cubicBezTo>
                  <a:lnTo>
                    <a:pt x="0" y="2430"/>
                  </a:lnTo>
                  <a:cubicBezTo>
                    <a:pt x="0" y="2513"/>
                    <a:pt x="72" y="2608"/>
                    <a:pt x="179" y="2608"/>
                  </a:cubicBezTo>
                  <a:lnTo>
                    <a:pt x="881" y="2608"/>
                  </a:lnTo>
                  <a:cubicBezTo>
                    <a:pt x="965" y="2608"/>
                    <a:pt x="1060" y="2537"/>
                    <a:pt x="1060" y="2430"/>
                  </a:cubicBezTo>
                  <a:lnTo>
                    <a:pt x="1060" y="179"/>
                  </a:lnTo>
                  <a:cubicBezTo>
                    <a:pt x="1060" y="72"/>
                    <a:pt x="977" y="1"/>
                    <a:pt x="8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4" name="Google Shape;10264;p78"/>
            <p:cNvSpPr/>
            <p:nvPr/>
          </p:nvSpPr>
          <p:spPr>
            <a:xfrm>
              <a:off x="6976141" y="4387645"/>
              <a:ext cx="41244" cy="156967"/>
            </a:xfrm>
            <a:custGeom>
              <a:avLst/>
              <a:gdLst/>
              <a:ahLst/>
              <a:cxnLst/>
              <a:rect l="l" t="t" r="r" b="b"/>
              <a:pathLst>
                <a:path w="1061" h="4038" extrusionOk="0">
                  <a:moveTo>
                    <a:pt x="679" y="358"/>
                  </a:moveTo>
                  <a:lnTo>
                    <a:pt x="679" y="3692"/>
                  </a:lnTo>
                  <a:lnTo>
                    <a:pt x="346" y="3692"/>
                  </a:lnTo>
                  <a:lnTo>
                    <a:pt x="346" y="358"/>
                  </a:lnTo>
                  <a:close/>
                  <a:moveTo>
                    <a:pt x="179" y="1"/>
                  </a:moveTo>
                  <a:cubicBezTo>
                    <a:pt x="72" y="1"/>
                    <a:pt x="0" y="96"/>
                    <a:pt x="0" y="180"/>
                  </a:cubicBezTo>
                  <a:lnTo>
                    <a:pt x="0" y="3859"/>
                  </a:lnTo>
                  <a:cubicBezTo>
                    <a:pt x="0" y="3942"/>
                    <a:pt x="72" y="4037"/>
                    <a:pt x="179" y="4037"/>
                  </a:cubicBezTo>
                  <a:lnTo>
                    <a:pt x="881" y="4037"/>
                  </a:lnTo>
                  <a:cubicBezTo>
                    <a:pt x="965" y="4037"/>
                    <a:pt x="1060" y="3966"/>
                    <a:pt x="1060" y="3859"/>
                  </a:cubicBezTo>
                  <a:lnTo>
                    <a:pt x="1060" y="180"/>
                  </a:lnTo>
                  <a:cubicBezTo>
                    <a:pt x="1060" y="96"/>
                    <a:pt x="977" y="1"/>
                    <a:pt x="8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5" name="Google Shape;10265;p78"/>
            <p:cNvSpPr/>
            <p:nvPr/>
          </p:nvSpPr>
          <p:spPr>
            <a:xfrm>
              <a:off x="6745193" y="4404321"/>
              <a:ext cx="50029" cy="13916"/>
            </a:xfrm>
            <a:custGeom>
              <a:avLst/>
              <a:gdLst/>
              <a:ahLst/>
              <a:cxnLst/>
              <a:rect l="l" t="t" r="r" b="b"/>
              <a:pathLst>
                <a:path w="1287" h="358" extrusionOk="0">
                  <a:moveTo>
                    <a:pt x="179" y="1"/>
                  </a:moveTo>
                  <a:cubicBezTo>
                    <a:pt x="95" y="1"/>
                    <a:pt x="0" y="72"/>
                    <a:pt x="0" y="179"/>
                  </a:cubicBezTo>
                  <a:cubicBezTo>
                    <a:pt x="12" y="274"/>
                    <a:pt x="95" y="358"/>
                    <a:pt x="179" y="358"/>
                  </a:cubicBezTo>
                  <a:lnTo>
                    <a:pt x="1107" y="358"/>
                  </a:lnTo>
                  <a:cubicBezTo>
                    <a:pt x="1191" y="358"/>
                    <a:pt x="1286" y="286"/>
                    <a:pt x="1286" y="179"/>
                  </a:cubicBezTo>
                  <a:cubicBezTo>
                    <a:pt x="1286" y="96"/>
                    <a:pt x="1203" y="1"/>
                    <a:pt x="110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6" name="Google Shape;10266;p78"/>
            <p:cNvSpPr/>
            <p:nvPr/>
          </p:nvSpPr>
          <p:spPr>
            <a:xfrm>
              <a:off x="6745193" y="4426090"/>
              <a:ext cx="69465" cy="13916"/>
            </a:xfrm>
            <a:custGeom>
              <a:avLst/>
              <a:gdLst/>
              <a:ahLst/>
              <a:cxnLst/>
              <a:rect l="l" t="t" r="r" b="b"/>
              <a:pathLst>
                <a:path w="1787" h="358" extrusionOk="0">
                  <a:moveTo>
                    <a:pt x="179" y="0"/>
                  </a:moveTo>
                  <a:cubicBezTo>
                    <a:pt x="95" y="0"/>
                    <a:pt x="0" y="72"/>
                    <a:pt x="0" y="179"/>
                  </a:cubicBezTo>
                  <a:cubicBezTo>
                    <a:pt x="0" y="274"/>
                    <a:pt x="72" y="357"/>
                    <a:pt x="179" y="357"/>
                  </a:cubicBezTo>
                  <a:lnTo>
                    <a:pt x="1608" y="357"/>
                  </a:lnTo>
                  <a:cubicBezTo>
                    <a:pt x="1703" y="357"/>
                    <a:pt x="1786" y="274"/>
                    <a:pt x="1786" y="179"/>
                  </a:cubicBezTo>
                  <a:cubicBezTo>
                    <a:pt x="1786" y="72"/>
                    <a:pt x="1703" y="0"/>
                    <a:pt x="160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7" name="Google Shape;10267;p78"/>
            <p:cNvSpPr/>
            <p:nvPr/>
          </p:nvSpPr>
          <p:spPr>
            <a:xfrm>
              <a:off x="6745193" y="4447353"/>
              <a:ext cx="69465" cy="13955"/>
            </a:xfrm>
            <a:custGeom>
              <a:avLst/>
              <a:gdLst/>
              <a:ahLst/>
              <a:cxnLst/>
              <a:rect l="l" t="t" r="r" b="b"/>
              <a:pathLst>
                <a:path w="1787" h="359" extrusionOk="0">
                  <a:moveTo>
                    <a:pt x="179" y="1"/>
                  </a:moveTo>
                  <a:cubicBezTo>
                    <a:pt x="95" y="1"/>
                    <a:pt x="0" y="72"/>
                    <a:pt x="0" y="179"/>
                  </a:cubicBezTo>
                  <a:cubicBezTo>
                    <a:pt x="0" y="287"/>
                    <a:pt x="72" y="358"/>
                    <a:pt x="179" y="358"/>
                  </a:cubicBezTo>
                  <a:lnTo>
                    <a:pt x="1608" y="358"/>
                  </a:lnTo>
                  <a:cubicBezTo>
                    <a:pt x="1703" y="358"/>
                    <a:pt x="1786" y="287"/>
                    <a:pt x="1786" y="179"/>
                  </a:cubicBezTo>
                  <a:cubicBezTo>
                    <a:pt x="1774" y="72"/>
                    <a:pt x="1703" y="1"/>
                    <a:pt x="160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8" name="Google Shape;10268;p78"/>
            <p:cNvSpPr/>
            <p:nvPr/>
          </p:nvSpPr>
          <p:spPr>
            <a:xfrm>
              <a:off x="6745193" y="4468189"/>
              <a:ext cx="69465" cy="13916"/>
            </a:xfrm>
            <a:custGeom>
              <a:avLst/>
              <a:gdLst/>
              <a:ahLst/>
              <a:cxnLst/>
              <a:rect l="l" t="t" r="r" b="b"/>
              <a:pathLst>
                <a:path w="1787" h="358" extrusionOk="0">
                  <a:moveTo>
                    <a:pt x="179" y="1"/>
                  </a:moveTo>
                  <a:cubicBezTo>
                    <a:pt x="95" y="1"/>
                    <a:pt x="0" y="72"/>
                    <a:pt x="0" y="179"/>
                  </a:cubicBezTo>
                  <a:cubicBezTo>
                    <a:pt x="0" y="263"/>
                    <a:pt x="72" y="358"/>
                    <a:pt x="179" y="358"/>
                  </a:cubicBezTo>
                  <a:lnTo>
                    <a:pt x="1608" y="358"/>
                  </a:lnTo>
                  <a:cubicBezTo>
                    <a:pt x="1703" y="358"/>
                    <a:pt x="1786" y="286"/>
                    <a:pt x="1786" y="179"/>
                  </a:cubicBezTo>
                  <a:cubicBezTo>
                    <a:pt x="1774" y="72"/>
                    <a:pt x="1703" y="1"/>
                    <a:pt x="160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69" name="Google Shape;10269;p78"/>
            <p:cNvSpPr/>
            <p:nvPr/>
          </p:nvSpPr>
          <p:spPr>
            <a:xfrm>
              <a:off x="6684551" y="4528830"/>
              <a:ext cx="83809" cy="83809"/>
            </a:xfrm>
            <a:custGeom>
              <a:avLst/>
              <a:gdLst/>
              <a:ahLst/>
              <a:cxnLst/>
              <a:rect l="l" t="t" r="r" b="b"/>
              <a:pathLst>
                <a:path w="2156" h="2156" extrusionOk="0">
                  <a:moveTo>
                    <a:pt x="1084" y="0"/>
                  </a:moveTo>
                  <a:cubicBezTo>
                    <a:pt x="489" y="0"/>
                    <a:pt x="0" y="489"/>
                    <a:pt x="0" y="1084"/>
                  </a:cubicBezTo>
                  <a:cubicBezTo>
                    <a:pt x="0" y="1322"/>
                    <a:pt x="72" y="1548"/>
                    <a:pt x="227" y="1739"/>
                  </a:cubicBezTo>
                  <a:cubicBezTo>
                    <a:pt x="263" y="1782"/>
                    <a:pt x="313" y="1808"/>
                    <a:pt x="365" y="1808"/>
                  </a:cubicBezTo>
                  <a:cubicBezTo>
                    <a:pt x="398" y="1808"/>
                    <a:pt x="432" y="1798"/>
                    <a:pt x="465" y="1774"/>
                  </a:cubicBezTo>
                  <a:cubicBezTo>
                    <a:pt x="536" y="1715"/>
                    <a:pt x="548" y="1608"/>
                    <a:pt x="489" y="1536"/>
                  </a:cubicBezTo>
                  <a:cubicBezTo>
                    <a:pt x="381" y="1405"/>
                    <a:pt x="346" y="1251"/>
                    <a:pt x="346" y="1084"/>
                  </a:cubicBezTo>
                  <a:cubicBezTo>
                    <a:pt x="346" y="679"/>
                    <a:pt x="667" y="358"/>
                    <a:pt x="1072" y="358"/>
                  </a:cubicBezTo>
                  <a:cubicBezTo>
                    <a:pt x="1477" y="358"/>
                    <a:pt x="1798" y="691"/>
                    <a:pt x="1798" y="1084"/>
                  </a:cubicBezTo>
                  <a:cubicBezTo>
                    <a:pt x="1798" y="1322"/>
                    <a:pt x="1679" y="1560"/>
                    <a:pt x="1477" y="1703"/>
                  </a:cubicBezTo>
                  <a:cubicBezTo>
                    <a:pt x="1453" y="1703"/>
                    <a:pt x="1453" y="1715"/>
                    <a:pt x="1441" y="1715"/>
                  </a:cubicBezTo>
                  <a:lnTo>
                    <a:pt x="1429" y="1715"/>
                  </a:lnTo>
                  <a:lnTo>
                    <a:pt x="1417" y="1727"/>
                  </a:lnTo>
                  <a:lnTo>
                    <a:pt x="1394" y="1727"/>
                  </a:lnTo>
                  <a:cubicBezTo>
                    <a:pt x="1382" y="1727"/>
                    <a:pt x="1382" y="1739"/>
                    <a:pt x="1370" y="1739"/>
                  </a:cubicBezTo>
                  <a:cubicBezTo>
                    <a:pt x="1358" y="1739"/>
                    <a:pt x="1358" y="1762"/>
                    <a:pt x="1334" y="1762"/>
                  </a:cubicBezTo>
                  <a:lnTo>
                    <a:pt x="1322" y="1762"/>
                  </a:lnTo>
                  <a:cubicBezTo>
                    <a:pt x="1322" y="1762"/>
                    <a:pt x="1310" y="1762"/>
                    <a:pt x="1310" y="1774"/>
                  </a:cubicBezTo>
                  <a:lnTo>
                    <a:pt x="1298" y="1774"/>
                  </a:lnTo>
                  <a:cubicBezTo>
                    <a:pt x="1274" y="1774"/>
                    <a:pt x="1274" y="1774"/>
                    <a:pt x="1263" y="1786"/>
                  </a:cubicBezTo>
                  <a:cubicBezTo>
                    <a:pt x="1251" y="1786"/>
                    <a:pt x="1251" y="1786"/>
                    <a:pt x="1239" y="1798"/>
                  </a:cubicBezTo>
                  <a:lnTo>
                    <a:pt x="798" y="1798"/>
                  </a:lnTo>
                  <a:cubicBezTo>
                    <a:pt x="786" y="1798"/>
                    <a:pt x="786" y="1798"/>
                    <a:pt x="774" y="1786"/>
                  </a:cubicBezTo>
                  <a:cubicBezTo>
                    <a:pt x="762" y="1786"/>
                    <a:pt x="762" y="1786"/>
                    <a:pt x="739" y="1774"/>
                  </a:cubicBezTo>
                  <a:lnTo>
                    <a:pt x="727" y="1774"/>
                  </a:lnTo>
                  <a:cubicBezTo>
                    <a:pt x="708" y="1766"/>
                    <a:pt x="688" y="1763"/>
                    <a:pt x="668" y="1763"/>
                  </a:cubicBezTo>
                  <a:cubicBezTo>
                    <a:pt x="599" y="1763"/>
                    <a:pt x="528" y="1808"/>
                    <a:pt x="501" y="1882"/>
                  </a:cubicBezTo>
                  <a:cubicBezTo>
                    <a:pt x="477" y="1965"/>
                    <a:pt x="524" y="2072"/>
                    <a:pt x="608" y="2096"/>
                  </a:cubicBezTo>
                  <a:lnTo>
                    <a:pt x="620" y="2096"/>
                  </a:lnTo>
                  <a:cubicBezTo>
                    <a:pt x="643" y="2096"/>
                    <a:pt x="655" y="2120"/>
                    <a:pt x="667" y="2120"/>
                  </a:cubicBezTo>
                  <a:cubicBezTo>
                    <a:pt x="679" y="2120"/>
                    <a:pt x="703" y="2132"/>
                    <a:pt x="715" y="2132"/>
                  </a:cubicBezTo>
                  <a:lnTo>
                    <a:pt x="727" y="2132"/>
                  </a:lnTo>
                  <a:cubicBezTo>
                    <a:pt x="739" y="2132"/>
                    <a:pt x="762" y="2132"/>
                    <a:pt x="762" y="2143"/>
                  </a:cubicBezTo>
                  <a:lnTo>
                    <a:pt x="774" y="2143"/>
                  </a:lnTo>
                  <a:cubicBezTo>
                    <a:pt x="786" y="2143"/>
                    <a:pt x="798" y="2143"/>
                    <a:pt x="822" y="2155"/>
                  </a:cubicBezTo>
                  <a:lnTo>
                    <a:pt x="1132" y="2155"/>
                  </a:lnTo>
                  <a:cubicBezTo>
                    <a:pt x="1143" y="2155"/>
                    <a:pt x="1155" y="2155"/>
                    <a:pt x="1179" y="2143"/>
                  </a:cubicBezTo>
                  <a:lnTo>
                    <a:pt x="1191" y="2143"/>
                  </a:lnTo>
                  <a:cubicBezTo>
                    <a:pt x="1203" y="2143"/>
                    <a:pt x="1215" y="2143"/>
                    <a:pt x="1215" y="2132"/>
                  </a:cubicBezTo>
                  <a:lnTo>
                    <a:pt x="1227" y="2132"/>
                  </a:lnTo>
                  <a:cubicBezTo>
                    <a:pt x="1251" y="2132"/>
                    <a:pt x="1263" y="2120"/>
                    <a:pt x="1274" y="2120"/>
                  </a:cubicBezTo>
                  <a:cubicBezTo>
                    <a:pt x="1286" y="2120"/>
                    <a:pt x="1310" y="2096"/>
                    <a:pt x="1322" y="2096"/>
                  </a:cubicBezTo>
                  <a:lnTo>
                    <a:pt x="1334" y="2096"/>
                  </a:lnTo>
                  <a:cubicBezTo>
                    <a:pt x="1346" y="2096"/>
                    <a:pt x="1346" y="2084"/>
                    <a:pt x="1370" y="2084"/>
                  </a:cubicBezTo>
                  <a:lnTo>
                    <a:pt x="1382" y="2084"/>
                  </a:lnTo>
                  <a:cubicBezTo>
                    <a:pt x="1394" y="2084"/>
                    <a:pt x="1405" y="2072"/>
                    <a:pt x="1429" y="2072"/>
                  </a:cubicBezTo>
                  <a:cubicBezTo>
                    <a:pt x="1441" y="2072"/>
                    <a:pt x="1453" y="2060"/>
                    <a:pt x="1465" y="2060"/>
                  </a:cubicBezTo>
                  <a:lnTo>
                    <a:pt x="1489" y="2060"/>
                  </a:lnTo>
                  <a:cubicBezTo>
                    <a:pt x="1501" y="2060"/>
                    <a:pt x="1501" y="2036"/>
                    <a:pt x="1513" y="2036"/>
                  </a:cubicBezTo>
                  <a:lnTo>
                    <a:pt x="1524" y="2036"/>
                  </a:lnTo>
                  <a:cubicBezTo>
                    <a:pt x="1548" y="2024"/>
                    <a:pt x="1560" y="2024"/>
                    <a:pt x="1572" y="2013"/>
                  </a:cubicBezTo>
                  <a:cubicBezTo>
                    <a:pt x="1870" y="1798"/>
                    <a:pt x="2048" y="1477"/>
                    <a:pt x="2048" y="1120"/>
                  </a:cubicBezTo>
                  <a:cubicBezTo>
                    <a:pt x="2156" y="477"/>
                    <a:pt x="1679" y="0"/>
                    <a:pt x="108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70" name="Google Shape;10270;p78"/>
          <p:cNvGrpSpPr/>
          <p:nvPr/>
        </p:nvGrpSpPr>
        <p:grpSpPr>
          <a:xfrm>
            <a:off x="7143550" y="5497850"/>
            <a:ext cx="383033" cy="435061"/>
            <a:chOff x="5357662" y="4297637"/>
            <a:chExt cx="287275" cy="326296"/>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71" name="Google Shape;10271;p78"/>
            <p:cNvSpPr/>
            <p:nvPr/>
          </p:nvSpPr>
          <p:spPr>
            <a:xfrm>
              <a:off x="5357662" y="4385545"/>
              <a:ext cx="287275" cy="238388"/>
            </a:xfrm>
            <a:custGeom>
              <a:avLst/>
              <a:gdLst/>
              <a:ahLst/>
              <a:cxnLst/>
              <a:rect l="l" t="t" r="r" b="b"/>
              <a:pathLst>
                <a:path w="9026" h="7490" extrusionOk="0">
                  <a:moveTo>
                    <a:pt x="2906" y="5573"/>
                  </a:moveTo>
                  <a:lnTo>
                    <a:pt x="2906" y="7144"/>
                  </a:lnTo>
                  <a:lnTo>
                    <a:pt x="322" y="7144"/>
                  </a:lnTo>
                  <a:lnTo>
                    <a:pt x="322" y="5573"/>
                  </a:lnTo>
                  <a:close/>
                  <a:moveTo>
                    <a:pt x="5799" y="3037"/>
                  </a:moveTo>
                  <a:lnTo>
                    <a:pt x="5799" y="7144"/>
                  </a:lnTo>
                  <a:lnTo>
                    <a:pt x="3227" y="7144"/>
                  </a:lnTo>
                  <a:lnTo>
                    <a:pt x="3227" y="5406"/>
                  </a:lnTo>
                  <a:lnTo>
                    <a:pt x="3227" y="3037"/>
                  </a:lnTo>
                  <a:close/>
                  <a:moveTo>
                    <a:pt x="5966" y="1"/>
                  </a:moveTo>
                  <a:cubicBezTo>
                    <a:pt x="5882" y="1"/>
                    <a:pt x="5799" y="72"/>
                    <a:pt x="5799" y="167"/>
                  </a:cubicBezTo>
                  <a:lnTo>
                    <a:pt x="5799" y="2727"/>
                  </a:lnTo>
                  <a:lnTo>
                    <a:pt x="3061" y="2727"/>
                  </a:lnTo>
                  <a:cubicBezTo>
                    <a:pt x="2977" y="2727"/>
                    <a:pt x="2906" y="2799"/>
                    <a:pt x="2906" y="2894"/>
                  </a:cubicBezTo>
                  <a:lnTo>
                    <a:pt x="2906" y="5251"/>
                  </a:lnTo>
                  <a:lnTo>
                    <a:pt x="156" y="5251"/>
                  </a:lnTo>
                  <a:cubicBezTo>
                    <a:pt x="72" y="5251"/>
                    <a:pt x="1" y="5335"/>
                    <a:pt x="1" y="5418"/>
                  </a:cubicBezTo>
                  <a:lnTo>
                    <a:pt x="1" y="7323"/>
                  </a:lnTo>
                  <a:cubicBezTo>
                    <a:pt x="1" y="7418"/>
                    <a:pt x="72" y="7490"/>
                    <a:pt x="156" y="7490"/>
                  </a:cubicBezTo>
                  <a:lnTo>
                    <a:pt x="8871" y="7490"/>
                  </a:lnTo>
                  <a:cubicBezTo>
                    <a:pt x="8954" y="7490"/>
                    <a:pt x="9026" y="7418"/>
                    <a:pt x="9026" y="7323"/>
                  </a:cubicBezTo>
                  <a:lnTo>
                    <a:pt x="9026" y="1417"/>
                  </a:lnTo>
                  <a:cubicBezTo>
                    <a:pt x="9026" y="1322"/>
                    <a:pt x="8954" y="1251"/>
                    <a:pt x="8871" y="1251"/>
                  </a:cubicBezTo>
                  <a:cubicBezTo>
                    <a:pt x="8776" y="1251"/>
                    <a:pt x="8704" y="1322"/>
                    <a:pt x="8704" y="1417"/>
                  </a:cubicBezTo>
                  <a:lnTo>
                    <a:pt x="8704" y="7144"/>
                  </a:lnTo>
                  <a:lnTo>
                    <a:pt x="6132" y="7144"/>
                  </a:lnTo>
                  <a:lnTo>
                    <a:pt x="6132" y="2870"/>
                  </a:lnTo>
                  <a:lnTo>
                    <a:pt x="6132" y="310"/>
                  </a:lnTo>
                  <a:lnTo>
                    <a:pt x="8704" y="310"/>
                  </a:lnTo>
                  <a:lnTo>
                    <a:pt x="8704" y="763"/>
                  </a:lnTo>
                  <a:cubicBezTo>
                    <a:pt x="8704" y="846"/>
                    <a:pt x="8776" y="929"/>
                    <a:pt x="8871" y="929"/>
                  </a:cubicBezTo>
                  <a:cubicBezTo>
                    <a:pt x="8954" y="929"/>
                    <a:pt x="9026" y="846"/>
                    <a:pt x="9026" y="763"/>
                  </a:cubicBezTo>
                  <a:lnTo>
                    <a:pt x="9026" y="167"/>
                  </a:lnTo>
                  <a:cubicBezTo>
                    <a:pt x="9026" y="72"/>
                    <a:pt x="8954" y="1"/>
                    <a:pt x="887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72" name="Google Shape;10272;p78"/>
            <p:cNvSpPr/>
            <p:nvPr/>
          </p:nvSpPr>
          <p:spPr>
            <a:xfrm>
              <a:off x="5377363" y="4576542"/>
              <a:ext cx="62191" cy="10248"/>
            </a:xfrm>
            <a:custGeom>
              <a:avLst/>
              <a:gdLst/>
              <a:ahLst/>
              <a:cxnLst/>
              <a:rect l="l" t="t" r="r" b="b"/>
              <a:pathLst>
                <a:path w="1954" h="322" extrusionOk="0">
                  <a:moveTo>
                    <a:pt x="168" y="0"/>
                  </a:moveTo>
                  <a:cubicBezTo>
                    <a:pt x="84" y="0"/>
                    <a:pt x="1" y="72"/>
                    <a:pt x="1" y="167"/>
                  </a:cubicBezTo>
                  <a:cubicBezTo>
                    <a:pt x="1" y="250"/>
                    <a:pt x="84" y="322"/>
                    <a:pt x="168" y="322"/>
                  </a:cubicBezTo>
                  <a:lnTo>
                    <a:pt x="1787" y="322"/>
                  </a:lnTo>
                  <a:cubicBezTo>
                    <a:pt x="1882" y="322"/>
                    <a:pt x="1953" y="250"/>
                    <a:pt x="1953" y="167"/>
                  </a:cubicBezTo>
                  <a:cubicBezTo>
                    <a:pt x="1953" y="72"/>
                    <a:pt x="1882" y="0"/>
                    <a:pt x="178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73" name="Google Shape;10273;p78"/>
            <p:cNvSpPr/>
            <p:nvPr/>
          </p:nvSpPr>
          <p:spPr>
            <a:xfrm>
              <a:off x="5470204" y="4495827"/>
              <a:ext cx="62191" cy="10630"/>
            </a:xfrm>
            <a:custGeom>
              <a:avLst/>
              <a:gdLst/>
              <a:ahLst/>
              <a:cxnLst/>
              <a:rect l="l" t="t" r="r" b="b"/>
              <a:pathLst>
                <a:path w="1954" h="334" extrusionOk="0">
                  <a:moveTo>
                    <a:pt x="168" y="0"/>
                  </a:moveTo>
                  <a:cubicBezTo>
                    <a:pt x="84" y="0"/>
                    <a:pt x="1" y="84"/>
                    <a:pt x="1" y="167"/>
                  </a:cubicBezTo>
                  <a:cubicBezTo>
                    <a:pt x="1" y="262"/>
                    <a:pt x="84" y="334"/>
                    <a:pt x="168" y="334"/>
                  </a:cubicBezTo>
                  <a:lnTo>
                    <a:pt x="1787" y="334"/>
                  </a:lnTo>
                  <a:cubicBezTo>
                    <a:pt x="1882" y="334"/>
                    <a:pt x="1954" y="262"/>
                    <a:pt x="1954" y="167"/>
                  </a:cubicBezTo>
                  <a:cubicBezTo>
                    <a:pt x="1954" y="84"/>
                    <a:pt x="1882" y="0"/>
                    <a:pt x="178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74" name="Google Shape;10274;p78"/>
            <p:cNvSpPr/>
            <p:nvPr/>
          </p:nvSpPr>
          <p:spPr>
            <a:xfrm>
              <a:off x="5562694" y="4409798"/>
              <a:ext cx="62159" cy="10280"/>
            </a:xfrm>
            <a:custGeom>
              <a:avLst/>
              <a:gdLst/>
              <a:ahLst/>
              <a:cxnLst/>
              <a:rect l="l" t="t" r="r" b="b"/>
              <a:pathLst>
                <a:path w="1953" h="323" extrusionOk="0">
                  <a:moveTo>
                    <a:pt x="167" y="1"/>
                  </a:moveTo>
                  <a:cubicBezTo>
                    <a:pt x="71" y="1"/>
                    <a:pt x="0" y="72"/>
                    <a:pt x="0" y="167"/>
                  </a:cubicBezTo>
                  <a:cubicBezTo>
                    <a:pt x="0" y="251"/>
                    <a:pt x="71" y="322"/>
                    <a:pt x="167" y="322"/>
                  </a:cubicBezTo>
                  <a:lnTo>
                    <a:pt x="1786" y="322"/>
                  </a:lnTo>
                  <a:cubicBezTo>
                    <a:pt x="1881" y="322"/>
                    <a:pt x="1953" y="251"/>
                    <a:pt x="1953" y="167"/>
                  </a:cubicBezTo>
                  <a:cubicBezTo>
                    <a:pt x="1953" y="72"/>
                    <a:pt x="1881" y="1"/>
                    <a:pt x="178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75" name="Google Shape;10275;p78"/>
            <p:cNvSpPr/>
            <p:nvPr/>
          </p:nvSpPr>
          <p:spPr>
            <a:xfrm>
              <a:off x="5358043" y="4297637"/>
              <a:ext cx="238388" cy="237624"/>
            </a:xfrm>
            <a:custGeom>
              <a:avLst/>
              <a:gdLst/>
              <a:ahLst/>
              <a:cxnLst/>
              <a:rect l="l" t="t" r="r" b="b"/>
              <a:pathLst>
                <a:path w="7490" h="7466" extrusionOk="0">
                  <a:moveTo>
                    <a:pt x="6061" y="0"/>
                  </a:moveTo>
                  <a:cubicBezTo>
                    <a:pt x="5966" y="0"/>
                    <a:pt x="5894" y="72"/>
                    <a:pt x="5894" y="155"/>
                  </a:cubicBezTo>
                  <a:cubicBezTo>
                    <a:pt x="5894" y="250"/>
                    <a:pt x="5966" y="322"/>
                    <a:pt x="6061" y="322"/>
                  </a:cubicBezTo>
                  <a:lnTo>
                    <a:pt x="6942" y="322"/>
                  </a:lnTo>
                  <a:lnTo>
                    <a:pt x="60" y="7204"/>
                  </a:lnTo>
                  <a:cubicBezTo>
                    <a:pt x="1" y="7263"/>
                    <a:pt x="1" y="7358"/>
                    <a:pt x="60" y="7418"/>
                  </a:cubicBezTo>
                  <a:cubicBezTo>
                    <a:pt x="72" y="7454"/>
                    <a:pt x="120" y="7466"/>
                    <a:pt x="167" y="7466"/>
                  </a:cubicBezTo>
                  <a:cubicBezTo>
                    <a:pt x="215" y="7466"/>
                    <a:pt x="251" y="7454"/>
                    <a:pt x="286" y="7418"/>
                  </a:cubicBezTo>
                  <a:lnTo>
                    <a:pt x="7156" y="548"/>
                  </a:lnTo>
                  <a:lnTo>
                    <a:pt x="7156" y="1429"/>
                  </a:lnTo>
                  <a:cubicBezTo>
                    <a:pt x="7156" y="1512"/>
                    <a:pt x="7240" y="1584"/>
                    <a:pt x="7323" y="1584"/>
                  </a:cubicBezTo>
                  <a:cubicBezTo>
                    <a:pt x="7406" y="1584"/>
                    <a:pt x="7490" y="1512"/>
                    <a:pt x="7490" y="1429"/>
                  </a:cubicBezTo>
                  <a:lnTo>
                    <a:pt x="7490" y="155"/>
                  </a:lnTo>
                  <a:cubicBezTo>
                    <a:pt x="7490" y="72"/>
                    <a:pt x="7406" y="0"/>
                    <a:pt x="732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76" name="Google Shape;10276;p78"/>
          <p:cNvGrpSpPr/>
          <p:nvPr/>
        </p:nvGrpSpPr>
        <p:grpSpPr>
          <a:xfrm>
            <a:off x="7698833" y="5493733"/>
            <a:ext cx="442148" cy="442232"/>
            <a:chOff x="5774124" y="4294550"/>
            <a:chExt cx="331611" cy="33167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77" name="Google Shape;10277;p78"/>
            <p:cNvSpPr/>
            <p:nvPr/>
          </p:nvSpPr>
          <p:spPr>
            <a:xfrm>
              <a:off x="5774124" y="4419664"/>
              <a:ext cx="331611" cy="206560"/>
            </a:xfrm>
            <a:custGeom>
              <a:avLst/>
              <a:gdLst/>
              <a:ahLst/>
              <a:cxnLst/>
              <a:rect l="l" t="t" r="r" b="b"/>
              <a:pathLst>
                <a:path w="10419" h="6490" extrusionOk="0">
                  <a:moveTo>
                    <a:pt x="2751" y="2905"/>
                  </a:moveTo>
                  <a:lnTo>
                    <a:pt x="2751" y="6191"/>
                  </a:lnTo>
                  <a:lnTo>
                    <a:pt x="1429" y="6191"/>
                  </a:lnTo>
                  <a:lnTo>
                    <a:pt x="1429" y="2905"/>
                  </a:lnTo>
                  <a:close/>
                  <a:moveTo>
                    <a:pt x="5847" y="2084"/>
                  </a:moveTo>
                  <a:lnTo>
                    <a:pt x="5847" y="6191"/>
                  </a:lnTo>
                  <a:lnTo>
                    <a:pt x="4525" y="6191"/>
                  </a:lnTo>
                  <a:lnTo>
                    <a:pt x="4525" y="2084"/>
                  </a:lnTo>
                  <a:close/>
                  <a:moveTo>
                    <a:pt x="8942" y="298"/>
                  </a:moveTo>
                  <a:lnTo>
                    <a:pt x="8942" y="6191"/>
                  </a:lnTo>
                  <a:lnTo>
                    <a:pt x="7609" y="6191"/>
                  </a:lnTo>
                  <a:lnTo>
                    <a:pt x="7609" y="298"/>
                  </a:lnTo>
                  <a:close/>
                  <a:moveTo>
                    <a:pt x="7466" y="0"/>
                  </a:moveTo>
                  <a:cubicBezTo>
                    <a:pt x="7383" y="0"/>
                    <a:pt x="7323" y="72"/>
                    <a:pt x="7323" y="155"/>
                  </a:cubicBezTo>
                  <a:lnTo>
                    <a:pt x="7323" y="6191"/>
                  </a:lnTo>
                  <a:lnTo>
                    <a:pt x="6156" y="6191"/>
                  </a:lnTo>
                  <a:lnTo>
                    <a:pt x="6156" y="1941"/>
                  </a:lnTo>
                  <a:cubicBezTo>
                    <a:pt x="6156" y="1846"/>
                    <a:pt x="6085" y="1786"/>
                    <a:pt x="6013" y="1786"/>
                  </a:cubicBezTo>
                  <a:lnTo>
                    <a:pt x="4370" y="1786"/>
                  </a:lnTo>
                  <a:cubicBezTo>
                    <a:pt x="4287" y="1786"/>
                    <a:pt x="4227" y="1858"/>
                    <a:pt x="4227" y="1941"/>
                  </a:cubicBezTo>
                  <a:lnTo>
                    <a:pt x="4227" y="6191"/>
                  </a:lnTo>
                  <a:lnTo>
                    <a:pt x="3061" y="6191"/>
                  </a:lnTo>
                  <a:lnTo>
                    <a:pt x="3061" y="2751"/>
                  </a:lnTo>
                  <a:cubicBezTo>
                    <a:pt x="3061" y="2667"/>
                    <a:pt x="2989" y="2608"/>
                    <a:pt x="2918" y="2608"/>
                  </a:cubicBezTo>
                  <a:lnTo>
                    <a:pt x="1275" y="2608"/>
                  </a:lnTo>
                  <a:cubicBezTo>
                    <a:pt x="1191" y="2608"/>
                    <a:pt x="1132" y="2679"/>
                    <a:pt x="1132" y="2751"/>
                  </a:cubicBezTo>
                  <a:lnTo>
                    <a:pt x="1132" y="6191"/>
                  </a:lnTo>
                  <a:lnTo>
                    <a:pt x="144" y="6191"/>
                  </a:lnTo>
                  <a:cubicBezTo>
                    <a:pt x="60" y="6191"/>
                    <a:pt x="1" y="6263"/>
                    <a:pt x="1" y="6346"/>
                  </a:cubicBezTo>
                  <a:cubicBezTo>
                    <a:pt x="1" y="6430"/>
                    <a:pt x="72" y="6489"/>
                    <a:pt x="144" y="6489"/>
                  </a:cubicBezTo>
                  <a:lnTo>
                    <a:pt x="10264" y="6489"/>
                  </a:lnTo>
                  <a:cubicBezTo>
                    <a:pt x="10359" y="6489"/>
                    <a:pt x="10419" y="6418"/>
                    <a:pt x="10419" y="6346"/>
                  </a:cubicBezTo>
                  <a:cubicBezTo>
                    <a:pt x="10395" y="6251"/>
                    <a:pt x="10323" y="6191"/>
                    <a:pt x="10240" y="6191"/>
                  </a:cubicBezTo>
                  <a:lnTo>
                    <a:pt x="9252" y="6191"/>
                  </a:lnTo>
                  <a:lnTo>
                    <a:pt x="9252" y="155"/>
                  </a:lnTo>
                  <a:cubicBezTo>
                    <a:pt x="9252" y="60"/>
                    <a:pt x="9180" y="0"/>
                    <a:pt x="910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78" name="Google Shape;10278;p78"/>
            <p:cNvSpPr/>
            <p:nvPr/>
          </p:nvSpPr>
          <p:spPr>
            <a:xfrm>
              <a:off x="5778294" y="4294550"/>
              <a:ext cx="316461" cy="191442"/>
            </a:xfrm>
            <a:custGeom>
              <a:avLst/>
              <a:gdLst/>
              <a:ahLst/>
              <a:cxnLst/>
              <a:rect l="l" t="t" r="r" b="b"/>
              <a:pathLst>
                <a:path w="9943" h="6015" extrusionOk="0">
                  <a:moveTo>
                    <a:pt x="9447" y="0"/>
                  </a:moveTo>
                  <a:cubicBezTo>
                    <a:pt x="9433" y="0"/>
                    <a:pt x="9420" y="1"/>
                    <a:pt x="9407" y="2"/>
                  </a:cubicBezTo>
                  <a:lnTo>
                    <a:pt x="8097" y="169"/>
                  </a:lnTo>
                  <a:cubicBezTo>
                    <a:pt x="7847" y="193"/>
                    <a:pt x="7644" y="455"/>
                    <a:pt x="7680" y="705"/>
                  </a:cubicBezTo>
                  <a:cubicBezTo>
                    <a:pt x="7703" y="951"/>
                    <a:pt x="7914" y="1123"/>
                    <a:pt x="8167" y="1123"/>
                  </a:cubicBezTo>
                  <a:cubicBezTo>
                    <a:pt x="8183" y="1123"/>
                    <a:pt x="8200" y="1123"/>
                    <a:pt x="8216" y="1121"/>
                  </a:cubicBezTo>
                  <a:lnTo>
                    <a:pt x="8323" y="1109"/>
                  </a:lnTo>
                  <a:lnTo>
                    <a:pt x="8323" y="1109"/>
                  </a:lnTo>
                  <a:cubicBezTo>
                    <a:pt x="6716" y="2967"/>
                    <a:pt x="4811" y="3919"/>
                    <a:pt x="3465" y="4407"/>
                  </a:cubicBezTo>
                  <a:cubicBezTo>
                    <a:pt x="1787" y="5003"/>
                    <a:pt x="477" y="5062"/>
                    <a:pt x="477" y="5062"/>
                  </a:cubicBezTo>
                  <a:cubicBezTo>
                    <a:pt x="203" y="5074"/>
                    <a:pt x="1" y="5288"/>
                    <a:pt x="13" y="5550"/>
                  </a:cubicBezTo>
                  <a:cubicBezTo>
                    <a:pt x="24" y="5824"/>
                    <a:pt x="239" y="6015"/>
                    <a:pt x="489" y="6015"/>
                  </a:cubicBezTo>
                  <a:lnTo>
                    <a:pt x="501" y="6015"/>
                  </a:lnTo>
                  <a:cubicBezTo>
                    <a:pt x="560" y="6015"/>
                    <a:pt x="1953" y="5967"/>
                    <a:pt x="3775" y="5312"/>
                  </a:cubicBezTo>
                  <a:cubicBezTo>
                    <a:pt x="4811" y="4943"/>
                    <a:pt x="5775" y="4467"/>
                    <a:pt x="6656" y="3872"/>
                  </a:cubicBezTo>
                  <a:cubicBezTo>
                    <a:pt x="6728" y="3824"/>
                    <a:pt x="6740" y="3729"/>
                    <a:pt x="6692" y="3669"/>
                  </a:cubicBezTo>
                  <a:cubicBezTo>
                    <a:pt x="6670" y="3618"/>
                    <a:pt x="6621" y="3594"/>
                    <a:pt x="6573" y="3594"/>
                  </a:cubicBezTo>
                  <a:cubicBezTo>
                    <a:pt x="6542" y="3594"/>
                    <a:pt x="6512" y="3603"/>
                    <a:pt x="6490" y="3622"/>
                  </a:cubicBezTo>
                  <a:cubicBezTo>
                    <a:pt x="5620" y="4205"/>
                    <a:pt x="4692" y="4681"/>
                    <a:pt x="3692" y="5038"/>
                  </a:cubicBezTo>
                  <a:cubicBezTo>
                    <a:pt x="1906" y="5669"/>
                    <a:pt x="560" y="5717"/>
                    <a:pt x="525" y="5717"/>
                  </a:cubicBezTo>
                  <a:cubicBezTo>
                    <a:pt x="429" y="5717"/>
                    <a:pt x="358" y="5646"/>
                    <a:pt x="346" y="5550"/>
                  </a:cubicBezTo>
                  <a:cubicBezTo>
                    <a:pt x="346" y="5467"/>
                    <a:pt x="417" y="5372"/>
                    <a:pt x="501" y="5372"/>
                  </a:cubicBezTo>
                  <a:cubicBezTo>
                    <a:pt x="525" y="5372"/>
                    <a:pt x="1858" y="5336"/>
                    <a:pt x="3596" y="4705"/>
                  </a:cubicBezTo>
                  <a:cubicBezTo>
                    <a:pt x="5061" y="4181"/>
                    <a:pt x="7144" y="3133"/>
                    <a:pt x="8835" y="1014"/>
                  </a:cubicBezTo>
                  <a:cubicBezTo>
                    <a:pt x="8927" y="911"/>
                    <a:pt x="8842" y="763"/>
                    <a:pt x="8718" y="763"/>
                  </a:cubicBezTo>
                  <a:cubicBezTo>
                    <a:pt x="8714" y="763"/>
                    <a:pt x="8709" y="764"/>
                    <a:pt x="8704" y="764"/>
                  </a:cubicBezTo>
                  <a:lnTo>
                    <a:pt x="8216" y="824"/>
                  </a:lnTo>
                  <a:cubicBezTo>
                    <a:pt x="8208" y="825"/>
                    <a:pt x="8200" y="825"/>
                    <a:pt x="8192" y="825"/>
                  </a:cubicBezTo>
                  <a:cubicBezTo>
                    <a:pt x="8109" y="825"/>
                    <a:pt x="8047" y="769"/>
                    <a:pt x="8025" y="693"/>
                  </a:cubicBezTo>
                  <a:cubicBezTo>
                    <a:pt x="7990" y="586"/>
                    <a:pt x="8061" y="478"/>
                    <a:pt x="8168" y="478"/>
                  </a:cubicBezTo>
                  <a:lnTo>
                    <a:pt x="9478" y="312"/>
                  </a:lnTo>
                  <a:cubicBezTo>
                    <a:pt x="9484" y="311"/>
                    <a:pt x="9490" y="311"/>
                    <a:pt x="9496" y="311"/>
                  </a:cubicBezTo>
                  <a:cubicBezTo>
                    <a:pt x="9594" y="311"/>
                    <a:pt x="9669" y="400"/>
                    <a:pt x="9669" y="490"/>
                  </a:cubicBezTo>
                  <a:lnTo>
                    <a:pt x="9669" y="1800"/>
                  </a:lnTo>
                  <a:cubicBezTo>
                    <a:pt x="9669" y="1895"/>
                    <a:pt x="9597" y="1979"/>
                    <a:pt x="9490" y="1979"/>
                  </a:cubicBezTo>
                  <a:cubicBezTo>
                    <a:pt x="9407" y="1979"/>
                    <a:pt x="9311" y="1907"/>
                    <a:pt x="9311" y="1800"/>
                  </a:cubicBezTo>
                  <a:lnTo>
                    <a:pt x="9311" y="1407"/>
                  </a:lnTo>
                  <a:cubicBezTo>
                    <a:pt x="9311" y="1348"/>
                    <a:pt x="9264" y="1288"/>
                    <a:pt x="9204" y="1252"/>
                  </a:cubicBezTo>
                  <a:cubicBezTo>
                    <a:pt x="9187" y="1242"/>
                    <a:pt x="9169" y="1238"/>
                    <a:pt x="9152" y="1238"/>
                  </a:cubicBezTo>
                  <a:cubicBezTo>
                    <a:pt x="9106" y="1238"/>
                    <a:pt x="9060" y="1266"/>
                    <a:pt x="9026" y="1300"/>
                  </a:cubicBezTo>
                  <a:cubicBezTo>
                    <a:pt x="8466" y="2002"/>
                    <a:pt x="7811" y="2633"/>
                    <a:pt x="7097" y="3193"/>
                  </a:cubicBezTo>
                  <a:cubicBezTo>
                    <a:pt x="7037" y="3229"/>
                    <a:pt x="7025" y="3336"/>
                    <a:pt x="7061" y="3395"/>
                  </a:cubicBezTo>
                  <a:cubicBezTo>
                    <a:pt x="7091" y="3433"/>
                    <a:pt x="7144" y="3451"/>
                    <a:pt x="7194" y="3451"/>
                  </a:cubicBezTo>
                  <a:cubicBezTo>
                    <a:pt x="7224" y="3451"/>
                    <a:pt x="7253" y="3445"/>
                    <a:pt x="7275" y="3431"/>
                  </a:cubicBezTo>
                  <a:cubicBezTo>
                    <a:pt x="7895" y="2943"/>
                    <a:pt x="8466" y="2419"/>
                    <a:pt x="8990" y="1824"/>
                  </a:cubicBezTo>
                  <a:cubicBezTo>
                    <a:pt x="9002" y="2074"/>
                    <a:pt x="9204" y="2276"/>
                    <a:pt x="9466" y="2276"/>
                  </a:cubicBezTo>
                  <a:cubicBezTo>
                    <a:pt x="9728" y="2276"/>
                    <a:pt x="9942" y="2074"/>
                    <a:pt x="9942" y="1800"/>
                  </a:cubicBezTo>
                  <a:lnTo>
                    <a:pt x="9942" y="478"/>
                  </a:lnTo>
                  <a:cubicBezTo>
                    <a:pt x="9942" y="347"/>
                    <a:pt x="9883" y="216"/>
                    <a:pt x="9776" y="121"/>
                  </a:cubicBezTo>
                  <a:cubicBezTo>
                    <a:pt x="9679" y="46"/>
                    <a:pt x="9564" y="0"/>
                    <a:pt x="944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79" name="Google Shape;10279;p78"/>
          <p:cNvGrpSpPr/>
          <p:nvPr/>
        </p:nvGrpSpPr>
        <p:grpSpPr>
          <a:xfrm>
            <a:off x="6520580" y="5484186"/>
            <a:ext cx="461329" cy="461372"/>
            <a:chOff x="4890434" y="4287389"/>
            <a:chExt cx="345997" cy="34602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80" name="Google Shape;10280;p78"/>
            <p:cNvSpPr/>
            <p:nvPr/>
          </p:nvSpPr>
          <p:spPr>
            <a:xfrm>
              <a:off x="5111349" y="4400695"/>
              <a:ext cx="54998" cy="54998"/>
            </a:xfrm>
            <a:custGeom>
              <a:avLst/>
              <a:gdLst/>
              <a:ahLst/>
              <a:cxnLst/>
              <a:rect l="l" t="t" r="r" b="b"/>
              <a:pathLst>
                <a:path w="1728" h="1728" extrusionOk="0">
                  <a:moveTo>
                    <a:pt x="858" y="346"/>
                  </a:moveTo>
                  <a:cubicBezTo>
                    <a:pt x="1144" y="346"/>
                    <a:pt x="1382" y="584"/>
                    <a:pt x="1382" y="870"/>
                  </a:cubicBezTo>
                  <a:cubicBezTo>
                    <a:pt x="1382" y="1144"/>
                    <a:pt x="1144" y="1382"/>
                    <a:pt x="858" y="1382"/>
                  </a:cubicBezTo>
                  <a:cubicBezTo>
                    <a:pt x="572" y="1382"/>
                    <a:pt x="346" y="1144"/>
                    <a:pt x="346" y="870"/>
                  </a:cubicBezTo>
                  <a:cubicBezTo>
                    <a:pt x="346" y="584"/>
                    <a:pt x="584" y="346"/>
                    <a:pt x="858" y="346"/>
                  </a:cubicBezTo>
                  <a:close/>
                  <a:moveTo>
                    <a:pt x="858" y="1"/>
                  </a:moveTo>
                  <a:cubicBezTo>
                    <a:pt x="382" y="1"/>
                    <a:pt x="1" y="394"/>
                    <a:pt x="1" y="870"/>
                  </a:cubicBezTo>
                  <a:cubicBezTo>
                    <a:pt x="1" y="1346"/>
                    <a:pt x="382" y="1727"/>
                    <a:pt x="858" y="1727"/>
                  </a:cubicBezTo>
                  <a:cubicBezTo>
                    <a:pt x="1334" y="1727"/>
                    <a:pt x="1727" y="1346"/>
                    <a:pt x="1727" y="870"/>
                  </a:cubicBezTo>
                  <a:cubicBezTo>
                    <a:pt x="1727" y="394"/>
                    <a:pt x="1334" y="1"/>
                    <a:pt x="85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81" name="Google Shape;10281;p78"/>
            <p:cNvSpPr/>
            <p:nvPr/>
          </p:nvSpPr>
          <p:spPr>
            <a:xfrm>
              <a:off x="5113640" y="4466642"/>
              <a:ext cx="70498" cy="51179"/>
            </a:xfrm>
            <a:custGeom>
              <a:avLst/>
              <a:gdLst/>
              <a:ahLst/>
              <a:cxnLst/>
              <a:rect l="l" t="t" r="r" b="b"/>
              <a:pathLst>
                <a:path w="2215" h="1608" extrusionOk="0">
                  <a:moveTo>
                    <a:pt x="786" y="1"/>
                  </a:moveTo>
                  <a:cubicBezTo>
                    <a:pt x="548" y="1"/>
                    <a:pt x="333" y="60"/>
                    <a:pt x="119" y="167"/>
                  </a:cubicBezTo>
                  <a:cubicBezTo>
                    <a:pt x="36" y="203"/>
                    <a:pt x="0" y="310"/>
                    <a:pt x="48" y="405"/>
                  </a:cubicBezTo>
                  <a:cubicBezTo>
                    <a:pt x="73" y="463"/>
                    <a:pt x="132" y="498"/>
                    <a:pt x="198" y="498"/>
                  </a:cubicBezTo>
                  <a:cubicBezTo>
                    <a:pt x="226" y="498"/>
                    <a:pt x="257" y="491"/>
                    <a:pt x="286" y="477"/>
                  </a:cubicBezTo>
                  <a:cubicBezTo>
                    <a:pt x="429" y="382"/>
                    <a:pt x="607" y="346"/>
                    <a:pt x="786" y="346"/>
                  </a:cubicBezTo>
                  <a:cubicBezTo>
                    <a:pt x="1322" y="346"/>
                    <a:pt x="1774" y="727"/>
                    <a:pt x="1857" y="1251"/>
                  </a:cubicBezTo>
                  <a:lnTo>
                    <a:pt x="786" y="1251"/>
                  </a:lnTo>
                  <a:cubicBezTo>
                    <a:pt x="703" y="1251"/>
                    <a:pt x="607" y="1322"/>
                    <a:pt x="607" y="1429"/>
                  </a:cubicBezTo>
                  <a:cubicBezTo>
                    <a:pt x="607" y="1513"/>
                    <a:pt x="679" y="1608"/>
                    <a:pt x="786" y="1608"/>
                  </a:cubicBezTo>
                  <a:lnTo>
                    <a:pt x="2036" y="1608"/>
                  </a:lnTo>
                  <a:cubicBezTo>
                    <a:pt x="2131" y="1608"/>
                    <a:pt x="2215" y="1536"/>
                    <a:pt x="2215" y="1429"/>
                  </a:cubicBezTo>
                  <a:cubicBezTo>
                    <a:pt x="2215" y="643"/>
                    <a:pt x="1572" y="1"/>
                    <a:pt x="78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82" name="Google Shape;10282;p78"/>
            <p:cNvSpPr/>
            <p:nvPr/>
          </p:nvSpPr>
          <p:spPr>
            <a:xfrm>
              <a:off x="4943490" y="4467023"/>
              <a:ext cx="70880" cy="51179"/>
            </a:xfrm>
            <a:custGeom>
              <a:avLst/>
              <a:gdLst/>
              <a:ahLst/>
              <a:cxnLst/>
              <a:rect l="l" t="t" r="r" b="b"/>
              <a:pathLst>
                <a:path w="2227" h="1608" extrusionOk="0">
                  <a:moveTo>
                    <a:pt x="1429" y="0"/>
                  </a:moveTo>
                  <a:cubicBezTo>
                    <a:pt x="643" y="0"/>
                    <a:pt x="0" y="643"/>
                    <a:pt x="0" y="1429"/>
                  </a:cubicBezTo>
                  <a:cubicBezTo>
                    <a:pt x="0" y="1524"/>
                    <a:pt x="84" y="1608"/>
                    <a:pt x="179" y="1608"/>
                  </a:cubicBezTo>
                  <a:lnTo>
                    <a:pt x="1453" y="1608"/>
                  </a:lnTo>
                  <a:cubicBezTo>
                    <a:pt x="1536" y="1608"/>
                    <a:pt x="1631" y="1536"/>
                    <a:pt x="1631" y="1429"/>
                  </a:cubicBezTo>
                  <a:cubicBezTo>
                    <a:pt x="1608" y="1322"/>
                    <a:pt x="1536" y="1251"/>
                    <a:pt x="1453" y="1251"/>
                  </a:cubicBezTo>
                  <a:lnTo>
                    <a:pt x="357" y="1251"/>
                  </a:lnTo>
                  <a:cubicBezTo>
                    <a:pt x="453" y="727"/>
                    <a:pt x="893" y="346"/>
                    <a:pt x="1429" y="346"/>
                  </a:cubicBezTo>
                  <a:cubicBezTo>
                    <a:pt x="1608" y="346"/>
                    <a:pt x="1786" y="393"/>
                    <a:pt x="1941" y="477"/>
                  </a:cubicBezTo>
                  <a:cubicBezTo>
                    <a:pt x="1966" y="491"/>
                    <a:pt x="1994" y="498"/>
                    <a:pt x="2022" y="498"/>
                  </a:cubicBezTo>
                  <a:cubicBezTo>
                    <a:pt x="2084" y="498"/>
                    <a:pt x="2146" y="463"/>
                    <a:pt x="2179" y="405"/>
                  </a:cubicBezTo>
                  <a:cubicBezTo>
                    <a:pt x="2227" y="310"/>
                    <a:pt x="2191" y="215"/>
                    <a:pt x="2108" y="167"/>
                  </a:cubicBezTo>
                  <a:cubicBezTo>
                    <a:pt x="1893" y="60"/>
                    <a:pt x="1667" y="0"/>
                    <a:pt x="142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83" name="Google Shape;10283;p78"/>
            <p:cNvSpPr/>
            <p:nvPr/>
          </p:nvSpPr>
          <p:spPr>
            <a:xfrm>
              <a:off x="4961282" y="4400695"/>
              <a:ext cx="54616" cy="54998"/>
            </a:xfrm>
            <a:custGeom>
              <a:avLst/>
              <a:gdLst/>
              <a:ahLst/>
              <a:cxnLst/>
              <a:rect l="l" t="t" r="r" b="b"/>
              <a:pathLst>
                <a:path w="1716" h="1728" extrusionOk="0">
                  <a:moveTo>
                    <a:pt x="858" y="346"/>
                  </a:moveTo>
                  <a:cubicBezTo>
                    <a:pt x="1144" y="346"/>
                    <a:pt x="1382" y="584"/>
                    <a:pt x="1382" y="870"/>
                  </a:cubicBezTo>
                  <a:cubicBezTo>
                    <a:pt x="1382" y="1144"/>
                    <a:pt x="1144" y="1382"/>
                    <a:pt x="858" y="1382"/>
                  </a:cubicBezTo>
                  <a:cubicBezTo>
                    <a:pt x="572" y="1382"/>
                    <a:pt x="334" y="1144"/>
                    <a:pt x="334" y="870"/>
                  </a:cubicBezTo>
                  <a:cubicBezTo>
                    <a:pt x="358" y="584"/>
                    <a:pt x="572" y="346"/>
                    <a:pt x="858" y="346"/>
                  </a:cubicBezTo>
                  <a:close/>
                  <a:moveTo>
                    <a:pt x="858" y="1"/>
                  </a:moveTo>
                  <a:cubicBezTo>
                    <a:pt x="382" y="1"/>
                    <a:pt x="1" y="394"/>
                    <a:pt x="1" y="870"/>
                  </a:cubicBezTo>
                  <a:cubicBezTo>
                    <a:pt x="1" y="1346"/>
                    <a:pt x="382" y="1727"/>
                    <a:pt x="858" y="1727"/>
                  </a:cubicBezTo>
                  <a:cubicBezTo>
                    <a:pt x="1334" y="1727"/>
                    <a:pt x="1715" y="1346"/>
                    <a:pt x="1715" y="870"/>
                  </a:cubicBezTo>
                  <a:cubicBezTo>
                    <a:pt x="1715" y="394"/>
                    <a:pt x="1334" y="1"/>
                    <a:pt x="85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84" name="Google Shape;10284;p78"/>
            <p:cNvSpPr/>
            <p:nvPr/>
          </p:nvSpPr>
          <p:spPr>
            <a:xfrm>
              <a:off x="5028374" y="4386691"/>
              <a:ext cx="71262" cy="70880"/>
            </a:xfrm>
            <a:custGeom>
              <a:avLst/>
              <a:gdLst/>
              <a:ahLst/>
              <a:cxnLst/>
              <a:rect l="l" t="t" r="r" b="b"/>
              <a:pathLst>
                <a:path w="2239" h="2227" extrusionOk="0">
                  <a:moveTo>
                    <a:pt x="1119" y="358"/>
                  </a:moveTo>
                  <a:cubicBezTo>
                    <a:pt x="1536" y="358"/>
                    <a:pt x="1893" y="691"/>
                    <a:pt x="1893" y="1131"/>
                  </a:cubicBezTo>
                  <a:cubicBezTo>
                    <a:pt x="1893" y="1548"/>
                    <a:pt x="1548" y="1905"/>
                    <a:pt x="1119" y="1905"/>
                  </a:cubicBezTo>
                  <a:cubicBezTo>
                    <a:pt x="703" y="1905"/>
                    <a:pt x="345" y="1560"/>
                    <a:pt x="345" y="1131"/>
                  </a:cubicBezTo>
                  <a:cubicBezTo>
                    <a:pt x="345" y="691"/>
                    <a:pt x="679" y="358"/>
                    <a:pt x="1119" y="358"/>
                  </a:cubicBezTo>
                  <a:close/>
                  <a:moveTo>
                    <a:pt x="1119" y="0"/>
                  </a:moveTo>
                  <a:cubicBezTo>
                    <a:pt x="512" y="0"/>
                    <a:pt x="0" y="500"/>
                    <a:pt x="0" y="1108"/>
                  </a:cubicBezTo>
                  <a:cubicBezTo>
                    <a:pt x="0" y="1739"/>
                    <a:pt x="512" y="2227"/>
                    <a:pt x="1119" y="2227"/>
                  </a:cubicBezTo>
                  <a:cubicBezTo>
                    <a:pt x="1727" y="2227"/>
                    <a:pt x="2239" y="1727"/>
                    <a:pt x="2239" y="1108"/>
                  </a:cubicBezTo>
                  <a:cubicBezTo>
                    <a:pt x="2239" y="500"/>
                    <a:pt x="1727" y="0"/>
                    <a:pt x="111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85" name="Google Shape;10285;p78"/>
            <p:cNvSpPr/>
            <p:nvPr/>
          </p:nvSpPr>
          <p:spPr>
            <a:xfrm>
              <a:off x="5004122" y="4468901"/>
              <a:ext cx="120149" cy="65596"/>
            </a:xfrm>
            <a:custGeom>
              <a:avLst/>
              <a:gdLst/>
              <a:ahLst/>
              <a:cxnLst/>
              <a:rect l="l" t="t" r="r" b="b"/>
              <a:pathLst>
                <a:path w="3775" h="2061" extrusionOk="0">
                  <a:moveTo>
                    <a:pt x="1881" y="346"/>
                  </a:moveTo>
                  <a:cubicBezTo>
                    <a:pt x="2667" y="346"/>
                    <a:pt x="3322" y="942"/>
                    <a:pt x="3393" y="1704"/>
                  </a:cubicBezTo>
                  <a:lnTo>
                    <a:pt x="357" y="1704"/>
                  </a:lnTo>
                  <a:cubicBezTo>
                    <a:pt x="453" y="942"/>
                    <a:pt x="1096" y="346"/>
                    <a:pt x="1881" y="346"/>
                  </a:cubicBezTo>
                  <a:close/>
                  <a:moveTo>
                    <a:pt x="1881" y="1"/>
                  </a:moveTo>
                  <a:cubicBezTo>
                    <a:pt x="834" y="1"/>
                    <a:pt x="0" y="846"/>
                    <a:pt x="0" y="1882"/>
                  </a:cubicBezTo>
                  <a:cubicBezTo>
                    <a:pt x="0" y="1966"/>
                    <a:pt x="84" y="2061"/>
                    <a:pt x="179" y="2061"/>
                  </a:cubicBezTo>
                  <a:lnTo>
                    <a:pt x="3596" y="2061"/>
                  </a:lnTo>
                  <a:cubicBezTo>
                    <a:pt x="3679" y="2061"/>
                    <a:pt x="3774" y="1977"/>
                    <a:pt x="3774" y="1882"/>
                  </a:cubicBezTo>
                  <a:cubicBezTo>
                    <a:pt x="3751" y="834"/>
                    <a:pt x="2905" y="1"/>
                    <a:pt x="18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86" name="Google Shape;10286;p78"/>
            <p:cNvSpPr/>
            <p:nvPr/>
          </p:nvSpPr>
          <p:spPr>
            <a:xfrm>
              <a:off x="4890434" y="4287389"/>
              <a:ext cx="345997" cy="346029"/>
            </a:xfrm>
            <a:custGeom>
              <a:avLst/>
              <a:gdLst/>
              <a:ahLst/>
              <a:cxnLst/>
              <a:rect l="l" t="t" r="r" b="b"/>
              <a:pathLst>
                <a:path w="10871" h="10872" extrusionOk="0">
                  <a:moveTo>
                    <a:pt x="5608" y="953"/>
                  </a:moveTo>
                  <a:cubicBezTo>
                    <a:pt x="7954" y="1049"/>
                    <a:pt x="9823" y="2918"/>
                    <a:pt x="9918" y="5252"/>
                  </a:cubicBezTo>
                  <a:lnTo>
                    <a:pt x="9502" y="5252"/>
                  </a:lnTo>
                  <a:cubicBezTo>
                    <a:pt x="9406" y="5252"/>
                    <a:pt x="9323" y="5335"/>
                    <a:pt x="9323" y="5442"/>
                  </a:cubicBezTo>
                  <a:cubicBezTo>
                    <a:pt x="9323" y="5525"/>
                    <a:pt x="9394" y="5621"/>
                    <a:pt x="9502" y="5621"/>
                  </a:cubicBezTo>
                  <a:lnTo>
                    <a:pt x="9918" y="5621"/>
                  </a:lnTo>
                  <a:cubicBezTo>
                    <a:pt x="9847" y="7954"/>
                    <a:pt x="7954" y="9824"/>
                    <a:pt x="5608" y="9919"/>
                  </a:cubicBezTo>
                  <a:lnTo>
                    <a:pt x="5608" y="9502"/>
                  </a:lnTo>
                  <a:cubicBezTo>
                    <a:pt x="5608" y="9407"/>
                    <a:pt x="5537" y="9323"/>
                    <a:pt x="5430" y="9323"/>
                  </a:cubicBezTo>
                  <a:cubicBezTo>
                    <a:pt x="5346" y="9323"/>
                    <a:pt x="5251" y="9395"/>
                    <a:pt x="5251" y="9502"/>
                  </a:cubicBezTo>
                  <a:lnTo>
                    <a:pt x="5251" y="9919"/>
                  </a:lnTo>
                  <a:cubicBezTo>
                    <a:pt x="2917" y="9824"/>
                    <a:pt x="1048" y="7954"/>
                    <a:pt x="953" y="5621"/>
                  </a:cubicBezTo>
                  <a:lnTo>
                    <a:pt x="1370" y="5621"/>
                  </a:lnTo>
                  <a:cubicBezTo>
                    <a:pt x="1465" y="5621"/>
                    <a:pt x="1548" y="5537"/>
                    <a:pt x="1548" y="5442"/>
                  </a:cubicBezTo>
                  <a:cubicBezTo>
                    <a:pt x="1548" y="5347"/>
                    <a:pt x="1477" y="5252"/>
                    <a:pt x="1370" y="5252"/>
                  </a:cubicBezTo>
                  <a:lnTo>
                    <a:pt x="953" y="5252"/>
                  </a:lnTo>
                  <a:cubicBezTo>
                    <a:pt x="1048" y="2918"/>
                    <a:pt x="2917" y="1049"/>
                    <a:pt x="5251" y="953"/>
                  </a:cubicBezTo>
                  <a:lnTo>
                    <a:pt x="5251" y="1370"/>
                  </a:lnTo>
                  <a:cubicBezTo>
                    <a:pt x="5251" y="1465"/>
                    <a:pt x="5334" y="1549"/>
                    <a:pt x="5430" y="1549"/>
                  </a:cubicBezTo>
                  <a:cubicBezTo>
                    <a:pt x="5525" y="1549"/>
                    <a:pt x="5608" y="1477"/>
                    <a:pt x="5608" y="1370"/>
                  </a:cubicBezTo>
                  <a:lnTo>
                    <a:pt x="5608" y="953"/>
                  </a:lnTo>
                  <a:close/>
                  <a:moveTo>
                    <a:pt x="5441" y="1"/>
                  </a:moveTo>
                  <a:cubicBezTo>
                    <a:pt x="5346" y="1"/>
                    <a:pt x="5263" y="84"/>
                    <a:pt x="5263" y="179"/>
                  </a:cubicBezTo>
                  <a:lnTo>
                    <a:pt x="5263" y="596"/>
                  </a:lnTo>
                  <a:cubicBezTo>
                    <a:pt x="2727" y="691"/>
                    <a:pt x="691" y="2727"/>
                    <a:pt x="596" y="5263"/>
                  </a:cubicBezTo>
                  <a:lnTo>
                    <a:pt x="179" y="5263"/>
                  </a:lnTo>
                  <a:cubicBezTo>
                    <a:pt x="96" y="5263"/>
                    <a:pt x="0" y="5335"/>
                    <a:pt x="0" y="5442"/>
                  </a:cubicBezTo>
                  <a:cubicBezTo>
                    <a:pt x="0" y="5525"/>
                    <a:pt x="84" y="5621"/>
                    <a:pt x="179" y="5621"/>
                  </a:cubicBezTo>
                  <a:lnTo>
                    <a:pt x="596" y="5621"/>
                  </a:lnTo>
                  <a:cubicBezTo>
                    <a:pt x="691" y="8145"/>
                    <a:pt x="2727" y="10181"/>
                    <a:pt x="5263" y="10276"/>
                  </a:cubicBezTo>
                  <a:lnTo>
                    <a:pt x="5263" y="10693"/>
                  </a:lnTo>
                  <a:cubicBezTo>
                    <a:pt x="5263" y="10776"/>
                    <a:pt x="5334" y="10871"/>
                    <a:pt x="5441" y="10871"/>
                  </a:cubicBezTo>
                  <a:cubicBezTo>
                    <a:pt x="5525" y="10871"/>
                    <a:pt x="5620" y="10800"/>
                    <a:pt x="5620" y="10693"/>
                  </a:cubicBezTo>
                  <a:lnTo>
                    <a:pt x="5620" y="10276"/>
                  </a:lnTo>
                  <a:cubicBezTo>
                    <a:pt x="8144" y="10181"/>
                    <a:pt x="10180" y="8145"/>
                    <a:pt x="10275" y="5621"/>
                  </a:cubicBezTo>
                  <a:lnTo>
                    <a:pt x="10692" y="5621"/>
                  </a:lnTo>
                  <a:cubicBezTo>
                    <a:pt x="10775" y="5621"/>
                    <a:pt x="10871" y="5537"/>
                    <a:pt x="10871" y="5442"/>
                  </a:cubicBezTo>
                  <a:cubicBezTo>
                    <a:pt x="10871" y="5347"/>
                    <a:pt x="10799" y="5263"/>
                    <a:pt x="10692" y="5263"/>
                  </a:cubicBezTo>
                  <a:lnTo>
                    <a:pt x="10275" y="5263"/>
                  </a:lnTo>
                  <a:cubicBezTo>
                    <a:pt x="10180" y="2727"/>
                    <a:pt x="8144" y="691"/>
                    <a:pt x="5620" y="596"/>
                  </a:cubicBezTo>
                  <a:lnTo>
                    <a:pt x="5620" y="179"/>
                  </a:lnTo>
                  <a:cubicBezTo>
                    <a:pt x="5620" y="96"/>
                    <a:pt x="5537" y="1"/>
                    <a:pt x="544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287" name="Google Shape;10287;p78"/>
          <p:cNvGrpSpPr/>
          <p:nvPr/>
        </p:nvGrpSpPr>
        <p:grpSpPr>
          <a:xfrm>
            <a:off x="2887746" y="4849080"/>
            <a:ext cx="563389" cy="457297"/>
            <a:chOff x="2165809" y="3811059"/>
            <a:chExt cx="422542" cy="342973"/>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288" name="Google Shape;10288;p78"/>
            <p:cNvSpPr/>
            <p:nvPr/>
          </p:nvSpPr>
          <p:spPr>
            <a:xfrm>
              <a:off x="2165809" y="3811059"/>
              <a:ext cx="422542" cy="342973"/>
            </a:xfrm>
            <a:custGeom>
              <a:avLst/>
              <a:gdLst/>
              <a:ahLst/>
              <a:cxnLst/>
              <a:rect l="l" t="t" r="r" b="b"/>
              <a:pathLst>
                <a:path w="13276" h="10776" extrusionOk="0">
                  <a:moveTo>
                    <a:pt x="2084" y="382"/>
                  </a:moveTo>
                  <a:cubicBezTo>
                    <a:pt x="2084" y="382"/>
                    <a:pt x="2108" y="382"/>
                    <a:pt x="2108" y="406"/>
                  </a:cubicBezTo>
                  <a:lnTo>
                    <a:pt x="2108" y="1239"/>
                  </a:lnTo>
                  <a:cubicBezTo>
                    <a:pt x="2108" y="1239"/>
                    <a:pt x="2108" y="1251"/>
                    <a:pt x="2084" y="1251"/>
                  </a:cubicBezTo>
                  <a:lnTo>
                    <a:pt x="1667" y="1251"/>
                  </a:lnTo>
                  <a:cubicBezTo>
                    <a:pt x="1667" y="1251"/>
                    <a:pt x="1655" y="1251"/>
                    <a:pt x="1655" y="1239"/>
                  </a:cubicBezTo>
                  <a:lnTo>
                    <a:pt x="1655" y="406"/>
                  </a:lnTo>
                  <a:lnTo>
                    <a:pt x="2084" y="382"/>
                  </a:lnTo>
                  <a:close/>
                  <a:moveTo>
                    <a:pt x="11645" y="382"/>
                  </a:moveTo>
                  <a:cubicBezTo>
                    <a:pt x="11645" y="382"/>
                    <a:pt x="11657" y="382"/>
                    <a:pt x="11657" y="406"/>
                  </a:cubicBezTo>
                  <a:lnTo>
                    <a:pt x="11657" y="1239"/>
                  </a:lnTo>
                  <a:cubicBezTo>
                    <a:pt x="11657" y="1239"/>
                    <a:pt x="11657" y="1251"/>
                    <a:pt x="11645" y="1251"/>
                  </a:cubicBezTo>
                  <a:lnTo>
                    <a:pt x="11216" y="1251"/>
                  </a:lnTo>
                  <a:cubicBezTo>
                    <a:pt x="11216" y="1251"/>
                    <a:pt x="11192" y="1251"/>
                    <a:pt x="11192" y="1239"/>
                  </a:cubicBezTo>
                  <a:lnTo>
                    <a:pt x="11192" y="406"/>
                  </a:lnTo>
                  <a:lnTo>
                    <a:pt x="11216" y="406"/>
                  </a:lnTo>
                  <a:lnTo>
                    <a:pt x="11645" y="382"/>
                  </a:lnTo>
                  <a:close/>
                  <a:moveTo>
                    <a:pt x="12478" y="1215"/>
                  </a:moveTo>
                  <a:cubicBezTo>
                    <a:pt x="12716" y="1215"/>
                    <a:pt x="12907" y="1418"/>
                    <a:pt x="12907" y="1656"/>
                  </a:cubicBezTo>
                  <a:lnTo>
                    <a:pt x="12907" y="9954"/>
                  </a:lnTo>
                  <a:cubicBezTo>
                    <a:pt x="12895" y="10193"/>
                    <a:pt x="12704" y="10383"/>
                    <a:pt x="12466" y="10383"/>
                  </a:cubicBezTo>
                  <a:lnTo>
                    <a:pt x="834" y="10383"/>
                  </a:lnTo>
                  <a:cubicBezTo>
                    <a:pt x="596" y="10383"/>
                    <a:pt x="405" y="10193"/>
                    <a:pt x="405" y="9954"/>
                  </a:cubicBezTo>
                  <a:lnTo>
                    <a:pt x="405" y="1656"/>
                  </a:lnTo>
                  <a:cubicBezTo>
                    <a:pt x="405" y="1418"/>
                    <a:pt x="596" y="1215"/>
                    <a:pt x="834" y="1215"/>
                  </a:cubicBezTo>
                  <a:lnTo>
                    <a:pt x="1262" y="1215"/>
                  </a:lnTo>
                  <a:lnTo>
                    <a:pt x="1262" y="1239"/>
                  </a:lnTo>
                  <a:cubicBezTo>
                    <a:pt x="1262" y="1453"/>
                    <a:pt x="1441" y="1632"/>
                    <a:pt x="1667" y="1632"/>
                  </a:cubicBezTo>
                  <a:lnTo>
                    <a:pt x="2084" y="1632"/>
                  </a:lnTo>
                  <a:cubicBezTo>
                    <a:pt x="2310" y="1632"/>
                    <a:pt x="2489" y="1453"/>
                    <a:pt x="2489" y="1239"/>
                  </a:cubicBezTo>
                  <a:lnTo>
                    <a:pt x="2489" y="1215"/>
                  </a:lnTo>
                  <a:lnTo>
                    <a:pt x="10823" y="1215"/>
                  </a:lnTo>
                  <a:lnTo>
                    <a:pt x="10823" y="1239"/>
                  </a:lnTo>
                  <a:cubicBezTo>
                    <a:pt x="10823" y="1453"/>
                    <a:pt x="11002" y="1632"/>
                    <a:pt x="11228" y="1632"/>
                  </a:cubicBezTo>
                  <a:lnTo>
                    <a:pt x="11645" y="1632"/>
                  </a:lnTo>
                  <a:cubicBezTo>
                    <a:pt x="11859" y="1632"/>
                    <a:pt x="12038" y="1453"/>
                    <a:pt x="12038" y="1239"/>
                  </a:cubicBezTo>
                  <a:lnTo>
                    <a:pt x="12038" y="1215"/>
                  </a:lnTo>
                  <a:close/>
                  <a:moveTo>
                    <a:pt x="1655" y="1"/>
                  </a:moveTo>
                  <a:cubicBezTo>
                    <a:pt x="1429" y="1"/>
                    <a:pt x="1251" y="179"/>
                    <a:pt x="1251" y="406"/>
                  </a:cubicBezTo>
                  <a:lnTo>
                    <a:pt x="1251" y="834"/>
                  </a:lnTo>
                  <a:lnTo>
                    <a:pt x="822" y="834"/>
                  </a:lnTo>
                  <a:cubicBezTo>
                    <a:pt x="381" y="834"/>
                    <a:pt x="0" y="1203"/>
                    <a:pt x="0" y="1656"/>
                  </a:cubicBezTo>
                  <a:lnTo>
                    <a:pt x="0" y="9954"/>
                  </a:lnTo>
                  <a:cubicBezTo>
                    <a:pt x="0" y="10395"/>
                    <a:pt x="381" y="10776"/>
                    <a:pt x="822" y="10776"/>
                  </a:cubicBezTo>
                  <a:lnTo>
                    <a:pt x="12442" y="10776"/>
                  </a:lnTo>
                  <a:cubicBezTo>
                    <a:pt x="12895" y="10776"/>
                    <a:pt x="13264" y="10395"/>
                    <a:pt x="13264" y="9954"/>
                  </a:cubicBezTo>
                  <a:lnTo>
                    <a:pt x="13264" y="1656"/>
                  </a:lnTo>
                  <a:cubicBezTo>
                    <a:pt x="13276" y="1203"/>
                    <a:pt x="12907" y="834"/>
                    <a:pt x="12466" y="834"/>
                  </a:cubicBezTo>
                  <a:lnTo>
                    <a:pt x="12026" y="834"/>
                  </a:lnTo>
                  <a:lnTo>
                    <a:pt x="12026" y="406"/>
                  </a:lnTo>
                  <a:cubicBezTo>
                    <a:pt x="12026" y="179"/>
                    <a:pt x="11847" y="1"/>
                    <a:pt x="11621" y="1"/>
                  </a:cubicBezTo>
                  <a:lnTo>
                    <a:pt x="11216" y="1"/>
                  </a:lnTo>
                  <a:cubicBezTo>
                    <a:pt x="10990" y="1"/>
                    <a:pt x="10811" y="179"/>
                    <a:pt x="10811" y="406"/>
                  </a:cubicBezTo>
                  <a:lnTo>
                    <a:pt x="10811" y="834"/>
                  </a:lnTo>
                  <a:lnTo>
                    <a:pt x="2477" y="834"/>
                  </a:lnTo>
                  <a:lnTo>
                    <a:pt x="2477" y="406"/>
                  </a:lnTo>
                  <a:cubicBezTo>
                    <a:pt x="2477" y="179"/>
                    <a:pt x="2298" y="1"/>
                    <a:pt x="207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89" name="Google Shape;10289;p78"/>
            <p:cNvSpPr/>
            <p:nvPr/>
          </p:nvSpPr>
          <p:spPr>
            <a:xfrm>
              <a:off x="2193085" y="3877387"/>
              <a:ext cx="368753" cy="12158"/>
            </a:xfrm>
            <a:custGeom>
              <a:avLst/>
              <a:gdLst/>
              <a:ahLst/>
              <a:cxnLst/>
              <a:rect l="l" t="t" r="r" b="b"/>
              <a:pathLst>
                <a:path w="11586" h="382" extrusionOk="0">
                  <a:moveTo>
                    <a:pt x="191" y="0"/>
                  </a:moveTo>
                  <a:cubicBezTo>
                    <a:pt x="84" y="0"/>
                    <a:pt x="1" y="84"/>
                    <a:pt x="1" y="191"/>
                  </a:cubicBezTo>
                  <a:cubicBezTo>
                    <a:pt x="1" y="298"/>
                    <a:pt x="84" y="381"/>
                    <a:pt x="191" y="381"/>
                  </a:cubicBezTo>
                  <a:lnTo>
                    <a:pt x="11395" y="381"/>
                  </a:lnTo>
                  <a:cubicBezTo>
                    <a:pt x="11502" y="381"/>
                    <a:pt x="11585" y="298"/>
                    <a:pt x="11585" y="191"/>
                  </a:cubicBezTo>
                  <a:cubicBezTo>
                    <a:pt x="11585" y="84"/>
                    <a:pt x="11502" y="0"/>
                    <a:pt x="1139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0" name="Google Shape;10290;p78"/>
            <p:cNvSpPr/>
            <p:nvPr/>
          </p:nvSpPr>
          <p:spPr>
            <a:xfrm>
              <a:off x="2212404" y="3930062"/>
              <a:ext cx="51942" cy="12158"/>
            </a:xfrm>
            <a:custGeom>
              <a:avLst/>
              <a:gdLst/>
              <a:ahLst/>
              <a:cxnLst/>
              <a:rect l="l" t="t" r="r" b="b"/>
              <a:pathLst>
                <a:path w="1632" h="382" extrusionOk="0">
                  <a:moveTo>
                    <a:pt x="191" y="0"/>
                  </a:moveTo>
                  <a:cubicBezTo>
                    <a:pt x="84" y="0"/>
                    <a:pt x="1" y="84"/>
                    <a:pt x="1" y="191"/>
                  </a:cubicBezTo>
                  <a:cubicBezTo>
                    <a:pt x="1" y="298"/>
                    <a:pt x="84" y="381"/>
                    <a:pt x="191" y="381"/>
                  </a:cubicBezTo>
                  <a:lnTo>
                    <a:pt x="1442" y="381"/>
                  </a:lnTo>
                  <a:cubicBezTo>
                    <a:pt x="1549" y="381"/>
                    <a:pt x="1632" y="286"/>
                    <a:pt x="1632" y="191"/>
                  </a:cubicBezTo>
                  <a:cubicBezTo>
                    <a:pt x="1632" y="84"/>
                    <a:pt x="1561" y="0"/>
                    <a:pt x="1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1" name="Google Shape;10291;p78"/>
            <p:cNvSpPr/>
            <p:nvPr/>
          </p:nvSpPr>
          <p:spPr>
            <a:xfrm>
              <a:off x="2305245" y="3930062"/>
              <a:ext cx="51974" cy="12158"/>
            </a:xfrm>
            <a:custGeom>
              <a:avLst/>
              <a:gdLst/>
              <a:ahLst/>
              <a:cxnLst/>
              <a:rect l="l" t="t" r="r" b="b"/>
              <a:pathLst>
                <a:path w="1633" h="382" extrusionOk="0">
                  <a:moveTo>
                    <a:pt x="191" y="0"/>
                  </a:moveTo>
                  <a:cubicBezTo>
                    <a:pt x="84" y="0"/>
                    <a:pt x="1" y="84"/>
                    <a:pt x="1" y="191"/>
                  </a:cubicBezTo>
                  <a:cubicBezTo>
                    <a:pt x="1" y="298"/>
                    <a:pt x="84" y="381"/>
                    <a:pt x="191" y="381"/>
                  </a:cubicBezTo>
                  <a:lnTo>
                    <a:pt x="1442" y="381"/>
                  </a:lnTo>
                  <a:cubicBezTo>
                    <a:pt x="1549" y="381"/>
                    <a:pt x="1632" y="286"/>
                    <a:pt x="1632" y="191"/>
                  </a:cubicBezTo>
                  <a:cubicBezTo>
                    <a:pt x="1632" y="84"/>
                    <a:pt x="1549" y="0"/>
                    <a:pt x="1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2" name="Google Shape;10292;p78"/>
            <p:cNvSpPr/>
            <p:nvPr/>
          </p:nvSpPr>
          <p:spPr>
            <a:xfrm>
              <a:off x="2489813" y="3930062"/>
              <a:ext cx="52324" cy="12158"/>
            </a:xfrm>
            <a:custGeom>
              <a:avLst/>
              <a:gdLst/>
              <a:ahLst/>
              <a:cxnLst/>
              <a:rect l="l" t="t" r="r" b="b"/>
              <a:pathLst>
                <a:path w="1644" h="382" extrusionOk="0">
                  <a:moveTo>
                    <a:pt x="203" y="0"/>
                  </a:moveTo>
                  <a:cubicBezTo>
                    <a:pt x="95" y="0"/>
                    <a:pt x="0" y="84"/>
                    <a:pt x="0" y="191"/>
                  </a:cubicBezTo>
                  <a:cubicBezTo>
                    <a:pt x="0" y="298"/>
                    <a:pt x="95" y="381"/>
                    <a:pt x="203" y="381"/>
                  </a:cubicBezTo>
                  <a:lnTo>
                    <a:pt x="1441" y="381"/>
                  </a:lnTo>
                  <a:cubicBezTo>
                    <a:pt x="1548" y="381"/>
                    <a:pt x="1643" y="286"/>
                    <a:pt x="1643" y="191"/>
                  </a:cubicBezTo>
                  <a:cubicBezTo>
                    <a:pt x="1643" y="84"/>
                    <a:pt x="1572"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3" name="Google Shape;10293;p78"/>
            <p:cNvSpPr/>
            <p:nvPr/>
          </p:nvSpPr>
          <p:spPr>
            <a:xfrm>
              <a:off x="2212404" y="3983118"/>
              <a:ext cx="51942" cy="12158"/>
            </a:xfrm>
            <a:custGeom>
              <a:avLst/>
              <a:gdLst/>
              <a:ahLst/>
              <a:cxnLst/>
              <a:rect l="l" t="t" r="r" b="b"/>
              <a:pathLst>
                <a:path w="1632" h="382" extrusionOk="0">
                  <a:moveTo>
                    <a:pt x="191" y="0"/>
                  </a:moveTo>
                  <a:cubicBezTo>
                    <a:pt x="84" y="0"/>
                    <a:pt x="1" y="84"/>
                    <a:pt x="1" y="191"/>
                  </a:cubicBezTo>
                  <a:cubicBezTo>
                    <a:pt x="1" y="298"/>
                    <a:pt x="84" y="381"/>
                    <a:pt x="191" y="381"/>
                  </a:cubicBezTo>
                  <a:lnTo>
                    <a:pt x="1442" y="381"/>
                  </a:lnTo>
                  <a:cubicBezTo>
                    <a:pt x="1549" y="381"/>
                    <a:pt x="1632" y="286"/>
                    <a:pt x="1632" y="191"/>
                  </a:cubicBezTo>
                  <a:cubicBezTo>
                    <a:pt x="1632" y="84"/>
                    <a:pt x="1561" y="0"/>
                    <a:pt x="1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4" name="Google Shape;10294;p78"/>
            <p:cNvSpPr/>
            <p:nvPr/>
          </p:nvSpPr>
          <p:spPr>
            <a:xfrm>
              <a:off x="2397736" y="3983118"/>
              <a:ext cx="51942" cy="12158"/>
            </a:xfrm>
            <a:custGeom>
              <a:avLst/>
              <a:gdLst/>
              <a:ahLst/>
              <a:cxnLst/>
              <a:rect l="l" t="t" r="r" b="b"/>
              <a:pathLst>
                <a:path w="1632" h="382" extrusionOk="0">
                  <a:moveTo>
                    <a:pt x="191" y="0"/>
                  </a:moveTo>
                  <a:cubicBezTo>
                    <a:pt x="83" y="0"/>
                    <a:pt x="0" y="84"/>
                    <a:pt x="0" y="191"/>
                  </a:cubicBezTo>
                  <a:cubicBezTo>
                    <a:pt x="0" y="298"/>
                    <a:pt x="83" y="381"/>
                    <a:pt x="191" y="381"/>
                  </a:cubicBezTo>
                  <a:lnTo>
                    <a:pt x="1441" y="381"/>
                  </a:lnTo>
                  <a:cubicBezTo>
                    <a:pt x="1548" y="381"/>
                    <a:pt x="1631" y="286"/>
                    <a:pt x="1631" y="191"/>
                  </a:cubicBezTo>
                  <a:cubicBezTo>
                    <a:pt x="1631" y="84"/>
                    <a:pt x="1548"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5" name="Google Shape;10295;p78"/>
            <p:cNvSpPr/>
            <p:nvPr/>
          </p:nvSpPr>
          <p:spPr>
            <a:xfrm>
              <a:off x="2212404" y="4036175"/>
              <a:ext cx="51942" cy="12158"/>
            </a:xfrm>
            <a:custGeom>
              <a:avLst/>
              <a:gdLst/>
              <a:ahLst/>
              <a:cxnLst/>
              <a:rect l="l" t="t" r="r" b="b"/>
              <a:pathLst>
                <a:path w="1632" h="382" extrusionOk="0">
                  <a:moveTo>
                    <a:pt x="191" y="0"/>
                  </a:moveTo>
                  <a:cubicBezTo>
                    <a:pt x="84" y="0"/>
                    <a:pt x="1" y="83"/>
                    <a:pt x="1" y="191"/>
                  </a:cubicBezTo>
                  <a:cubicBezTo>
                    <a:pt x="1" y="298"/>
                    <a:pt x="84" y="381"/>
                    <a:pt x="191" y="381"/>
                  </a:cubicBezTo>
                  <a:lnTo>
                    <a:pt x="1442" y="381"/>
                  </a:lnTo>
                  <a:cubicBezTo>
                    <a:pt x="1549" y="381"/>
                    <a:pt x="1632" y="298"/>
                    <a:pt x="1632" y="191"/>
                  </a:cubicBezTo>
                  <a:cubicBezTo>
                    <a:pt x="1632" y="83"/>
                    <a:pt x="1561" y="0"/>
                    <a:pt x="1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6" name="Google Shape;10296;p78"/>
            <p:cNvSpPr/>
            <p:nvPr/>
          </p:nvSpPr>
          <p:spPr>
            <a:xfrm>
              <a:off x="2305245" y="4036175"/>
              <a:ext cx="51974" cy="12158"/>
            </a:xfrm>
            <a:custGeom>
              <a:avLst/>
              <a:gdLst/>
              <a:ahLst/>
              <a:cxnLst/>
              <a:rect l="l" t="t" r="r" b="b"/>
              <a:pathLst>
                <a:path w="1633" h="382" extrusionOk="0">
                  <a:moveTo>
                    <a:pt x="191" y="0"/>
                  </a:moveTo>
                  <a:cubicBezTo>
                    <a:pt x="84" y="0"/>
                    <a:pt x="1" y="83"/>
                    <a:pt x="1" y="191"/>
                  </a:cubicBezTo>
                  <a:cubicBezTo>
                    <a:pt x="1" y="298"/>
                    <a:pt x="84" y="381"/>
                    <a:pt x="191" y="381"/>
                  </a:cubicBezTo>
                  <a:lnTo>
                    <a:pt x="1442" y="381"/>
                  </a:lnTo>
                  <a:cubicBezTo>
                    <a:pt x="1549" y="381"/>
                    <a:pt x="1632" y="298"/>
                    <a:pt x="1632" y="191"/>
                  </a:cubicBezTo>
                  <a:cubicBezTo>
                    <a:pt x="1632" y="83"/>
                    <a:pt x="1549" y="0"/>
                    <a:pt x="1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7" name="Google Shape;10297;p78"/>
            <p:cNvSpPr/>
            <p:nvPr/>
          </p:nvSpPr>
          <p:spPr>
            <a:xfrm>
              <a:off x="2489813" y="4036175"/>
              <a:ext cx="52324" cy="12158"/>
            </a:xfrm>
            <a:custGeom>
              <a:avLst/>
              <a:gdLst/>
              <a:ahLst/>
              <a:cxnLst/>
              <a:rect l="l" t="t" r="r" b="b"/>
              <a:pathLst>
                <a:path w="1644" h="382" extrusionOk="0">
                  <a:moveTo>
                    <a:pt x="203" y="0"/>
                  </a:moveTo>
                  <a:cubicBezTo>
                    <a:pt x="95" y="0"/>
                    <a:pt x="0" y="83"/>
                    <a:pt x="0" y="191"/>
                  </a:cubicBezTo>
                  <a:cubicBezTo>
                    <a:pt x="0" y="298"/>
                    <a:pt x="95" y="381"/>
                    <a:pt x="203" y="381"/>
                  </a:cubicBezTo>
                  <a:lnTo>
                    <a:pt x="1441" y="381"/>
                  </a:lnTo>
                  <a:cubicBezTo>
                    <a:pt x="1548" y="381"/>
                    <a:pt x="1643" y="298"/>
                    <a:pt x="1643" y="191"/>
                  </a:cubicBezTo>
                  <a:cubicBezTo>
                    <a:pt x="1643" y="83"/>
                    <a:pt x="1572"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8" name="Google Shape;10298;p78"/>
            <p:cNvSpPr/>
            <p:nvPr/>
          </p:nvSpPr>
          <p:spPr>
            <a:xfrm>
              <a:off x="2305245" y="4088467"/>
              <a:ext cx="51974" cy="12540"/>
            </a:xfrm>
            <a:custGeom>
              <a:avLst/>
              <a:gdLst/>
              <a:ahLst/>
              <a:cxnLst/>
              <a:rect l="l" t="t" r="r" b="b"/>
              <a:pathLst>
                <a:path w="1633" h="394" extrusionOk="0">
                  <a:moveTo>
                    <a:pt x="191" y="0"/>
                  </a:moveTo>
                  <a:cubicBezTo>
                    <a:pt x="84" y="0"/>
                    <a:pt x="1" y="95"/>
                    <a:pt x="1" y="191"/>
                  </a:cubicBezTo>
                  <a:cubicBezTo>
                    <a:pt x="1" y="298"/>
                    <a:pt x="84" y="393"/>
                    <a:pt x="191" y="393"/>
                  </a:cubicBezTo>
                  <a:lnTo>
                    <a:pt x="1442" y="393"/>
                  </a:lnTo>
                  <a:cubicBezTo>
                    <a:pt x="1549" y="393"/>
                    <a:pt x="1632" y="298"/>
                    <a:pt x="1632" y="191"/>
                  </a:cubicBezTo>
                  <a:cubicBezTo>
                    <a:pt x="1632" y="95"/>
                    <a:pt x="1549" y="0"/>
                    <a:pt x="144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299" name="Google Shape;10299;p78"/>
            <p:cNvSpPr/>
            <p:nvPr/>
          </p:nvSpPr>
          <p:spPr>
            <a:xfrm>
              <a:off x="2397736" y="4088467"/>
              <a:ext cx="51942" cy="12540"/>
            </a:xfrm>
            <a:custGeom>
              <a:avLst/>
              <a:gdLst/>
              <a:ahLst/>
              <a:cxnLst/>
              <a:rect l="l" t="t" r="r" b="b"/>
              <a:pathLst>
                <a:path w="1632" h="394" extrusionOk="0">
                  <a:moveTo>
                    <a:pt x="191" y="0"/>
                  </a:moveTo>
                  <a:cubicBezTo>
                    <a:pt x="83" y="0"/>
                    <a:pt x="0" y="95"/>
                    <a:pt x="0" y="191"/>
                  </a:cubicBezTo>
                  <a:cubicBezTo>
                    <a:pt x="0" y="298"/>
                    <a:pt x="83" y="393"/>
                    <a:pt x="191" y="393"/>
                  </a:cubicBezTo>
                  <a:lnTo>
                    <a:pt x="1441" y="393"/>
                  </a:lnTo>
                  <a:cubicBezTo>
                    <a:pt x="1548" y="393"/>
                    <a:pt x="1631" y="298"/>
                    <a:pt x="1631" y="191"/>
                  </a:cubicBezTo>
                  <a:cubicBezTo>
                    <a:pt x="1631" y="95"/>
                    <a:pt x="1548"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00" name="Google Shape;10300;p78"/>
            <p:cNvSpPr/>
            <p:nvPr/>
          </p:nvSpPr>
          <p:spPr>
            <a:xfrm>
              <a:off x="2489813" y="4088467"/>
              <a:ext cx="52324" cy="12540"/>
            </a:xfrm>
            <a:custGeom>
              <a:avLst/>
              <a:gdLst/>
              <a:ahLst/>
              <a:cxnLst/>
              <a:rect l="l" t="t" r="r" b="b"/>
              <a:pathLst>
                <a:path w="1644" h="394" extrusionOk="0">
                  <a:moveTo>
                    <a:pt x="203" y="0"/>
                  </a:moveTo>
                  <a:cubicBezTo>
                    <a:pt x="95" y="0"/>
                    <a:pt x="0" y="95"/>
                    <a:pt x="0" y="191"/>
                  </a:cubicBezTo>
                  <a:cubicBezTo>
                    <a:pt x="0" y="298"/>
                    <a:pt x="95" y="393"/>
                    <a:pt x="203" y="393"/>
                  </a:cubicBezTo>
                  <a:lnTo>
                    <a:pt x="1441" y="393"/>
                  </a:lnTo>
                  <a:cubicBezTo>
                    <a:pt x="1548" y="393"/>
                    <a:pt x="1643" y="298"/>
                    <a:pt x="1643" y="191"/>
                  </a:cubicBezTo>
                  <a:cubicBezTo>
                    <a:pt x="1643" y="95"/>
                    <a:pt x="1572" y="0"/>
                    <a:pt x="144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01" name="Google Shape;10301;p78"/>
            <p:cNvSpPr/>
            <p:nvPr/>
          </p:nvSpPr>
          <p:spPr>
            <a:xfrm>
              <a:off x="2304863" y="3969751"/>
              <a:ext cx="53088" cy="38766"/>
            </a:xfrm>
            <a:custGeom>
              <a:avLst/>
              <a:gdLst/>
              <a:ahLst/>
              <a:cxnLst/>
              <a:rect l="l" t="t" r="r" b="b"/>
              <a:pathLst>
                <a:path w="1668" h="1218" extrusionOk="0">
                  <a:moveTo>
                    <a:pt x="1454" y="1"/>
                  </a:moveTo>
                  <a:cubicBezTo>
                    <a:pt x="1406" y="1"/>
                    <a:pt x="1358" y="21"/>
                    <a:pt x="1323" y="63"/>
                  </a:cubicBezTo>
                  <a:lnTo>
                    <a:pt x="620" y="754"/>
                  </a:lnTo>
                  <a:lnTo>
                    <a:pt x="334" y="480"/>
                  </a:lnTo>
                  <a:cubicBezTo>
                    <a:pt x="299" y="438"/>
                    <a:pt x="251" y="417"/>
                    <a:pt x="203" y="417"/>
                  </a:cubicBezTo>
                  <a:cubicBezTo>
                    <a:pt x="156" y="417"/>
                    <a:pt x="108" y="438"/>
                    <a:pt x="72" y="480"/>
                  </a:cubicBezTo>
                  <a:cubicBezTo>
                    <a:pt x="1" y="551"/>
                    <a:pt x="1" y="670"/>
                    <a:pt x="72" y="742"/>
                  </a:cubicBezTo>
                  <a:lnTo>
                    <a:pt x="489" y="1158"/>
                  </a:lnTo>
                  <a:cubicBezTo>
                    <a:pt x="513" y="1194"/>
                    <a:pt x="572" y="1218"/>
                    <a:pt x="620" y="1218"/>
                  </a:cubicBezTo>
                  <a:cubicBezTo>
                    <a:pt x="668" y="1218"/>
                    <a:pt x="727" y="1206"/>
                    <a:pt x="751" y="1158"/>
                  </a:cubicBezTo>
                  <a:lnTo>
                    <a:pt x="1585" y="325"/>
                  </a:lnTo>
                  <a:cubicBezTo>
                    <a:pt x="1668" y="254"/>
                    <a:pt x="1668" y="134"/>
                    <a:pt x="1585" y="63"/>
                  </a:cubicBezTo>
                  <a:cubicBezTo>
                    <a:pt x="1549" y="21"/>
                    <a:pt x="1501" y="1"/>
                    <a:pt x="145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02" name="Google Shape;10302;p78"/>
            <p:cNvSpPr/>
            <p:nvPr/>
          </p:nvSpPr>
          <p:spPr>
            <a:xfrm>
              <a:off x="2489813" y="3969751"/>
              <a:ext cx="53088" cy="38766"/>
            </a:xfrm>
            <a:custGeom>
              <a:avLst/>
              <a:gdLst/>
              <a:ahLst/>
              <a:cxnLst/>
              <a:rect l="l" t="t" r="r" b="b"/>
              <a:pathLst>
                <a:path w="1668" h="1218" extrusionOk="0">
                  <a:moveTo>
                    <a:pt x="1465" y="1"/>
                  </a:moveTo>
                  <a:cubicBezTo>
                    <a:pt x="1417" y="1"/>
                    <a:pt x="1369" y="21"/>
                    <a:pt x="1334" y="63"/>
                  </a:cubicBezTo>
                  <a:lnTo>
                    <a:pt x="631" y="754"/>
                  </a:lnTo>
                  <a:lnTo>
                    <a:pt x="346" y="480"/>
                  </a:lnTo>
                  <a:cubicBezTo>
                    <a:pt x="310" y="438"/>
                    <a:pt x="262" y="417"/>
                    <a:pt x="215" y="417"/>
                  </a:cubicBezTo>
                  <a:cubicBezTo>
                    <a:pt x="167" y="417"/>
                    <a:pt x="119" y="438"/>
                    <a:pt x="84" y="480"/>
                  </a:cubicBezTo>
                  <a:cubicBezTo>
                    <a:pt x="0" y="551"/>
                    <a:pt x="0" y="670"/>
                    <a:pt x="84" y="742"/>
                  </a:cubicBezTo>
                  <a:lnTo>
                    <a:pt x="500" y="1158"/>
                  </a:lnTo>
                  <a:cubicBezTo>
                    <a:pt x="524" y="1194"/>
                    <a:pt x="584" y="1218"/>
                    <a:pt x="631" y="1218"/>
                  </a:cubicBezTo>
                  <a:cubicBezTo>
                    <a:pt x="667" y="1218"/>
                    <a:pt x="738" y="1206"/>
                    <a:pt x="762" y="1158"/>
                  </a:cubicBezTo>
                  <a:lnTo>
                    <a:pt x="1596" y="325"/>
                  </a:lnTo>
                  <a:cubicBezTo>
                    <a:pt x="1667" y="254"/>
                    <a:pt x="1667" y="134"/>
                    <a:pt x="1596" y="63"/>
                  </a:cubicBezTo>
                  <a:cubicBezTo>
                    <a:pt x="1560" y="21"/>
                    <a:pt x="1512" y="1"/>
                    <a:pt x="146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03" name="Google Shape;10303;p78"/>
            <p:cNvSpPr/>
            <p:nvPr/>
          </p:nvSpPr>
          <p:spPr>
            <a:xfrm>
              <a:off x="2396972" y="4022807"/>
              <a:ext cx="53088" cy="38766"/>
            </a:xfrm>
            <a:custGeom>
              <a:avLst/>
              <a:gdLst/>
              <a:ahLst/>
              <a:cxnLst/>
              <a:rect l="l" t="t" r="r" b="b"/>
              <a:pathLst>
                <a:path w="1668" h="1218" extrusionOk="0">
                  <a:moveTo>
                    <a:pt x="1465" y="0"/>
                  </a:moveTo>
                  <a:cubicBezTo>
                    <a:pt x="1417" y="0"/>
                    <a:pt x="1369" y="21"/>
                    <a:pt x="1334" y="63"/>
                  </a:cubicBezTo>
                  <a:lnTo>
                    <a:pt x="631" y="753"/>
                  </a:lnTo>
                  <a:lnTo>
                    <a:pt x="345" y="480"/>
                  </a:lnTo>
                  <a:cubicBezTo>
                    <a:pt x="310" y="438"/>
                    <a:pt x="262" y="417"/>
                    <a:pt x="215" y="417"/>
                  </a:cubicBezTo>
                  <a:cubicBezTo>
                    <a:pt x="167" y="417"/>
                    <a:pt x="119" y="438"/>
                    <a:pt x="84" y="480"/>
                  </a:cubicBezTo>
                  <a:cubicBezTo>
                    <a:pt x="0" y="551"/>
                    <a:pt x="0" y="670"/>
                    <a:pt x="84" y="742"/>
                  </a:cubicBezTo>
                  <a:lnTo>
                    <a:pt x="500" y="1158"/>
                  </a:lnTo>
                  <a:cubicBezTo>
                    <a:pt x="536" y="1206"/>
                    <a:pt x="584" y="1218"/>
                    <a:pt x="631" y="1218"/>
                  </a:cubicBezTo>
                  <a:cubicBezTo>
                    <a:pt x="667" y="1218"/>
                    <a:pt x="738" y="1206"/>
                    <a:pt x="762" y="1158"/>
                  </a:cubicBezTo>
                  <a:lnTo>
                    <a:pt x="1596" y="325"/>
                  </a:lnTo>
                  <a:cubicBezTo>
                    <a:pt x="1667" y="253"/>
                    <a:pt x="1667" y="134"/>
                    <a:pt x="1596" y="63"/>
                  </a:cubicBezTo>
                  <a:cubicBezTo>
                    <a:pt x="1560" y="21"/>
                    <a:pt x="1512" y="0"/>
                    <a:pt x="146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04" name="Google Shape;10304;p78"/>
            <p:cNvSpPr/>
            <p:nvPr/>
          </p:nvSpPr>
          <p:spPr>
            <a:xfrm>
              <a:off x="2212404" y="4075386"/>
              <a:ext cx="53088" cy="38861"/>
            </a:xfrm>
            <a:custGeom>
              <a:avLst/>
              <a:gdLst/>
              <a:ahLst/>
              <a:cxnLst/>
              <a:rect l="l" t="t" r="r" b="b"/>
              <a:pathLst>
                <a:path w="1668" h="1221" extrusionOk="0">
                  <a:moveTo>
                    <a:pt x="1455" y="0"/>
                  </a:moveTo>
                  <a:cubicBezTo>
                    <a:pt x="1406" y="0"/>
                    <a:pt x="1358" y="18"/>
                    <a:pt x="1322" y="54"/>
                  </a:cubicBezTo>
                  <a:lnTo>
                    <a:pt x="620" y="756"/>
                  </a:lnTo>
                  <a:lnTo>
                    <a:pt x="346" y="471"/>
                  </a:lnTo>
                  <a:cubicBezTo>
                    <a:pt x="304" y="435"/>
                    <a:pt x="254" y="417"/>
                    <a:pt x="205" y="417"/>
                  </a:cubicBezTo>
                  <a:cubicBezTo>
                    <a:pt x="156" y="417"/>
                    <a:pt x="108" y="435"/>
                    <a:pt x="72" y="471"/>
                  </a:cubicBezTo>
                  <a:cubicBezTo>
                    <a:pt x="1" y="554"/>
                    <a:pt x="1" y="673"/>
                    <a:pt x="72" y="745"/>
                  </a:cubicBezTo>
                  <a:lnTo>
                    <a:pt x="489" y="1161"/>
                  </a:lnTo>
                  <a:cubicBezTo>
                    <a:pt x="537" y="1197"/>
                    <a:pt x="584" y="1221"/>
                    <a:pt x="620" y="1221"/>
                  </a:cubicBezTo>
                  <a:cubicBezTo>
                    <a:pt x="668" y="1221"/>
                    <a:pt x="727" y="1197"/>
                    <a:pt x="763" y="1161"/>
                  </a:cubicBezTo>
                  <a:lnTo>
                    <a:pt x="1596" y="328"/>
                  </a:lnTo>
                  <a:cubicBezTo>
                    <a:pt x="1668" y="268"/>
                    <a:pt x="1668" y="137"/>
                    <a:pt x="1596" y="54"/>
                  </a:cubicBezTo>
                  <a:cubicBezTo>
                    <a:pt x="1555" y="18"/>
                    <a:pt x="1504" y="0"/>
                    <a:pt x="14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05" name="Google Shape;10305;p78"/>
            <p:cNvSpPr/>
            <p:nvPr/>
          </p:nvSpPr>
          <p:spPr>
            <a:xfrm>
              <a:off x="2396972" y="3916694"/>
              <a:ext cx="53088" cy="38798"/>
            </a:xfrm>
            <a:custGeom>
              <a:avLst/>
              <a:gdLst/>
              <a:ahLst/>
              <a:cxnLst/>
              <a:rect l="l" t="t" r="r" b="b"/>
              <a:pathLst>
                <a:path w="1668" h="1219" extrusionOk="0">
                  <a:moveTo>
                    <a:pt x="1465" y="1"/>
                  </a:moveTo>
                  <a:cubicBezTo>
                    <a:pt x="1417" y="1"/>
                    <a:pt x="1369" y="21"/>
                    <a:pt x="1334" y="63"/>
                  </a:cubicBezTo>
                  <a:lnTo>
                    <a:pt x="631" y="754"/>
                  </a:lnTo>
                  <a:lnTo>
                    <a:pt x="345" y="480"/>
                  </a:lnTo>
                  <a:cubicBezTo>
                    <a:pt x="310" y="438"/>
                    <a:pt x="262" y="417"/>
                    <a:pt x="215" y="417"/>
                  </a:cubicBezTo>
                  <a:cubicBezTo>
                    <a:pt x="167" y="417"/>
                    <a:pt x="119" y="438"/>
                    <a:pt x="84" y="480"/>
                  </a:cubicBezTo>
                  <a:cubicBezTo>
                    <a:pt x="0" y="551"/>
                    <a:pt x="0" y="670"/>
                    <a:pt x="84" y="742"/>
                  </a:cubicBezTo>
                  <a:lnTo>
                    <a:pt x="500" y="1159"/>
                  </a:lnTo>
                  <a:cubicBezTo>
                    <a:pt x="536" y="1206"/>
                    <a:pt x="584" y="1218"/>
                    <a:pt x="631" y="1218"/>
                  </a:cubicBezTo>
                  <a:cubicBezTo>
                    <a:pt x="667" y="1218"/>
                    <a:pt x="738" y="1206"/>
                    <a:pt x="762" y="1159"/>
                  </a:cubicBezTo>
                  <a:lnTo>
                    <a:pt x="1596" y="325"/>
                  </a:lnTo>
                  <a:cubicBezTo>
                    <a:pt x="1667" y="266"/>
                    <a:pt x="1667" y="135"/>
                    <a:pt x="1596" y="63"/>
                  </a:cubicBezTo>
                  <a:cubicBezTo>
                    <a:pt x="1560" y="21"/>
                    <a:pt x="1512" y="1"/>
                    <a:pt x="146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0306" name="Google Shape;10306;p78"/>
          <p:cNvSpPr/>
          <p:nvPr/>
        </p:nvSpPr>
        <p:spPr>
          <a:xfrm>
            <a:off x="8290018" y="4297869"/>
            <a:ext cx="463365" cy="386556"/>
          </a:xfrm>
          <a:custGeom>
            <a:avLst/>
            <a:gdLst/>
            <a:ahLst/>
            <a:cxnLst/>
            <a:rect l="l" t="t" r="r" b="b"/>
            <a:pathLst>
              <a:path w="10919" h="9109" extrusionOk="0">
                <a:moveTo>
                  <a:pt x="2917" y="310"/>
                </a:moveTo>
                <a:cubicBezTo>
                  <a:pt x="3119" y="310"/>
                  <a:pt x="3286" y="476"/>
                  <a:pt x="3286" y="679"/>
                </a:cubicBezTo>
                <a:lnTo>
                  <a:pt x="3286" y="1036"/>
                </a:lnTo>
                <a:cubicBezTo>
                  <a:pt x="3250" y="1322"/>
                  <a:pt x="3012" y="1560"/>
                  <a:pt x="2715" y="1560"/>
                </a:cubicBezTo>
                <a:cubicBezTo>
                  <a:pt x="2417" y="1560"/>
                  <a:pt x="2179" y="1322"/>
                  <a:pt x="2179" y="1024"/>
                </a:cubicBezTo>
                <a:lnTo>
                  <a:pt x="2179" y="679"/>
                </a:lnTo>
                <a:cubicBezTo>
                  <a:pt x="2179" y="476"/>
                  <a:pt x="2346" y="310"/>
                  <a:pt x="2560" y="310"/>
                </a:cubicBezTo>
                <a:close/>
                <a:moveTo>
                  <a:pt x="5715" y="310"/>
                </a:moveTo>
                <a:cubicBezTo>
                  <a:pt x="5917" y="310"/>
                  <a:pt x="6084" y="476"/>
                  <a:pt x="6084" y="679"/>
                </a:cubicBezTo>
                <a:lnTo>
                  <a:pt x="6084" y="1036"/>
                </a:lnTo>
                <a:cubicBezTo>
                  <a:pt x="6048" y="1322"/>
                  <a:pt x="5810" y="1560"/>
                  <a:pt x="5513" y="1560"/>
                </a:cubicBezTo>
                <a:cubicBezTo>
                  <a:pt x="5215" y="1560"/>
                  <a:pt x="4977" y="1322"/>
                  <a:pt x="4977" y="1024"/>
                </a:cubicBezTo>
                <a:lnTo>
                  <a:pt x="4977" y="679"/>
                </a:lnTo>
                <a:cubicBezTo>
                  <a:pt x="4977" y="476"/>
                  <a:pt x="5144" y="310"/>
                  <a:pt x="5358" y="310"/>
                </a:cubicBezTo>
                <a:close/>
                <a:moveTo>
                  <a:pt x="8513" y="310"/>
                </a:moveTo>
                <a:cubicBezTo>
                  <a:pt x="8715" y="310"/>
                  <a:pt x="8882" y="476"/>
                  <a:pt x="8882" y="679"/>
                </a:cubicBezTo>
                <a:lnTo>
                  <a:pt x="8882" y="1036"/>
                </a:lnTo>
                <a:cubicBezTo>
                  <a:pt x="8846" y="1322"/>
                  <a:pt x="8608" y="1560"/>
                  <a:pt x="8311" y="1560"/>
                </a:cubicBezTo>
                <a:cubicBezTo>
                  <a:pt x="8013" y="1560"/>
                  <a:pt x="7775" y="1322"/>
                  <a:pt x="7775" y="1024"/>
                </a:cubicBezTo>
                <a:lnTo>
                  <a:pt x="7775" y="679"/>
                </a:lnTo>
                <a:cubicBezTo>
                  <a:pt x="7775" y="476"/>
                  <a:pt x="7941" y="310"/>
                  <a:pt x="8156" y="310"/>
                </a:cubicBezTo>
                <a:close/>
                <a:moveTo>
                  <a:pt x="2893" y="1881"/>
                </a:moveTo>
                <a:lnTo>
                  <a:pt x="2893" y="1977"/>
                </a:lnTo>
                <a:cubicBezTo>
                  <a:pt x="2893" y="2036"/>
                  <a:pt x="2905" y="2096"/>
                  <a:pt x="2941" y="2143"/>
                </a:cubicBezTo>
                <a:lnTo>
                  <a:pt x="2715" y="2358"/>
                </a:lnTo>
                <a:lnTo>
                  <a:pt x="2691" y="2358"/>
                </a:lnTo>
                <a:lnTo>
                  <a:pt x="2465" y="2143"/>
                </a:lnTo>
                <a:cubicBezTo>
                  <a:pt x="2500" y="2096"/>
                  <a:pt x="2512" y="2036"/>
                  <a:pt x="2512" y="1977"/>
                </a:cubicBezTo>
                <a:lnTo>
                  <a:pt x="2512" y="1881"/>
                </a:lnTo>
                <a:close/>
                <a:moveTo>
                  <a:pt x="5715" y="1881"/>
                </a:moveTo>
                <a:lnTo>
                  <a:pt x="5715" y="1977"/>
                </a:lnTo>
                <a:cubicBezTo>
                  <a:pt x="5715" y="2036"/>
                  <a:pt x="5727" y="2096"/>
                  <a:pt x="5751" y="2143"/>
                </a:cubicBezTo>
                <a:lnTo>
                  <a:pt x="5536" y="2358"/>
                </a:lnTo>
                <a:lnTo>
                  <a:pt x="5501" y="2358"/>
                </a:lnTo>
                <a:lnTo>
                  <a:pt x="5274" y="2143"/>
                </a:lnTo>
                <a:cubicBezTo>
                  <a:pt x="5310" y="2096"/>
                  <a:pt x="5322" y="2036"/>
                  <a:pt x="5322" y="1977"/>
                </a:cubicBezTo>
                <a:lnTo>
                  <a:pt x="5322" y="1881"/>
                </a:lnTo>
                <a:close/>
                <a:moveTo>
                  <a:pt x="8501" y="1881"/>
                </a:moveTo>
                <a:lnTo>
                  <a:pt x="8501" y="1977"/>
                </a:lnTo>
                <a:cubicBezTo>
                  <a:pt x="8501" y="2036"/>
                  <a:pt x="8525" y="2096"/>
                  <a:pt x="8549" y="2143"/>
                </a:cubicBezTo>
                <a:lnTo>
                  <a:pt x="8334" y="2358"/>
                </a:lnTo>
                <a:lnTo>
                  <a:pt x="8299" y="2358"/>
                </a:lnTo>
                <a:lnTo>
                  <a:pt x="8072" y="2143"/>
                </a:lnTo>
                <a:cubicBezTo>
                  <a:pt x="8108" y="2096"/>
                  <a:pt x="8120" y="2036"/>
                  <a:pt x="8120" y="1977"/>
                </a:cubicBezTo>
                <a:lnTo>
                  <a:pt x="8120" y="1881"/>
                </a:lnTo>
                <a:close/>
                <a:moveTo>
                  <a:pt x="9906" y="3286"/>
                </a:moveTo>
                <a:cubicBezTo>
                  <a:pt x="10120" y="3286"/>
                  <a:pt x="10275" y="3453"/>
                  <a:pt x="10275" y="3655"/>
                </a:cubicBezTo>
                <a:lnTo>
                  <a:pt x="10275" y="4012"/>
                </a:lnTo>
                <a:cubicBezTo>
                  <a:pt x="10263" y="4298"/>
                  <a:pt x="10013" y="4536"/>
                  <a:pt x="9716" y="4536"/>
                </a:cubicBezTo>
                <a:cubicBezTo>
                  <a:pt x="9418" y="4536"/>
                  <a:pt x="9180" y="4298"/>
                  <a:pt x="9180" y="4001"/>
                </a:cubicBezTo>
                <a:lnTo>
                  <a:pt x="9180" y="3655"/>
                </a:lnTo>
                <a:cubicBezTo>
                  <a:pt x="9180" y="3453"/>
                  <a:pt x="9346" y="3286"/>
                  <a:pt x="9549" y="3286"/>
                </a:cubicBezTo>
                <a:close/>
                <a:moveTo>
                  <a:pt x="1512" y="3286"/>
                </a:moveTo>
                <a:cubicBezTo>
                  <a:pt x="1691" y="3286"/>
                  <a:pt x="1857" y="3453"/>
                  <a:pt x="1857" y="3655"/>
                </a:cubicBezTo>
                <a:lnTo>
                  <a:pt x="1857" y="4012"/>
                </a:lnTo>
                <a:cubicBezTo>
                  <a:pt x="1857" y="4310"/>
                  <a:pt x="1619" y="4548"/>
                  <a:pt x="1322" y="4548"/>
                </a:cubicBezTo>
                <a:cubicBezTo>
                  <a:pt x="1024" y="4548"/>
                  <a:pt x="786" y="4310"/>
                  <a:pt x="786" y="4012"/>
                </a:cubicBezTo>
                <a:lnTo>
                  <a:pt x="786" y="3655"/>
                </a:lnTo>
                <a:cubicBezTo>
                  <a:pt x="786" y="3453"/>
                  <a:pt x="953" y="3286"/>
                  <a:pt x="1155" y="3286"/>
                </a:cubicBezTo>
                <a:close/>
                <a:moveTo>
                  <a:pt x="4310" y="3286"/>
                </a:moveTo>
                <a:cubicBezTo>
                  <a:pt x="4489" y="3286"/>
                  <a:pt x="4655" y="3453"/>
                  <a:pt x="4655" y="3655"/>
                </a:cubicBezTo>
                <a:lnTo>
                  <a:pt x="4655" y="4012"/>
                </a:lnTo>
                <a:cubicBezTo>
                  <a:pt x="4655" y="4310"/>
                  <a:pt x="4417" y="4548"/>
                  <a:pt x="4120" y="4548"/>
                </a:cubicBezTo>
                <a:cubicBezTo>
                  <a:pt x="3822" y="4548"/>
                  <a:pt x="3584" y="4310"/>
                  <a:pt x="3584" y="4012"/>
                </a:cubicBezTo>
                <a:lnTo>
                  <a:pt x="3584" y="3655"/>
                </a:lnTo>
                <a:cubicBezTo>
                  <a:pt x="3584" y="3453"/>
                  <a:pt x="3750" y="3286"/>
                  <a:pt x="3953" y="3286"/>
                </a:cubicBezTo>
                <a:close/>
                <a:moveTo>
                  <a:pt x="7108" y="3286"/>
                </a:moveTo>
                <a:cubicBezTo>
                  <a:pt x="7287" y="3286"/>
                  <a:pt x="7453" y="3453"/>
                  <a:pt x="7453" y="3655"/>
                </a:cubicBezTo>
                <a:lnTo>
                  <a:pt x="7453" y="4012"/>
                </a:lnTo>
                <a:cubicBezTo>
                  <a:pt x="7453" y="4310"/>
                  <a:pt x="7215" y="4548"/>
                  <a:pt x="6918" y="4548"/>
                </a:cubicBezTo>
                <a:cubicBezTo>
                  <a:pt x="6620" y="4548"/>
                  <a:pt x="6382" y="4310"/>
                  <a:pt x="6382" y="4012"/>
                </a:cubicBezTo>
                <a:lnTo>
                  <a:pt x="6382" y="3655"/>
                </a:lnTo>
                <a:cubicBezTo>
                  <a:pt x="6382" y="3453"/>
                  <a:pt x="6548" y="3286"/>
                  <a:pt x="6751" y="3286"/>
                </a:cubicBezTo>
                <a:close/>
                <a:moveTo>
                  <a:pt x="1500" y="4858"/>
                </a:moveTo>
                <a:lnTo>
                  <a:pt x="1500" y="4953"/>
                </a:lnTo>
                <a:cubicBezTo>
                  <a:pt x="1500" y="5013"/>
                  <a:pt x="1512" y="5072"/>
                  <a:pt x="1548" y="5120"/>
                </a:cubicBezTo>
                <a:lnTo>
                  <a:pt x="1322" y="5334"/>
                </a:lnTo>
                <a:lnTo>
                  <a:pt x="1286" y="5334"/>
                </a:lnTo>
                <a:lnTo>
                  <a:pt x="1072" y="5120"/>
                </a:lnTo>
                <a:cubicBezTo>
                  <a:pt x="1095" y="5072"/>
                  <a:pt x="1107" y="5013"/>
                  <a:pt x="1107" y="4953"/>
                </a:cubicBezTo>
                <a:lnTo>
                  <a:pt x="1107" y="4858"/>
                </a:lnTo>
                <a:close/>
                <a:moveTo>
                  <a:pt x="4298" y="4858"/>
                </a:moveTo>
                <a:lnTo>
                  <a:pt x="4298" y="4953"/>
                </a:lnTo>
                <a:cubicBezTo>
                  <a:pt x="4298" y="5013"/>
                  <a:pt x="4310" y="5072"/>
                  <a:pt x="4334" y="5120"/>
                </a:cubicBezTo>
                <a:lnTo>
                  <a:pt x="4120" y="5334"/>
                </a:lnTo>
                <a:lnTo>
                  <a:pt x="4084" y="5334"/>
                </a:lnTo>
                <a:lnTo>
                  <a:pt x="3870" y="5120"/>
                </a:lnTo>
                <a:cubicBezTo>
                  <a:pt x="3893" y="5072"/>
                  <a:pt x="3905" y="5013"/>
                  <a:pt x="3905" y="4953"/>
                </a:cubicBezTo>
                <a:lnTo>
                  <a:pt x="3905" y="4858"/>
                </a:lnTo>
                <a:close/>
                <a:moveTo>
                  <a:pt x="7108" y="4858"/>
                </a:moveTo>
                <a:lnTo>
                  <a:pt x="7108" y="4953"/>
                </a:lnTo>
                <a:cubicBezTo>
                  <a:pt x="7108" y="5013"/>
                  <a:pt x="7120" y="5072"/>
                  <a:pt x="7156" y="5120"/>
                </a:cubicBezTo>
                <a:lnTo>
                  <a:pt x="6929" y="5334"/>
                </a:lnTo>
                <a:lnTo>
                  <a:pt x="6906" y="5334"/>
                </a:lnTo>
                <a:lnTo>
                  <a:pt x="6679" y="5120"/>
                </a:lnTo>
                <a:cubicBezTo>
                  <a:pt x="6703" y="5072"/>
                  <a:pt x="6715" y="5013"/>
                  <a:pt x="6715" y="4953"/>
                </a:cubicBezTo>
                <a:lnTo>
                  <a:pt x="6715" y="4858"/>
                </a:lnTo>
                <a:close/>
                <a:moveTo>
                  <a:pt x="9906" y="4858"/>
                </a:moveTo>
                <a:lnTo>
                  <a:pt x="9906" y="4953"/>
                </a:lnTo>
                <a:cubicBezTo>
                  <a:pt x="9906" y="5013"/>
                  <a:pt x="9918" y="5072"/>
                  <a:pt x="9954" y="5120"/>
                </a:cubicBezTo>
                <a:lnTo>
                  <a:pt x="9727" y="5334"/>
                </a:lnTo>
                <a:lnTo>
                  <a:pt x="9704" y="5334"/>
                </a:lnTo>
                <a:lnTo>
                  <a:pt x="9477" y="5120"/>
                </a:lnTo>
                <a:cubicBezTo>
                  <a:pt x="9501" y="5072"/>
                  <a:pt x="9525" y="5013"/>
                  <a:pt x="9525" y="4953"/>
                </a:cubicBezTo>
                <a:lnTo>
                  <a:pt x="9525" y="4858"/>
                </a:lnTo>
                <a:close/>
                <a:moveTo>
                  <a:pt x="2453" y="0"/>
                </a:moveTo>
                <a:cubicBezTo>
                  <a:pt x="2084" y="0"/>
                  <a:pt x="1762" y="310"/>
                  <a:pt x="1762" y="679"/>
                </a:cubicBezTo>
                <a:lnTo>
                  <a:pt x="1762" y="1036"/>
                </a:lnTo>
                <a:cubicBezTo>
                  <a:pt x="1762" y="1322"/>
                  <a:pt x="1905" y="1572"/>
                  <a:pt x="2119" y="1726"/>
                </a:cubicBezTo>
                <a:lnTo>
                  <a:pt x="2119" y="1977"/>
                </a:lnTo>
                <a:cubicBezTo>
                  <a:pt x="2119" y="1977"/>
                  <a:pt x="2119" y="1988"/>
                  <a:pt x="2107" y="1988"/>
                </a:cubicBezTo>
                <a:lnTo>
                  <a:pt x="1691" y="2203"/>
                </a:lnTo>
                <a:cubicBezTo>
                  <a:pt x="1512" y="2286"/>
                  <a:pt x="1405" y="2465"/>
                  <a:pt x="1405" y="2655"/>
                </a:cubicBezTo>
                <a:lnTo>
                  <a:pt x="1405" y="2989"/>
                </a:lnTo>
                <a:lnTo>
                  <a:pt x="1036" y="2989"/>
                </a:lnTo>
                <a:cubicBezTo>
                  <a:pt x="667" y="2989"/>
                  <a:pt x="357" y="3298"/>
                  <a:pt x="357" y="3667"/>
                </a:cubicBezTo>
                <a:lnTo>
                  <a:pt x="357" y="4024"/>
                </a:lnTo>
                <a:cubicBezTo>
                  <a:pt x="357" y="4310"/>
                  <a:pt x="488" y="4560"/>
                  <a:pt x="714" y="4715"/>
                </a:cubicBezTo>
                <a:lnTo>
                  <a:pt x="714" y="4965"/>
                </a:lnTo>
                <a:cubicBezTo>
                  <a:pt x="714" y="4965"/>
                  <a:pt x="714" y="4977"/>
                  <a:pt x="691" y="4977"/>
                </a:cubicBezTo>
                <a:lnTo>
                  <a:pt x="274" y="5191"/>
                </a:lnTo>
                <a:cubicBezTo>
                  <a:pt x="95" y="5275"/>
                  <a:pt x="0" y="5453"/>
                  <a:pt x="0" y="5656"/>
                </a:cubicBezTo>
                <a:lnTo>
                  <a:pt x="0" y="7382"/>
                </a:lnTo>
                <a:cubicBezTo>
                  <a:pt x="0" y="7513"/>
                  <a:pt x="36" y="7644"/>
                  <a:pt x="119" y="7751"/>
                </a:cubicBezTo>
                <a:lnTo>
                  <a:pt x="298" y="8013"/>
                </a:lnTo>
                <a:cubicBezTo>
                  <a:pt x="333" y="8073"/>
                  <a:pt x="357" y="8156"/>
                  <a:pt x="357" y="8227"/>
                </a:cubicBezTo>
                <a:lnTo>
                  <a:pt x="357" y="8942"/>
                </a:lnTo>
                <a:cubicBezTo>
                  <a:pt x="357" y="9025"/>
                  <a:pt x="429" y="9108"/>
                  <a:pt x="512" y="9108"/>
                </a:cubicBezTo>
                <a:cubicBezTo>
                  <a:pt x="607" y="9108"/>
                  <a:pt x="679" y="9025"/>
                  <a:pt x="679" y="8942"/>
                </a:cubicBezTo>
                <a:lnTo>
                  <a:pt x="679" y="8227"/>
                </a:lnTo>
                <a:cubicBezTo>
                  <a:pt x="679" y="8096"/>
                  <a:pt x="631" y="7953"/>
                  <a:pt x="560" y="7858"/>
                </a:cubicBezTo>
                <a:lnTo>
                  <a:pt x="381" y="7584"/>
                </a:lnTo>
                <a:cubicBezTo>
                  <a:pt x="333" y="7525"/>
                  <a:pt x="321" y="7453"/>
                  <a:pt x="321" y="7382"/>
                </a:cubicBezTo>
                <a:lnTo>
                  <a:pt x="321" y="5656"/>
                </a:lnTo>
                <a:cubicBezTo>
                  <a:pt x="321" y="5572"/>
                  <a:pt x="369" y="5513"/>
                  <a:pt x="429" y="5477"/>
                </a:cubicBezTo>
                <a:lnTo>
                  <a:pt x="714" y="5322"/>
                </a:lnTo>
                <a:lnTo>
                  <a:pt x="976" y="5596"/>
                </a:lnTo>
                <a:cubicBezTo>
                  <a:pt x="1036" y="5656"/>
                  <a:pt x="1131" y="5691"/>
                  <a:pt x="1214" y="5691"/>
                </a:cubicBezTo>
                <a:cubicBezTo>
                  <a:pt x="1310" y="5691"/>
                  <a:pt x="1381" y="5667"/>
                  <a:pt x="1453" y="5596"/>
                </a:cubicBezTo>
                <a:lnTo>
                  <a:pt x="1726" y="5322"/>
                </a:lnTo>
                <a:lnTo>
                  <a:pt x="2000" y="5477"/>
                </a:lnTo>
                <a:cubicBezTo>
                  <a:pt x="2060" y="5501"/>
                  <a:pt x="2107" y="5572"/>
                  <a:pt x="2107" y="5656"/>
                </a:cubicBezTo>
                <a:lnTo>
                  <a:pt x="2107" y="7382"/>
                </a:lnTo>
                <a:cubicBezTo>
                  <a:pt x="2107" y="7453"/>
                  <a:pt x="2096" y="7525"/>
                  <a:pt x="2048" y="7584"/>
                </a:cubicBezTo>
                <a:lnTo>
                  <a:pt x="1869" y="7858"/>
                </a:lnTo>
                <a:cubicBezTo>
                  <a:pt x="1798" y="7977"/>
                  <a:pt x="1750" y="8096"/>
                  <a:pt x="1750" y="8227"/>
                </a:cubicBezTo>
                <a:lnTo>
                  <a:pt x="1750" y="8942"/>
                </a:lnTo>
                <a:cubicBezTo>
                  <a:pt x="1750" y="9025"/>
                  <a:pt x="1822" y="9108"/>
                  <a:pt x="1917" y="9108"/>
                </a:cubicBezTo>
                <a:cubicBezTo>
                  <a:pt x="2000" y="9108"/>
                  <a:pt x="2084" y="9025"/>
                  <a:pt x="2084" y="8942"/>
                </a:cubicBezTo>
                <a:lnTo>
                  <a:pt x="2084" y="8227"/>
                </a:lnTo>
                <a:cubicBezTo>
                  <a:pt x="2084" y="8156"/>
                  <a:pt x="2096" y="8073"/>
                  <a:pt x="2143" y="8013"/>
                </a:cubicBezTo>
                <a:lnTo>
                  <a:pt x="2322" y="7751"/>
                </a:lnTo>
                <a:cubicBezTo>
                  <a:pt x="2393" y="7632"/>
                  <a:pt x="2441" y="7513"/>
                  <a:pt x="2441" y="7382"/>
                </a:cubicBezTo>
                <a:lnTo>
                  <a:pt x="2441" y="5656"/>
                </a:lnTo>
                <a:cubicBezTo>
                  <a:pt x="2441" y="5453"/>
                  <a:pt x="2334" y="5275"/>
                  <a:pt x="2155" y="5191"/>
                </a:cubicBezTo>
                <a:lnTo>
                  <a:pt x="1738" y="4977"/>
                </a:lnTo>
                <a:lnTo>
                  <a:pt x="1726" y="4965"/>
                </a:lnTo>
                <a:lnTo>
                  <a:pt x="1726" y="4703"/>
                </a:lnTo>
                <a:cubicBezTo>
                  <a:pt x="1929" y="4536"/>
                  <a:pt x="2084" y="4298"/>
                  <a:pt x="2084" y="4012"/>
                </a:cubicBezTo>
                <a:lnTo>
                  <a:pt x="2084" y="3655"/>
                </a:lnTo>
                <a:cubicBezTo>
                  <a:pt x="2084" y="3405"/>
                  <a:pt x="1929" y="3179"/>
                  <a:pt x="1726" y="3060"/>
                </a:cubicBezTo>
                <a:lnTo>
                  <a:pt x="1726" y="2643"/>
                </a:lnTo>
                <a:cubicBezTo>
                  <a:pt x="1726" y="2572"/>
                  <a:pt x="1762" y="2512"/>
                  <a:pt x="1822" y="2465"/>
                </a:cubicBezTo>
                <a:lnTo>
                  <a:pt x="2107" y="2322"/>
                </a:lnTo>
                <a:lnTo>
                  <a:pt x="2381" y="2584"/>
                </a:lnTo>
                <a:cubicBezTo>
                  <a:pt x="2441" y="2643"/>
                  <a:pt x="2524" y="2691"/>
                  <a:pt x="2619" y="2691"/>
                </a:cubicBezTo>
                <a:cubicBezTo>
                  <a:pt x="2703" y="2691"/>
                  <a:pt x="2774" y="2655"/>
                  <a:pt x="2858" y="2584"/>
                </a:cubicBezTo>
                <a:lnTo>
                  <a:pt x="3119" y="2322"/>
                </a:lnTo>
                <a:lnTo>
                  <a:pt x="3405" y="2465"/>
                </a:lnTo>
                <a:cubicBezTo>
                  <a:pt x="3465" y="2500"/>
                  <a:pt x="3512" y="2572"/>
                  <a:pt x="3512" y="2643"/>
                </a:cubicBezTo>
                <a:lnTo>
                  <a:pt x="3512" y="3060"/>
                </a:lnTo>
                <a:cubicBezTo>
                  <a:pt x="3298" y="3179"/>
                  <a:pt x="3155" y="3405"/>
                  <a:pt x="3155" y="3655"/>
                </a:cubicBezTo>
                <a:lnTo>
                  <a:pt x="3155" y="4012"/>
                </a:lnTo>
                <a:cubicBezTo>
                  <a:pt x="3155" y="4298"/>
                  <a:pt x="3286" y="4548"/>
                  <a:pt x="3512" y="4703"/>
                </a:cubicBezTo>
                <a:lnTo>
                  <a:pt x="3512" y="4953"/>
                </a:lnTo>
                <a:cubicBezTo>
                  <a:pt x="3512" y="4953"/>
                  <a:pt x="3512" y="4965"/>
                  <a:pt x="3489" y="4965"/>
                </a:cubicBezTo>
                <a:lnTo>
                  <a:pt x="3072" y="5179"/>
                </a:lnTo>
                <a:cubicBezTo>
                  <a:pt x="2893" y="5263"/>
                  <a:pt x="2798" y="5441"/>
                  <a:pt x="2798" y="5632"/>
                </a:cubicBezTo>
                <a:lnTo>
                  <a:pt x="2798" y="7358"/>
                </a:lnTo>
                <a:cubicBezTo>
                  <a:pt x="2798" y="7501"/>
                  <a:pt x="2834" y="7632"/>
                  <a:pt x="2917" y="7739"/>
                </a:cubicBezTo>
                <a:lnTo>
                  <a:pt x="3096" y="8001"/>
                </a:lnTo>
                <a:cubicBezTo>
                  <a:pt x="3131" y="8061"/>
                  <a:pt x="3155" y="8132"/>
                  <a:pt x="3155" y="8215"/>
                </a:cubicBezTo>
                <a:lnTo>
                  <a:pt x="3155" y="8930"/>
                </a:lnTo>
                <a:cubicBezTo>
                  <a:pt x="3155" y="9013"/>
                  <a:pt x="3227" y="9085"/>
                  <a:pt x="3310" y="9085"/>
                </a:cubicBezTo>
                <a:cubicBezTo>
                  <a:pt x="3405" y="9085"/>
                  <a:pt x="3477" y="9013"/>
                  <a:pt x="3477" y="8930"/>
                </a:cubicBezTo>
                <a:lnTo>
                  <a:pt x="3477" y="8215"/>
                </a:lnTo>
                <a:cubicBezTo>
                  <a:pt x="3477" y="8073"/>
                  <a:pt x="3429" y="7942"/>
                  <a:pt x="3358" y="7834"/>
                </a:cubicBezTo>
                <a:lnTo>
                  <a:pt x="3179" y="7572"/>
                </a:lnTo>
                <a:cubicBezTo>
                  <a:pt x="3131" y="7513"/>
                  <a:pt x="3119" y="7441"/>
                  <a:pt x="3119" y="7358"/>
                </a:cubicBezTo>
                <a:lnTo>
                  <a:pt x="3119" y="5632"/>
                </a:lnTo>
                <a:cubicBezTo>
                  <a:pt x="3119" y="5560"/>
                  <a:pt x="3167" y="5501"/>
                  <a:pt x="3227" y="5453"/>
                </a:cubicBezTo>
                <a:lnTo>
                  <a:pt x="3512" y="5310"/>
                </a:lnTo>
                <a:lnTo>
                  <a:pt x="3774" y="5572"/>
                </a:lnTo>
                <a:cubicBezTo>
                  <a:pt x="3834" y="5632"/>
                  <a:pt x="3929" y="5679"/>
                  <a:pt x="4012" y="5679"/>
                </a:cubicBezTo>
                <a:cubicBezTo>
                  <a:pt x="4108" y="5679"/>
                  <a:pt x="4179" y="5656"/>
                  <a:pt x="4251" y="5572"/>
                </a:cubicBezTo>
                <a:lnTo>
                  <a:pt x="4524" y="5310"/>
                </a:lnTo>
                <a:lnTo>
                  <a:pt x="4798" y="5453"/>
                </a:lnTo>
                <a:cubicBezTo>
                  <a:pt x="4858" y="5489"/>
                  <a:pt x="4905" y="5560"/>
                  <a:pt x="4905" y="5632"/>
                </a:cubicBezTo>
                <a:lnTo>
                  <a:pt x="4905" y="7358"/>
                </a:lnTo>
                <a:cubicBezTo>
                  <a:pt x="4905" y="7441"/>
                  <a:pt x="4893" y="7513"/>
                  <a:pt x="4846" y="7572"/>
                </a:cubicBezTo>
                <a:lnTo>
                  <a:pt x="4667" y="7834"/>
                </a:lnTo>
                <a:cubicBezTo>
                  <a:pt x="4596" y="7953"/>
                  <a:pt x="4548" y="8073"/>
                  <a:pt x="4548" y="8215"/>
                </a:cubicBezTo>
                <a:lnTo>
                  <a:pt x="4548" y="8930"/>
                </a:lnTo>
                <a:cubicBezTo>
                  <a:pt x="4548" y="9013"/>
                  <a:pt x="4620" y="9085"/>
                  <a:pt x="4715" y="9085"/>
                </a:cubicBezTo>
                <a:cubicBezTo>
                  <a:pt x="4798" y="9085"/>
                  <a:pt x="4882" y="9013"/>
                  <a:pt x="4882" y="8930"/>
                </a:cubicBezTo>
                <a:lnTo>
                  <a:pt x="4882" y="8215"/>
                </a:lnTo>
                <a:cubicBezTo>
                  <a:pt x="4882" y="8132"/>
                  <a:pt x="4893" y="8061"/>
                  <a:pt x="4941" y="8001"/>
                </a:cubicBezTo>
                <a:lnTo>
                  <a:pt x="5120" y="7739"/>
                </a:lnTo>
                <a:cubicBezTo>
                  <a:pt x="5191" y="7620"/>
                  <a:pt x="5239" y="7501"/>
                  <a:pt x="5239" y="7358"/>
                </a:cubicBezTo>
                <a:lnTo>
                  <a:pt x="5239" y="5632"/>
                </a:lnTo>
                <a:cubicBezTo>
                  <a:pt x="5239" y="5441"/>
                  <a:pt x="5132" y="5263"/>
                  <a:pt x="4953" y="5179"/>
                </a:cubicBezTo>
                <a:lnTo>
                  <a:pt x="4536" y="4965"/>
                </a:lnTo>
                <a:lnTo>
                  <a:pt x="4524" y="4953"/>
                </a:lnTo>
                <a:lnTo>
                  <a:pt x="4524" y="4703"/>
                </a:lnTo>
                <a:cubicBezTo>
                  <a:pt x="4727" y="4536"/>
                  <a:pt x="4882" y="4298"/>
                  <a:pt x="4882" y="4012"/>
                </a:cubicBezTo>
                <a:lnTo>
                  <a:pt x="4882" y="3655"/>
                </a:lnTo>
                <a:cubicBezTo>
                  <a:pt x="4882" y="3405"/>
                  <a:pt x="4727" y="3179"/>
                  <a:pt x="4524" y="3060"/>
                </a:cubicBezTo>
                <a:lnTo>
                  <a:pt x="4524" y="2643"/>
                </a:lnTo>
                <a:cubicBezTo>
                  <a:pt x="4524" y="2572"/>
                  <a:pt x="4560" y="2512"/>
                  <a:pt x="4620" y="2465"/>
                </a:cubicBezTo>
                <a:lnTo>
                  <a:pt x="4905" y="2322"/>
                </a:lnTo>
                <a:lnTo>
                  <a:pt x="5179" y="2584"/>
                </a:lnTo>
                <a:cubicBezTo>
                  <a:pt x="5239" y="2643"/>
                  <a:pt x="5322" y="2691"/>
                  <a:pt x="5417" y="2691"/>
                </a:cubicBezTo>
                <a:cubicBezTo>
                  <a:pt x="5501" y="2691"/>
                  <a:pt x="5572" y="2655"/>
                  <a:pt x="5655" y="2584"/>
                </a:cubicBezTo>
                <a:lnTo>
                  <a:pt x="5917" y="2322"/>
                </a:lnTo>
                <a:lnTo>
                  <a:pt x="6203" y="2465"/>
                </a:lnTo>
                <a:cubicBezTo>
                  <a:pt x="6263" y="2500"/>
                  <a:pt x="6310" y="2572"/>
                  <a:pt x="6310" y="2643"/>
                </a:cubicBezTo>
                <a:lnTo>
                  <a:pt x="6310" y="3060"/>
                </a:lnTo>
                <a:cubicBezTo>
                  <a:pt x="6096" y="3179"/>
                  <a:pt x="5953" y="3405"/>
                  <a:pt x="5953" y="3655"/>
                </a:cubicBezTo>
                <a:lnTo>
                  <a:pt x="5953" y="4012"/>
                </a:lnTo>
                <a:cubicBezTo>
                  <a:pt x="5953" y="4298"/>
                  <a:pt x="6084" y="4548"/>
                  <a:pt x="6310" y="4703"/>
                </a:cubicBezTo>
                <a:lnTo>
                  <a:pt x="6310" y="4953"/>
                </a:lnTo>
                <a:cubicBezTo>
                  <a:pt x="6310" y="4953"/>
                  <a:pt x="6310" y="4965"/>
                  <a:pt x="6287" y="4965"/>
                </a:cubicBezTo>
                <a:lnTo>
                  <a:pt x="5870" y="5179"/>
                </a:lnTo>
                <a:cubicBezTo>
                  <a:pt x="5691" y="5263"/>
                  <a:pt x="5596" y="5441"/>
                  <a:pt x="5596" y="5632"/>
                </a:cubicBezTo>
                <a:lnTo>
                  <a:pt x="5596" y="7358"/>
                </a:lnTo>
                <a:cubicBezTo>
                  <a:pt x="5596" y="7501"/>
                  <a:pt x="5632" y="7632"/>
                  <a:pt x="5715" y="7739"/>
                </a:cubicBezTo>
                <a:lnTo>
                  <a:pt x="5894" y="8001"/>
                </a:lnTo>
                <a:cubicBezTo>
                  <a:pt x="5929" y="8061"/>
                  <a:pt x="5953" y="8132"/>
                  <a:pt x="5953" y="8215"/>
                </a:cubicBezTo>
                <a:lnTo>
                  <a:pt x="5953" y="8930"/>
                </a:lnTo>
                <a:cubicBezTo>
                  <a:pt x="5953" y="9013"/>
                  <a:pt x="6025" y="9085"/>
                  <a:pt x="6108" y="9085"/>
                </a:cubicBezTo>
                <a:cubicBezTo>
                  <a:pt x="6203" y="9085"/>
                  <a:pt x="6275" y="9013"/>
                  <a:pt x="6275" y="8930"/>
                </a:cubicBezTo>
                <a:lnTo>
                  <a:pt x="6275" y="8215"/>
                </a:lnTo>
                <a:cubicBezTo>
                  <a:pt x="6275" y="8073"/>
                  <a:pt x="6227" y="7942"/>
                  <a:pt x="6156" y="7834"/>
                </a:cubicBezTo>
                <a:lnTo>
                  <a:pt x="5977" y="7572"/>
                </a:lnTo>
                <a:cubicBezTo>
                  <a:pt x="5929" y="7513"/>
                  <a:pt x="5917" y="7441"/>
                  <a:pt x="5917" y="7358"/>
                </a:cubicBezTo>
                <a:lnTo>
                  <a:pt x="5917" y="5632"/>
                </a:lnTo>
                <a:cubicBezTo>
                  <a:pt x="5917" y="5560"/>
                  <a:pt x="5965" y="5501"/>
                  <a:pt x="6025" y="5453"/>
                </a:cubicBezTo>
                <a:lnTo>
                  <a:pt x="6310" y="5310"/>
                </a:lnTo>
                <a:lnTo>
                  <a:pt x="6572" y="5572"/>
                </a:lnTo>
                <a:cubicBezTo>
                  <a:pt x="6632" y="5632"/>
                  <a:pt x="6727" y="5679"/>
                  <a:pt x="6810" y="5679"/>
                </a:cubicBezTo>
                <a:cubicBezTo>
                  <a:pt x="6906" y="5679"/>
                  <a:pt x="6977" y="5656"/>
                  <a:pt x="7049" y="5572"/>
                </a:cubicBezTo>
                <a:lnTo>
                  <a:pt x="7322" y="5310"/>
                </a:lnTo>
                <a:lnTo>
                  <a:pt x="7596" y="5453"/>
                </a:lnTo>
                <a:cubicBezTo>
                  <a:pt x="7656" y="5489"/>
                  <a:pt x="7703" y="5560"/>
                  <a:pt x="7703" y="5632"/>
                </a:cubicBezTo>
                <a:lnTo>
                  <a:pt x="7703" y="7358"/>
                </a:lnTo>
                <a:cubicBezTo>
                  <a:pt x="7703" y="7441"/>
                  <a:pt x="7691" y="7513"/>
                  <a:pt x="7644" y="7572"/>
                </a:cubicBezTo>
                <a:lnTo>
                  <a:pt x="7465" y="7834"/>
                </a:lnTo>
                <a:cubicBezTo>
                  <a:pt x="7394" y="7953"/>
                  <a:pt x="7346" y="8073"/>
                  <a:pt x="7346" y="8215"/>
                </a:cubicBezTo>
                <a:lnTo>
                  <a:pt x="7346" y="8930"/>
                </a:lnTo>
                <a:cubicBezTo>
                  <a:pt x="7346" y="9013"/>
                  <a:pt x="7418" y="9085"/>
                  <a:pt x="7513" y="9085"/>
                </a:cubicBezTo>
                <a:cubicBezTo>
                  <a:pt x="7596" y="9085"/>
                  <a:pt x="7680" y="9013"/>
                  <a:pt x="7680" y="8930"/>
                </a:cubicBezTo>
                <a:lnTo>
                  <a:pt x="7680" y="8215"/>
                </a:lnTo>
                <a:cubicBezTo>
                  <a:pt x="7680" y="8132"/>
                  <a:pt x="7691" y="8061"/>
                  <a:pt x="7739" y="8001"/>
                </a:cubicBezTo>
                <a:lnTo>
                  <a:pt x="7918" y="7739"/>
                </a:lnTo>
                <a:cubicBezTo>
                  <a:pt x="7989" y="7620"/>
                  <a:pt x="8037" y="7501"/>
                  <a:pt x="8037" y="7358"/>
                </a:cubicBezTo>
                <a:lnTo>
                  <a:pt x="8037" y="5632"/>
                </a:lnTo>
                <a:cubicBezTo>
                  <a:pt x="8037" y="5441"/>
                  <a:pt x="7930" y="5263"/>
                  <a:pt x="7751" y="5179"/>
                </a:cubicBezTo>
                <a:lnTo>
                  <a:pt x="7334" y="4965"/>
                </a:lnTo>
                <a:lnTo>
                  <a:pt x="7322" y="4953"/>
                </a:lnTo>
                <a:lnTo>
                  <a:pt x="7322" y="4703"/>
                </a:lnTo>
                <a:cubicBezTo>
                  <a:pt x="7525" y="4536"/>
                  <a:pt x="7680" y="4298"/>
                  <a:pt x="7680" y="4012"/>
                </a:cubicBezTo>
                <a:lnTo>
                  <a:pt x="7680" y="3655"/>
                </a:lnTo>
                <a:cubicBezTo>
                  <a:pt x="7680" y="3405"/>
                  <a:pt x="7525" y="3179"/>
                  <a:pt x="7322" y="3060"/>
                </a:cubicBezTo>
                <a:lnTo>
                  <a:pt x="7322" y="2643"/>
                </a:lnTo>
                <a:cubicBezTo>
                  <a:pt x="7322" y="2572"/>
                  <a:pt x="7358" y="2512"/>
                  <a:pt x="7418" y="2465"/>
                </a:cubicBezTo>
                <a:lnTo>
                  <a:pt x="7703" y="2322"/>
                </a:lnTo>
                <a:lnTo>
                  <a:pt x="7977" y="2584"/>
                </a:lnTo>
                <a:cubicBezTo>
                  <a:pt x="8037" y="2643"/>
                  <a:pt x="8120" y="2691"/>
                  <a:pt x="8215" y="2691"/>
                </a:cubicBezTo>
                <a:cubicBezTo>
                  <a:pt x="8299" y="2691"/>
                  <a:pt x="8370" y="2655"/>
                  <a:pt x="8453" y="2584"/>
                </a:cubicBezTo>
                <a:lnTo>
                  <a:pt x="8715" y="2322"/>
                </a:lnTo>
                <a:lnTo>
                  <a:pt x="9001" y="2465"/>
                </a:lnTo>
                <a:cubicBezTo>
                  <a:pt x="9061" y="2500"/>
                  <a:pt x="9108" y="2572"/>
                  <a:pt x="9108" y="2643"/>
                </a:cubicBezTo>
                <a:lnTo>
                  <a:pt x="9108" y="3060"/>
                </a:lnTo>
                <a:cubicBezTo>
                  <a:pt x="8894" y="3179"/>
                  <a:pt x="8751" y="3405"/>
                  <a:pt x="8751" y="3655"/>
                </a:cubicBezTo>
                <a:lnTo>
                  <a:pt x="8751" y="4012"/>
                </a:lnTo>
                <a:cubicBezTo>
                  <a:pt x="8751" y="4298"/>
                  <a:pt x="8882" y="4548"/>
                  <a:pt x="9108" y="4703"/>
                </a:cubicBezTo>
                <a:lnTo>
                  <a:pt x="9108" y="4953"/>
                </a:lnTo>
                <a:cubicBezTo>
                  <a:pt x="9108" y="4953"/>
                  <a:pt x="9108" y="4965"/>
                  <a:pt x="9084" y="4965"/>
                </a:cubicBezTo>
                <a:lnTo>
                  <a:pt x="8668" y="5179"/>
                </a:lnTo>
                <a:cubicBezTo>
                  <a:pt x="8489" y="5263"/>
                  <a:pt x="8394" y="5441"/>
                  <a:pt x="8394" y="5632"/>
                </a:cubicBezTo>
                <a:lnTo>
                  <a:pt x="8394" y="7358"/>
                </a:lnTo>
                <a:cubicBezTo>
                  <a:pt x="8394" y="7501"/>
                  <a:pt x="8430" y="7632"/>
                  <a:pt x="8513" y="7739"/>
                </a:cubicBezTo>
                <a:lnTo>
                  <a:pt x="8692" y="8001"/>
                </a:lnTo>
                <a:cubicBezTo>
                  <a:pt x="8727" y="8061"/>
                  <a:pt x="8751" y="8132"/>
                  <a:pt x="8751" y="8215"/>
                </a:cubicBezTo>
                <a:lnTo>
                  <a:pt x="8751" y="8930"/>
                </a:lnTo>
                <a:cubicBezTo>
                  <a:pt x="8751" y="9013"/>
                  <a:pt x="8823" y="9085"/>
                  <a:pt x="8906" y="9085"/>
                </a:cubicBezTo>
                <a:cubicBezTo>
                  <a:pt x="9001" y="9085"/>
                  <a:pt x="9073" y="9013"/>
                  <a:pt x="9073" y="8930"/>
                </a:cubicBezTo>
                <a:lnTo>
                  <a:pt x="9073" y="8215"/>
                </a:lnTo>
                <a:cubicBezTo>
                  <a:pt x="9073" y="8073"/>
                  <a:pt x="9025" y="7942"/>
                  <a:pt x="8954" y="7834"/>
                </a:cubicBezTo>
                <a:lnTo>
                  <a:pt x="8775" y="7572"/>
                </a:lnTo>
                <a:cubicBezTo>
                  <a:pt x="8727" y="7513"/>
                  <a:pt x="8715" y="7441"/>
                  <a:pt x="8715" y="7358"/>
                </a:cubicBezTo>
                <a:lnTo>
                  <a:pt x="8715" y="5632"/>
                </a:lnTo>
                <a:cubicBezTo>
                  <a:pt x="8715" y="5560"/>
                  <a:pt x="8763" y="5501"/>
                  <a:pt x="8823" y="5453"/>
                </a:cubicBezTo>
                <a:lnTo>
                  <a:pt x="9108" y="5310"/>
                </a:lnTo>
                <a:lnTo>
                  <a:pt x="9370" y="5572"/>
                </a:lnTo>
                <a:cubicBezTo>
                  <a:pt x="9430" y="5632"/>
                  <a:pt x="9525" y="5679"/>
                  <a:pt x="9608" y="5679"/>
                </a:cubicBezTo>
                <a:cubicBezTo>
                  <a:pt x="9704" y="5679"/>
                  <a:pt x="9775" y="5656"/>
                  <a:pt x="9846" y="5572"/>
                </a:cubicBezTo>
                <a:lnTo>
                  <a:pt x="10120" y="5310"/>
                </a:lnTo>
                <a:lnTo>
                  <a:pt x="10394" y="5453"/>
                </a:lnTo>
                <a:cubicBezTo>
                  <a:pt x="10454" y="5489"/>
                  <a:pt x="10501" y="5560"/>
                  <a:pt x="10501" y="5632"/>
                </a:cubicBezTo>
                <a:lnTo>
                  <a:pt x="10501" y="7358"/>
                </a:lnTo>
                <a:cubicBezTo>
                  <a:pt x="10501" y="7441"/>
                  <a:pt x="10489" y="7513"/>
                  <a:pt x="10442" y="7572"/>
                </a:cubicBezTo>
                <a:lnTo>
                  <a:pt x="10263" y="7834"/>
                </a:lnTo>
                <a:cubicBezTo>
                  <a:pt x="10192" y="7953"/>
                  <a:pt x="10144" y="8073"/>
                  <a:pt x="10144" y="8215"/>
                </a:cubicBezTo>
                <a:lnTo>
                  <a:pt x="10144" y="8930"/>
                </a:lnTo>
                <a:cubicBezTo>
                  <a:pt x="10144" y="9013"/>
                  <a:pt x="10216" y="9085"/>
                  <a:pt x="10311" y="9085"/>
                </a:cubicBezTo>
                <a:cubicBezTo>
                  <a:pt x="10394" y="9085"/>
                  <a:pt x="10478" y="9013"/>
                  <a:pt x="10478" y="8930"/>
                </a:cubicBezTo>
                <a:lnTo>
                  <a:pt x="10478" y="8215"/>
                </a:lnTo>
                <a:cubicBezTo>
                  <a:pt x="10478" y="8132"/>
                  <a:pt x="10489" y="8061"/>
                  <a:pt x="10537" y="8001"/>
                </a:cubicBezTo>
                <a:lnTo>
                  <a:pt x="10716" y="7739"/>
                </a:lnTo>
                <a:cubicBezTo>
                  <a:pt x="10787" y="7620"/>
                  <a:pt x="10835" y="7501"/>
                  <a:pt x="10835" y="7358"/>
                </a:cubicBezTo>
                <a:lnTo>
                  <a:pt x="10835" y="5632"/>
                </a:lnTo>
                <a:cubicBezTo>
                  <a:pt x="10918" y="5429"/>
                  <a:pt x="10811" y="5251"/>
                  <a:pt x="10632" y="5155"/>
                </a:cubicBezTo>
                <a:lnTo>
                  <a:pt x="10216" y="4953"/>
                </a:lnTo>
                <a:lnTo>
                  <a:pt x="10204" y="4941"/>
                </a:lnTo>
                <a:lnTo>
                  <a:pt x="10204" y="4703"/>
                </a:lnTo>
                <a:cubicBezTo>
                  <a:pt x="10418" y="4536"/>
                  <a:pt x="10561" y="4298"/>
                  <a:pt x="10561" y="4012"/>
                </a:cubicBezTo>
                <a:lnTo>
                  <a:pt x="10561" y="3655"/>
                </a:lnTo>
                <a:cubicBezTo>
                  <a:pt x="10561" y="3286"/>
                  <a:pt x="10251" y="2977"/>
                  <a:pt x="9882" y="2977"/>
                </a:cubicBezTo>
                <a:lnTo>
                  <a:pt x="9501" y="2977"/>
                </a:lnTo>
                <a:lnTo>
                  <a:pt x="9501" y="2643"/>
                </a:lnTo>
                <a:cubicBezTo>
                  <a:pt x="9501" y="2453"/>
                  <a:pt x="9406" y="2274"/>
                  <a:pt x="9227" y="2179"/>
                </a:cubicBezTo>
                <a:lnTo>
                  <a:pt x="8811" y="1977"/>
                </a:lnTo>
                <a:lnTo>
                  <a:pt x="8787" y="1953"/>
                </a:lnTo>
                <a:lnTo>
                  <a:pt x="8787" y="1726"/>
                </a:lnTo>
                <a:cubicBezTo>
                  <a:pt x="9001" y="1560"/>
                  <a:pt x="9144" y="1322"/>
                  <a:pt x="9144" y="1036"/>
                </a:cubicBezTo>
                <a:lnTo>
                  <a:pt x="9144" y="679"/>
                </a:lnTo>
                <a:cubicBezTo>
                  <a:pt x="9144" y="310"/>
                  <a:pt x="8834" y="0"/>
                  <a:pt x="8465" y="0"/>
                </a:cubicBezTo>
                <a:lnTo>
                  <a:pt x="8108" y="0"/>
                </a:lnTo>
                <a:cubicBezTo>
                  <a:pt x="7739" y="0"/>
                  <a:pt x="7418" y="310"/>
                  <a:pt x="7418" y="679"/>
                </a:cubicBezTo>
                <a:lnTo>
                  <a:pt x="7418" y="1036"/>
                </a:lnTo>
                <a:cubicBezTo>
                  <a:pt x="7418" y="1322"/>
                  <a:pt x="7560" y="1572"/>
                  <a:pt x="7775" y="1726"/>
                </a:cubicBezTo>
                <a:lnTo>
                  <a:pt x="7775" y="1977"/>
                </a:lnTo>
                <a:cubicBezTo>
                  <a:pt x="7775" y="1977"/>
                  <a:pt x="7775" y="1988"/>
                  <a:pt x="7763" y="1988"/>
                </a:cubicBezTo>
                <a:lnTo>
                  <a:pt x="7346" y="2203"/>
                </a:lnTo>
                <a:cubicBezTo>
                  <a:pt x="7168" y="2286"/>
                  <a:pt x="7060" y="2465"/>
                  <a:pt x="7060" y="2655"/>
                </a:cubicBezTo>
                <a:lnTo>
                  <a:pt x="7060" y="2989"/>
                </a:lnTo>
                <a:lnTo>
                  <a:pt x="6679" y="2989"/>
                </a:lnTo>
                <a:lnTo>
                  <a:pt x="6679" y="2655"/>
                </a:lnTo>
                <a:cubicBezTo>
                  <a:pt x="6679" y="2465"/>
                  <a:pt x="6572" y="2286"/>
                  <a:pt x="6394" y="2203"/>
                </a:cubicBezTo>
                <a:lnTo>
                  <a:pt x="5977" y="1988"/>
                </a:lnTo>
                <a:lnTo>
                  <a:pt x="5965" y="1977"/>
                </a:lnTo>
                <a:lnTo>
                  <a:pt x="5965" y="1726"/>
                </a:lnTo>
                <a:cubicBezTo>
                  <a:pt x="6167" y="1560"/>
                  <a:pt x="6322" y="1322"/>
                  <a:pt x="6322" y="1036"/>
                </a:cubicBezTo>
                <a:lnTo>
                  <a:pt x="6322" y="679"/>
                </a:lnTo>
                <a:cubicBezTo>
                  <a:pt x="6322" y="310"/>
                  <a:pt x="6013" y="0"/>
                  <a:pt x="5632" y="0"/>
                </a:cubicBezTo>
                <a:lnTo>
                  <a:pt x="5274" y="0"/>
                </a:lnTo>
                <a:cubicBezTo>
                  <a:pt x="4905" y="0"/>
                  <a:pt x="4596" y="310"/>
                  <a:pt x="4596" y="679"/>
                </a:cubicBezTo>
                <a:lnTo>
                  <a:pt x="4596" y="1036"/>
                </a:lnTo>
                <a:cubicBezTo>
                  <a:pt x="4596" y="1322"/>
                  <a:pt x="4727" y="1572"/>
                  <a:pt x="4953" y="1726"/>
                </a:cubicBezTo>
                <a:lnTo>
                  <a:pt x="4953" y="1977"/>
                </a:lnTo>
                <a:cubicBezTo>
                  <a:pt x="4953" y="1977"/>
                  <a:pt x="4953" y="1988"/>
                  <a:pt x="4941" y="1988"/>
                </a:cubicBezTo>
                <a:lnTo>
                  <a:pt x="4524" y="2203"/>
                </a:lnTo>
                <a:cubicBezTo>
                  <a:pt x="4346" y="2286"/>
                  <a:pt x="4239" y="2465"/>
                  <a:pt x="4239" y="2655"/>
                </a:cubicBezTo>
                <a:lnTo>
                  <a:pt x="4239" y="2989"/>
                </a:lnTo>
                <a:lnTo>
                  <a:pt x="3846" y="2989"/>
                </a:lnTo>
                <a:lnTo>
                  <a:pt x="3846" y="2655"/>
                </a:lnTo>
                <a:cubicBezTo>
                  <a:pt x="3846" y="2465"/>
                  <a:pt x="3750" y="2286"/>
                  <a:pt x="3572" y="2203"/>
                </a:cubicBezTo>
                <a:lnTo>
                  <a:pt x="3155" y="1988"/>
                </a:lnTo>
                <a:lnTo>
                  <a:pt x="3131" y="1977"/>
                </a:lnTo>
                <a:lnTo>
                  <a:pt x="3131" y="1726"/>
                </a:lnTo>
                <a:cubicBezTo>
                  <a:pt x="3346" y="1560"/>
                  <a:pt x="3489" y="1322"/>
                  <a:pt x="3489" y="1036"/>
                </a:cubicBezTo>
                <a:lnTo>
                  <a:pt x="3489" y="679"/>
                </a:lnTo>
                <a:cubicBezTo>
                  <a:pt x="3489" y="310"/>
                  <a:pt x="3179" y="0"/>
                  <a:pt x="2810"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0307" name="Google Shape;10307;p78"/>
          <p:cNvGrpSpPr/>
          <p:nvPr/>
        </p:nvGrpSpPr>
        <p:grpSpPr>
          <a:xfrm>
            <a:off x="1204707" y="4842500"/>
            <a:ext cx="352733" cy="470963"/>
            <a:chOff x="903530" y="3806125"/>
            <a:chExt cx="264550" cy="35322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08" name="Google Shape;10308;p78"/>
            <p:cNvSpPr/>
            <p:nvPr/>
          </p:nvSpPr>
          <p:spPr>
            <a:xfrm>
              <a:off x="926637" y="3839321"/>
              <a:ext cx="173237" cy="162002"/>
            </a:xfrm>
            <a:custGeom>
              <a:avLst/>
              <a:gdLst/>
              <a:ahLst/>
              <a:cxnLst/>
              <a:rect l="l" t="t" r="r" b="b"/>
              <a:pathLst>
                <a:path w="5443" h="5090" extrusionOk="0">
                  <a:moveTo>
                    <a:pt x="3418" y="1"/>
                  </a:moveTo>
                  <a:cubicBezTo>
                    <a:pt x="2623" y="1"/>
                    <a:pt x="1831" y="307"/>
                    <a:pt x="1227" y="911"/>
                  </a:cubicBezTo>
                  <a:cubicBezTo>
                    <a:pt x="108" y="2030"/>
                    <a:pt x="1" y="3804"/>
                    <a:pt x="989" y="5030"/>
                  </a:cubicBezTo>
                  <a:cubicBezTo>
                    <a:pt x="1013" y="5078"/>
                    <a:pt x="1061" y="5090"/>
                    <a:pt x="1120" y="5090"/>
                  </a:cubicBezTo>
                  <a:cubicBezTo>
                    <a:pt x="1156" y="5090"/>
                    <a:pt x="1192" y="5078"/>
                    <a:pt x="1227" y="5066"/>
                  </a:cubicBezTo>
                  <a:cubicBezTo>
                    <a:pt x="1299" y="5006"/>
                    <a:pt x="1311" y="4899"/>
                    <a:pt x="1251" y="4840"/>
                  </a:cubicBezTo>
                  <a:cubicBezTo>
                    <a:pt x="382" y="3744"/>
                    <a:pt x="477" y="2149"/>
                    <a:pt x="1477" y="1149"/>
                  </a:cubicBezTo>
                  <a:cubicBezTo>
                    <a:pt x="2019" y="607"/>
                    <a:pt x="2735" y="334"/>
                    <a:pt x="3452" y="334"/>
                  </a:cubicBezTo>
                  <a:cubicBezTo>
                    <a:pt x="4059" y="334"/>
                    <a:pt x="4666" y="530"/>
                    <a:pt x="5168" y="923"/>
                  </a:cubicBezTo>
                  <a:cubicBezTo>
                    <a:pt x="5199" y="948"/>
                    <a:pt x="5237" y="961"/>
                    <a:pt x="5273" y="961"/>
                  </a:cubicBezTo>
                  <a:cubicBezTo>
                    <a:pt x="5321" y="961"/>
                    <a:pt x="5367" y="939"/>
                    <a:pt x="5394" y="899"/>
                  </a:cubicBezTo>
                  <a:cubicBezTo>
                    <a:pt x="5442" y="827"/>
                    <a:pt x="5418" y="720"/>
                    <a:pt x="5347" y="672"/>
                  </a:cubicBezTo>
                  <a:cubicBezTo>
                    <a:pt x="4777" y="223"/>
                    <a:pt x="4096" y="1"/>
                    <a:pt x="341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09" name="Google Shape;10309;p78"/>
            <p:cNvSpPr/>
            <p:nvPr/>
          </p:nvSpPr>
          <p:spPr>
            <a:xfrm>
              <a:off x="903530" y="3806125"/>
              <a:ext cx="264550" cy="353222"/>
            </a:xfrm>
            <a:custGeom>
              <a:avLst/>
              <a:gdLst/>
              <a:ahLst/>
              <a:cxnLst/>
              <a:rect l="l" t="t" r="r" b="b"/>
              <a:pathLst>
                <a:path w="8312" h="11098" extrusionOk="0">
                  <a:moveTo>
                    <a:pt x="4144" y="322"/>
                  </a:moveTo>
                  <a:cubicBezTo>
                    <a:pt x="6251" y="322"/>
                    <a:pt x="7966" y="2025"/>
                    <a:pt x="7966" y="4144"/>
                  </a:cubicBezTo>
                  <a:cubicBezTo>
                    <a:pt x="7978" y="5085"/>
                    <a:pt x="7775" y="6002"/>
                    <a:pt x="7371" y="6895"/>
                  </a:cubicBezTo>
                  <a:cubicBezTo>
                    <a:pt x="7037" y="7609"/>
                    <a:pt x="6597" y="8323"/>
                    <a:pt x="6025" y="8978"/>
                  </a:cubicBezTo>
                  <a:cubicBezTo>
                    <a:pt x="5228" y="9919"/>
                    <a:pt x="4418" y="10526"/>
                    <a:pt x="4156" y="10717"/>
                  </a:cubicBezTo>
                  <a:cubicBezTo>
                    <a:pt x="3882" y="10538"/>
                    <a:pt x="3084" y="9931"/>
                    <a:pt x="2275" y="8990"/>
                  </a:cubicBezTo>
                  <a:cubicBezTo>
                    <a:pt x="1715" y="8323"/>
                    <a:pt x="1251" y="7621"/>
                    <a:pt x="929" y="6895"/>
                  </a:cubicBezTo>
                  <a:cubicBezTo>
                    <a:pt x="525" y="6002"/>
                    <a:pt x="310" y="5085"/>
                    <a:pt x="310" y="4144"/>
                  </a:cubicBezTo>
                  <a:cubicBezTo>
                    <a:pt x="310" y="2025"/>
                    <a:pt x="2025" y="322"/>
                    <a:pt x="4144" y="322"/>
                  </a:cubicBezTo>
                  <a:close/>
                  <a:moveTo>
                    <a:pt x="4156" y="1"/>
                  </a:moveTo>
                  <a:cubicBezTo>
                    <a:pt x="1858" y="1"/>
                    <a:pt x="1" y="1870"/>
                    <a:pt x="1" y="4156"/>
                  </a:cubicBezTo>
                  <a:cubicBezTo>
                    <a:pt x="1" y="5121"/>
                    <a:pt x="215" y="6097"/>
                    <a:pt x="644" y="7049"/>
                  </a:cubicBezTo>
                  <a:cubicBezTo>
                    <a:pt x="989" y="7788"/>
                    <a:pt x="1441" y="8514"/>
                    <a:pt x="2037" y="9216"/>
                  </a:cubicBezTo>
                  <a:cubicBezTo>
                    <a:pt x="3037" y="10395"/>
                    <a:pt x="4037" y="11050"/>
                    <a:pt x="4061" y="11062"/>
                  </a:cubicBezTo>
                  <a:cubicBezTo>
                    <a:pt x="4096" y="11074"/>
                    <a:pt x="4120" y="11098"/>
                    <a:pt x="4156" y="11098"/>
                  </a:cubicBezTo>
                  <a:cubicBezTo>
                    <a:pt x="4180" y="11098"/>
                    <a:pt x="4215" y="11074"/>
                    <a:pt x="4239" y="11062"/>
                  </a:cubicBezTo>
                  <a:cubicBezTo>
                    <a:pt x="4287" y="11038"/>
                    <a:pt x="5275" y="10395"/>
                    <a:pt x="6263" y="9216"/>
                  </a:cubicBezTo>
                  <a:cubicBezTo>
                    <a:pt x="6859" y="8538"/>
                    <a:pt x="7323" y="7800"/>
                    <a:pt x="7668" y="7049"/>
                  </a:cubicBezTo>
                  <a:cubicBezTo>
                    <a:pt x="8085" y="6109"/>
                    <a:pt x="8311" y="5144"/>
                    <a:pt x="8311" y="4156"/>
                  </a:cubicBezTo>
                  <a:cubicBezTo>
                    <a:pt x="8311" y="1870"/>
                    <a:pt x="6442" y="1"/>
                    <a:pt x="415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10" name="Google Shape;10310;p78"/>
            <p:cNvSpPr/>
            <p:nvPr/>
          </p:nvSpPr>
          <p:spPr>
            <a:xfrm>
              <a:off x="1008879" y="3904059"/>
              <a:ext cx="54966" cy="18460"/>
            </a:xfrm>
            <a:custGeom>
              <a:avLst/>
              <a:gdLst/>
              <a:ahLst/>
              <a:cxnLst/>
              <a:rect l="l" t="t" r="r" b="b"/>
              <a:pathLst>
                <a:path w="1727" h="580" extrusionOk="0">
                  <a:moveTo>
                    <a:pt x="648" y="1"/>
                  </a:moveTo>
                  <a:cubicBezTo>
                    <a:pt x="492" y="1"/>
                    <a:pt x="319" y="16"/>
                    <a:pt x="132" y="55"/>
                  </a:cubicBezTo>
                  <a:cubicBezTo>
                    <a:pt x="60" y="67"/>
                    <a:pt x="1" y="127"/>
                    <a:pt x="1" y="222"/>
                  </a:cubicBezTo>
                  <a:lnTo>
                    <a:pt x="1" y="401"/>
                  </a:lnTo>
                  <a:cubicBezTo>
                    <a:pt x="1" y="484"/>
                    <a:pt x="72" y="555"/>
                    <a:pt x="155" y="555"/>
                  </a:cubicBezTo>
                  <a:cubicBezTo>
                    <a:pt x="251" y="555"/>
                    <a:pt x="322" y="484"/>
                    <a:pt x="322" y="401"/>
                  </a:cubicBezTo>
                  <a:lnTo>
                    <a:pt x="322" y="365"/>
                  </a:lnTo>
                  <a:cubicBezTo>
                    <a:pt x="434" y="350"/>
                    <a:pt x="539" y="343"/>
                    <a:pt x="636" y="343"/>
                  </a:cubicBezTo>
                  <a:cubicBezTo>
                    <a:pt x="841" y="343"/>
                    <a:pt x="1011" y="372"/>
                    <a:pt x="1132" y="413"/>
                  </a:cubicBezTo>
                  <a:cubicBezTo>
                    <a:pt x="1334" y="472"/>
                    <a:pt x="1453" y="543"/>
                    <a:pt x="1465" y="543"/>
                  </a:cubicBezTo>
                  <a:cubicBezTo>
                    <a:pt x="1501" y="555"/>
                    <a:pt x="1525" y="579"/>
                    <a:pt x="1560" y="579"/>
                  </a:cubicBezTo>
                  <a:cubicBezTo>
                    <a:pt x="1620" y="579"/>
                    <a:pt x="1667" y="543"/>
                    <a:pt x="1691" y="496"/>
                  </a:cubicBezTo>
                  <a:cubicBezTo>
                    <a:pt x="1727" y="401"/>
                    <a:pt x="1703" y="305"/>
                    <a:pt x="1632" y="246"/>
                  </a:cubicBezTo>
                  <a:cubicBezTo>
                    <a:pt x="1613" y="236"/>
                    <a:pt x="1255" y="1"/>
                    <a:pt x="64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11" name="Google Shape;10311;p78"/>
            <p:cNvSpPr/>
            <p:nvPr/>
          </p:nvSpPr>
          <p:spPr>
            <a:xfrm>
              <a:off x="972118" y="3872072"/>
              <a:ext cx="172473" cy="164866"/>
            </a:xfrm>
            <a:custGeom>
              <a:avLst/>
              <a:gdLst/>
              <a:ahLst/>
              <a:cxnLst/>
              <a:rect l="l" t="t" r="r" b="b"/>
              <a:pathLst>
                <a:path w="5419" h="5180" extrusionOk="0">
                  <a:moveTo>
                    <a:pt x="3239" y="346"/>
                  </a:moveTo>
                  <a:lnTo>
                    <a:pt x="3239" y="1144"/>
                  </a:lnTo>
                  <a:cubicBezTo>
                    <a:pt x="3239" y="1287"/>
                    <a:pt x="3203" y="1418"/>
                    <a:pt x="3144" y="1537"/>
                  </a:cubicBezTo>
                  <a:lnTo>
                    <a:pt x="3084" y="1668"/>
                  </a:lnTo>
                  <a:cubicBezTo>
                    <a:pt x="3073" y="1703"/>
                    <a:pt x="3073" y="1715"/>
                    <a:pt x="3073" y="1739"/>
                  </a:cubicBezTo>
                  <a:lnTo>
                    <a:pt x="3073" y="2084"/>
                  </a:lnTo>
                  <a:cubicBezTo>
                    <a:pt x="3073" y="2370"/>
                    <a:pt x="2953" y="2632"/>
                    <a:pt x="2763" y="2846"/>
                  </a:cubicBezTo>
                  <a:cubicBezTo>
                    <a:pt x="2558" y="3028"/>
                    <a:pt x="2311" y="3145"/>
                    <a:pt x="2040" y="3145"/>
                  </a:cubicBezTo>
                  <a:cubicBezTo>
                    <a:pt x="2027" y="3145"/>
                    <a:pt x="2014" y="3144"/>
                    <a:pt x="2001" y="3144"/>
                  </a:cubicBezTo>
                  <a:cubicBezTo>
                    <a:pt x="1406" y="3108"/>
                    <a:pt x="941" y="2620"/>
                    <a:pt x="941" y="2037"/>
                  </a:cubicBezTo>
                  <a:lnTo>
                    <a:pt x="941" y="1739"/>
                  </a:lnTo>
                  <a:cubicBezTo>
                    <a:pt x="941" y="1715"/>
                    <a:pt x="941" y="1703"/>
                    <a:pt x="929" y="1668"/>
                  </a:cubicBezTo>
                  <a:lnTo>
                    <a:pt x="870" y="1537"/>
                  </a:lnTo>
                  <a:cubicBezTo>
                    <a:pt x="810" y="1418"/>
                    <a:pt x="775" y="1287"/>
                    <a:pt x="775" y="1144"/>
                  </a:cubicBezTo>
                  <a:cubicBezTo>
                    <a:pt x="775" y="703"/>
                    <a:pt x="1132" y="346"/>
                    <a:pt x="1584" y="346"/>
                  </a:cubicBezTo>
                  <a:close/>
                  <a:moveTo>
                    <a:pt x="1465" y="3346"/>
                  </a:moveTo>
                  <a:cubicBezTo>
                    <a:pt x="1608" y="3406"/>
                    <a:pt x="1775" y="3453"/>
                    <a:pt x="1953" y="3465"/>
                  </a:cubicBezTo>
                  <a:lnTo>
                    <a:pt x="2001" y="3465"/>
                  </a:lnTo>
                  <a:cubicBezTo>
                    <a:pt x="2180" y="3465"/>
                    <a:pt x="2370" y="3442"/>
                    <a:pt x="2537" y="3370"/>
                  </a:cubicBezTo>
                  <a:lnTo>
                    <a:pt x="2537" y="3584"/>
                  </a:lnTo>
                  <a:cubicBezTo>
                    <a:pt x="2537" y="3632"/>
                    <a:pt x="2549" y="3692"/>
                    <a:pt x="2549" y="3739"/>
                  </a:cubicBezTo>
                  <a:lnTo>
                    <a:pt x="2001" y="4156"/>
                  </a:lnTo>
                  <a:lnTo>
                    <a:pt x="1453" y="3727"/>
                  </a:lnTo>
                  <a:cubicBezTo>
                    <a:pt x="1465" y="3680"/>
                    <a:pt x="1465" y="3632"/>
                    <a:pt x="1465" y="3573"/>
                  </a:cubicBezTo>
                  <a:lnTo>
                    <a:pt x="1465" y="3346"/>
                  </a:lnTo>
                  <a:close/>
                  <a:moveTo>
                    <a:pt x="1251" y="3977"/>
                  </a:moveTo>
                  <a:lnTo>
                    <a:pt x="1834" y="4406"/>
                  </a:lnTo>
                  <a:lnTo>
                    <a:pt x="1834" y="4870"/>
                  </a:lnTo>
                  <a:cubicBezTo>
                    <a:pt x="1334" y="4835"/>
                    <a:pt x="822" y="4680"/>
                    <a:pt x="394" y="4358"/>
                  </a:cubicBezTo>
                  <a:cubicBezTo>
                    <a:pt x="417" y="4335"/>
                    <a:pt x="465" y="4299"/>
                    <a:pt x="501" y="4287"/>
                  </a:cubicBezTo>
                  <a:lnTo>
                    <a:pt x="1132" y="4049"/>
                  </a:lnTo>
                  <a:cubicBezTo>
                    <a:pt x="1179" y="4037"/>
                    <a:pt x="1227" y="4001"/>
                    <a:pt x="1251" y="3977"/>
                  </a:cubicBezTo>
                  <a:close/>
                  <a:moveTo>
                    <a:pt x="2739" y="3989"/>
                  </a:moveTo>
                  <a:cubicBezTo>
                    <a:pt x="2787" y="4025"/>
                    <a:pt x="2822" y="4037"/>
                    <a:pt x="2858" y="4061"/>
                  </a:cubicBezTo>
                  <a:lnTo>
                    <a:pt x="3632" y="4346"/>
                  </a:lnTo>
                  <a:cubicBezTo>
                    <a:pt x="3192" y="4656"/>
                    <a:pt x="2680" y="4835"/>
                    <a:pt x="2168" y="4870"/>
                  </a:cubicBezTo>
                  <a:lnTo>
                    <a:pt x="2168" y="4418"/>
                  </a:lnTo>
                  <a:lnTo>
                    <a:pt x="2739" y="3989"/>
                  </a:lnTo>
                  <a:close/>
                  <a:moveTo>
                    <a:pt x="1596" y="1"/>
                  </a:moveTo>
                  <a:cubicBezTo>
                    <a:pt x="977" y="1"/>
                    <a:pt x="465" y="501"/>
                    <a:pt x="465" y="1132"/>
                  </a:cubicBezTo>
                  <a:cubicBezTo>
                    <a:pt x="465" y="1310"/>
                    <a:pt x="513" y="1501"/>
                    <a:pt x="596" y="1668"/>
                  </a:cubicBezTo>
                  <a:lnTo>
                    <a:pt x="644" y="1751"/>
                  </a:lnTo>
                  <a:lnTo>
                    <a:pt x="644" y="2013"/>
                  </a:lnTo>
                  <a:cubicBezTo>
                    <a:pt x="644" y="2453"/>
                    <a:pt x="858" y="2858"/>
                    <a:pt x="1168" y="3120"/>
                  </a:cubicBezTo>
                  <a:lnTo>
                    <a:pt x="1168" y="3561"/>
                  </a:lnTo>
                  <a:cubicBezTo>
                    <a:pt x="1168" y="3632"/>
                    <a:pt x="1120" y="3704"/>
                    <a:pt x="1048" y="3739"/>
                  </a:cubicBezTo>
                  <a:lnTo>
                    <a:pt x="406" y="3977"/>
                  </a:lnTo>
                  <a:cubicBezTo>
                    <a:pt x="239" y="4037"/>
                    <a:pt x="108" y="4168"/>
                    <a:pt x="36" y="4311"/>
                  </a:cubicBezTo>
                  <a:cubicBezTo>
                    <a:pt x="1" y="4394"/>
                    <a:pt x="25" y="4466"/>
                    <a:pt x="84" y="4513"/>
                  </a:cubicBezTo>
                  <a:cubicBezTo>
                    <a:pt x="644" y="4954"/>
                    <a:pt x="1334" y="5180"/>
                    <a:pt x="2001" y="5180"/>
                  </a:cubicBezTo>
                  <a:cubicBezTo>
                    <a:pt x="2799" y="5180"/>
                    <a:pt x="3596" y="4870"/>
                    <a:pt x="4204" y="4275"/>
                  </a:cubicBezTo>
                  <a:cubicBezTo>
                    <a:pt x="5323" y="3168"/>
                    <a:pt x="5418" y="1406"/>
                    <a:pt x="4442" y="167"/>
                  </a:cubicBezTo>
                  <a:cubicBezTo>
                    <a:pt x="4405" y="124"/>
                    <a:pt x="4351" y="98"/>
                    <a:pt x="4301" y="98"/>
                  </a:cubicBezTo>
                  <a:cubicBezTo>
                    <a:pt x="4269" y="98"/>
                    <a:pt x="4239" y="108"/>
                    <a:pt x="4216" y="132"/>
                  </a:cubicBezTo>
                  <a:cubicBezTo>
                    <a:pt x="4144" y="191"/>
                    <a:pt x="4132" y="298"/>
                    <a:pt x="4192" y="358"/>
                  </a:cubicBezTo>
                  <a:cubicBezTo>
                    <a:pt x="5061" y="1465"/>
                    <a:pt x="4966" y="3049"/>
                    <a:pt x="3965" y="4049"/>
                  </a:cubicBezTo>
                  <a:lnTo>
                    <a:pt x="3906" y="4108"/>
                  </a:lnTo>
                  <a:cubicBezTo>
                    <a:pt x="3870" y="4096"/>
                    <a:pt x="3835" y="4061"/>
                    <a:pt x="3799" y="4049"/>
                  </a:cubicBezTo>
                  <a:lnTo>
                    <a:pt x="2977" y="3739"/>
                  </a:lnTo>
                  <a:cubicBezTo>
                    <a:pt x="2906" y="3704"/>
                    <a:pt x="2858" y="3644"/>
                    <a:pt x="2858" y="3561"/>
                  </a:cubicBezTo>
                  <a:lnTo>
                    <a:pt x="2858" y="3144"/>
                  </a:lnTo>
                  <a:cubicBezTo>
                    <a:pt x="2894" y="3108"/>
                    <a:pt x="2942" y="3084"/>
                    <a:pt x="2965" y="3049"/>
                  </a:cubicBezTo>
                  <a:cubicBezTo>
                    <a:pt x="3239" y="2787"/>
                    <a:pt x="3382" y="2441"/>
                    <a:pt x="3382" y="2072"/>
                  </a:cubicBezTo>
                  <a:lnTo>
                    <a:pt x="3382" y="1751"/>
                  </a:lnTo>
                  <a:lnTo>
                    <a:pt x="3430" y="1668"/>
                  </a:lnTo>
                  <a:cubicBezTo>
                    <a:pt x="3513" y="1501"/>
                    <a:pt x="3561" y="1310"/>
                    <a:pt x="3561" y="1132"/>
                  </a:cubicBezTo>
                  <a:lnTo>
                    <a:pt x="3561" y="167"/>
                  </a:lnTo>
                  <a:cubicBezTo>
                    <a:pt x="3561" y="72"/>
                    <a:pt x="3489" y="1"/>
                    <a:pt x="339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12" name="Google Shape;10312;p78"/>
          <p:cNvGrpSpPr/>
          <p:nvPr/>
        </p:nvGrpSpPr>
        <p:grpSpPr>
          <a:xfrm>
            <a:off x="1133457" y="4238245"/>
            <a:ext cx="492689" cy="500880"/>
            <a:chOff x="850092" y="3352934"/>
            <a:chExt cx="369517" cy="375660"/>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13" name="Google Shape;10313;p78"/>
            <p:cNvSpPr/>
            <p:nvPr/>
          </p:nvSpPr>
          <p:spPr>
            <a:xfrm>
              <a:off x="969859" y="3475692"/>
              <a:ext cx="53088" cy="53088"/>
            </a:xfrm>
            <a:custGeom>
              <a:avLst/>
              <a:gdLst/>
              <a:ahLst/>
              <a:cxnLst/>
              <a:rect l="l" t="t" r="r" b="b"/>
              <a:pathLst>
                <a:path w="1668" h="1668" extrusionOk="0">
                  <a:moveTo>
                    <a:pt x="834" y="346"/>
                  </a:moveTo>
                  <a:cubicBezTo>
                    <a:pt x="1108" y="346"/>
                    <a:pt x="1322" y="560"/>
                    <a:pt x="1322" y="834"/>
                  </a:cubicBezTo>
                  <a:cubicBezTo>
                    <a:pt x="1322" y="1096"/>
                    <a:pt x="1108" y="1322"/>
                    <a:pt x="834" y="1322"/>
                  </a:cubicBezTo>
                  <a:cubicBezTo>
                    <a:pt x="548" y="1322"/>
                    <a:pt x="346" y="1096"/>
                    <a:pt x="346" y="834"/>
                  </a:cubicBezTo>
                  <a:cubicBezTo>
                    <a:pt x="346" y="560"/>
                    <a:pt x="572" y="346"/>
                    <a:pt x="834" y="346"/>
                  </a:cubicBezTo>
                  <a:close/>
                  <a:moveTo>
                    <a:pt x="834" y="1"/>
                  </a:moveTo>
                  <a:cubicBezTo>
                    <a:pt x="369" y="1"/>
                    <a:pt x="0" y="370"/>
                    <a:pt x="0" y="834"/>
                  </a:cubicBezTo>
                  <a:cubicBezTo>
                    <a:pt x="0" y="1299"/>
                    <a:pt x="369" y="1668"/>
                    <a:pt x="834" y="1668"/>
                  </a:cubicBezTo>
                  <a:cubicBezTo>
                    <a:pt x="1298" y="1668"/>
                    <a:pt x="1667" y="1299"/>
                    <a:pt x="1667" y="834"/>
                  </a:cubicBezTo>
                  <a:cubicBezTo>
                    <a:pt x="1667" y="370"/>
                    <a:pt x="1298" y="1"/>
                    <a:pt x="83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14" name="Google Shape;10314;p78"/>
            <p:cNvSpPr/>
            <p:nvPr/>
          </p:nvSpPr>
          <p:spPr>
            <a:xfrm>
              <a:off x="1046786" y="3552237"/>
              <a:ext cx="53088" cy="53088"/>
            </a:xfrm>
            <a:custGeom>
              <a:avLst/>
              <a:gdLst/>
              <a:ahLst/>
              <a:cxnLst/>
              <a:rect l="l" t="t" r="r" b="b"/>
              <a:pathLst>
                <a:path w="1668" h="1668" extrusionOk="0">
                  <a:moveTo>
                    <a:pt x="834" y="346"/>
                  </a:moveTo>
                  <a:cubicBezTo>
                    <a:pt x="1096" y="346"/>
                    <a:pt x="1322" y="572"/>
                    <a:pt x="1322" y="834"/>
                  </a:cubicBezTo>
                  <a:cubicBezTo>
                    <a:pt x="1322" y="1108"/>
                    <a:pt x="1096" y="1334"/>
                    <a:pt x="834" y="1334"/>
                  </a:cubicBezTo>
                  <a:cubicBezTo>
                    <a:pt x="560" y="1334"/>
                    <a:pt x="334" y="1108"/>
                    <a:pt x="334" y="834"/>
                  </a:cubicBezTo>
                  <a:cubicBezTo>
                    <a:pt x="334" y="572"/>
                    <a:pt x="560" y="346"/>
                    <a:pt x="834" y="346"/>
                  </a:cubicBezTo>
                  <a:close/>
                  <a:moveTo>
                    <a:pt x="834" y="1"/>
                  </a:moveTo>
                  <a:cubicBezTo>
                    <a:pt x="369" y="1"/>
                    <a:pt x="0" y="382"/>
                    <a:pt x="0" y="834"/>
                  </a:cubicBezTo>
                  <a:cubicBezTo>
                    <a:pt x="0" y="1299"/>
                    <a:pt x="369" y="1668"/>
                    <a:pt x="834" y="1668"/>
                  </a:cubicBezTo>
                  <a:cubicBezTo>
                    <a:pt x="1286" y="1668"/>
                    <a:pt x="1667" y="1299"/>
                    <a:pt x="1667" y="834"/>
                  </a:cubicBezTo>
                  <a:cubicBezTo>
                    <a:pt x="1667" y="382"/>
                    <a:pt x="1286" y="1"/>
                    <a:pt x="83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15" name="Google Shape;10315;p78"/>
            <p:cNvSpPr/>
            <p:nvPr/>
          </p:nvSpPr>
          <p:spPr>
            <a:xfrm>
              <a:off x="984245" y="3485272"/>
              <a:ext cx="106527" cy="104999"/>
            </a:xfrm>
            <a:custGeom>
              <a:avLst/>
              <a:gdLst/>
              <a:ahLst/>
              <a:cxnLst/>
              <a:rect l="l" t="t" r="r" b="b"/>
              <a:pathLst>
                <a:path w="3347" h="3299" extrusionOk="0">
                  <a:moveTo>
                    <a:pt x="3160" y="0"/>
                  </a:moveTo>
                  <a:cubicBezTo>
                    <a:pt x="3117" y="0"/>
                    <a:pt x="3073" y="15"/>
                    <a:pt x="3037" y="45"/>
                  </a:cubicBezTo>
                  <a:lnTo>
                    <a:pt x="72" y="2998"/>
                  </a:lnTo>
                  <a:cubicBezTo>
                    <a:pt x="1" y="3081"/>
                    <a:pt x="1" y="3176"/>
                    <a:pt x="72" y="3236"/>
                  </a:cubicBezTo>
                  <a:cubicBezTo>
                    <a:pt x="108" y="3278"/>
                    <a:pt x="152" y="3298"/>
                    <a:pt x="196" y="3298"/>
                  </a:cubicBezTo>
                  <a:cubicBezTo>
                    <a:pt x="239" y="3298"/>
                    <a:pt x="280" y="3278"/>
                    <a:pt x="310" y="3236"/>
                  </a:cubicBezTo>
                  <a:lnTo>
                    <a:pt x="3275" y="283"/>
                  </a:lnTo>
                  <a:cubicBezTo>
                    <a:pt x="3346" y="200"/>
                    <a:pt x="3346" y="105"/>
                    <a:pt x="3275" y="45"/>
                  </a:cubicBezTo>
                  <a:cubicBezTo>
                    <a:pt x="3245" y="15"/>
                    <a:pt x="3203" y="0"/>
                    <a:pt x="316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16" name="Google Shape;10316;p78"/>
            <p:cNvSpPr/>
            <p:nvPr/>
          </p:nvSpPr>
          <p:spPr>
            <a:xfrm>
              <a:off x="922850" y="3428715"/>
              <a:ext cx="223620" cy="223620"/>
            </a:xfrm>
            <a:custGeom>
              <a:avLst/>
              <a:gdLst/>
              <a:ahLst/>
              <a:cxnLst/>
              <a:rect l="l" t="t" r="r" b="b"/>
              <a:pathLst>
                <a:path w="7026" h="7026" extrusionOk="0">
                  <a:moveTo>
                    <a:pt x="3513" y="0"/>
                  </a:moveTo>
                  <a:cubicBezTo>
                    <a:pt x="1584" y="0"/>
                    <a:pt x="1" y="1584"/>
                    <a:pt x="1" y="3513"/>
                  </a:cubicBezTo>
                  <a:cubicBezTo>
                    <a:pt x="1" y="5453"/>
                    <a:pt x="1584" y="7025"/>
                    <a:pt x="3513" y="7025"/>
                  </a:cubicBezTo>
                  <a:cubicBezTo>
                    <a:pt x="5454" y="7025"/>
                    <a:pt x="7026" y="5453"/>
                    <a:pt x="7026" y="3513"/>
                  </a:cubicBezTo>
                  <a:cubicBezTo>
                    <a:pt x="7026" y="1834"/>
                    <a:pt x="5835" y="393"/>
                    <a:pt x="4204" y="60"/>
                  </a:cubicBezTo>
                  <a:cubicBezTo>
                    <a:pt x="4196" y="59"/>
                    <a:pt x="4188" y="58"/>
                    <a:pt x="4180" y="58"/>
                  </a:cubicBezTo>
                  <a:cubicBezTo>
                    <a:pt x="4095" y="58"/>
                    <a:pt x="4022" y="115"/>
                    <a:pt x="3989" y="191"/>
                  </a:cubicBezTo>
                  <a:cubicBezTo>
                    <a:pt x="3978" y="286"/>
                    <a:pt x="4037" y="369"/>
                    <a:pt x="4132" y="405"/>
                  </a:cubicBezTo>
                  <a:cubicBezTo>
                    <a:pt x="5597" y="703"/>
                    <a:pt x="6692" y="2001"/>
                    <a:pt x="6692" y="3513"/>
                  </a:cubicBezTo>
                  <a:cubicBezTo>
                    <a:pt x="6692" y="5251"/>
                    <a:pt x="5263" y="6680"/>
                    <a:pt x="3513" y="6680"/>
                  </a:cubicBezTo>
                  <a:cubicBezTo>
                    <a:pt x="1775" y="6680"/>
                    <a:pt x="346" y="5251"/>
                    <a:pt x="346" y="3513"/>
                  </a:cubicBezTo>
                  <a:cubicBezTo>
                    <a:pt x="346" y="1774"/>
                    <a:pt x="1775" y="346"/>
                    <a:pt x="3513" y="346"/>
                  </a:cubicBezTo>
                  <a:cubicBezTo>
                    <a:pt x="3608" y="346"/>
                    <a:pt x="3692" y="274"/>
                    <a:pt x="3692" y="167"/>
                  </a:cubicBezTo>
                  <a:cubicBezTo>
                    <a:pt x="3680" y="72"/>
                    <a:pt x="3608" y="0"/>
                    <a:pt x="351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17" name="Google Shape;10317;p78"/>
            <p:cNvSpPr/>
            <p:nvPr/>
          </p:nvSpPr>
          <p:spPr>
            <a:xfrm>
              <a:off x="850092" y="3352934"/>
              <a:ext cx="369517" cy="375660"/>
            </a:xfrm>
            <a:custGeom>
              <a:avLst/>
              <a:gdLst/>
              <a:ahLst/>
              <a:cxnLst/>
              <a:rect l="l" t="t" r="r" b="b"/>
              <a:pathLst>
                <a:path w="11610" h="11803" extrusionOk="0">
                  <a:moveTo>
                    <a:pt x="5804" y="0"/>
                  </a:moveTo>
                  <a:cubicBezTo>
                    <a:pt x="5801" y="0"/>
                    <a:pt x="5799" y="0"/>
                    <a:pt x="5799" y="0"/>
                  </a:cubicBezTo>
                  <a:cubicBezTo>
                    <a:pt x="5585" y="0"/>
                    <a:pt x="5371" y="119"/>
                    <a:pt x="5252" y="310"/>
                  </a:cubicBezTo>
                  <a:lnTo>
                    <a:pt x="4573" y="1453"/>
                  </a:lnTo>
                  <a:cubicBezTo>
                    <a:pt x="4515" y="1551"/>
                    <a:pt x="4424" y="1605"/>
                    <a:pt x="4326" y="1605"/>
                  </a:cubicBezTo>
                  <a:cubicBezTo>
                    <a:pt x="4281" y="1605"/>
                    <a:pt x="4236" y="1594"/>
                    <a:pt x="4192" y="1572"/>
                  </a:cubicBezTo>
                  <a:lnTo>
                    <a:pt x="2977" y="1060"/>
                  </a:lnTo>
                  <a:cubicBezTo>
                    <a:pt x="2889" y="1020"/>
                    <a:pt x="2800" y="1002"/>
                    <a:pt x="2713" y="1002"/>
                  </a:cubicBezTo>
                  <a:cubicBezTo>
                    <a:pt x="2355" y="1002"/>
                    <a:pt x="2046" y="1312"/>
                    <a:pt x="2084" y="1715"/>
                  </a:cubicBezTo>
                  <a:lnTo>
                    <a:pt x="2204" y="3036"/>
                  </a:lnTo>
                  <a:cubicBezTo>
                    <a:pt x="2215" y="3179"/>
                    <a:pt x="2108" y="3322"/>
                    <a:pt x="1965" y="3346"/>
                  </a:cubicBezTo>
                  <a:lnTo>
                    <a:pt x="668" y="3643"/>
                  </a:lnTo>
                  <a:cubicBezTo>
                    <a:pt x="191" y="3751"/>
                    <a:pt x="1" y="4334"/>
                    <a:pt x="322" y="4703"/>
                  </a:cubicBezTo>
                  <a:lnTo>
                    <a:pt x="1203" y="5703"/>
                  </a:lnTo>
                  <a:cubicBezTo>
                    <a:pt x="1311" y="5822"/>
                    <a:pt x="1311" y="5989"/>
                    <a:pt x="1203" y="6084"/>
                  </a:cubicBezTo>
                  <a:lnTo>
                    <a:pt x="322" y="7084"/>
                  </a:lnTo>
                  <a:cubicBezTo>
                    <a:pt x="179" y="7263"/>
                    <a:pt x="132" y="7489"/>
                    <a:pt x="191" y="7715"/>
                  </a:cubicBezTo>
                  <a:cubicBezTo>
                    <a:pt x="263" y="7930"/>
                    <a:pt x="441" y="8084"/>
                    <a:pt x="668" y="8144"/>
                  </a:cubicBezTo>
                  <a:lnTo>
                    <a:pt x="1025" y="8215"/>
                  </a:lnTo>
                  <a:cubicBezTo>
                    <a:pt x="1033" y="8216"/>
                    <a:pt x="1041" y="8217"/>
                    <a:pt x="1049" y="8217"/>
                  </a:cubicBezTo>
                  <a:cubicBezTo>
                    <a:pt x="1136" y="8217"/>
                    <a:pt x="1217" y="8161"/>
                    <a:pt x="1239" y="8084"/>
                  </a:cubicBezTo>
                  <a:cubicBezTo>
                    <a:pt x="1251" y="7989"/>
                    <a:pt x="1192" y="7894"/>
                    <a:pt x="1096" y="7870"/>
                  </a:cubicBezTo>
                  <a:lnTo>
                    <a:pt x="739" y="7799"/>
                  </a:lnTo>
                  <a:cubicBezTo>
                    <a:pt x="644" y="7775"/>
                    <a:pt x="560" y="7692"/>
                    <a:pt x="525" y="7608"/>
                  </a:cubicBezTo>
                  <a:cubicBezTo>
                    <a:pt x="489" y="7501"/>
                    <a:pt x="501" y="7394"/>
                    <a:pt x="584" y="7322"/>
                  </a:cubicBezTo>
                  <a:lnTo>
                    <a:pt x="1453" y="6322"/>
                  </a:lnTo>
                  <a:cubicBezTo>
                    <a:pt x="1668" y="6084"/>
                    <a:pt x="1668" y="5715"/>
                    <a:pt x="1453" y="5477"/>
                  </a:cubicBezTo>
                  <a:lnTo>
                    <a:pt x="584" y="4477"/>
                  </a:lnTo>
                  <a:cubicBezTo>
                    <a:pt x="430" y="4322"/>
                    <a:pt x="525" y="4048"/>
                    <a:pt x="739" y="3989"/>
                  </a:cubicBezTo>
                  <a:lnTo>
                    <a:pt x="2037" y="3691"/>
                  </a:lnTo>
                  <a:cubicBezTo>
                    <a:pt x="2346" y="3620"/>
                    <a:pt x="2573" y="3322"/>
                    <a:pt x="2549" y="3012"/>
                  </a:cubicBezTo>
                  <a:lnTo>
                    <a:pt x="2430" y="1679"/>
                  </a:lnTo>
                  <a:cubicBezTo>
                    <a:pt x="2410" y="1503"/>
                    <a:pt x="2559" y="1359"/>
                    <a:pt x="2731" y="1359"/>
                  </a:cubicBezTo>
                  <a:cubicBezTo>
                    <a:pt x="2769" y="1359"/>
                    <a:pt x="2808" y="1366"/>
                    <a:pt x="2846" y="1381"/>
                  </a:cubicBezTo>
                  <a:lnTo>
                    <a:pt x="4061" y="1905"/>
                  </a:lnTo>
                  <a:cubicBezTo>
                    <a:pt x="4143" y="1941"/>
                    <a:pt x="4229" y="1958"/>
                    <a:pt x="4314" y="1958"/>
                  </a:cubicBezTo>
                  <a:cubicBezTo>
                    <a:pt x="4536" y="1958"/>
                    <a:pt x="4750" y="1841"/>
                    <a:pt x="4871" y="1643"/>
                  </a:cubicBezTo>
                  <a:lnTo>
                    <a:pt x="5549" y="488"/>
                  </a:lnTo>
                  <a:cubicBezTo>
                    <a:pt x="5609" y="393"/>
                    <a:pt x="5710" y="345"/>
                    <a:pt x="5810" y="345"/>
                  </a:cubicBezTo>
                  <a:cubicBezTo>
                    <a:pt x="5909" y="345"/>
                    <a:pt x="6008" y="393"/>
                    <a:pt x="6061" y="488"/>
                  </a:cubicBezTo>
                  <a:lnTo>
                    <a:pt x="6740" y="1643"/>
                  </a:lnTo>
                  <a:cubicBezTo>
                    <a:pt x="6861" y="1842"/>
                    <a:pt x="7077" y="1953"/>
                    <a:pt x="7300" y="1953"/>
                  </a:cubicBezTo>
                  <a:cubicBezTo>
                    <a:pt x="7383" y="1953"/>
                    <a:pt x="7468" y="1938"/>
                    <a:pt x="7549" y="1905"/>
                  </a:cubicBezTo>
                  <a:lnTo>
                    <a:pt x="8764" y="1381"/>
                  </a:lnTo>
                  <a:cubicBezTo>
                    <a:pt x="8802" y="1366"/>
                    <a:pt x="8841" y="1359"/>
                    <a:pt x="8878" y="1359"/>
                  </a:cubicBezTo>
                  <a:cubicBezTo>
                    <a:pt x="9048" y="1359"/>
                    <a:pt x="9190" y="1503"/>
                    <a:pt x="9181" y="1679"/>
                  </a:cubicBezTo>
                  <a:lnTo>
                    <a:pt x="9062" y="3012"/>
                  </a:lnTo>
                  <a:cubicBezTo>
                    <a:pt x="9038" y="3334"/>
                    <a:pt x="9240" y="3620"/>
                    <a:pt x="9574" y="3691"/>
                  </a:cubicBezTo>
                  <a:lnTo>
                    <a:pt x="10859" y="3989"/>
                  </a:lnTo>
                  <a:cubicBezTo>
                    <a:pt x="11086" y="4036"/>
                    <a:pt x="11181" y="4298"/>
                    <a:pt x="11026" y="4477"/>
                  </a:cubicBezTo>
                  <a:lnTo>
                    <a:pt x="10145" y="5477"/>
                  </a:lnTo>
                  <a:cubicBezTo>
                    <a:pt x="9943" y="5715"/>
                    <a:pt x="9943" y="6084"/>
                    <a:pt x="10145" y="6322"/>
                  </a:cubicBezTo>
                  <a:lnTo>
                    <a:pt x="11026" y="7322"/>
                  </a:lnTo>
                  <a:cubicBezTo>
                    <a:pt x="11181" y="7489"/>
                    <a:pt x="11086" y="7751"/>
                    <a:pt x="10859" y="7811"/>
                  </a:cubicBezTo>
                  <a:lnTo>
                    <a:pt x="9574" y="8108"/>
                  </a:lnTo>
                  <a:cubicBezTo>
                    <a:pt x="9252" y="8192"/>
                    <a:pt x="9038" y="8489"/>
                    <a:pt x="9062" y="8799"/>
                  </a:cubicBezTo>
                  <a:lnTo>
                    <a:pt x="9181" y="10120"/>
                  </a:lnTo>
                  <a:cubicBezTo>
                    <a:pt x="9190" y="10302"/>
                    <a:pt x="9054" y="10445"/>
                    <a:pt x="8889" y="10445"/>
                  </a:cubicBezTo>
                  <a:cubicBezTo>
                    <a:pt x="8848" y="10445"/>
                    <a:pt x="8806" y="10437"/>
                    <a:pt x="8764" y="10418"/>
                  </a:cubicBezTo>
                  <a:lnTo>
                    <a:pt x="7549" y="9894"/>
                  </a:lnTo>
                  <a:cubicBezTo>
                    <a:pt x="7468" y="9858"/>
                    <a:pt x="7382" y="9841"/>
                    <a:pt x="7298" y="9841"/>
                  </a:cubicBezTo>
                  <a:cubicBezTo>
                    <a:pt x="7076" y="9841"/>
                    <a:pt x="6861" y="9961"/>
                    <a:pt x="6740" y="10168"/>
                  </a:cubicBezTo>
                  <a:lnTo>
                    <a:pt x="6061" y="11311"/>
                  </a:lnTo>
                  <a:cubicBezTo>
                    <a:pt x="6002" y="11406"/>
                    <a:pt x="5900" y="11454"/>
                    <a:pt x="5801" y="11454"/>
                  </a:cubicBezTo>
                  <a:cubicBezTo>
                    <a:pt x="5701" y="11454"/>
                    <a:pt x="5603" y="11406"/>
                    <a:pt x="5549" y="11311"/>
                  </a:cubicBezTo>
                  <a:lnTo>
                    <a:pt x="4871" y="10168"/>
                  </a:lnTo>
                  <a:cubicBezTo>
                    <a:pt x="4749" y="9960"/>
                    <a:pt x="4533" y="9846"/>
                    <a:pt x="4309" y="9846"/>
                  </a:cubicBezTo>
                  <a:cubicBezTo>
                    <a:pt x="4226" y="9846"/>
                    <a:pt x="4142" y="9862"/>
                    <a:pt x="4061" y="9894"/>
                  </a:cubicBezTo>
                  <a:lnTo>
                    <a:pt x="2846" y="10418"/>
                  </a:lnTo>
                  <a:cubicBezTo>
                    <a:pt x="2804" y="10437"/>
                    <a:pt x="2762" y="10445"/>
                    <a:pt x="2721" y="10445"/>
                  </a:cubicBezTo>
                  <a:cubicBezTo>
                    <a:pt x="2553" y="10445"/>
                    <a:pt x="2411" y="10302"/>
                    <a:pt x="2430" y="10120"/>
                  </a:cubicBezTo>
                  <a:lnTo>
                    <a:pt x="2549" y="8799"/>
                  </a:lnTo>
                  <a:cubicBezTo>
                    <a:pt x="2573" y="8465"/>
                    <a:pt x="2370" y="8192"/>
                    <a:pt x="2037" y="8108"/>
                  </a:cubicBezTo>
                  <a:lnTo>
                    <a:pt x="1727" y="8037"/>
                  </a:lnTo>
                  <a:cubicBezTo>
                    <a:pt x="1719" y="8036"/>
                    <a:pt x="1711" y="8035"/>
                    <a:pt x="1703" y="8035"/>
                  </a:cubicBezTo>
                  <a:cubicBezTo>
                    <a:pt x="1616" y="8035"/>
                    <a:pt x="1535" y="8092"/>
                    <a:pt x="1513" y="8168"/>
                  </a:cubicBezTo>
                  <a:cubicBezTo>
                    <a:pt x="1501" y="8263"/>
                    <a:pt x="1561" y="8370"/>
                    <a:pt x="1656" y="8382"/>
                  </a:cubicBezTo>
                  <a:lnTo>
                    <a:pt x="1965" y="8454"/>
                  </a:lnTo>
                  <a:cubicBezTo>
                    <a:pt x="2108" y="8489"/>
                    <a:pt x="2204" y="8620"/>
                    <a:pt x="2204" y="8763"/>
                  </a:cubicBezTo>
                  <a:lnTo>
                    <a:pt x="2084" y="10097"/>
                  </a:lnTo>
                  <a:cubicBezTo>
                    <a:pt x="2046" y="10493"/>
                    <a:pt x="2361" y="10804"/>
                    <a:pt x="2723" y="10804"/>
                  </a:cubicBezTo>
                  <a:cubicBezTo>
                    <a:pt x="2807" y="10804"/>
                    <a:pt x="2893" y="10787"/>
                    <a:pt x="2977" y="10751"/>
                  </a:cubicBezTo>
                  <a:lnTo>
                    <a:pt x="4192" y="10228"/>
                  </a:lnTo>
                  <a:cubicBezTo>
                    <a:pt x="4230" y="10212"/>
                    <a:pt x="4269" y="10204"/>
                    <a:pt x="4308" y="10204"/>
                  </a:cubicBezTo>
                  <a:cubicBezTo>
                    <a:pt x="4413" y="10204"/>
                    <a:pt x="4512" y="10259"/>
                    <a:pt x="4573" y="10347"/>
                  </a:cubicBezTo>
                  <a:lnTo>
                    <a:pt x="5252" y="11490"/>
                  </a:lnTo>
                  <a:cubicBezTo>
                    <a:pt x="5377" y="11698"/>
                    <a:pt x="5594" y="11802"/>
                    <a:pt x="5810" y="11802"/>
                  </a:cubicBezTo>
                  <a:cubicBezTo>
                    <a:pt x="6025" y="11802"/>
                    <a:pt x="6240" y="11698"/>
                    <a:pt x="6359" y="11490"/>
                  </a:cubicBezTo>
                  <a:lnTo>
                    <a:pt x="7037" y="10347"/>
                  </a:lnTo>
                  <a:cubicBezTo>
                    <a:pt x="7088" y="10253"/>
                    <a:pt x="7188" y="10202"/>
                    <a:pt x="7288" y="10202"/>
                  </a:cubicBezTo>
                  <a:cubicBezTo>
                    <a:pt x="7328" y="10202"/>
                    <a:pt x="7369" y="10211"/>
                    <a:pt x="7407" y="10228"/>
                  </a:cubicBezTo>
                  <a:lnTo>
                    <a:pt x="8633" y="10751"/>
                  </a:lnTo>
                  <a:cubicBezTo>
                    <a:pt x="8715" y="10787"/>
                    <a:pt x="8800" y="10804"/>
                    <a:pt x="8883" y="10804"/>
                  </a:cubicBezTo>
                  <a:cubicBezTo>
                    <a:pt x="9242" y="10804"/>
                    <a:pt x="9565" y="10493"/>
                    <a:pt x="9526" y="10097"/>
                  </a:cubicBezTo>
                  <a:lnTo>
                    <a:pt x="9407" y="8763"/>
                  </a:lnTo>
                  <a:cubicBezTo>
                    <a:pt x="9395" y="8620"/>
                    <a:pt x="9490" y="8489"/>
                    <a:pt x="9645" y="8454"/>
                  </a:cubicBezTo>
                  <a:lnTo>
                    <a:pt x="10943" y="8156"/>
                  </a:lnTo>
                  <a:cubicBezTo>
                    <a:pt x="11419" y="8049"/>
                    <a:pt x="11609" y="7477"/>
                    <a:pt x="11276" y="7096"/>
                  </a:cubicBezTo>
                  <a:lnTo>
                    <a:pt x="10407" y="6084"/>
                  </a:lnTo>
                  <a:cubicBezTo>
                    <a:pt x="10300" y="5965"/>
                    <a:pt x="10300" y="5810"/>
                    <a:pt x="10407" y="5703"/>
                  </a:cubicBezTo>
                  <a:lnTo>
                    <a:pt x="11276" y="4703"/>
                  </a:lnTo>
                  <a:cubicBezTo>
                    <a:pt x="11609" y="4334"/>
                    <a:pt x="11419" y="3751"/>
                    <a:pt x="10943" y="3643"/>
                  </a:cubicBezTo>
                  <a:lnTo>
                    <a:pt x="9645" y="3346"/>
                  </a:lnTo>
                  <a:cubicBezTo>
                    <a:pt x="9490" y="3322"/>
                    <a:pt x="9407" y="3179"/>
                    <a:pt x="9407" y="3036"/>
                  </a:cubicBezTo>
                  <a:lnTo>
                    <a:pt x="9526" y="1715"/>
                  </a:lnTo>
                  <a:cubicBezTo>
                    <a:pt x="9564" y="1312"/>
                    <a:pt x="9248" y="1002"/>
                    <a:pt x="8893" y="1002"/>
                  </a:cubicBezTo>
                  <a:cubicBezTo>
                    <a:pt x="8807" y="1002"/>
                    <a:pt x="8719" y="1020"/>
                    <a:pt x="8633" y="1060"/>
                  </a:cubicBezTo>
                  <a:lnTo>
                    <a:pt x="7407" y="1572"/>
                  </a:lnTo>
                  <a:cubicBezTo>
                    <a:pt x="7371" y="1588"/>
                    <a:pt x="7334" y="1595"/>
                    <a:pt x="7296" y="1595"/>
                  </a:cubicBezTo>
                  <a:cubicBezTo>
                    <a:pt x="7193" y="1595"/>
                    <a:pt x="7090" y="1540"/>
                    <a:pt x="7037" y="1453"/>
                  </a:cubicBezTo>
                  <a:lnTo>
                    <a:pt x="6359" y="310"/>
                  </a:lnTo>
                  <a:cubicBezTo>
                    <a:pt x="6170" y="10"/>
                    <a:pt x="5848" y="0"/>
                    <a:pt x="580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18" name="Google Shape;10318;p78"/>
          <p:cNvGrpSpPr/>
          <p:nvPr/>
        </p:nvGrpSpPr>
        <p:grpSpPr>
          <a:xfrm>
            <a:off x="3481945" y="4856166"/>
            <a:ext cx="568439" cy="443167"/>
            <a:chOff x="2611458" y="3816374"/>
            <a:chExt cx="426329" cy="33237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19" name="Google Shape;10319;p78"/>
            <p:cNvSpPr/>
            <p:nvPr/>
          </p:nvSpPr>
          <p:spPr>
            <a:xfrm>
              <a:off x="2611458" y="3816374"/>
              <a:ext cx="426329" cy="332375"/>
            </a:xfrm>
            <a:custGeom>
              <a:avLst/>
              <a:gdLst/>
              <a:ahLst/>
              <a:cxnLst/>
              <a:rect l="l" t="t" r="r" b="b"/>
              <a:pathLst>
                <a:path w="13395" h="10443" extrusionOk="0">
                  <a:moveTo>
                    <a:pt x="13002" y="429"/>
                  </a:moveTo>
                  <a:lnTo>
                    <a:pt x="12966" y="846"/>
                  </a:lnTo>
                  <a:lnTo>
                    <a:pt x="11418" y="846"/>
                  </a:lnTo>
                  <a:cubicBezTo>
                    <a:pt x="11299" y="846"/>
                    <a:pt x="11216" y="929"/>
                    <a:pt x="11216" y="1048"/>
                  </a:cubicBezTo>
                  <a:cubicBezTo>
                    <a:pt x="11216" y="1167"/>
                    <a:pt x="11299" y="1263"/>
                    <a:pt x="11418" y="1263"/>
                  </a:cubicBezTo>
                  <a:lnTo>
                    <a:pt x="12633" y="1263"/>
                  </a:lnTo>
                  <a:lnTo>
                    <a:pt x="12633" y="7501"/>
                  </a:lnTo>
                  <a:lnTo>
                    <a:pt x="5429" y="7501"/>
                  </a:lnTo>
                  <a:lnTo>
                    <a:pt x="5429" y="7287"/>
                  </a:lnTo>
                  <a:cubicBezTo>
                    <a:pt x="5429" y="7168"/>
                    <a:pt x="5334" y="7085"/>
                    <a:pt x="5215" y="7085"/>
                  </a:cubicBezTo>
                  <a:lnTo>
                    <a:pt x="4870" y="7085"/>
                  </a:lnTo>
                  <a:cubicBezTo>
                    <a:pt x="4834" y="6942"/>
                    <a:pt x="4786" y="6811"/>
                    <a:pt x="4715" y="6692"/>
                  </a:cubicBezTo>
                  <a:lnTo>
                    <a:pt x="4953" y="6454"/>
                  </a:lnTo>
                  <a:cubicBezTo>
                    <a:pt x="5036" y="6358"/>
                    <a:pt x="5036" y="6227"/>
                    <a:pt x="4953" y="6156"/>
                  </a:cubicBezTo>
                  <a:lnTo>
                    <a:pt x="4310" y="5513"/>
                  </a:lnTo>
                  <a:cubicBezTo>
                    <a:pt x="4263" y="5477"/>
                    <a:pt x="4215" y="5454"/>
                    <a:pt x="4155" y="5454"/>
                  </a:cubicBezTo>
                  <a:cubicBezTo>
                    <a:pt x="4096" y="5454"/>
                    <a:pt x="4060" y="5477"/>
                    <a:pt x="4013" y="5513"/>
                  </a:cubicBezTo>
                  <a:lnTo>
                    <a:pt x="3774" y="5751"/>
                  </a:lnTo>
                  <a:cubicBezTo>
                    <a:pt x="3655" y="5692"/>
                    <a:pt x="3524" y="5632"/>
                    <a:pt x="3382" y="5596"/>
                  </a:cubicBezTo>
                  <a:lnTo>
                    <a:pt x="3382" y="5251"/>
                  </a:lnTo>
                  <a:cubicBezTo>
                    <a:pt x="3382" y="5132"/>
                    <a:pt x="3298" y="5037"/>
                    <a:pt x="3179" y="5037"/>
                  </a:cubicBezTo>
                  <a:lnTo>
                    <a:pt x="2655" y="5037"/>
                  </a:lnTo>
                  <a:lnTo>
                    <a:pt x="2655" y="1274"/>
                  </a:lnTo>
                  <a:lnTo>
                    <a:pt x="10704" y="1274"/>
                  </a:lnTo>
                  <a:cubicBezTo>
                    <a:pt x="10823" y="1274"/>
                    <a:pt x="10918" y="1191"/>
                    <a:pt x="10918" y="1072"/>
                  </a:cubicBezTo>
                  <a:cubicBezTo>
                    <a:pt x="10918" y="953"/>
                    <a:pt x="10823" y="858"/>
                    <a:pt x="10704" y="858"/>
                  </a:cubicBezTo>
                  <a:lnTo>
                    <a:pt x="2310" y="858"/>
                  </a:lnTo>
                  <a:lnTo>
                    <a:pt x="2310" y="429"/>
                  </a:lnTo>
                  <a:close/>
                  <a:moveTo>
                    <a:pt x="12966" y="7918"/>
                  </a:moveTo>
                  <a:lnTo>
                    <a:pt x="12966" y="8347"/>
                  </a:lnTo>
                  <a:lnTo>
                    <a:pt x="5358" y="8347"/>
                  </a:lnTo>
                  <a:cubicBezTo>
                    <a:pt x="5394" y="8299"/>
                    <a:pt x="5417" y="8251"/>
                    <a:pt x="5417" y="8192"/>
                  </a:cubicBezTo>
                  <a:lnTo>
                    <a:pt x="5417" y="7954"/>
                  </a:lnTo>
                  <a:lnTo>
                    <a:pt x="12835" y="7954"/>
                  </a:lnTo>
                  <a:cubicBezTo>
                    <a:pt x="12883" y="7954"/>
                    <a:pt x="12930" y="7942"/>
                    <a:pt x="12954" y="7918"/>
                  </a:cubicBezTo>
                  <a:close/>
                  <a:moveTo>
                    <a:pt x="2953" y="5442"/>
                  </a:moveTo>
                  <a:lnTo>
                    <a:pt x="2953" y="5739"/>
                  </a:lnTo>
                  <a:cubicBezTo>
                    <a:pt x="2953" y="5846"/>
                    <a:pt x="3024" y="5918"/>
                    <a:pt x="3120" y="5954"/>
                  </a:cubicBezTo>
                  <a:cubicBezTo>
                    <a:pt x="3310" y="5989"/>
                    <a:pt x="3501" y="6073"/>
                    <a:pt x="3679" y="6192"/>
                  </a:cubicBezTo>
                  <a:cubicBezTo>
                    <a:pt x="3716" y="6215"/>
                    <a:pt x="3755" y="6225"/>
                    <a:pt x="3793" y="6225"/>
                  </a:cubicBezTo>
                  <a:cubicBezTo>
                    <a:pt x="3853" y="6225"/>
                    <a:pt x="3909" y="6200"/>
                    <a:pt x="3953" y="6156"/>
                  </a:cubicBezTo>
                  <a:lnTo>
                    <a:pt x="4155" y="5954"/>
                  </a:lnTo>
                  <a:lnTo>
                    <a:pt x="4501" y="6287"/>
                  </a:lnTo>
                  <a:lnTo>
                    <a:pt x="4298" y="6501"/>
                  </a:lnTo>
                  <a:cubicBezTo>
                    <a:pt x="4215" y="6573"/>
                    <a:pt x="4203" y="6680"/>
                    <a:pt x="4263" y="6763"/>
                  </a:cubicBezTo>
                  <a:cubicBezTo>
                    <a:pt x="4370" y="6942"/>
                    <a:pt x="4453" y="7144"/>
                    <a:pt x="4501" y="7335"/>
                  </a:cubicBezTo>
                  <a:cubicBezTo>
                    <a:pt x="4513" y="7418"/>
                    <a:pt x="4608" y="7501"/>
                    <a:pt x="4715" y="7501"/>
                  </a:cubicBezTo>
                  <a:lnTo>
                    <a:pt x="5013" y="7501"/>
                  </a:lnTo>
                  <a:lnTo>
                    <a:pt x="5013" y="7990"/>
                  </a:lnTo>
                  <a:lnTo>
                    <a:pt x="4715" y="7990"/>
                  </a:lnTo>
                  <a:cubicBezTo>
                    <a:pt x="4608" y="7990"/>
                    <a:pt x="4525" y="8061"/>
                    <a:pt x="4501" y="8156"/>
                  </a:cubicBezTo>
                  <a:cubicBezTo>
                    <a:pt x="4453" y="8347"/>
                    <a:pt x="4382" y="8537"/>
                    <a:pt x="4263" y="8716"/>
                  </a:cubicBezTo>
                  <a:cubicBezTo>
                    <a:pt x="4203" y="8811"/>
                    <a:pt x="4215" y="8906"/>
                    <a:pt x="4298" y="8990"/>
                  </a:cubicBezTo>
                  <a:lnTo>
                    <a:pt x="4501" y="9192"/>
                  </a:lnTo>
                  <a:lnTo>
                    <a:pt x="4155" y="9537"/>
                  </a:lnTo>
                  <a:lnTo>
                    <a:pt x="3953" y="9323"/>
                  </a:lnTo>
                  <a:cubicBezTo>
                    <a:pt x="3912" y="9282"/>
                    <a:pt x="3860" y="9261"/>
                    <a:pt x="3805" y="9261"/>
                  </a:cubicBezTo>
                  <a:cubicBezTo>
                    <a:pt x="3764" y="9261"/>
                    <a:pt x="3720" y="9273"/>
                    <a:pt x="3679" y="9299"/>
                  </a:cubicBezTo>
                  <a:cubicBezTo>
                    <a:pt x="3501" y="9394"/>
                    <a:pt x="3310" y="9490"/>
                    <a:pt x="3120" y="9537"/>
                  </a:cubicBezTo>
                  <a:cubicBezTo>
                    <a:pt x="3024" y="9549"/>
                    <a:pt x="2953" y="9633"/>
                    <a:pt x="2953" y="9740"/>
                  </a:cubicBezTo>
                  <a:lnTo>
                    <a:pt x="2953" y="10037"/>
                  </a:lnTo>
                  <a:lnTo>
                    <a:pt x="2465" y="10037"/>
                  </a:lnTo>
                  <a:lnTo>
                    <a:pt x="2465" y="9740"/>
                  </a:lnTo>
                  <a:cubicBezTo>
                    <a:pt x="2465" y="9633"/>
                    <a:pt x="2393" y="9561"/>
                    <a:pt x="2298" y="9537"/>
                  </a:cubicBezTo>
                  <a:cubicBezTo>
                    <a:pt x="2108" y="9490"/>
                    <a:pt x="1917" y="9418"/>
                    <a:pt x="1738" y="9299"/>
                  </a:cubicBezTo>
                  <a:cubicBezTo>
                    <a:pt x="1697" y="9273"/>
                    <a:pt x="1654" y="9261"/>
                    <a:pt x="1612" y="9261"/>
                  </a:cubicBezTo>
                  <a:cubicBezTo>
                    <a:pt x="1557" y="9261"/>
                    <a:pt x="1505" y="9282"/>
                    <a:pt x="1465" y="9323"/>
                  </a:cubicBezTo>
                  <a:lnTo>
                    <a:pt x="1262" y="9537"/>
                  </a:lnTo>
                  <a:lnTo>
                    <a:pt x="917" y="9192"/>
                  </a:lnTo>
                  <a:lnTo>
                    <a:pt x="1119" y="8990"/>
                  </a:lnTo>
                  <a:cubicBezTo>
                    <a:pt x="1203" y="8906"/>
                    <a:pt x="1215" y="8799"/>
                    <a:pt x="1155" y="8716"/>
                  </a:cubicBezTo>
                  <a:cubicBezTo>
                    <a:pt x="1048" y="8537"/>
                    <a:pt x="965" y="8347"/>
                    <a:pt x="917" y="8156"/>
                  </a:cubicBezTo>
                  <a:cubicBezTo>
                    <a:pt x="905" y="8061"/>
                    <a:pt x="810" y="7990"/>
                    <a:pt x="703" y="7990"/>
                  </a:cubicBezTo>
                  <a:lnTo>
                    <a:pt x="405" y="7990"/>
                  </a:lnTo>
                  <a:lnTo>
                    <a:pt x="405" y="7501"/>
                  </a:lnTo>
                  <a:lnTo>
                    <a:pt x="703" y="7501"/>
                  </a:lnTo>
                  <a:cubicBezTo>
                    <a:pt x="810" y="7501"/>
                    <a:pt x="881" y="7418"/>
                    <a:pt x="917" y="7335"/>
                  </a:cubicBezTo>
                  <a:cubicBezTo>
                    <a:pt x="965" y="7144"/>
                    <a:pt x="1036" y="6942"/>
                    <a:pt x="1155" y="6763"/>
                  </a:cubicBezTo>
                  <a:cubicBezTo>
                    <a:pt x="1215" y="6680"/>
                    <a:pt x="1203" y="6573"/>
                    <a:pt x="1119" y="6501"/>
                  </a:cubicBezTo>
                  <a:lnTo>
                    <a:pt x="917" y="6287"/>
                  </a:lnTo>
                  <a:lnTo>
                    <a:pt x="1262" y="5954"/>
                  </a:lnTo>
                  <a:lnTo>
                    <a:pt x="1465" y="6156"/>
                  </a:lnTo>
                  <a:cubicBezTo>
                    <a:pt x="1508" y="6200"/>
                    <a:pt x="1565" y="6225"/>
                    <a:pt x="1624" y="6225"/>
                  </a:cubicBezTo>
                  <a:cubicBezTo>
                    <a:pt x="1662" y="6225"/>
                    <a:pt x="1701" y="6215"/>
                    <a:pt x="1738" y="6192"/>
                  </a:cubicBezTo>
                  <a:cubicBezTo>
                    <a:pt x="1917" y="6085"/>
                    <a:pt x="2108" y="5989"/>
                    <a:pt x="2298" y="5954"/>
                  </a:cubicBezTo>
                  <a:cubicBezTo>
                    <a:pt x="2393" y="5930"/>
                    <a:pt x="2465" y="5846"/>
                    <a:pt x="2465" y="5739"/>
                  </a:cubicBezTo>
                  <a:lnTo>
                    <a:pt x="2465" y="5442"/>
                  </a:lnTo>
                  <a:close/>
                  <a:moveTo>
                    <a:pt x="2084" y="0"/>
                  </a:moveTo>
                  <a:cubicBezTo>
                    <a:pt x="1977" y="0"/>
                    <a:pt x="1881" y="84"/>
                    <a:pt x="1881" y="203"/>
                  </a:cubicBezTo>
                  <a:lnTo>
                    <a:pt x="1881" y="1048"/>
                  </a:lnTo>
                  <a:cubicBezTo>
                    <a:pt x="1881" y="1167"/>
                    <a:pt x="1977" y="1263"/>
                    <a:pt x="2084" y="1263"/>
                  </a:cubicBezTo>
                  <a:lnTo>
                    <a:pt x="2227" y="1263"/>
                  </a:lnTo>
                  <a:lnTo>
                    <a:pt x="2227" y="5037"/>
                  </a:lnTo>
                  <a:cubicBezTo>
                    <a:pt x="2119" y="5061"/>
                    <a:pt x="2048" y="5144"/>
                    <a:pt x="2048" y="5251"/>
                  </a:cubicBezTo>
                  <a:lnTo>
                    <a:pt x="2048" y="5584"/>
                  </a:lnTo>
                  <a:cubicBezTo>
                    <a:pt x="1905" y="5632"/>
                    <a:pt x="1774" y="5680"/>
                    <a:pt x="1655" y="5751"/>
                  </a:cubicBezTo>
                  <a:lnTo>
                    <a:pt x="1417" y="5513"/>
                  </a:lnTo>
                  <a:cubicBezTo>
                    <a:pt x="1369" y="5465"/>
                    <a:pt x="1334" y="5454"/>
                    <a:pt x="1274" y="5454"/>
                  </a:cubicBezTo>
                  <a:cubicBezTo>
                    <a:pt x="1215" y="5454"/>
                    <a:pt x="1167" y="5465"/>
                    <a:pt x="1119" y="5513"/>
                  </a:cubicBezTo>
                  <a:lnTo>
                    <a:pt x="476" y="6156"/>
                  </a:lnTo>
                  <a:cubicBezTo>
                    <a:pt x="393" y="6239"/>
                    <a:pt x="393" y="6382"/>
                    <a:pt x="476" y="6454"/>
                  </a:cubicBezTo>
                  <a:lnTo>
                    <a:pt x="715" y="6692"/>
                  </a:lnTo>
                  <a:cubicBezTo>
                    <a:pt x="655" y="6811"/>
                    <a:pt x="595" y="6942"/>
                    <a:pt x="560" y="7073"/>
                  </a:cubicBezTo>
                  <a:lnTo>
                    <a:pt x="214" y="7073"/>
                  </a:lnTo>
                  <a:cubicBezTo>
                    <a:pt x="95" y="7073"/>
                    <a:pt x="0" y="7168"/>
                    <a:pt x="0" y="7287"/>
                  </a:cubicBezTo>
                  <a:lnTo>
                    <a:pt x="0" y="8192"/>
                  </a:lnTo>
                  <a:cubicBezTo>
                    <a:pt x="0" y="8311"/>
                    <a:pt x="95" y="8406"/>
                    <a:pt x="214" y="8406"/>
                  </a:cubicBezTo>
                  <a:lnTo>
                    <a:pt x="560" y="8406"/>
                  </a:lnTo>
                  <a:cubicBezTo>
                    <a:pt x="595" y="8537"/>
                    <a:pt x="643" y="8668"/>
                    <a:pt x="715" y="8787"/>
                  </a:cubicBezTo>
                  <a:lnTo>
                    <a:pt x="476" y="9025"/>
                  </a:lnTo>
                  <a:cubicBezTo>
                    <a:pt x="393" y="9121"/>
                    <a:pt x="393" y="9252"/>
                    <a:pt x="476" y="9323"/>
                  </a:cubicBezTo>
                  <a:lnTo>
                    <a:pt x="1119" y="9966"/>
                  </a:lnTo>
                  <a:cubicBezTo>
                    <a:pt x="1167" y="10008"/>
                    <a:pt x="1223" y="10028"/>
                    <a:pt x="1277" y="10028"/>
                  </a:cubicBezTo>
                  <a:cubicBezTo>
                    <a:pt x="1331" y="10028"/>
                    <a:pt x="1381" y="10008"/>
                    <a:pt x="1417" y="9966"/>
                  </a:cubicBezTo>
                  <a:lnTo>
                    <a:pt x="1655" y="9728"/>
                  </a:lnTo>
                  <a:cubicBezTo>
                    <a:pt x="1774" y="9787"/>
                    <a:pt x="1905" y="9847"/>
                    <a:pt x="2048" y="9895"/>
                  </a:cubicBezTo>
                  <a:lnTo>
                    <a:pt x="2048" y="10228"/>
                  </a:lnTo>
                  <a:cubicBezTo>
                    <a:pt x="2048" y="10347"/>
                    <a:pt x="2131" y="10442"/>
                    <a:pt x="2250" y="10442"/>
                  </a:cubicBezTo>
                  <a:lnTo>
                    <a:pt x="3155" y="10442"/>
                  </a:lnTo>
                  <a:cubicBezTo>
                    <a:pt x="3274" y="10442"/>
                    <a:pt x="3370" y="10347"/>
                    <a:pt x="3370" y="10228"/>
                  </a:cubicBezTo>
                  <a:lnTo>
                    <a:pt x="3370" y="9895"/>
                  </a:lnTo>
                  <a:cubicBezTo>
                    <a:pt x="3501" y="9847"/>
                    <a:pt x="3632" y="9799"/>
                    <a:pt x="3751" y="9728"/>
                  </a:cubicBezTo>
                  <a:lnTo>
                    <a:pt x="3989" y="9966"/>
                  </a:lnTo>
                  <a:cubicBezTo>
                    <a:pt x="4036" y="10008"/>
                    <a:pt x="4093" y="10028"/>
                    <a:pt x="4146" y="10028"/>
                  </a:cubicBezTo>
                  <a:cubicBezTo>
                    <a:pt x="4200" y="10028"/>
                    <a:pt x="4251" y="10008"/>
                    <a:pt x="4286" y="9966"/>
                  </a:cubicBezTo>
                  <a:lnTo>
                    <a:pt x="4929" y="9323"/>
                  </a:lnTo>
                  <a:cubicBezTo>
                    <a:pt x="5025" y="9240"/>
                    <a:pt x="5025" y="9097"/>
                    <a:pt x="4929" y="9025"/>
                  </a:cubicBezTo>
                  <a:lnTo>
                    <a:pt x="4691" y="8787"/>
                  </a:lnTo>
                  <a:cubicBezTo>
                    <a:pt x="4691" y="8775"/>
                    <a:pt x="4703" y="8775"/>
                    <a:pt x="4703" y="8763"/>
                  </a:cubicBezTo>
                  <a:lnTo>
                    <a:pt x="13180" y="8763"/>
                  </a:lnTo>
                  <a:cubicBezTo>
                    <a:pt x="13299" y="8763"/>
                    <a:pt x="13383" y="8668"/>
                    <a:pt x="13383" y="8549"/>
                  </a:cubicBezTo>
                  <a:lnTo>
                    <a:pt x="13383" y="7704"/>
                  </a:lnTo>
                  <a:cubicBezTo>
                    <a:pt x="13383" y="7585"/>
                    <a:pt x="13299" y="7489"/>
                    <a:pt x="13180" y="7489"/>
                  </a:cubicBezTo>
                  <a:lnTo>
                    <a:pt x="13037" y="7489"/>
                  </a:lnTo>
                  <a:lnTo>
                    <a:pt x="13037" y="1263"/>
                  </a:lnTo>
                  <a:lnTo>
                    <a:pt x="13192" y="1263"/>
                  </a:lnTo>
                  <a:cubicBezTo>
                    <a:pt x="13311" y="1263"/>
                    <a:pt x="13395" y="1167"/>
                    <a:pt x="13395" y="1048"/>
                  </a:cubicBezTo>
                  <a:lnTo>
                    <a:pt x="13395" y="203"/>
                  </a:lnTo>
                  <a:cubicBezTo>
                    <a:pt x="13395" y="84"/>
                    <a:pt x="13311" y="0"/>
                    <a:pt x="1319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0" name="Google Shape;10320;p78"/>
            <p:cNvSpPr/>
            <p:nvPr/>
          </p:nvSpPr>
          <p:spPr>
            <a:xfrm>
              <a:off x="2803568" y="3950909"/>
              <a:ext cx="40198" cy="85648"/>
            </a:xfrm>
            <a:custGeom>
              <a:avLst/>
              <a:gdLst/>
              <a:ahLst/>
              <a:cxnLst/>
              <a:rect l="l" t="t" r="r" b="b"/>
              <a:pathLst>
                <a:path w="1263" h="2691" extrusionOk="0">
                  <a:moveTo>
                    <a:pt x="846" y="417"/>
                  </a:moveTo>
                  <a:lnTo>
                    <a:pt x="846" y="2262"/>
                  </a:lnTo>
                  <a:lnTo>
                    <a:pt x="417" y="2262"/>
                  </a:lnTo>
                  <a:lnTo>
                    <a:pt x="417" y="417"/>
                  </a:lnTo>
                  <a:close/>
                  <a:moveTo>
                    <a:pt x="203" y="0"/>
                  </a:moveTo>
                  <a:cubicBezTo>
                    <a:pt x="84" y="0"/>
                    <a:pt x="1" y="84"/>
                    <a:pt x="1" y="203"/>
                  </a:cubicBezTo>
                  <a:lnTo>
                    <a:pt x="1" y="2477"/>
                  </a:lnTo>
                  <a:cubicBezTo>
                    <a:pt x="1" y="2596"/>
                    <a:pt x="84" y="2691"/>
                    <a:pt x="203" y="2691"/>
                  </a:cubicBezTo>
                  <a:lnTo>
                    <a:pt x="1060" y="2691"/>
                  </a:lnTo>
                  <a:cubicBezTo>
                    <a:pt x="1167" y="2691"/>
                    <a:pt x="1263" y="2596"/>
                    <a:pt x="1263" y="2477"/>
                  </a:cubicBezTo>
                  <a:lnTo>
                    <a:pt x="1263" y="203"/>
                  </a:lnTo>
                  <a:cubicBezTo>
                    <a:pt x="1263" y="84"/>
                    <a:pt x="1179" y="0"/>
                    <a:pt x="106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1" name="Google Shape;10321;p78"/>
            <p:cNvSpPr/>
            <p:nvPr/>
          </p:nvSpPr>
          <p:spPr>
            <a:xfrm>
              <a:off x="2851691" y="3917935"/>
              <a:ext cx="40580" cy="118621"/>
            </a:xfrm>
            <a:custGeom>
              <a:avLst/>
              <a:gdLst/>
              <a:ahLst/>
              <a:cxnLst/>
              <a:rect l="l" t="t" r="r" b="b"/>
              <a:pathLst>
                <a:path w="1275" h="3727" extrusionOk="0">
                  <a:moveTo>
                    <a:pt x="858" y="417"/>
                  </a:moveTo>
                  <a:lnTo>
                    <a:pt x="858" y="3298"/>
                  </a:lnTo>
                  <a:lnTo>
                    <a:pt x="417" y="3298"/>
                  </a:lnTo>
                  <a:lnTo>
                    <a:pt x="417" y="417"/>
                  </a:lnTo>
                  <a:close/>
                  <a:moveTo>
                    <a:pt x="215" y="0"/>
                  </a:moveTo>
                  <a:cubicBezTo>
                    <a:pt x="96" y="0"/>
                    <a:pt x="1" y="96"/>
                    <a:pt x="1" y="215"/>
                  </a:cubicBezTo>
                  <a:lnTo>
                    <a:pt x="1" y="3513"/>
                  </a:lnTo>
                  <a:cubicBezTo>
                    <a:pt x="1" y="3632"/>
                    <a:pt x="96" y="3727"/>
                    <a:pt x="215" y="3727"/>
                  </a:cubicBezTo>
                  <a:lnTo>
                    <a:pt x="1060" y="3727"/>
                  </a:lnTo>
                  <a:cubicBezTo>
                    <a:pt x="1179" y="3727"/>
                    <a:pt x="1275" y="3632"/>
                    <a:pt x="1275" y="3513"/>
                  </a:cubicBezTo>
                  <a:lnTo>
                    <a:pt x="1275" y="215"/>
                  </a:lnTo>
                  <a:cubicBezTo>
                    <a:pt x="1275" y="96"/>
                    <a:pt x="1179" y="0"/>
                    <a:pt x="106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2" name="Google Shape;10322;p78"/>
            <p:cNvSpPr/>
            <p:nvPr/>
          </p:nvSpPr>
          <p:spPr>
            <a:xfrm>
              <a:off x="2900197" y="3934995"/>
              <a:ext cx="40198" cy="101562"/>
            </a:xfrm>
            <a:custGeom>
              <a:avLst/>
              <a:gdLst/>
              <a:ahLst/>
              <a:cxnLst/>
              <a:rect l="l" t="t" r="r" b="b"/>
              <a:pathLst>
                <a:path w="1263" h="3191" extrusionOk="0">
                  <a:moveTo>
                    <a:pt x="846" y="417"/>
                  </a:moveTo>
                  <a:lnTo>
                    <a:pt x="846" y="2762"/>
                  </a:lnTo>
                  <a:lnTo>
                    <a:pt x="417" y="2762"/>
                  </a:lnTo>
                  <a:lnTo>
                    <a:pt x="417" y="417"/>
                  </a:lnTo>
                  <a:close/>
                  <a:moveTo>
                    <a:pt x="203" y="0"/>
                  </a:moveTo>
                  <a:cubicBezTo>
                    <a:pt x="84" y="0"/>
                    <a:pt x="1" y="95"/>
                    <a:pt x="1" y="214"/>
                  </a:cubicBezTo>
                  <a:lnTo>
                    <a:pt x="1" y="2977"/>
                  </a:lnTo>
                  <a:cubicBezTo>
                    <a:pt x="1" y="3096"/>
                    <a:pt x="84" y="3191"/>
                    <a:pt x="203" y="3191"/>
                  </a:cubicBezTo>
                  <a:lnTo>
                    <a:pt x="1048" y="3191"/>
                  </a:lnTo>
                  <a:cubicBezTo>
                    <a:pt x="1168" y="3191"/>
                    <a:pt x="1263" y="3096"/>
                    <a:pt x="1263" y="2977"/>
                  </a:cubicBezTo>
                  <a:lnTo>
                    <a:pt x="1263" y="214"/>
                  </a:lnTo>
                  <a:cubicBezTo>
                    <a:pt x="1263" y="95"/>
                    <a:pt x="1179" y="0"/>
                    <a:pt x="104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3" name="Google Shape;10323;p78"/>
            <p:cNvSpPr/>
            <p:nvPr/>
          </p:nvSpPr>
          <p:spPr>
            <a:xfrm>
              <a:off x="2948320" y="3879265"/>
              <a:ext cx="40580" cy="156941"/>
            </a:xfrm>
            <a:custGeom>
              <a:avLst/>
              <a:gdLst/>
              <a:ahLst/>
              <a:cxnLst/>
              <a:rect l="l" t="t" r="r" b="b"/>
              <a:pathLst>
                <a:path w="1275" h="4931" extrusionOk="0">
                  <a:moveTo>
                    <a:pt x="858" y="430"/>
                  </a:moveTo>
                  <a:lnTo>
                    <a:pt x="858" y="4525"/>
                  </a:lnTo>
                  <a:lnTo>
                    <a:pt x="418" y="4525"/>
                  </a:lnTo>
                  <a:lnTo>
                    <a:pt x="418" y="430"/>
                  </a:lnTo>
                  <a:close/>
                  <a:moveTo>
                    <a:pt x="215" y="1"/>
                  </a:moveTo>
                  <a:cubicBezTo>
                    <a:pt x="96" y="1"/>
                    <a:pt x="1" y="108"/>
                    <a:pt x="1" y="203"/>
                  </a:cubicBezTo>
                  <a:lnTo>
                    <a:pt x="1" y="4716"/>
                  </a:lnTo>
                  <a:cubicBezTo>
                    <a:pt x="1" y="4835"/>
                    <a:pt x="96" y="4930"/>
                    <a:pt x="215" y="4930"/>
                  </a:cubicBezTo>
                  <a:lnTo>
                    <a:pt x="1060" y="4930"/>
                  </a:lnTo>
                  <a:cubicBezTo>
                    <a:pt x="1180" y="4930"/>
                    <a:pt x="1275" y="4835"/>
                    <a:pt x="1275" y="4716"/>
                  </a:cubicBezTo>
                  <a:lnTo>
                    <a:pt x="1275" y="203"/>
                  </a:lnTo>
                  <a:cubicBezTo>
                    <a:pt x="1275" y="84"/>
                    <a:pt x="1180" y="1"/>
                    <a:pt x="106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4" name="Google Shape;10324;p78"/>
            <p:cNvSpPr/>
            <p:nvPr/>
          </p:nvSpPr>
          <p:spPr>
            <a:xfrm>
              <a:off x="2716807" y="3896325"/>
              <a:ext cx="49269" cy="13304"/>
            </a:xfrm>
            <a:custGeom>
              <a:avLst/>
              <a:gdLst/>
              <a:ahLst/>
              <a:cxnLst/>
              <a:rect l="l" t="t" r="r" b="b"/>
              <a:pathLst>
                <a:path w="1548" h="418" extrusionOk="0">
                  <a:moveTo>
                    <a:pt x="214" y="1"/>
                  </a:moveTo>
                  <a:cubicBezTo>
                    <a:pt x="95" y="1"/>
                    <a:pt x="0" y="84"/>
                    <a:pt x="0" y="203"/>
                  </a:cubicBezTo>
                  <a:cubicBezTo>
                    <a:pt x="0" y="322"/>
                    <a:pt x="107" y="417"/>
                    <a:pt x="214" y="417"/>
                  </a:cubicBezTo>
                  <a:lnTo>
                    <a:pt x="1345" y="417"/>
                  </a:lnTo>
                  <a:cubicBezTo>
                    <a:pt x="1453" y="417"/>
                    <a:pt x="1548" y="322"/>
                    <a:pt x="1548" y="203"/>
                  </a:cubicBezTo>
                  <a:cubicBezTo>
                    <a:pt x="1548" y="84"/>
                    <a:pt x="1453" y="1"/>
                    <a:pt x="134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5" name="Google Shape;10325;p78"/>
            <p:cNvSpPr/>
            <p:nvPr/>
          </p:nvSpPr>
          <p:spPr>
            <a:xfrm>
              <a:off x="2717157" y="3917553"/>
              <a:ext cx="69002" cy="13304"/>
            </a:xfrm>
            <a:custGeom>
              <a:avLst/>
              <a:gdLst/>
              <a:ahLst/>
              <a:cxnLst/>
              <a:rect l="l" t="t" r="r" b="b"/>
              <a:pathLst>
                <a:path w="2168" h="418" extrusionOk="0">
                  <a:moveTo>
                    <a:pt x="215" y="0"/>
                  </a:moveTo>
                  <a:cubicBezTo>
                    <a:pt x="96" y="0"/>
                    <a:pt x="1" y="96"/>
                    <a:pt x="1" y="215"/>
                  </a:cubicBezTo>
                  <a:cubicBezTo>
                    <a:pt x="1" y="334"/>
                    <a:pt x="96" y="417"/>
                    <a:pt x="215" y="417"/>
                  </a:cubicBezTo>
                  <a:lnTo>
                    <a:pt x="1954" y="417"/>
                  </a:lnTo>
                  <a:cubicBezTo>
                    <a:pt x="2073" y="417"/>
                    <a:pt x="2168" y="334"/>
                    <a:pt x="2168" y="215"/>
                  </a:cubicBezTo>
                  <a:cubicBezTo>
                    <a:pt x="2168" y="96"/>
                    <a:pt x="2061" y="0"/>
                    <a:pt x="195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6" name="Google Shape;10326;p78"/>
            <p:cNvSpPr/>
            <p:nvPr/>
          </p:nvSpPr>
          <p:spPr>
            <a:xfrm>
              <a:off x="2717157" y="3938782"/>
              <a:ext cx="69002" cy="13272"/>
            </a:xfrm>
            <a:custGeom>
              <a:avLst/>
              <a:gdLst/>
              <a:ahLst/>
              <a:cxnLst/>
              <a:rect l="l" t="t" r="r" b="b"/>
              <a:pathLst>
                <a:path w="2168" h="417" extrusionOk="0">
                  <a:moveTo>
                    <a:pt x="215" y="0"/>
                  </a:moveTo>
                  <a:cubicBezTo>
                    <a:pt x="96" y="0"/>
                    <a:pt x="1" y="95"/>
                    <a:pt x="1" y="214"/>
                  </a:cubicBezTo>
                  <a:cubicBezTo>
                    <a:pt x="1" y="334"/>
                    <a:pt x="96" y="417"/>
                    <a:pt x="215" y="417"/>
                  </a:cubicBezTo>
                  <a:lnTo>
                    <a:pt x="1954" y="417"/>
                  </a:lnTo>
                  <a:cubicBezTo>
                    <a:pt x="2073" y="417"/>
                    <a:pt x="2168" y="334"/>
                    <a:pt x="2168" y="214"/>
                  </a:cubicBezTo>
                  <a:cubicBezTo>
                    <a:pt x="2168" y="95"/>
                    <a:pt x="2061" y="0"/>
                    <a:pt x="195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7" name="Google Shape;10327;p78"/>
            <p:cNvSpPr/>
            <p:nvPr/>
          </p:nvSpPr>
          <p:spPr>
            <a:xfrm>
              <a:off x="2717157" y="3960361"/>
              <a:ext cx="69002" cy="13304"/>
            </a:xfrm>
            <a:custGeom>
              <a:avLst/>
              <a:gdLst/>
              <a:ahLst/>
              <a:cxnLst/>
              <a:rect l="l" t="t" r="r" b="b"/>
              <a:pathLst>
                <a:path w="2168" h="418" extrusionOk="0">
                  <a:moveTo>
                    <a:pt x="215" y="1"/>
                  </a:moveTo>
                  <a:cubicBezTo>
                    <a:pt x="96" y="1"/>
                    <a:pt x="1" y="84"/>
                    <a:pt x="1" y="203"/>
                  </a:cubicBezTo>
                  <a:cubicBezTo>
                    <a:pt x="1" y="322"/>
                    <a:pt x="96" y="418"/>
                    <a:pt x="215" y="418"/>
                  </a:cubicBezTo>
                  <a:lnTo>
                    <a:pt x="1954" y="418"/>
                  </a:lnTo>
                  <a:cubicBezTo>
                    <a:pt x="2073" y="418"/>
                    <a:pt x="2168" y="322"/>
                    <a:pt x="2168" y="203"/>
                  </a:cubicBezTo>
                  <a:cubicBezTo>
                    <a:pt x="2168" y="84"/>
                    <a:pt x="2061" y="1"/>
                    <a:pt x="195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28" name="Google Shape;10328;p78"/>
            <p:cNvSpPr/>
            <p:nvPr/>
          </p:nvSpPr>
          <p:spPr>
            <a:xfrm>
              <a:off x="2655793" y="4020993"/>
              <a:ext cx="84152" cy="82656"/>
            </a:xfrm>
            <a:custGeom>
              <a:avLst/>
              <a:gdLst/>
              <a:ahLst/>
              <a:cxnLst/>
              <a:rect l="l" t="t" r="r" b="b"/>
              <a:pathLst>
                <a:path w="2644" h="2597" extrusionOk="0">
                  <a:moveTo>
                    <a:pt x="1322" y="1"/>
                  </a:moveTo>
                  <a:cubicBezTo>
                    <a:pt x="595" y="1"/>
                    <a:pt x="0" y="596"/>
                    <a:pt x="0" y="1322"/>
                  </a:cubicBezTo>
                  <a:cubicBezTo>
                    <a:pt x="0" y="1620"/>
                    <a:pt x="84" y="1882"/>
                    <a:pt x="262" y="2120"/>
                  </a:cubicBezTo>
                  <a:cubicBezTo>
                    <a:pt x="312" y="2177"/>
                    <a:pt x="379" y="2204"/>
                    <a:pt x="442" y="2204"/>
                  </a:cubicBezTo>
                  <a:cubicBezTo>
                    <a:pt x="485" y="2204"/>
                    <a:pt x="526" y="2192"/>
                    <a:pt x="560" y="2168"/>
                  </a:cubicBezTo>
                  <a:cubicBezTo>
                    <a:pt x="655" y="2096"/>
                    <a:pt x="667" y="1965"/>
                    <a:pt x="607" y="1870"/>
                  </a:cubicBezTo>
                  <a:cubicBezTo>
                    <a:pt x="488" y="1703"/>
                    <a:pt x="429" y="1525"/>
                    <a:pt x="429" y="1322"/>
                  </a:cubicBezTo>
                  <a:cubicBezTo>
                    <a:pt x="429" y="822"/>
                    <a:pt x="834" y="406"/>
                    <a:pt x="1334" y="406"/>
                  </a:cubicBezTo>
                  <a:cubicBezTo>
                    <a:pt x="1846" y="406"/>
                    <a:pt x="2239" y="810"/>
                    <a:pt x="2239" y="1322"/>
                  </a:cubicBezTo>
                  <a:cubicBezTo>
                    <a:pt x="2239" y="1620"/>
                    <a:pt x="2096" y="1894"/>
                    <a:pt x="1846" y="2061"/>
                  </a:cubicBezTo>
                  <a:cubicBezTo>
                    <a:pt x="1822" y="2061"/>
                    <a:pt x="1822" y="2073"/>
                    <a:pt x="1810" y="2073"/>
                  </a:cubicBezTo>
                  <a:lnTo>
                    <a:pt x="1798" y="2073"/>
                  </a:lnTo>
                  <a:cubicBezTo>
                    <a:pt x="1786" y="2073"/>
                    <a:pt x="1786" y="2096"/>
                    <a:pt x="1762" y="2096"/>
                  </a:cubicBezTo>
                  <a:lnTo>
                    <a:pt x="1750" y="2096"/>
                  </a:lnTo>
                  <a:cubicBezTo>
                    <a:pt x="1738" y="2096"/>
                    <a:pt x="1738" y="2108"/>
                    <a:pt x="1727" y="2108"/>
                  </a:cubicBezTo>
                  <a:cubicBezTo>
                    <a:pt x="1703" y="2108"/>
                    <a:pt x="1691" y="2120"/>
                    <a:pt x="1691" y="2120"/>
                  </a:cubicBezTo>
                  <a:lnTo>
                    <a:pt x="1679" y="2120"/>
                  </a:lnTo>
                  <a:cubicBezTo>
                    <a:pt x="1667" y="2120"/>
                    <a:pt x="1667" y="2120"/>
                    <a:pt x="1643" y="2144"/>
                  </a:cubicBezTo>
                  <a:lnTo>
                    <a:pt x="1631" y="2144"/>
                  </a:lnTo>
                  <a:cubicBezTo>
                    <a:pt x="1619" y="2144"/>
                    <a:pt x="1608" y="2156"/>
                    <a:pt x="1608" y="2156"/>
                  </a:cubicBezTo>
                  <a:cubicBezTo>
                    <a:pt x="1584" y="2156"/>
                    <a:pt x="1572" y="2156"/>
                    <a:pt x="1560" y="2168"/>
                  </a:cubicBezTo>
                  <a:lnTo>
                    <a:pt x="1072" y="2168"/>
                  </a:lnTo>
                  <a:cubicBezTo>
                    <a:pt x="1048" y="2168"/>
                    <a:pt x="1036" y="2168"/>
                    <a:pt x="1024" y="2156"/>
                  </a:cubicBezTo>
                  <a:cubicBezTo>
                    <a:pt x="1012" y="2156"/>
                    <a:pt x="988" y="2144"/>
                    <a:pt x="988" y="2144"/>
                  </a:cubicBezTo>
                  <a:lnTo>
                    <a:pt x="976" y="2144"/>
                  </a:lnTo>
                  <a:cubicBezTo>
                    <a:pt x="951" y="2133"/>
                    <a:pt x="925" y="2127"/>
                    <a:pt x="899" y="2127"/>
                  </a:cubicBezTo>
                  <a:cubicBezTo>
                    <a:pt x="817" y="2127"/>
                    <a:pt x="742" y="2181"/>
                    <a:pt x="715" y="2263"/>
                  </a:cubicBezTo>
                  <a:cubicBezTo>
                    <a:pt x="667" y="2358"/>
                    <a:pt x="726" y="2501"/>
                    <a:pt x="834" y="2525"/>
                  </a:cubicBezTo>
                  <a:lnTo>
                    <a:pt x="846" y="2525"/>
                  </a:lnTo>
                  <a:cubicBezTo>
                    <a:pt x="857" y="2525"/>
                    <a:pt x="869" y="2537"/>
                    <a:pt x="905" y="2537"/>
                  </a:cubicBezTo>
                  <a:cubicBezTo>
                    <a:pt x="917" y="2537"/>
                    <a:pt x="929" y="2561"/>
                    <a:pt x="965" y="2561"/>
                  </a:cubicBezTo>
                  <a:lnTo>
                    <a:pt x="976" y="2561"/>
                  </a:lnTo>
                  <a:cubicBezTo>
                    <a:pt x="988" y="2561"/>
                    <a:pt x="1012" y="2561"/>
                    <a:pt x="1024" y="2573"/>
                  </a:cubicBezTo>
                  <a:lnTo>
                    <a:pt x="1036" y="2573"/>
                  </a:lnTo>
                  <a:cubicBezTo>
                    <a:pt x="1048" y="2573"/>
                    <a:pt x="1072" y="2573"/>
                    <a:pt x="1096" y="2584"/>
                  </a:cubicBezTo>
                  <a:cubicBezTo>
                    <a:pt x="1107" y="2584"/>
                    <a:pt x="1143" y="2584"/>
                    <a:pt x="1155" y="2596"/>
                  </a:cubicBezTo>
                  <a:lnTo>
                    <a:pt x="1429" y="2596"/>
                  </a:lnTo>
                  <a:cubicBezTo>
                    <a:pt x="1441" y="2596"/>
                    <a:pt x="1465" y="2596"/>
                    <a:pt x="1488" y="2584"/>
                  </a:cubicBezTo>
                  <a:cubicBezTo>
                    <a:pt x="1500" y="2584"/>
                    <a:pt x="1524" y="2584"/>
                    <a:pt x="1548" y="2573"/>
                  </a:cubicBezTo>
                  <a:lnTo>
                    <a:pt x="1560" y="2573"/>
                  </a:lnTo>
                  <a:cubicBezTo>
                    <a:pt x="1572" y="2573"/>
                    <a:pt x="1584" y="2573"/>
                    <a:pt x="1608" y="2561"/>
                  </a:cubicBezTo>
                  <a:lnTo>
                    <a:pt x="1619" y="2561"/>
                  </a:lnTo>
                  <a:cubicBezTo>
                    <a:pt x="1631" y="2561"/>
                    <a:pt x="1643" y="2537"/>
                    <a:pt x="1679" y="2537"/>
                  </a:cubicBezTo>
                  <a:cubicBezTo>
                    <a:pt x="1691" y="2537"/>
                    <a:pt x="1703" y="2525"/>
                    <a:pt x="1738" y="2525"/>
                  </a:cubicBezTo>
                  <a:lnTo>
                    <a:pt x="1750" y="2525"/>
                  </a:lnTo>
                  <a:cubicBezTo>
                    <a:pt x="1762" y="2525"/>
                    <a:pt x="1786" y="2513"/>
                    <a:pt x="1798" y="2513"/>
                  </a:cubicBezTo>
                  <a:lnTo>
                    <a:pt x="1810" y="2513"/>
                  </a:lnTo>
                  <a:cubicBezTo>
                    <a:pt x="1822" y="2513"/>
                    <a:pt x="1846" y="2489"/>
                    <a:pt x="1858" y="2477"/>
                  </a:cubicBezTo>
                  <a:cubicBezTo>
                    <a:pt x="1869" y="2465"/>
                    <a:pt x="1881" y="2465"/>
                    <a:pt x="1905" y="2454"/>
                  </a:cubicBezTo>
                  <a:lnTo>
                    <a:pt x="1917" y="2430"/>
                  </a:lnTo>
                  <a:cubicBezTo>
                    <a:pt x="1929" y="2430"/>
                    <a:pt x="1941" y="2418"/>
                    <a:pt x="1941" y="2418"/>
                  </a:cubicBezTo>
                  <a:lnTo>
                    <a:pt x="1965" y="2406"/>
                  </a:lnTo>
                  <a:cubicBezTo>
                    <a:pt x="1977" y="2394"/>
                    <a:pt x="1989" y="2394"/>
                    <a:pt x="2000" y="2370"/>
                  </a:cubicBezTo>
                  <a:cubicBezTo>
                    <a:pt x="2381" y="2120"/>
                    <a:pt x="2584" y="1715"/>
                    <a:pt x="2584" y="1275"/>
                  </a:cubicBezTo>
                  <a:cubicBezTo>
                    <a:pt x="2643" y="596"/>
                    <a:pt x="2048" y="1"/>
                    <a:pt x="132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0329" name="Google Shape;10329;p78"/>
          <p:cNvSpPr/>
          <p:nvPr/>
        </p:nvSpPr>
        <p:spPr>
          <a:xfrm>
            <a:off x="2337004" y="4839489"/>
            <a:ext cx="474993" cy="475503"/>
          </a:xfrm>
          <a:custGeom>
            <a:avLst/>
            <a:gdLst/>
            <a:ahLst/>
            <a:cxnLst/>
            <a:rect l="l" t="t" r="r" b="b"/>
            <a:pathLst>
              <a:path w="11193" h="11205" extrusionOk="0">
                <a:moveTo>
                  <a:pt x="3763" y="358"/>
                </a:moveTo>
                <a:cubicBezTo>
                  <a:pt x="4096" y="358"/>
                  <a:pt x="4346" y="632"/>
                  <a:pt x="4346" y="941"/>
                </a:cubicBezTo>
                <a:cubicBezTo>
                  <a:pt x="4346" y="1144"/>
                  <a:pt x="4239" y="1346"/>
                  <a:pt x="4061" y="1441"/>
                </a:cubicBezTo>
                <a:cubicBezTo>
                  <a:pt x="4013" y="1477"/>
                  <a:pt x="3977" y="1536"/>
                  <a:pt x="3977" y="1596"/>
                </a:cubicBezTo>
                <a:lnTo>
                  <a:pt x="3977" y="2001"/>
                </a:lnTo>
                <a:cubicBezTo>
                  <a:pt x="3977" y="2096"/>
                  <a:pt x="4049" y="2179"/>
                  <a:pt x="4156" y="2179"/>
                </a:cubicBezTo>
                <a:lnTo>
                  <a:pt x="5394" y="2179"/>
                </a:lnTo>
                <a:lnTo>
                  <a:pt x="5394" y="3406"/>
                </a:lnTo>
                <a:cubicBezTo>
                  <a:pt x="5394" y="3513"/>
                  <a:pt x="5466" y="3584"/>
                  <a:pt x="5573" y="3584"/>
                </a:cubicBezTo>
                <a:lnTo>
                  <a:pt x="5966" y="3584"/>
                </a:lnTo>
                <a:cubicBezTo>
                  <a:pt x="6025" y="3584"/>
                  <a:pt x="6085" y="3561"/>
                  <a:pt x="6120" y="3501"/>
                </a:cubicBezTo>
                <a:cubicBezTo>
                  <a:pt x="6228" y="3322"/>
                  <a:pt x="6418" y="3215"/>
                  <a:pt x="6620" y="3215"/>
                </a:cubicBezTo>
                <a:cubicBezTo>
                  <a:pt x="6954" y="3215"/>
                  <a:pt x="7204" y="3489"/>
                  <a:pt x="7204" y="3799"/>
                </a:cubicBezTo>
                <a:cubicBezTo>
                  <a:pt x="7204" y="4120"/>
                  <a:pt x="6942" y="4382"/>
                  <a:pt x="6620" y="4382"/>
                </a:cubicBezTo>
                <a:cubicBezTo>
                  <a:pt x="6418" y="4382"/>
                  <a:pt x="6228" y="4275"/>
                  <a:pt x="6120" y="4096"/>
                </a:cubicBezTo>
                <a:cubicBezTo>
                  <a:pt x="6085" y="4037"/>
                  <a:pt x="6025" y="4001"/>
                  <a:pt x="5966" y="4001"/>
                </a:cubicBezTo>
                <a:lnTo>
                  <a:pt x="5573" y="4001"/>
                </a:lnTo>
                <a:cubicBezTo>
                  <a:pt x="5466" y="4001"/>
                  <a:pt x="5394" y="4084"/>
                  <a:pt x="5394" y="4180"/>
                </a:cubicBezTo>
                <a:lnTo>
                  <a:pt x="5394" y="5418"/>
                </a:lnTo>
                <a:lnTo>
                  <a:pt x="4334" y="5418"/>
                </a:lnTo>
                <a:lnTo>
                  <a:pt x="4334" y="5299"/>
                </a:lnTo>
                <a:cubicBezTo>
                  <a:pt x="4573" y="5120"/>
                  <a:pt x="4704" y="4834"/>
                  <a:pt x="4704" y="4561"/>
                </a:cubicBezTo>
                <a:cubicBezTo>
                  <a:pt x="4704" y="4037"/>
                  <a:pt x="4287" y="3620"/>
                  <a:pt x="3775" y="3620"/>
                </a:cubicBezTo>
                <a:cubicBezTo>
                  <a:pt x="3251" y="3620"/>
                  <a:pt x="2834" y="4037"/>
                  <a:pt x="2834" y="4561"/>
                </a:cubicBezTo>
                <a:cubicBezTo>
                  <a:pt x="2834" y="4858"/>
                  <a:pt x="2965" y="5132"/>
                  <a:pt x="3203" y="5299"/>
                </a:cubicBezTo>
                <a:lnTo>
                  <a:pt x="3203" y="5430"/>
                </a:lnTo>
                <a:lnTo>
                  <a:pt x="2144" y="5430"/>
                </a:lnTo>
                <a:lnTo>
                  <a:pt x="2144" y="2179"/>
                </a:lnTo>
                <a:lnTo>
                  <a:pt x="3382" y="2179"/>
                </a:lnTo>
                <a:cubicBezTo>
                  <a:pt x="3489" y="2179"/>
                  <a:pt x="3561" y="2096"/>
                  <a:pt x="3561" y="2001"/>
                </a:cubicBezTo>
                <a:lnTo>
                  <a:pt x="3561" y="1596"/>
                </a:lnTo>
                <a:cubicBezTo>
                  <a:pt x="3561" y="1536"/>
                  <a:pt x="3537" y="1477"/>
                  <a:pt x="3465" y="1441"/>
                </a:cubicBezTo>
                <a:cubicBezTo>
                  <a:pt x="3299" y="1346"/>
                  <a:pt x="3191" y="1144"/>
                  <a:pt x="3191" y="941"/>
                </a:cubicBezTo>
                <a:cubicBezTo>
                  <a:pt x="3191" y="608"/>
                  <a:pt x="3453" y="358"/>
                  <a:pt x="3763" y="358"/>
                </a:cubicBezTo>
                <a:close/>
                <a:moveTo>
                  <a:pt x="9014" y="5811"/>
                </a:moveTo>
                <a:lnTo>
                  <a:pt x="9014" y="7799"/>
                </a:lnTo>
                <a:lnTo>
                  <a:pt x="9014" y="8025"/>
                </a:lnTo>
                <a:lnTo>
                  <a:pt x="9014" y="9049"/>
                </a:lnTo>
                <a:lnTo>
                  <a:pt x="7775" y="9049"/>
                </a:lnTo>
                <a:cubicBezTo>
                  <a:pt x="7668" y="9049"/>
                  <a:pt x="7597" y="9121"/>
                  <a:pt x="7597" y="9228"/>
                </a:cubicBezTo>
                <a:lnTo>
                  <a:pt x="7597" y="9633"/>
                </a:lnTo>
                <a:cubicBezTo>
                  <a:pt x="7597" y="9692"/>
                  <a:pt x="7621" y="9752"/>
                  <a:pt x="7680" y="9776"/>
                </a:cubicBezTo>
                <a:cubicBezTo>
                  <a:pt x="7859" y="9883"/>
                  <a:pt x="7966" y="10073"/>
                  <a:pt x="7966" y="10288"/>
                </a:cubicBezTo>
                <a:cubicBezTo>
                  <a:pt x="7966" y="10609"/>
                  <a:pt x="7704" y="10871"/>
                  <a:pt x="7382" y="10871"/>
                </a:cubicBezTo>
                <a:cubicBezTo>
                  <a:pt x="7061" y="10871"/>
                  <a:pt x="6811" y="10597"/>
                  <a:pt x="6811" y="10288"/>
                </a:cubicBezTo>
                <a:cubicBezTo>
                  <a:pt x="6811" y="10073"/>
                  <a:pt x="6906" y="9883"/>
                  <a:pt x="7085" y="9776"/>
                </a:cubicBezTo>
                <a:cubicBezTo>
                  <a:pt x="7144" y="9752"/>
                  <a:pt x="7180" y="9692"/>
                  <a:pt x="7180" y="9633"/>
                </a:cubicBezTo>
                <a:lnTo>
                  <a:pt x="7180" y="9228"/>
                </a:lnTo>
                <a:cubicBezTo>
                  <a:pt x="7180" y="9121"/>
                  <a:pt x="7109" y="9049"/>
                  <a:pt x="7001" y="9049"/>
                </a:cubicBezTo>
                <a:lnTo>
                  <a:pt x="5763" y="9049"/>
                </a:lnTo>
                <a:lnTo>
                  <a:pt x="5763" y="7811"/>
                </a:lnTo>
                <a:cubicBezTo>
                  <a:pt x="5763" y="7716"/>
                  <a:pt x="5692" y="7632"/>
                  <a:pt x="5585" y="7632"/>
                </a:cubicBezTo>
                <a:lnTo>
                  <a:pt x="5180" y="7632"/>
                </a:lnTo>
                <a:cubicBezTo>
                  <a:pt x="5120" y="7632"/>
                  <a:pt x="5061" y="7668"/>
                  <a:pt x="5037" y="7728"/>
                </a:cubicBezTo>
                <a:cubicBezTo>
                  <a:pt x="4930" y="7906"/>
                  <a:pt x="4739" y="8013"/>
                  <a:pt x="4525" y="8013"/>
                </a:cubicBezTo>
                <a:cubicBezTo>
                  <a:pt x="4203" y="8013"/>
                  <a:pt x="3953" y="7740"/>
                  <a:pt x="3953" y="7430"/>
                </a:cubicBezTo>
                <a:cubicBezTo>
                  <a:pt x="3953" y="7120"/>
                  <a:pt x="4215" y="6847"/>
                  <a:pt x="4525" y="6847"/>
                </a:cubicBezTo>
                <a:cubicBezTo>
                  <a:pt x="4739" y="6847"/>
                  <a:pt x="4930" y="6954"/>
                  <a:pt x="5037" y="7132"/>
                </a:cubicBezTo>
                <a:cubicBezTo>
                  <a:pt x="5061" y="7192"/>
                  <a:pt x="5120" y="7216"/>
                  <a:pt x="5180" y="7216"/>
                </a:cubicBezTo>
                <a:lnTo>
                  <a:pt x="5585" y="7216"/>
                </a:lnTo>
                <a:cubicBezTo>
                  <a:pt x="5692" y="7216"/>
                  <a:pt x="5763" y="7144"/>
                  <a:pt x="5763" y="7037"/>
                </a:cubicBezTo>
                <a:lnTo>
                  <a:pt x="5763" y="5811"/>
                </a:lnTo>
                <a:lnTo>
                  <a:pt x="6823" y="5811"/>
                </a:lnTo>
                <a:lnTo>
                  <a:pt x="6823" y="5942"/>
                </a:lnTo>
                <a:cubicBezTo>
                  <a:pt x="6585" y="6120"/>
                  <a:pt x="6454" y="6406"/>
                  <a:pt x="6454" y="6680"/>
                </a:cubicBezTo>
                <a:cubicBezTo>
                  <a:pt x="6454" y="7204"/>
                  <a:pt x="6870" y="7621"/>
                  <a:pt x="7382" y="7621"/>
                </a:cubicBezTo>
                <a:cubicBezTo>
                  <a:pt x="7906" y="7621"/>
                  <a:pt x="8323" y="7204"/>
                  <a:pt x="8323" y="6680"/>
                </a:cubicBezTo>
                <a:cubicBezTo>
                  <a:pt x="8323" y="6382"/>
                  <a:pt x="8192" y="6108"/>
                  <a:pt x="7954" y="5942"/>
                </a:cubicBezTo>
                <a:lnTo>
                  <a:pt x="7954" y="5811"/>
                </a:lnTo>
                <a:close/>
                <a:moveTo>
                  <a:pt x="3799" y="1"/>
                </a:moveTo>
                <a:cubicBezTo>
                  <a:pt x="3275" y="1"/>
                  <a:pt x="2858" y="417"/>
                  <a:pt x="2858" y="941"/>
                </a:cubicBezTo>
                <a:cubicBezTo>
                  <a:pt x="2858" y="1239"/>
                  <a:pt x="3001" y="1525"/>
                  <a:pt x="3239" y="1679"/>
                </a:cubicBezTo>
                <a:lnTo>
                  <a:pt x="3239" y="1822"/>
                </a:lnTo>
                <a:lnTo>
                  <a:pt x="2001" y="1822"/>
                </a:lnTo>
                <a:cubicBezTo>
                  <a:pt x="1894" y="1822"/>
                  <a:pt x="1822" y="1894"/>
                  <a:pt x="1822" y="2001"/>
                </a:cubicBezTo>
                <a:lnTo>
                  <a:pt x="1822" y="5608"/>
                </a:lnTo>
                <a:lnTo>
                  <a:pt x="1822" y="6847"/>
                </a:lnTo>
                <a:lnTo>
                  <a:pt x="1691" y="6847"/>
                </a:lnTo>
                <a:cubicBezTo>
                  <a:pt x="1513" y="6609"/>
                  <a:pt x="1227" y="6478"/>
                  <a:pt x="941" y="6478"/>
                </a:cubicBezTo>
                <a:cubicBezTo>
                  <a:pt x="417" y="6478"/>
                  <a:pt x="1" y="6894"/>
                  <a:pt x="1" y="7406"/>
                </a:cubicBezTo>
                <a:cubicBezTo>
                  <a:pt x="1" y="7930"/>
                  <a:pt x="417" y="8347"/>
                  <a:pt x="941" y="8347"/>
                </a:cubicBezTo>
                <a:cubicBezTo>
                  <a:pt x="1239" y="8347"/>
                  <a:pt x="1525" y="8216"/>
                  <a:pt x="1691" y="7978"/>
                </a:cubicBezTo>
                <a:lnTo>
                  <a:pt x="1822" y="7978"/>
                </a:lnTo>
                <a:lnTo>
                  <a:pt x="1822" y="9216"/>
                </a:lnTo>
                <a:cubicBezTo>
                  <a:pt x="1822" y="9311"/>
                  <a:pt x="1894" y="9395"/>
                  <a:pt x="2001" y="9395"/>
                </a:cubicBezTo>
                <a:lnTo>
                  <a:pt x="2620" y="9395"/>
                </a:lnTo>
                <a:cubicBezTo>
                  <a:pt x="2727" y="9395"/>
                  <a:pt x="2799" y="9311"/>
                  <a:pt x="2799" y="9216"/>
                </a:cubicBezTo>
                <a:cubicBezTo>
                  <a:pt x="2799" y="9109"/>
                  <a:pt x="2727" y="9037"/>
                  <a:pt x="2620" y="9037"/>
                </a:cubicBezTo>
                <a:lnTo>
                  <a:pt x="2179" y="9037"/>
                </a:lnTo>
                <a:lnTo>
                  <a:pt x="2179" y="7799"/>
                </a:lnTo>
                <a:cubicBezTo>
                  <a:pt x="2179" y="7692"/>
                  <a:pt x="2108" y="7621"/>
                  <a:pt x="2001" y="7621"/>
                </a:cubicBezTo>
                <a:lnTo>
                  <a:pt x="1596" y="7621"/>
                </a:lnTo>
                <a:cubicBezTo>
                  <a:pt x="1536" y="7621"/>
                  <a:pt x="1477" y="7644"/>
                  <a:pt x="1453" y="7704"/>
                </a:cubicBezTo>
                <a:cubicBezTo>
                  <a:pt x="1346" y="7882"/>
                  <a:pt x="1155" y="7990"/>
                  <a:pt x="941" y="7990"/>
                </a:cubicBezTo>
                <a:cubicBezTo>
                  <a:pt x="620" y="7990"/>
                  <a:pt x="358" y="7728"/>
                  <a:pt x="358" y="7406"/>
                </a:cubicBezTo>
                <a:cubicBezTo>
                  <a:pt x="358" y="7085"/>
                  <a:pt x="632" y="6835"/>
                  <a:pt x="941" y="6835"/>
                </a:cubicBezTo>
                <a:cubicBezTo>
                  <a:pt x="1155" y="6835"/>
                  <a:pt x="1346" y="6930"/>
                  <a:pt x="1453" y="7109"/>
                </a:cubicBezTo>
                <a:cubicBezTo>
                  <a:pt x="1477" y="7168"/>
                  <a:pt x="1536" y="7204"/>
                  <a:pt x="1596" y="7204"/>
                </a:cubicBezTo>
                <a:lnTo>
                  <a:pt x="2001" y="7204"/>
                </a:lnTo>
                <a:cubicBezTo>
                  <a:pt x="2108" y="7204"/>
                  <a:pt x="2179" y="7132"/>
                  <a:pt x="2179" y="7025"/>
                </a:cubicBezTo>
                <a:lnTo>
                  <a:pt x="2179" y="5787"/>
                </a:lnTo>
                <a:lnTo>
                  <a:pt x="3418" y="5787"/>
                </a:lnTo>
                <a:cubicBezTo>
                  <a:pt x="3513" y="5787"/>
                  <a:pt x="3596" y="5716"/>
                  <a:pt x="3596" y="5608"/>
                </a:cubicBezTo>
                <a:lnTo>
                  <a:pt x="3596" y="5204"/>
                </a:lnTo>
                <a:cubicBezTo>
                  <a:pt x="3596" y="5144"/>
                  <a:pt x="3561" y="5085"/>
                  <a:pt x="3501" y="5061"/>
                </a:cubicBezTo>
                <a:cubicBezTo>
                  <a:pt x="3322" y="4954"/>
                  <a:pt x="3215" y="4763"/>
                  <a:pt x="3215" y="4549"/>
                </a:cubicBezTo>
                <a:cubicBezTo>
                  <a:pt x="3215" y="4227"/>
                  <a:pt x="3489" y="3977"/>
                  <a:pt x="3799" y="3977"/>
                </a:cubicBezTo>
                <a:cubicBezTo>
                  <a:pt x="4132" y="3977"/>
                  <a:pt x="4382" y="4239"/>
                  <a:pt x="4382" y="4549"/>
                </a:cubicBezTo>
                <a:cubicBezTo>
                  <a:pt x="4382" y="4763"/>
                  <a:pt x="4275" y="4954"/>
                  <a:pt x="4096" y="5061"/>
                </a:cubicBezTo>
                <a:cubicBezTo>
                  <a:pt x="4037" y="5085"/>
                  <a:pt x="4013" y="5144"/>
                  <a:pt x="4013" y="5204"/>
                </a:cubicBezTo>
                <a:lnTo>
                  <a:pt x="4013" y="5608"/>
                </a:lnTo>
                <a:cubicBezTo>
                  <a:pt x="4013" y="5716"/>
                  <a:pt x="4084" y="5787"/>
                  <a:pt x="4192" y="5787"/>
                </a:cubicBezTo>
                <a:lnTo>
                  <a:pt x="5418" y="5787"/>
                </a:lnTo>
                <a:lnTo>
                  <a:pt x="5418" y="6847"/>
                </a:lnTo>
                <a:lnTo>
                  <a:pt x="5287" y="6847"/>
                </a:lnTo>
                <a:cubicBezTo>
                  <a:pt x="5108" y="6609"/>
                  <a:pt x="4823" y="6478"/>
                  <a:pt x="4549" y="6478"/>
                </a:cubicBezTo>
                <a:cubicBezTo>
                  <a:pt x="4025" y="6478"/>
                  <a:pt x="3608" y="6894"/>
                  <a:pt x="3608" y="7406"/>
                </a:cubicBezTo>
                <a:cubicBezTo>
                  <a:pt x="3608" y="7930"/>
                  <a:pt x="4025" y="8347"/>
                  <a:pt x="4549" y="8347"/>
                </a:cubicBezTo>
                <a:cubicBezTo>
                  <a:pt x="4846" y="8347"/>
                  <a:pt x="5120" y="8216"/>
                  <a:pt x="5287" y="7978"/>
                </a:cubicBezTo>
                <a:lnTo>
                  <a:pt x="5418" y="7978"/>
                </a:lnTo>
                <a:lnTo>
                  <a:pt x="5418" y="9037"/>
                </a:lnTo>
                <a:lnTo>
                  <a:pt x="3168" y="9037"/>
                </a:lnTo>
                <a:cubicBezTo>
                  <a:pt x="3072" y="9037"/>
                  <a:pt x="3001" y="9109"/>
                  <a:pt x="3001" y="9216"/>
                </a:cubicBezTo>
                <a:cubicBezTo>
                  <a:pt x="3001" y="9311"/>
                  <a:pt x="3072" y="9395"/>
                  <a:pt x="3168" y="9395"/>
                </a:cubicBezTo>
                <a:lnTo>
                  <a:pt x="6835" y="9395"/>
                </a:lnTo>
                <a:lnTo>
                  <a:pt x="6835" y="9526"/>
                </a:lnTo>
                <a:cubicBezTo>
                  <a:pt x="6597" y="9704"/>
                  <a:pt x="6466" y="9990"/>
                  <a:pt x="6466" y="10264"/>
                </a:cubicBezTo>
                <a:cubicBezTo>
                  <a:pt x="6466" y="10788"/>
                  <a:pt x="6882" y="11204"/>
                  <a:pt x="7406" y="11204"/>
                </a:cubicBezTo>
                <a:cubicBezTo>
                  <a:pt x="7918" y="11204"/>
                  <a:pt x="8335" y="10788"/>
                  <a:pt x="8335" y="10264"/>
                </a:cubicBezTo>
                <a:cubicBezTo>
                  <a:pt x="8335" y="9966"/>
                  <a:pt x="8204" y="9692"/>
                  <a:pt x="7966" y="9526"/>
                </a:cubicBezTo>
                <a:lnTo>
                  <a:pt x="7966" y="9395"/>
                </a:lnTo>
                <a:lnTo>
                  <a:pt x="9204" y="9395"/>
                </a:lnTo>
                <a:cubicBezTo>
                  <a:pt x="9311" y="9395"/>
                  <a:pt x="9383" y="9311"/>
                  <a:pt x="9383" y="9216"/>
                </a:cubicBezTo>
                <a:lnTo>
                  <a:pt x="9383" y="8002"/>
                </a:lnTo>
                <a:lnTo>
                  <a:pt x="9383" y="7787"/>
                </a:lnTo>
                <a:lnTo>
                  <a:pt x="9383" y="5596"/>
                </a:lnTo>
                <a:lnTo>
                  <a:pt x="9383" y="4358"/>
                </a:lnTo>
                <a:lnTo>
                  <a:pt x="9514" y="4358"/>
                </a:lnTo>
                <a:cubicBezTo>
                  <a:pt x="9692" y="4596"/>
                  <a:pt x="9978" y="4727"/>
                  <a:pt x="10264" y="4727"/>
                </a:cubicBezTo>
                <a:cubicBezTo>
                  <a:pt x="10776" y="4727"/>
                  <a:pt x="11192" y="4311"/>
                  <a:pt x="11192" y="3799"/>
                </a:cubicBezTo>
                <a:cubicBezTo>
                  <a:pt x="11192" y="3287"/>
                  <a:pt x="10776" y="2858"/>
                  <a:pt x="10264" y="2858"/>
                </a:cubicBezTo>
                <a:cubicBezTo>
                  <a:pt x="9966" y="2858"/>
                  <a:pt x="9680" y="2989"/>
                  <a:pt x="9514" y="3227"/>
                </a:cubicBezTo>
                <a:lnTo>
                  <a:pt x="9383" y="3227"/>
                </a:lnTo>
                <a:lnTo>
                  <a:pt x="9383" y="2001"/>
                </a:lnTo>
                <a:cubicBezTo>
                  <a:pt x="9383" y="1894"/>
                  <a:pt x="9311" y="1822"/>
                  <a:pt x="9204" y="1822"/>
                </a:cubicBezTo>
                <a:lnTo>
                  <a:pt x="8609" y="1822"/>
                </a:lnTo>
                <a:cubicBezTo>
                  <a:pt x="8502" y="1822"/>
                  <a:pt x="8430" y="1894"/>
                  <a:pt x="8430" y="2001"/>
                </a:cubicBezTo>
                <a:cubicBezTo>
                  <a:pt x="8430" y="2096"/>
                  <a:pt x="8502" y="2179"/>
                  <a:pt x="8609" y="2179"/>
                </a:cubicBezTo>
                <a:lnTo>
                  <a:pt x="9026" y="2179"/>
                </a:lnTo>
                <a:lnTo>
                  <a:pt x="9026" y="3406"/>
                </a:lnTo>
                <a:cubicBezTo>
                  <a:pt x="9026" y="3513"/>
                  <a:pt x="9097" y="3584"/>
                  <a:pt x="9204" y="3584"/>
                </a:cubicBezTo>
                <a:lnTo>
                  <a:pt x="9609" y="3584"/>
                </a:lnTo>
                <a:cubicBezTo>
                  <a:pt x="9668" y="3584"/>
                  <a:pt x="9728" y="3561"/>
                  <a:pt x="9752" y="3501"/>
                </a:cubicBezTo>
                <a:cubicBezTo>
                  <a:pt x="9859" y="3322"/>
                  <a:pt x="10049" y="3215"/>
                  <a:pt x="10264" y="3215"/>
                </a:cubicBezTo>
                <a:cubicBezTo>
                  <a:pt x="10585" y="3215"/>
                  <a:pt x="10835" y="3489"/>
                  <a:pt x="10835" y="3799"/>
                </a:cubicBezTo>
                <a:cubicBezTo>
                  <a:pt x="10835" y="4120"/>
                  <a:pt x="10573" y="4382"/>
                  <a:pt x="10264" y="4382"/>
                </a:cubicBezTo>
                <a:cubicBezTo>
                  <a:pt x="10049" y="4382"/>
                  <a:pt x="9859" y="4275"/>
                  <a:pt x="9752" y="4096"/>
                </a:cubicBezTo>
                <a:cubicBezTo>
                  <a:pt x="9728" y="4037"/>
                  <a:pt x="9668" y="4001"/>
                  <a:pt x="9609" y="4001"/>
                </a:cubicBezTo>
                <a:lnTo>
                  <a:pt x="9204" y="4001"/>
                </a:lnTo>
                <a:cubicBezTo>
                  <a:pt x="9097" y="4001"/>
                  <a:pt x="9026" y="4084"/>
                  <a:pt x="9026" y="4180"/>
                </a:cubicBezTo>
                <a:lnTo>
                  <a:pt x="9026" y="5418"/>
                </a:lnTo>
                <a:lnTo>
                  <a:pt x="7787" y="5418"/>
                </a:lnTo>
                <a:cubicBezTo>
                  <a:pt x="7680" y="5418"/>
                  <a:pt x="7609" y="5489"/>
                  <a:pt x="7609" y="5596"/>
                </a:cubicBezTo>
                <a:lnTo>
                  <a:pt x="7609" y="6001"/>
                </a:lnTo>
                <a:cubicBezTo>
                  <a:pt x="7609" y="6061"/>
                  <a:pt x="7644" y="6120"/>
                  <a:pt x="7704" y="6144"/>
                </a:cubicBezTo>
                <a:cubicBezTo>
                  <a:pt x="7883" y="6251"/>
                  <a:pt x="7978" y="6442"/>
                  <a:pt x="7978" y="6656"/>
                </a:cubicBezTo>
                <a:cubicBezTo>
                  <a:pt x="7978" y="6978"/>
                  <a:pt x="7716" y="7240"/>
                  <a:pt x="7406" y="7240"/>
                </a:cubicBezTo>
                <a:cubicBezTo>
                  <a:pt x="7073" y="7240"/>
                  <a:pt x="6823" y="6966"/>
                  <a:pt x="6823" y="6656"/>
                </a:cubicBezTo>
                <a:cubicBezTo>
                  <a:pt x="6823" y="6442"/>
                  <a:pt x="6930" y="6251"/>
                  <a:pt x="7109" y="6144"/>
                </a:cubicBezTo>
                <a:cubicBezTo>
                  <a:pt x="7168" y="6120"/>
                  <a:pt x="7192" y="6061"/>
                  <a:pt x="7192" y="6001"/>
                </a:cubicBezTo>
                <a:lnTo>
                  <a:pt x="7192" y="5596"/>
                </a:lnTo>
                <a:cubicBezTo>
                  <a:pt x="7192" y="5489"/>
                  <a:pt x="7121" y="5418"/>
                  <a:pt x="7013" y="5418"/>
                </a:cubicBezTo>
                <a:lnTo>
                  <a:pt x="5775" y="5418"/>
                </a:lnTo>
                <a:lnTo>
                  <a:pt x="5775" y="4358"/>
                </a:lnTo>
                <a:lnTo>
                  <a:pt x="5918" y="4358"/>
                </a:lnTo>
                <a:cubicBezTo>
                  <a:pt x="6097" y="4596"/>
                  <a:pt x="6370" y="4739"/>
                  <a:pt x="6656" y="4739"/>
                </a:cubicBezTo>
                <a:cubicBezTo>
                  <a:pt x="7180" y="4739"/>
                  <a:pt x="7597" y="4323"/>
                  <a:pt x="7597" y="3799"/>
                </a:cubicBezTo>
                <a:cubicBezTo>
                  <a:pt x="7597" y="3275"/>
                  <a:pt x="7180" y="2858"/>
                  <a:pt x="6656" y="2858"/>
                </a:cubicBezTo>
                <a:cubicBezTo>
                  <a:pt x="6359" y="2858"/>
                  <a:pt x="6073" y="2989"/>
                  <a:pt x="5918" y="3227"/>
                </a:cubicBezTo>
                <a:lnTo>
                  <a:pt x="5775" y="3227"/>
                </a:lnTo>
                <a:lnTo>
                  <a:pt x="5775" y="2179"/>
                </a:lnTo>
                <a:lnTo>
                  <a:pt x="8025" y="2179"/>
                </a:lnTo>
                <a:cubicBezTo>
                  <a:pt x="8133" y="2179"/>
                  <a:pt x="8204" y="2096"/>
                  <a:pt x="8204" y="2001"/>
                </a:cubicBezTo>
                <a:cubicBezTo>
                  <a:pt x="8204" y="1894"/>
                  <a:pt x="8133" y="1822"/>
                  <a:pt x="8025" y="1822"/>
                </a:cubicBezTo>
                <a:lnTo>
                  <a:pt x="4370" y="1822"/>
                </a:lnTo>
                <a:lnTo>
                  <a:pt x="4370" y="1679"/>
                </a:lnTo>
                <a:cubicBezTo>
                  <a:pt x="4608" y="1501"/>
                  <a:pt x="4739" y="1227"/>
                  <a:pt x="4739" y="941"/>
                </a:cubicBezTo>
                <a:cubicBezTo>
                  <a:pt x="4739" y="417"/>
                  <a:pt x="4323" y="1"/>
                  <a:pt x="3799"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0330" name="Google Shape;10330;p78"/>
          <p:cNvGrpSpPr/>
          <p:nvPr/>
        </p:nvGrpSpPr>
        <p:grpSpPr>
          <a:xfrm>
            <a:off x="5359979" y="4841524"/>
            <a:ext cx="391605" cy="471939"/>
            <a:chOff x="4019984" y="3805393"/>
            <a:chExt cx="293704" cy="353954"/>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31" name="Google Shape;10331;p78"/>
            <p:cNvSpPr/>
            <p:nvPr/>
          </p:nvSpPr>
          <p:spPr>
            <a:xfrm>
              <a:off x="4019984" y="3805393"/>
              <a:ext cx="293704" cy="353954"/>
            </a:xfrm>
            <a:custGeom>
              <a:avLst/>
              <a:gdLst/>
              <a:ahLst/>
              <a:cxnLst/>
              <a:rect l="l" t="t" r="r" b="b"/>
              <a:pathLst>
                <a:path w="9228" h="11121" extrusionOk="0">
                  <a:moveTo>
                    <a:pt x="477" y="1084"/>
                  </a:moveTo>
                  <a:cubicBezTo>
                    <a:pt x="727" y="1084"/>
                    <a:pt x="977" y="1215"/>
                    <a:pt x="1108" y="1429"/>
                  </a:cubicBezTo>
                  <a:lnTo>
                    <a:pt x="1251" y="1608"/>
                  </a:lnTo>
                  <a:cubicBezTo>
                    <a:pt x="1382" y="1798"/>
                    <a:pt x="1608" y="1917"/>
                    <a:pt x="1822" y="1917"/>
                  </a:cubicBezTo>
                  <a:lnTo>
                    <a:pt x="1822" y="2620"/>
                  </a:lnTo>
                  <a:cubicBezTo>
                    <a:pt x="1822" y="3120"/>
                    <a:pt x="1906" y="3596"/>
                    <a:pt x="2049" y="4072"/>
                  </a:cubicBezTo>
                  <a:cubicBezTo>
                    <a:pt x="1918" y="4001"/>
                    <a:pt x="1775" y="3929"/>
                    <a:pt x="1620" y="3870"/>
                  </a:cubicBezTo>
                  <a:cubicBezTo>
                    <a:pt x="1298" y="3739"/>
                    <a:pt x="965" y="3596"/>
                    <a:pt x="727" y="3334"/>
                  </a:cubicBezTo>
                  <a:cubicBezTo>
                    <a:pt x="441" y="3024"/>
                    <a:pt x="310" y="2560"/>
                    <a:pt x="310" y="1929"/>
                  </a:cubicBezTo>
                  <a:lnTo>
                    <a:pt x="310" y="1250"/>
                  </a:lnTo>
                  <a:cubicBezTo>
                    <a:pt x="310" y="1203"/>
                    <a:pt x="322" y="1155"/>
                    <a:pt x="358" y="1131"/>
                  </a:cubicBezTo>
                  <a:cubicBezTo>
                    <a:pt x="382" y="1096"/>
                    <a:pt x="429" y="1084"/>
                    <a:pt x="477" y="1084"/>
                  </a:cubicBezTo>
                  <a:close/>
                  <a:moveTo>
                    <a:pt x="8704" y="1084"/>
                  </a:moveTo>
                  <a:cubicBezTo>
                    <a:pt x="8752" y="1084"/>
                    <a:pt x="8799" y="1096"/>
                    <a:pt x="8823" y="1131"/>
                  </a:cubicBezTo>
                  <a:cubicBezTo>
                    <a:pt x="8847" y="1155"/>
                    <a:pt x="8871" y="1203"/>
                    <a:pt x="8871" y="1250"/>
                  </a:cubicBezTo>
                  <a:lnTo>
                    <a:pt x="8871" y="1929"/>
                  </a:lnTo>
                  <a:lnTo>
                    <a:pt x="8883" y="1929"/>
                  </a:lnTo>
                  <a:cubicBezTo>
                    <a:pt x="8883" y="2572"/>
                    <a:pt x="8752" y="3036"/>
                    <a:pt x="8466" y="3334"/>
                  </a:cubicBezTo>
                  <a:cubicBezTo>
                    <a:pt x="8228" y="3596"/>
                    <a:pt x="7883" y="3739"/>
                    <a:pt x="7573" y="3870"/>
                  </a:cubicBezTo>
                  <a:cubicBezTo>
                    <a:pt x="7430" y="3929"/>
                    <a:pt x="7263" y="3989"/>
                    <a:pt x="7133" y="4072"/>
                  </a:cubicBezTo>
                  <a:cubicBezTo>
                    <a:pt x="7275" y="3620"/>
                    <a:pt x="7347" y="3120"/>
                    <a:pt x="7347" y="2620"/>
                  </a:cubicBezTo>
                  <a:lnTo>
                    <a:pt x="7347" y="1917"/>
                  </a:lnTo>
                  <a:cubicBezTo>
                    <a:pt x="7585" y="1917"/>
                    <a:pt x="7799" y="1798"/>
                    <a:pt x="7930" y="1608"/>
                  </a:cubicBezTo>
                  <a:lnTo>
                    <a:pt x="8061" y="1429"/>
                  </a:lnTo>
                  <a:cubicBezTo>
                    <a:pt x="8216" y="1215"/>
                    <a:pt x="8454" y="1084"/>
                    <a:pt x="8704" y="1084"/>
                  </a:cubicBezTo>
                  <a:close/>
                  <a:moveTo>
                    <a:pt x="7347" y="345"/>
                  </a:moveTo>
                  <a:lnTo>
                    <a:pt x="7347" y="726"/>
                  </a:lnTo>
                  <a:lnTo>
                    <a:pt x="5954" y="726"/>
                  </a:lnTo>
                  <a:cubicBezTo>
                    <a:pt x="5859" y="726"/>
                    <a:pt x="5787" y="798"/>
                    <a:pt x="5787" y="893"/>
                  </a:cubicBezTo>
                  <a:cubicBezTo>
                    <a:pt x="5787" y="976"/>
                    <a:pt x="5859" y="1060"/>
                    <a:pt x="5954" y="1060"/>
                  </a:cubicBezTo>
                  <a:lnTo>
                    <a:pt x="7013" y="1060"/>
                  </a:lnTo>
                  <a:lnTo>
                    <a:pt x="7013" y="2620"/>
                  </a:lnTo>
                  <a:cubicBezTo>
                    <a:pt x="7037" y="4036"/>
                    <a:pt x="6359" y="5382"/>
                    <a:pt x="5204" y="6239"/>
                  </a:cubicBezTo>
                  <a:lnTo>
                    <a:pt x="5085" y="6322"/>
                  </a:lnTo>
                  <a:cubicBezTo>
                    <a:pt x="5061" y="6322"/>
                    <a:pt x="5025" y="6310"/>
                    <a:pt x="5001" y="6310"/>
                  </a:cubicBezTo>
                  <a:lnTo>
                    <a:pt x="4192" y="6310"/>
                  </a:lnTo>
                  <a:cubicBezTo>
                    <a:pt x="4168" y="6310"/>
                    <a:pt x="4132" y="6310"/>
                    <a:pt x="4108" y="6322"/>
                  </a:cubicBezTo>
                  <a:lnTo>
                    <a:pt x="3989" y="6239"/>
                  </a:lnTo>
                  <a:cubicBezTo>
                    <a:pt x="2846" y="5382"/>
                    <a:pt x="2156" y="4048"/>
                    <a:pt x="2156" y="2620"/>
                  </a:cubicBezTo>
                  <a:lnTo>
                    <a:pt x="2156" y="1060"/>
                  </a:lnTo>
                  <a:lnTo>
                    <a:pt x="5204" y="1060"/>
                  </a:lnTo>
                  <a:cubicBezTo>
                    <a:pt x="5299" y="1060"/>
                    <a:pt x="5370" y="976"/>
                    <a:pt x="5370" y="893"/>
                  </a:cubicBezTo>
                  <a:cubicBezTo>
                    <a:pt x="5370" y="798"/>
                    <a:pt x="5299" y="726"/>
                    <a:pt x="5204" y="726"/>
                  </a:cubicBezTo>
                  <a:lnTo>
                    <a:pt x="1810" y="726"/>
                  </a:lnTo>
                  <a:lnTo>
                    <a:pt x="1810" y="345"/>
                  </a:lnTo>
                  <a:close/>
                  <a:moveTo>
                    <a:pt x="5001" y="6632"/>
                  </a:moveTo>
                  <a:cubicBezTo>
                    <a:pt x="5061" y="6632"/>
                    <a:pt x="5108" y="6680"/>
                    <a:pt x="5108" y="6739"/>
                  </a:cubicBezTo>
                  <a:lnTo>
                    <a:pt x="5108" y="6858"/>
                  </a:lnTo>
                  <a:cubicBezTo>
                    <a:pt x="5108" y="6918"/>
                    <a:pt x="5061" y="6965"/>
                    <a:pt x="5001" y="6965"/>
                  </a:cubicBezTo>
                  <a:lnTo>
                    <a:pt x="4192" y="6965"/>
                  </a:lnTo>
                  <a:cubicBezTo>
                    <a:pt x="4132" y="6965"/>
                    <a:pt x="4085" y="6918"/>
                    <a:pt x="4085" y="6858"/>
                  </a:cubicBezTo>
                  <a:lnTo>
                    <a:pt x="4085" y="6739"/>
                  </a:lnTo>
                  <a:cubicBezTo>
                    <a:pt x="4085" y="6680"/>
                    <a:pt x="4132" y="6632"/>
                    <a:pt x="4192" y="6632"/>
                  </a:cubicBezTo>
                  <a:close/>
                  <a:moveTo>
                    <a:pt x="4787" y="7287"/>
                  </a:moveTo>
                  <a:lnTo>
                    <a:pt x="4787" y="8882"/>
                  </a:lnTo>
                  <a:lnTo>
                    <a:pt x="4406" y="8882"/>
                  </a:lnTo>
                  <a:lnTo>
                    <a:pt x="4406" y="7287"/>
                  </a:lnTo>
                  <a:close/>
                  <a:moveTo>
                    <a:pt x="5609" y="9216"/>
                  </a:moveTo>
                  <a:cubicBezTo>
                    <a:pt x="5728" y="9216"/>
                    <a:pt x="5823" y="9299"/>
                    <a:pt x="5823" y="9418"/>
                  </a:cubicBezTo>
                  <a:lnTo>
                    <a:pt x="5823" y="9609"/>
                  </a:lnTo>
                  <a:lnTo>
                    <a:pt x="4370" y="9609"/>
                  </a:lnTo>
                  <a:cubicBezTo>
                    <a:pt x="4287" y="9609"/>
                    <a:pt x="4204" y="9680"/>
                    <a:pt x="4204" y="9775"/>
                  </a:cubicBezTo>
                  <a:cubicBezTo>
                    <a:pt x="4204" y="9870"/>
                    <a:pt x="4287" y="9942"/>
                    <a:pt x="4370" y="9942"/>
                  </a:cubicBezTo>
                  <a:lnTo>
                    <a:pt x="6585" y="9942"/>
                  </a:lnTo>
                  <a:cubicBezTo>
                    <a:pt x="6609" y="9942"/>
                    <a:pt x="6621" y="9954"/>
                    <a:pt x="6632" y="9966"/>
                  </a:cubicBezTo>
                  <a:lnTo>
                    <a:pt x="6787" y="10763"/>
                  </a:lnTo>
                  <a:cubicBezTo>
                    <a:pt x="6787" y="10775"/>
                    <a:pt x="6787" y="10787"/>
                    <a:pt x="6763" y="10787"/>
                  </a:cubicBezTo>
                  <a:cubicBezTo>
                    <a:pt x="6763" y="10787"/>
                    <a:pt x="6752" y="10799"/>
                    <a:pt x="6740" y="10799"/>
                  </a:cubicBezTo>
                  <a:lnTo>
                    <a:pt x="2453" y="10799"/>
                  </a:lnTo>
                  <a:cubicBezTo>
                    <a:pt x="2441" y="10799"/>
                    <a:pt x="2418" y="10787"/>
                    <a:pt x="2418" y="10787"/>
                  </a:cubicBezTo>
                  <a:cubicBezTo>
                    <a:pt x="2418" y="10787"/>
                    <a:pt x="2406" y="10775"/>
                    <a:pt x="2406" y="10763"/>
                  </a:cubicBezTo>
                  <a:lnTo>
                    <a:pt x="2561" y="9966"/>
                  </a:lnTo>
                  <a:cubicBezTo>
                    <a:pt x="2561" y="9954"/>
                    <a:pt x="2572" y="9942"/>
                    <a:pt x="2596" y="9942"/>
                  </a:cubicBezTo>
                  <a:lnTo>
                    <a:pt x="3596" y="9942"/>
                  </a:lnTo>
                  <a:cubicBezTo>
                    <a:pt x="3692" y="9942"/>
                    <a:pt x="3763" y="9870"/>
                    <a:pt x="3763" y="9775"/>
                  </a:cubicBezTo>
                  <a:cubicBezTo>
                    <a:pt x="3763" y="9680"/>
                    <a:pt x="3692" y="9609"/>
                    <a:pt x="3596" y="9609"/>
                  </a:cubicBezTo>
                  <a:lnTo>
                    <a:pt x="3370" y="9609"/>
                  </a:lnTo>
                  <a:lnTo>
                    <a:pt x="3370" y="9418"/>
                  </a:lnTo>
                  <a:cubicBezTo>
                    <a:pt x="3370" y="9299"/>
                    <a:pt x="3465" y="9216"/>
                    <a:pt x="3584" y="9216"/>
                  </a:cubicBezTo>
                  <a:close/>
                  <a:moveTo>
                    <a:pt x="1810" y="0"/>
                  </a:moveTo>
                  <a:cubicBezTo>
                    <a:pt x="1656" y="0"/>
                    <a:pt x="1501" y="131"/>
                    <a:pt x="1501" y="310"/>
                  </a:cubicBezTo>
                  <a:lnTo>
                    <a:pt x="1501" y="726"/>
                  </a:lnTo>
                  <a:cubicBezTo>
                    <a:pt x="1501" y="893"/>
                    <a:pt x="1632" y="1036"/>
                    <a:pt x="1810" y="1036"/>
                  </a:cubicBezTo>
                  <a:lnTo>
                    <a:pt x="1846" y="1036"/>
                  </a:lnTo>
                  <a:lnTo>
                    <a:pt x="1846" y="1572"/>
                  </a:lnTo>
                  <a:cubicBezTo>
                    <a:pt x="1727" y="1572"/>
                    <a:pt x="1608" y="1512"/>
                    <a:pt x="1537" y="1417"/>
                  </a:cubicBezTo>
                  <a:lnTo>
                    <a:pt x="1394" y="1238"/>
                  </a:lnTo>
                  <a:cubicBezTo>
                    <a:pt x="1191" y="941"/>
                    <a:pt x="846" y="762"/>
                    <a:pt x="489" y="762"/>
                  </a:cubicBezTo>
                  <a:cubicBezTo>
                    <a:pt x="358" y="762"/>
                    <a:pt x="239" y="798"/>
                    <a:pt x="144" y="905"/>
                  </a:cubicBezTo>
                  <a:cubicBezTo>
                    <a:pt x="60" y="1000"/>
                    <a:pt x="1" y="1131"/>
                    <a:pt x="1" y="1250"/>
                  </a:cubicBezTo>
                  <a:lnTo>
                    <a:pt x="1" y="1929"/>
                  </a:lnTo>
                  <a:cubicBezTo>
                    <a:pt x="1" y="3560"/>
                    <a:pt x="834" y="3894"/>
                    <a:pt x="1501" y="4179"/>
                  </a:cubicBezTo>
                  <a:cubicBezTo>
                    <a:pt x="1870" y="4334"/>
                    <a:pt x="2203" y="4465"/>
                    <a:pt x="2370" y="4786"/>
                  </a:cubicBezTo>
                  <a:cubicBezTo>
                    <a:pt x="2406" y="4882"/>
                    <a:pt x="2394" y="4965"/>
                    <a:pt x="2334" y="5025"/>
                  </a:cubicBezTo>
                  <a:cubicBezTo>
                    <a:pt x="2284" y="5092"/>
                    <a:pt x="2191" y="5124"/>
                    <a:pt x="2108" y="5124"/>
                  </a:cubicBezTo>
                  <a:cubicBezTo>
                    <a:pt x="2073" y="5124"/>
                    <a:pt x="2041" y="5118"/>
                    <a:pt x="2013" y="5108"/>
                  </a:cubicBezTo>
                  <a:cubicBezTo>
                    <a:pt x="1894" y="5060"/>
                    <a:pt x="1870" y="4906"/>
                    <a:pt x="1870" y="4786"/>
                  </a:cubicBezTo>
                  <a:cubicBezTo>
                    <a:pt x="1870" y="4703"/>
                    <a:pt x="1810" y="4632"/>
                    <a:pt x="1727" y="4632"/>
                  </a:cubicBezTo>
                  <a:cubicBezTo>
                    <a:pt x="1632" y="4632"/>
                    <a:pt x="1560" y="4691"/>
                    <a:pt x="1560" y="4775"/>
                  </a:cubicBezTo>
                  <a:cubicBezTo>
                    <a:pt x="1560" y="4929"/>
                    <a:pt x="1572" y="5263"/>
                    <a:pt x="1894" y="5406"/>
                  </a:cubicBezTo>
                  <a:cubicBezTo>
                    <a:pt x="1965" y="5429"/>
                    <a:pt x="2037" y="5441"/>
                    <a:pt x="2108" y="5441"/>
                  </a:cubicBezTo>
                  <a:cubicBezTo>
                    <a:pt x="2275" y="5441"/>
                    <a:pt x="2453" y="5370"/>
                    <a:pt x="2572" y="5251"/>
                  </a:cubicBezTo>
                  <a:cubicBezTo>
                    <a:pt x="2584" y="5239"/>
                    <a:pt x="2608" y="5227"/>
                    <a:pt x="2608" y="5203"/>
                  </a:cubicBezTo>
                  <a:cubicBezTo>
                    <a:pt x="2918" y="5703"/>
                    <a:pt x="3323" y="6144"/>
                    <a:pt x="3811" y="6489"/>
                  </a:cubicBezTo>
                  <a:lnTo>
                    <a:pt x="3834" y="6501"/>
                  </a:lnTo>
                  <a:cubicBezTo>
                    <a:pt x="3799" y="6561"/>
                    <a:pt x="3775" y="6656"/>
                    <a:pt x="3775" y="6727"/>
                  </a:cubicBezTo>
                  <a:lnTo>
                    <a:pt x="3775" y="6846"/>
                  </a:lnTo>
                  <a:cubicBezTo>
                    <a:pt x="3775" y="7037"/>
                    <a:pt x="3918" y="7215"/>
                    <a:pt x="4096" y="7263"/>
                  </a:cubicBezTo>
                  <a:lnTo>
                    <a:pt x="4096" y="8870"/>
                  </a:lnTo>
                  <a:lnTo>
                    <a:pt x="3596" y="8870"/>
                  </a:lnTo>
                  <a:cubicBezTo>
                    <a:pt x="3299" y="8870"/>
                    <a:pt x="3061" y="9108"/>
                    <a:pt x="3061" y="9406"/>
                  </a:cubicBezTo>
                  <a:lnTo>
                    <a:pt x="3061" y="9597"/>
                  </a:lnTo>
                  <a:lnTo>
                    <a:pt x="2620" y="9597"/>
                  </a:lnTo>
                  <a:cubicBezTo>
                    <a:pt x="2441" y="9597"/>
                    <a:pt x="2287" y="9716"/>
                    <a:pt x="2263" y="9894"/>
                  </a:cubicBezTo>
                  <a:lnTo>
                    <a:pt x="2108" y="10680"/>
                  </a:lnTo>
                  <a:cubicBezTo>
                    <a:pt x="2096" y="10787"/>
                    <a:pt x="2108" y="10906"/>
                    <a:pt x="2191" y="10978"/>
                  </a:cubicBezTo>
                  <a:cubicBezTo>
                    <a:pt x="2263" y="11073"/>
                    <a:pt x="2370" y="11121"/>
                    <a:pt x="2465" y="11121"/>
                  </a:cubicBezTo>
                  <a:lnTo>
                    <a:pt x="6752" y="11121"/>
                  </a:lnTo>
                  <a:cubicBezTo>
                    <a:pt x="6859" y="11121"/>
                    <a:pt x="6966" y="11073"/>
                    <a:pt x="7037" y="10978"/>
                  </a:cubicBezTo>
                  <a:cubicBezTo>
                    <a:pt x="7109" y="10894"/>
                    <a:pt x="7144" y="10787"/>
                    <a:pt x="7109" y="10680"/>
                  </a:cubicBezTo>
                  <a:lnTo>
                    <a:pt x="6966" y="9894"/>
                  </a:lnTo>
                  <a:cubicBezTo>
                    <a:pt x="6930" y="9716"/>
                    <a:pt x="6787" y="9597"/>
                    <a:pt x="6609" y="9597"/>
                  </a:cubicBezTo>
                  <a:lnTo>
                    <a:pt x="6156" y="9597"/>
                  </a:lnTo>
                  <a:lnTo>
                    <a:pt x="6156" y="9406"/>
                  </a:lnTo>
                  <a:cubicBezTo>
                    <a:pt x="6156" y="9108"/>
                    <a:pt x="5918" y="8870"/>
                    <a:pt x="5620" y="8870"/>
                  </a:cubicBezTo>
                  <a:lnTo>
                    <a:pt x="5132" y="8870"/>
                  </a:lnTo>
                  <a:lnTo>
                    <a:pt x="5132" y="7263"/>
                  </a:lnTo>
                  <a:cubicBezTo>
                    <a:pt x="5311" y="7215"/>
                    <a:pt x="5442" y="7037"/>
                    <a:pt x="5442" y="6846"/>
                  </a:cubicBezTo>
                  <a:lnTo>
                    <a:pt x="5442" y="6727"/>
                  </a:lnTo>
                  <a:cubicBezTo>
                    <a:pt x="5442" y="6632"/>
                    <a:pt x="5418" y="6561"/>
                    <a:pt x="5382" y="6501"/>
                  </a:cubicBezTo>
                  <a:lnTo>
                    <a:pt x="5418" y="6489"/>
                  </a:lnTo>
                  <a:cubicBezTo>
                    <a:pt x="5894" y="6132"/>
                    <a:pt x="6311" y="5703"/>
                    <a:pt x="6621" y="5203"/>
                  </a:cubicBezTo>
                  <a:cubicBezTo>
                    <a:pt x="6632" y="5227"/>
                    <a:pt x="6656" y="5239"/>
                    <a:pt x="6656" y="5251"/>
                  </a:cubicBezTo>
                  <a:cubicBezTo>
                    <a:pt x="6775" y="5382"/>
                    <a:pt x="6954" y="5441"/>
                    <a:pt x="7109" y="5441"/>
                  </a:cubicBezTo>
                  <a:cubicBezTo>
                    <a:pt x="7192" y="5441"/>
                    <a:pt x="7263" y="5429"/>
                    <a:pt x="7335" y="5406"/>
                  </a:cubicBezTo>
                  <a:cubicBezTo>
                    <a:pt x="7644" y="5263"/>
                    <a:pt x="7668" y="4929"/>
                    <a:pt x="7668" y="4775"/>
                  </a:cubicBezTo>
                  <a:cubicBezTo>
                    <a:pt x="7668" y="4701"/>
                    <a:pt x="7603" y="4628"/>
                    <a:pt x="7531" y="4628"/>
                  </a:cubicBezTo>
                  <a:cubicBezTo>
                    <a:pt x="7521" y="4628"/>
                    <a:pt x="7511" y="4629"/>
                    <a:pt x="7502" y="4632"/>
                  </a:cubicBezTo>
                  <a:cubicBezTo>
                    <a:pt x="7406" y="4632"/>
                    <a:pt x="7335" y="4703"/>
                    <a:pt x="7347" y="4786"/>
                  </a:cubicBezTo>
                  <a:cubicBezTo>
                    <a:pt x="7347" y="4906"/>
                    <a:pt x="7335" y="5048"/>
                    <a:pt x="7216" y="5108"/>
                  </a:cubicBezTo>
                  <a:cubicBezTo>
                    <a:pt x="7188" y="5117"/>
                    <a:pt x="7158" y="5122"/>
                    <a:pt x="7128" y="5122"/>
                  </a:cubicBezTo>
                  <a:cubicBezTo>
                    <a:pt x="7043" y="5122"/>
                    <a:pt x="6956" y="5086"/>
                    <a:pt x="6894" y="5025"/>
                  </a:cubicBezTo>
                  <a:cubicBezTo>
                    <a:pt x="6835" y="4953"/>
                    <a:pt x="6811" y="4882"/>
                    <a:pt x="6859" y="4786"/>
                  </a:cubicBezTo>
                  <a:cubicBezTo>
                    <a:pt x="7025" y="4465"/>
                    <a:pt x="7335" y="4334"/>
                    <a:pt x="7728" y="4179"/>
                  </a:cubicBezTo>
                  <a:cubicBezTo>
                    <a:pt x="8395" y="3917"/>
                    <a:pt x="9228" y="3572"/>
                    <a:pt x="9228" y="1929"/>
                  </a:cubicBezTo>
                  <a:lnTo>
                    <a:pt x="9228" y="1250"/>
                  </a:lnTo>
                  <a:cubicBezTo>
                    <a:pt x="9216" y="1131"/>
                    <a:pt x="9168" y="1000"/>
                    <a:pt x="9061" y="905"/>
                  </a:cubicBezTo>
                  <a:cubicBezTo>
                    <a:pt x="8978" y="822"/>
                    <a:pt x="8859" y="762"/>
                    <a:pt x="8716" y="762"/>
                  </a:cubicBezTo>
                  <a:cubicBezTo>
                    <a:pt x="8359" y="762"/>
                    <a:pt x="8025" y="941"/>
                    <a:pt x="7811" y="1238"/>
                  </a:cubicBezTo>
                  <a:lnTo>
                    <a:pt x="7680" y="1417"/>
                  </a:lnTo>
                  <a:cubicBezTo>
                    <a:pt x="7609" y="1512"/>
                    <a:pt x="7490" y="1572"/>
                    <a:pt x="7371" y="1572"/>
                  </a:cubicBezTo>
                  <a:lnTo>
                    <a:pt x="7371" y="1036"/>
                  </a:lnTo>
                  <a:lnTo>
                    <a:pt x="7394" y="1036"/>
                  </a:lnTo>
                  <a:cubicBezTo>
                    <a:pt x="7561" y="1036"/>
                    <a:pt x="7704" y="905"/>
                    <a:pt x="7704" y="726"/>
                  </a:cubicBezTo>
                  <a:lnTo>
                    <a:pt x="7704" y="310"/>
                  </a:lnTo>
                  <a:cubicBezTo>
                    <a:pt x="7704" y="143"/>
                    <a:pt x="7573" y="0"/>
                    <a:pt x="739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32" name="Google Shape;10332;p78"/>
            <p:cNvSpPr/>
            <p:nvPr/>
          </p:nvSpPr>
          <p:spPr>
            <a:xfrm>
              <a:off x="4118903" y="3867139"/>
              <a:ext cx="93987" cy="87971"/>
            </a:xfrm>
            <a:custGeom>
              <a:avLst/>
              <a:gdLst/>
              <a:ahLst/>
              <a:cxnLst/>
              <a:rect l="l" t="t" r="r" b="b"/>
              <a:pathLst>
                <a:path w="2953" h="2764" extrusionOk="0">
                  <a:moveTo>
                    <a:pt x="1477" y="489"/>
                  </a:moveTo>
                  <a:lnTo>
                    <a:pt x="1727" y="989"/>
                  </a:lnTo>
                  <a:cubicBezTo>
                    <a:pt x="1762" y="1049"/>
                    <a:pt x="1822" y="1096"/>
                    <a:pt x="1881" y="1096"/>
                  </a:cubicBezTo>
                  <a:lnTo>
                    <a:pt x="2441" y="1180"/>
                  </a:lnTo>
                  <a:lnTo>
                    <a:pt x="2036" y="1584"/>
                  </a:lnTo>
                  <a:cubicBezTo>
                    <a:pt x="2000" y="1632"/>
                    <a:pt x="1977" y="1692"/>
                    <a:pt x="1977" y="1763"/>
                  </a:cubicBezTo>
                  <a:lnTo>
                    <a:pt x="2072" y="2335"/>
                  </a:lnTo>
                  <a:lnTo>
                    <a:pt x="1560" y="2061"/>
                  </a:lnTo>
                  <a:cubicBezTo>
                    <a:pt x="1536" y="2049"/>
                    <a:pt x="1500" y="2037"/>
                    <a:pt x="1477" y="2037"/>
                  </a:cubicBezTo>
                  <a:cubicBezTo>
                    <a:pt x="1441" y="2037"/>
                    <a:pt x="1417" y="2049"/>
                    <a:pt x="1381" y="2061"/>
                  </a:cubicBezTo>
                  <a:lnTo>
                    <a:pt x="881" y="2335"/>
                  </a:lnTo>
                  <a:lnTo>
                    <a:pt x="965" y="1763"/>
                  </a:lnTo>
                  <a:cubicBezTo>
                    <a:pt x="988" y="1703"/>
                    <a:pt x="953" y="1632"/>
                    <a:pt x="905" y="1584"/>
                  </a:cubicBezTo>
                  <a:lnTo>
                    <a:pt x="512" y="1180"/>
                  </a:lnTo>
                  <a:lnTo>
                    <a:pt x="1072" y="1096"/>
                  </a:lnTo>
                  <a:cubicBezTo>
                    <a:pt x="1131" y="1084"/>
                    <a:pt x="1191" y="1049"/>
                    <a:pt x="1227" y="989"/>
                  </a:cubicBezTo>
                  <a:lnTo>
                    <a:pt x="1477" y="489"/>
                  </a:lnTo>
                  <a:close/>
                  <a:moveTo>
                    <a:pt x="1477" y="1"/>
                  </a:moveTo>
                  <a:cubicBezTo>
                    <a:pt x="1405" y="1"/>
                    <a:pt x="1322" y="49"/>
                    <a:pt x="1298" y="108"/>
                  </a:cubicBezTo>
                  <a:lnTo>
                    <a:pt x="953" y="799"/>
                  </a:lnTo>
                  <a:lnTo>
                    <a:pt x="191" y="906"/>
                  </a:lnTo>
                  <a:cubicBezTo>
                    <a:pt x="119" y="918"/>
                    <a:pt x="60" y="965"/>
                    <a:pt x="36" y="1037"/>
                  </a:cubicBezTo>
                  <a:cubicBezTo>
                    <a:pt x="0" y="1108"/>
                    <a:pt x="36" y="1180"/>
                    <a:pt x="72" y="1227"/>
                  </a:cubicBezTo>
                  <a:lnTo>
                    <a:pt x="631" y="1763"/>
                  </a:lnTo>
                  <a:lnTo>
                    <a:pt x="488" y="2525"/>
                  </a:lnTo>
                  <a:cubicBezTo>
                    <a:pt x="476" y="2596"/>
                    <a:pt x="512" y="2668"/>
                    <a:pt x="572" y="2716"/>
                  </a:cubicBezTo>
                  <a:cubicBezTo>
                    <a:pt x="604" y="2741"/>
                    <a:pt x="639" y="2753"/>
                    <a:pt x="676" y="2753"/>
                  </a:cubicBezTo>
                  <a:cubicBezTo>
                    <a:pt x="708" y="2753"/>
                    <a:pt x="741" y="2744"/>
                    <a:pt x="774" y="2727"/>
                  </a:cubicBezTo>
                  <a:lnTo>
                    <a:pt x="1465" y="2370"/>
                  </a:lnTo>
                  <a:lnTo>
                    <a:pt x="2143" y="2727"/>
                  </a:lnTo>
                  <a:cubicBezTo>
                    <a:pt x="2179" y="2751"/>
                    <a:pt x="2203" y="2763"/>
                    <a:pt x="2239" y="2763"/>
                  </a:cubicBezTo>
                  <a:cubicBezTo>
                    <a:pt x="2274" y="2763"/>
                    <a:pt x="2310" y="2751"/>
                    <a:pt x="2358" y="2716"/>
                  </a:cubicBezTo>
                  <a:cubicBezTo>
                    <a:pt x="2417" y="2668"/>
                    <a:pt x="2441" y="2596"/>
                    <a:pt x="2429" y="2525"/>
                  </a:cubicBezTo>
                  <a:lnTo>
                    <a:pt x="2298" y="1763"/>
                  </a:lnTo>
                  <a:lnTo>
                    <a:pt x="2846" y="1227"/>
                  </a:lnTo>
                  <a:cubicBezTo>
                    <a:pt x="2917" y="1180"/>
                    <a:pt x="2953" y="1108"/>
                    <a:pt x="2917" y="1037"/>
                  </a:cubicBezTo>
                  <a:cubicBezTo>
                    <a:pt x="2893" y="965"/>
                    <a:pt x="2834" y="918"/>
                    <a:pt x="2751" y="906"/>
                  </a:cubicBezTo>
                  <a:lnTo>
                    <a:pt x="2000" y="799"/>
                  </a:lnTo>
                  <a:lnTo>
                    <a:pt x="1655" y="108"/>
                  </a:lnTo>
                  <a:cubicBezTo>
                    <a:pt x="1619" y="37"/>
                    <a:pt x="1548" y="1"/>
                    <a:pt x="14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33" name="Google Shape;10333;p78"/>
          <p:cNvGrpSpPr/>
          <p:nvPr/>
        </p:nvGrpSpPr>
        <p:grpSpPr>
          <a:xfrm>
            <a:off x="10675340" y="4287726"/>
            <a:ext cx="431539" cy="404252"/>
            <a:chOff x="8006505" y="3390044"/>
            <a:chExt cx="323654" cy="30318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34" name="Google Shape;10334;p78"/>
            <p:cNvSpPr/>
            <p:nvPr/>
          </p:nvSpPr>
          <p:spPr>
            <a:xfrm>
              <a:off x="8006505" y="3390044"/>
              <a:ext cx="323654" cy="303189"/>
            </a:xfrm>
            <a:custGeom>
              <a:avLst/>
              <a:gdLst/>
              <a:ahLst/>
              <a:cxnLst/>
              <a:rect l="l" t="t" r="r" b="b"/>
              <a:pathLst>
                <a:path w="10169" h="9526" extrusionOk="0">
                  <a:moveTo>
                    <a:pt x="5358" y="322"/>
                  </a:moveTo>
                  <a:cubicBezTo>
                    <a:pt x="5704" y="322"/>
                    <a:pt x="5965" y="608"/>
                    <a:pt x="5965" y="930"/>
                  </a:cubicBezTo>
                  <a:lnTo>
                    <a:pt x="5965" y="1311"/>
                  </a:lnTo>
                  <a:cubicBezTo>
                    <a:pt x="5965" y="1584"/>
                    <a:pt x="6192" y="1811"/>
                    <a:pt x="6477" y="1811"/>
                  </a:cubicBezTo>
                  <a:lnTo>
                    <a:pt x="6620" y="1811"/>
                  </a:lnTo>
                  <a:cubicBezTo>
                    <a:pt x="6727" y="1811"/>
                    <a:pt x="6811" y="1906"/>
                    <a:pt x="6811" y="2001"/>
                  </a:cubicBezTo>
                  <a:lnTo>
                    <a:pt x="6811" y="3013"/>
                  </a:lnTo>
                  <a:cubicBezTo>
                    <a:pt x="6811" y="3120"/>
                    <a:pt x="6727" y="3204"/>
                    <a:pt x="6620" y="3204"/>
                  </a:cubicBezTo>
                  <a:lnTo>
                    <a:pt x="3465" y="3204"/>
                  </a:lnTo>
                  <a:cubicBezTo>
                    <a:pt x="3358" y="3204"/>
                    <a:pt x="3275" y="3120"/>
                    <a:pt x="3275" y="3013"/>
                  </a:cubicBezTo>
                  <a:lnTo>
                    <a:pt x="3322" y="2001"/>
                  </a:lnTo>
                  <a:cubicBezTo>
                    <a:pt x="3322" y="1894"/>
                    <a:pt x="3406" y="1811"/>
                    <a:pt x="3513" y="1811"/>
                  </a:cubicBezTo>
                  <a:lnTo>
                    <a:pt x="3656" y="1811"/>
                  </a:lnTo>
                  <a:cubicBezTo>
                    <a:pt x="3941" y="1811"/>
                    <a:pt x="4168" y="1584"/>
                    <a:pt x="4168" y="1311"/>
                  </a:cubicBezTo>
                  <a:lnTo>
                    <a:pt x="4168" y="930"/>
                  </a:lnTo>
                  <a:cubicBezTo>
                    <a:pt x="4168" y="596"/>
                    <a:pt x="4453" y="322"/>
                    <a:pt x="4775" y="322"/>
                  </a:cubicBezTo>
                  <a:close/>
                  <a:moveTo>
                    <a:pt x="9275" y="2239"/>
                  </a:moveTo>
                  <a:cubicBezTo>
                    <a:pt x="9585" y="2239"/>
                    <a:pt x="9847" y="2501"/>
                    <a:pt x="9847" y="2823"/>
                  </a:cubicBezTo>
                  <a:lnTo>
                    <a:pt x="9835" y="8633"/>
                  </a:lnTo>
                  <a:cubicBezTo>
                    <a:pt x="9835" y="8943"/>
                    <a:pt x="9585" y="9204"/>
                    <a:pt x="9252" y="9204"/>
                  </a:cubicBezTo>
                  <a:lnTo>
                    <a:pt x="881" y="9204"/>
                  </a:lnTo>
                  <a:cubicBezTo>
                    <a:pt x="560" y="9204"/>
                    <a:pt x="298" y="8954"/>
                    <a:pt x="298" y="8633"/>
                  </a:cubicBezTo>
                  <a:lnTo>
                    <a:pt x="298" y="2823"/>
                  </a:lnTo>
                  <a:cubicBezTo>
                    <a:pt x="298" y="2513"/>
                    <a:pt x="548" y="2239"/>
                    <a:pt x="881" y="2239"/>
                  </a:cubicBezTo>
                  <a:lnTo>
                    <a:pt x="2977" y="2239"/>
                  </a:lnTo>
                  <a:lnTo>
                    <a:pt x="2977" y="2775"/>
                  </a:lnTo>
                  <a:lnTo>
                    <a:pt x="1001" y="2775"/>
                  </a:lnTo>
                  <a:cubicBezTo>
                    <a:pt x="905" y="2775"/>
                    <a:pt x="834" y="2858"/>
                    <a:pt x="834" y="2942"/>
                  </a:cubicBezTo>
                  <a:lnTo>
                    <a:pt x="834" y="8514"/>
                  </a:lnTo>
                  <a:cubicBezTo>
                    <a:pt x="834" y="8597"/>
                    <a:pt x="905" y="8669"/>
                    <a:pt x="1001" y="8669"/>
                  </a:cubicBezTo>
                  <a:lnTo>
                    <a:pt x="6418" y="8669"/>
                  </a:lnTo>
                  <a:cubicBezTo>
                    <a:pt x="6501" y="8669"/>
                    <a:pt x="6573" y="8597"/>
                    <a:pt x="6573" y="8514"/>
                  </a:cubicBezTo>
                  <a:cubicBezTo>
                    <a:pt x="6573" y="8419"/>
                    <a:pt x="6501" y="8347"/>
                    <a:pt x="6418" y="8347"/>
                  </a:cubicBezTo>
                  <a:lnTo>
                    <a:pt x="1155" y="8347"/>
                  </a:lnTo>
                  <a:lnTo>
                    <a:pt x="1155" y="3108"/>
                  </a:lnTo>
                  <a:lnTo>
                    <a:pt x="2989" y="3108"/>
                  </a:lnTo>
                  <a:cubicBezTo>
                    <a:pt x="3037" y="3347"/>
                    <a:pt x="3239" y="3537"/>
                    <a:pt x="3501" y="3537"/>
                  </a:cubicBezTo>
                  <a:lnTo>
                    <a:pt x="6656" y="3537"/>
                  </a:lnTo>
                  <a:cubicBezTo>
                    <a:pt x="6906" y="3537"/>
                    <a:pt x="7108" y="3359"/>
                    <a:pt x="7156" y="3108"/>
                  </a:cubicBezTo>
                  <a:lnTo>
                    <a:pt x="8990" y="3108"/>
                  </a:lnTo>
                  <a:lnTo>
                    <a:pt x="8990" y="8347"/>
                  </a:lnTo>
                  <a:lnTo>
                    <a:pt x="7216" y="8347"/>
                  </a:lnTo>
                  <a:cubicBezTo>
                    <a:pt x="7132" y="8347"/>
                    <a:pt x="7049" y="8419"/>
                    <a:pt x="7049" y="8514"/>
                  </a:cubicBezTo>
                  <a:cubicBezTo>
                    <a:pt x="7049" y="8597"/>
                    <a:pt x="7132" y="8669"/>
                    <a:pt x="7216" y="8669"/>
                  </a:cubicBezTo>
                  <a:lnTo>
                    <a:pt x="9156" y="8669"/>
                  </a:lnTo>
                  <a:cubicBezTo>
                    <a:pt x="9240" y="8669"/>
                    <a:pt x="9311" y="8597"/>
                    <a:pt x="9311" y="8514"/>
                  </a:cubicBezTo>
                  <a:lnTo>
                    <a:pt x="9311" y="2942"/>
                  </a:lnTo>
                  <a:cubicBezTo>
                    <a:pt x="9311" y="2858"/>
                    <a:pt x="9240" y="2775"/>
                    <a:pt x="9156" y="2775"/>
                  </a:cubicBezTo>
                  <a:lnTo>
                    <a:pt x="7168" y="2775"/>
                  </a:lnTo>
                  <a:lnTo>
                    <a:pt x="7168" y="2239"/>
                  </a:lnTo>
                  <a:close/>
                  <a:moveTo>
                    <a:pt x="4787" y="1"/>
                  </a:moveTo>
                  <a:cubicBezTo>
                    <a:pt x="4275" y="1"/>
                    <a:pt x="3858" y="418"/>
                    <a:pt x="3858" y="930"/>
                  </a:cubicBezTo>
                  <a:lnTo>
                    <a:pt x="3858" y="1311"/>
                  </a:lnTo>
                  <a:cubicBezTo>
                    <a:pt x="3858" y="1406"/>
                    <a:pt x="3763" y="1501"/>
                    <a:pt x="3656" y="1501"/>
                  </a:cubicBezTo>
                  <a:lnTo>
                    <a:pt x="3513" y="1501"/>
                  </a:lnTo>
                  <a:cubicBezTo>
                    <a:pt x="3263" y="1501"/>
                    <a:pt x="3048" y="1680"/>
                    <a:pt x="3001" y="1930"/>
                  </a:cubicBezTo>
                  <a:lnTo>
                    <a:pt x="893" y="1930"/>
                  </a:lnTo>
                  <a:cubicBezTo>
                    <a:pt x="405" y="1930"/>
                    <a:pt x="0" y="2335"/>
                    <a:pt x="0" y="2823"/>
                  </a:cubicBezTo>
                  <a:lnTo>
                    <a:pt x="0" y="8633"/>
                  </a:lnTo>
                  <a:cubicBezTo>
                    <a:pt x="0" y="9121"/>
                    <a:pt x="405" y="9526"/>
                    <a:pt x="893" y="9526"/>
                  </a:cubicBezTo>
                  <a:lnTo>
                    <a:pt x="9263" y="9526"/>
                  </a:lnTo>
                  <a:cubicBezTo>
                    <a:pt x="9764" y="9526"/>
                    <a:pt x="10156" y="9121"/>
                    <a:pt x="10156" y="8633"/>
                  </a:cubicBezTo>
                  <a:lnTo>
                    <a:pt x="10156" y="2823"/>
                  </a:lnTo>
                  <a:cubicBezTo>
                    <a:pt x="10168" y="2335"/>
                    <a:pt x="9764" y="1930"/>
                    <a:pt x="9275" y="1930"/>
                  </a:cubicBezTo>
                  <a:lnTo>
                    <a:pt x="7156" y="1930"/>
                  </a:lnTo>
                  <a:cubicBezTo>
                    <a:pt x="7108" y="1692"/>
                    <a:pt x="6906" y="1501"/>
                    <a:pt x="6656" y="1501"/>
                  </a:cubicBezTo>
                  <a:lnTo>
                    <a:pt x="6501" y="1501"/>
                  </a:lnTo>
                  <a:cubicBezTo>
                    <a:pt x="6394" y="1501"/>
                    <a:pt x="6311" y="1406"/>
                    <a:pt x="6311" y="1311"/>
                  </a:cubicBezTo>
                  <a:lnTo>
                    <a:pt x="6311" y="930"/>
                  </a:lnTo>
                  <a:cubicBezTo>
                    <a:pt x="6311" y="418"/>
                    <a:pt x="5894" y="1"/>
                    <a:pt x="5370"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35" name="Google Shape;10335;p78"/>
            <p:cNvSpPr/>
            <p:nvPr/>
          </p:nvSpPr>
          <p:spPr>
            <a:xfrm>
              <a:off x="8148997" y="3444247"/>
              <a:ext cx="37907" cy="37938"/>
            </a:xfrm>
            <a:custGeom>
              <a:avLst/>
              <a:gdLst/>
              <a:ahLst/>
              <a:cxnLst/>
              <a:rect l="l" t="t" r="r" b="b"/>
              <a:pathLst>
                <a:path w="1191" h="1192" extrusionOk="0">
                  <a:moveTo>
                    <a:pt x="595" y="334"/>
                  </a:moveTo>
                  <a:cubicBezTo>
                    <a:pt x="750" y="334"/>
                    <a:pt x="869" y="453"/>
                    <a:pt x="869" y="596"/>
                  </a:cubicBezTo>
                  <a:cubicBezTo>
                    <a:pt x="869" y="751"/>
                    <a:pt x="750" y="870"/>
                    <a:pt x="595" y="870"/>
                  </a:cubicBezTo>
                  <a:cubicBezTo>
                    <a:pt x="453" y="870"/>
                    <a:pt x="334" y="751"/>
                    <a:pt x="334" y="596"/>
                  </a:cubicBezTo>
                  <a:cubicBezTo>
                    <a:pt x="334" y="453"/>
                    <a:pt x="453" y="334"/>
                    <a:pt x="595" y="334"/>
                  </a:cubicBezTo>
                  <a:close/>
                  <a:moveTo>
                    <a:pt x="595" y="1"/>
                  </a:moveTo>
                  <a:cubicBezTo>
                    <a:pt x="274" y="1"/>
                    <a:pt x="0" y="274"/>
                    <a:pt x="0" y="596"/>
                  </a:cubicBezTo>
                  <a:cubicBezTo>
                    <a:pt x="0" y="929"/>
                    <a:pt x="274" y="1191"/>
                    <a:pt x="595" y="1191"/>
                  </a:cubicBezTo>
                  <a:cubicBezTo>
                    <a:pt x="929" y="1191"/>
                    <a:pt x="1191" y="929"/>
                    <a:pt x="1191" y="596"/>
                  </a:cubicBezTo>
                  <a:cubicBezTo>
                    <a:pt x="1191" y="274"/>
                    <a:pt x="929" y="1"/>
                    <a:pt x="59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36" name="Google Shape;10336;p78"/>
            <p:cNvSpPr/>
            <p:nvPr/>
          </p:nvSpPr>
          <p:spPr>
            <a:xfrm>
              <a:off x="8089861" y="3526871"/>
              <a:ext cx="165630" cy="104617"/>
            </a:xfrm>
            <a:custGeom>
              <a:avLst/>
              <a:gdLst/>
              <a:ahLst/>
              <a:cxnLst/>
              <a:rect l="l" t="t" r="r" b="b"/>
              <a:pathLst>
                <a:path w="5204" h="3287" extrusionOk="0">
                  <a:moveTo>
                    <a:pt x="739" y="2024"/>
                  </a:moveTo>
                  <a:cubicBezTo>
                    <a:pt x="1001" y="2024"/>
                    <a:pt x="1215" y="2250"/>
                    <a:pt x="1215" y="2500"/>
                  </a:cubicBezTo>
                  <a:cubicBezTo>
                    <a:pt x="1239" y="2762"/>
                    <a:pt x="1013" y="2977"/>
                    <a:pt x="739" y="2977"/>
                  </a:cubicBezTo>
                  <a:cubicBezTo>
                    <a:pt x="477" y="2977"/>
                    <a:pt x="263" y="2750"/>
                    <a:pt x="263" y="2500"/>
                  </a:cubicBezTo>
                  <a:cubicBezTo>
                    <a:pt x="263" y="2227"/>
                    <a:pt x="489" y="2024"/>
                    <a:pt x="739" y="2024"/>
                  </a:cubicBezTo>
                  <a:close/>
                  <a:moveTo>
                    <a:pt x="4823" y="0"/>
                  </a:moveTo>
                  <a:cubicBezTo>
                    <a:pt x="4823" y="0"/>
                    <a:pt x="4811" y="0"/>
                    <a:pt x="4811" y="12"/>
                  </a:cubicBezTo>
                  <a:lnTo>
                    <a:pt x="4370" y="226"/>
                  </a:lnTo>
                  <a:cubicBezTo>
                    <a:pt x="4299" y="262"/>
                    <a:pt x="4275" y="357"/>
                    <a:pt x="4299" y="429"/>
                  </a:cubicBezTo>
                  <a:cubicBezTo>
                    <a:pt x="4334" y="481"/>
                    <a:pt x="4388" y="514"/>
                    <a:pt x="4447" y="514"/>
                  </a:cubicBezTo>
                  <a:cubicBezTo>
                    <a:pt x="4469" y="514"/>
                    <a:pt x="4491" y="510"/>
                    <a:pt x="4513" y="500"/>
                  </a:cubicBezTo>
                  <a:lnTo>
                    <a:pt x="4632" y="441"/>
                  </a:lnTo>
                  <a:lnTo>
                    <a:pt x="4632" y="441"/>
                  </a:lnTo>
                  <a:cubicBezTo>
                    <a:pt x="4418" y="1143"/>
                    <a:pt x="4049" y="1667"/>
                    <a:pt x="3537" y="1988"/>
                  </a:cubicBezTo>
                  <a:cubicBezTo>
                    <a:pt x="3037" y="2306"/>
                    <a:pt x="2479" y="2385"/>
                    <a:pt x="2070" y="2385"/>
                  </a:cubicBezTo>
                  <a:cubicBezTo>
                    <a:pt x="1866" y="2385"/>
                    <a:pt x="1699" y="2365"/>
                    <a:pt x="1596" y="2346"/>
                  </a:cubicBezTo>
                  <a:cubicBezTo>
                    <a:pt x="1537" y="1977"/>
                    <a:pt x="1191" y="1679"/>
                    <a:pt x="799" y="1679"/>
                  </a:cubicBezTo>
                  <a:cubicBezTo>
                    <a:pt x="358" y="1679"/>
                    <a:pt x="1" y="2036"/>
                    <a:pt x="1" y="2477"/>
                  </a:cubicBezTo>
                  <a:cubicBezTo>
                    <a:pt x="1" y="2929"/>
                    <a:pt x="358" y="3286"/>
                    <a:pt x="799" y="3286"/>
                  </a:cubicBezTo>
                  <a:cubicBezTo>
                    <a:pt x="1180" y="3286"/>
                    <a:pt x="1501" y="3012"/>
                    <a:pt x="1572" y="2679"/>
                  </a:cubicBezTo>
                  <a:cubicBezTo>
                    <a:pt x="1691" y="2691"/>
                    <a:pt x="1858" y="2703"/>
                    <a:pt x="2049" y="2703"/>
                  </a:cubicBezTo>
                  <a:cubicBezTo>
                    <a:pt x="2501" y="2703"/>
                    <a:pt x="3120" y="2619"/>
                    <a:pt x="3692" y="2262"/>
                  </a:cubicBezTo>
                  <a:cubicBezTo>
                    <a:pt x="4251" y="1905"/>
                    <a:pt x="4656" y="1334"/>
                    <a:pt x="4894" y="595"/>
                  </a:cubicBezTo>
                  <a:lnTo>
                    <a:pt x="4930" y="631"/>
                  </a:lnTo>
                  <a:cubicBezTo>
                    <a:pt x="4954" y="691"/>
                    <a:pt x="5013" y="726"/>
                    <a:pt x="5073" y="726"/>
                  </a:cubicBezTo>
                  <a:cubicBezTo>
                    <a:pt x="5109" y="726"/>
                    <a:pt x="5120" y="726"/>
                    <a:pt x="5144" y="714"/>
                  </a:cubicBezTo>
                  <a:cubicBezTo>
                    <a:pt x="5180" y="679"/>
                    <a:pt x="5204" y="584"/>
                    <a:pt x="5180" y="500"/>
                  </a:cubicBezTo>
                  <a:lnTo>
                    <a:pt x="4966" y="72"/>
                  </a:lnTo>
                  <a:cubicBezTo>
                    <a:pt x="4966" y="72"/>
                    <a:pt x="4966" y="60"/>
                    <a:pt x="4954" y="60"/>
                  </a:cubicBezTo>
                  <a:lnTo>
                    <a:pt x="4930" y="24"/>
                  </a:lnTo>
                  <a:lnTo>
                    <a:pt x="4906" y="12"/>
                  </a:lnTo>
                  <a:cubicBezTo>
                    <a:pt x="4906" y="12"/>
                    <a:pt x="4894" y="12"/>
                    <a:pt x="489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37" name="Google Shape;10337;p78"/>
            <p:cNvSpPr/>
            <p:nvPr/>
          </p:nvSpPr>
          <p:spPr>
            <a:xfrm>
              <a:off x="8067519" y="3519742"/>
              <a:ext cx="32241" cy="30268"/>
            </a:xfrm>
            <a:custGeom>
              <a:avLst/>
              <a:gdLst/>
              <a:ahLst/>
              <a:cxnLst/>
              <a:rect l="l" t="t" r="r" b="b"/>
              <a:pathLst>
                <a:path w="1013" h="951" extrusionOk="0">
                  <a:moveTo>
                    <a:pt x="173" y="1"/>
                  </a:moveTo>
                  <a:cubicBezTo>
                    <a:pt x="131" y="1"/>
                    <a:pt x="90" y="16"/>
                    <a:pt x="60" y="46"/>
                  </a:cubicBezTo>
                  <a:cubicBezTo>
                    <a:pt x="0" y="105"/>
                    <a:pt x="0" y="212"/>
                    <a:pt x="60" y="272"/>
                  </a:cubicBezTo>
                  <a:lnTo>
                    <a:pt x="274" y="474"/>
                  </a:lnTo>
                  <a:lnTo>
                    <a:pt x="60" y="688"/>
                  </a:lnTo>
                  <a:cubicBezTo>
                    <a:pt x="0" y="748"/>
                    <a:pt x="0" y="843"/>
                    <a:pt x="60" y="903"/>
                  </a:cubicBezTo>
                  <a:cubicBezTo>
                    <a:pt x="96" y="938"/>
                    <a:pt x="131" y="950"/>
                    <a:pt x="179" y="950"/>
                  </a:cubicBezTo>
                  <a:cubicBezTo>
                    <a:pt x="227" y="950"/>
                    <a:pt x="274" y="938"/>
                    <a:pt x="298" y="903"/>
                  </a:cubicBezTo>
                  <a:lnTo>
                    <a:pt x="512" y="700"/>
                  </a:lnTo>
                  <a:lnTo>
                    <a:pt x="715" y="903"/>
                  </a:lnTo>
                  <a:cubicBezTo>
                    <a:pt x="750" y="938"/>
                    <a:pt x="786" y="950"/>
                    <a:pt x="834" y="950"/>
                  </a:cubicBezTo>
                  <a:cubicBezTo>
                    <a:pt x="881" y="950"/>
                    <a:pt x="929" y="938"/>
                    <a:pt x="953" y="903"/>
                  </a:cubicBezTo>
                  <a:cubicBezTo>
                    <a:pt x="1012" y="843"/>
                    <a:pt x="1012" y="748"/>
                    <a:pt x="953" y="688"/>
                  </a:cubicBezTo>
                  <a:lnTo>
                    <a:pt x="715" y="474"/>
                  </a:lnTo>
                  <a:lnTo>
                    <a:pt x="929" y="272"/>
                  </a:lnTo>
                  <a:cubicBezTo>
                    <a:pt x="989" y="212"/>
                    <a:pt x="989" y="105"/>
                    <a:pt x="929" y="46"/>
                  </a:cubicBezTo>
                  <a:cubicBezTo>
                    <a:pt x="899" y="16"/>
                    <a:pt x="858" y="1"/>
                    <a:pt x="816" y="1"/>
                  </a:cubicBezTo>
                  <a:cubicBezTo>
                    <a:pt x="774" y="1"/>
                    <a:pt x="733" y="16"/>
                    <a:pt x="703" y="46"/>
                  </a:cubicBezTo>
                  <a:lnTo>
                    <a:pt x="488" y="248"/>
                  </a:lnTo>
                  <a:lnTo>
                    <a:pt x="286" y="46"/>
                  </a:lnTo>
                  <a:cubicBezTo>
                    <a:pt x="256" y="16"/>
                    <a:pt x="215" y="1"/>
                    <a:pt x="17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38" name="Google Shape;10338;p78"/>
            <p:cNvSpPr/>
            <p:nvPr/>
          </p:nvSpPr>
          <p:spPr>
            <a:xfrm>
              <a:off x="8244479" y="3601602"/>
              <a:ext cx="32623" cy="30268"/>
            </a:xfrm>
            <a:custGeom>
              <a:avLst/>
              <a:gdLst/>
              <a:ahLst/>
              <a:cxnLst/>
              <a:rect l="l" t="t" r="r" b="b"/>
              <a:pathLst>
                <a:path w="1025" h="951" extrusionOk="0">
                  <a:moveTo>
                    <a:pt x="179" y="1"/>
                  </a:moveTo>
                  <a:cubicBezTo>
                    <a:pt x="140" y="1"/>
                    <a:pt x="102" y="15"/>
                    <a:pt x="72" y="45"/>
                  </a:cubicBezTo>
                  <a:cubicBezTo>
                    <a:pt x="1" y="105"/>
                    <a:pt x="1" y="212"/>
                    <a:pt x="72" y="271"/>
                  </a:cubicBezTo>
                  <a:lnTo>
                    <a:pt x="274" y="474"/>
                  </a:lnTo>
                  <a:lnTo>
                    <a:pt x="72" y="688"/>
                  </a:lnTo>
                  <a:cubicBezTo>
                    <a:pt x="1" y="748"/>
                    <a:pt x="1" y="855"/>
                    <a:pt x="72" y="914"/>
                  </a:cubicBezTo>
                  <a:cubicBezTo>
                    <a:pt x="96" y="938"/>
                    <a:pt x="143" y="950"/>
                    <a:pt x="179" y="950"/>
                  </a:cubicBezTo>
                  <a:cubicBezTo>
                    <a:pt x="227" y="950"/>
                    <a:pt x="274" y="938"/>
                    <a:pt x="298" y="914"/>
                  </a:cubicBezTo>
                  <a:lnTo>
                    <a:pt x="513" y="700"/>
                  </a:lnTo>
                  <a:lnTo>
                    <a:pt x="727" y="914"/>
                  </a:lnTo>
                  <a:cubicBezTo>
                    <a:pt x="751" y="938"/>
                    <a:pt x="798" y="950"/>
                    <a:pt x="846" y="950"/>
                  </a:cubicBezTo>
                  <a:cubicBezTo>
                    <a:pt x="882" y="950"/>
                    <a:pt x="929" y="938"/>
                    <a:pt x="965" y="914"/>
                  </a:cubicBezTo>
                  <a:cubicBezTo>
                    <a:pt x="1024" y="855"/>
                    <a:pt x="1024" y="748"/>
                    <a:pt x="965" y="688"/>
                  </a:cubicBezTo>
                  <a:lnTo>
                    <a:pt x="727" y="474"/>
                  </a:lnTo>
                  <a:lnTo>
                    <a:pt x="929" y="271"/>
                  </a:lnTo>
                  <a:cubicBezTo>
                    <a:pt x="989" y="212"/>
                    <a:pt x="989" y="105"/>
                    <a:pt x="929" y="45"/>
                  </a:cubicBezTo>
                  <a:cubicBezTo>
                    <a:pt x="899" y="15"/>
                    <a:pt x="858" y="1"/>
                    <a:pt x="816" y="1"/>
                  </a:cubicBezTo>
                  <a:cubicBezTo>
                    <a:pt x="774" y="1"/>
                    <a:pt x="733" y="15"/>
                    <a:pt x="703" y="45"/>
                  </a:cubicBezTo>
                  <a:lnTo>
                    <a:pt x="501" y="260"/>
                  </a:lnTo>
                  <a:lnTo>
                    <a:pt x="286" y="45"/>
                  </a:lnTo>
                  <a:cubicBezTo>
                    <a:pt x="257" y="15"/>
                    <a:pt x="218" y="1"/>
                    <a:pt x="17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39" name="Google Shape;10339;p78"/>
            <p:cNvSpPr/>
            <p:nvPr/>
          </p:nvSpPr>
          <p:spPr>
            <a:xfrm>
              <a:off x="8156190" y="3533396"/>
              <a:ext cx="32241" cy="30236"/>
            </a:xfrm>
            <a:custGeom>
              <a:avLst/>
              <a:gdLst/>
              <a:ahLst/>
              <a:cxnLst/>
              <a:rect l="l" t="t" r="r" b="b"/>
              <a:pathLst>
                <a:path w="1013" h="950" extrusionOk="0">
                  <a:moveTo>
                    <a:pt x="167" y="0"/>
                  </a:moveTo>
                  <a:cubicBezTo>
                    <a:pt x="128" y="0"/>
                    <a:pt x="90" y="15"/>
                    <a:pt x="60" y="45"/>
                  </a:cubicBezTo>
                  <a:cubicBezTo>
                    <a:pt x="0" y="105"/>
                    <a:pt x="0" y="212"/>
                    <a:pt x="60" y="271"/>
                  </a:cubicBezTo>
                  <a:lnTo>
                    <a:pt x="262" y="474"/>
                  </a:lnTo>
                  <a:lnTo>
                    <a:pt x="60" y="688"/>
                  </a:lnTo>
                  <a:cubicBezTo>
                    <a:pt x="0" y="748"/>
                    <a:pt x="0" y="855"/>
                    <a:pt x="60" y="914"/>
                  </a:cubicBezTo>
                  <a:cubicBezTo>
                    <a:pt x="84" y="938"/>
                    <a:pt x="131" y="950"/>
                    <a:pt x="179" y="950"/>
                  </a:cubicBezTo>
                  <a:cubicBezTo>
                    <a:pt x="215" y="950"/>
                    <a:pt x="262" y="938"/>
                    <a:pt x="298" y="914"/>
                  </a:cubicBezTo>
                  <a:lnTo>
                    <a:pt x="500" y="700"/>
                  </a:lnTo>
                  <a:lnTo>
                    <a:pt x="715" y="914"/>
                  </a:lnTo>
                  <a:cubicBezTo>
                    <a:pt x="739" y="938"/>
                    <a:pt x="786" y="950"/>
                    <a:pt x="834" y="950"/>
                  </a:cubicBezTo>
                  <a:cubicBezTo>
                    <a:pt x="870" y="950"/>
                    <a:pt x="917" y="938"/>
                    <a:pt x="953" y="914"/>
                  </a:cubicBezTo>
                  <a:cubicBezTo>
                    <a:pt x="1012" y="855"/>
                    <a:pt x="1012" y="748"/>
                    <a:pt x="953" y="688"/>
                  </a:cubicBezTo>
                  <a:lnTo>
                    <a:pt x="715" y="474"/>
                  </a:lnTo>
                  <a:lnTo>
                    <a:pt x="917" y="271"/>
                  </a:lnTo>
                  <a:cubicBezTo>
                    <a:pt x="977" y="212"/>
                    <a:pt x="977" y="105"/>
                    <a:pt x="917" y="45"/>
                  </a:cubicBezTo>
                  <a:cubicBezTo>
                    <a:pt x="887" y="15"/>
                    <a:pt x="849" y="0"/>
                    <a:pt x="810" y="0"/>
                  </a:cubicBezTo>
                  <a:cubicBezTo>
                    <a:pt x="771" y="0"/>
                    <a:pt x="733" y="15"/>
                    <a:pt x="703" y="45"/>
                  </a:cubicBezTo>
                  <a:lnTo>
                    <a:pt x="489" y="259"/>
                  </a:lnTo>
                  <a:lnTo>
                    <a:pt x="274" y="45"/>
                  </a:lnTo>
                  <a:cubicBezTo>
                    <a:pt x="244" y="15"/>
                    <a:pt x="206" y="0"/>
                    <a:pt x="16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40" name="Google Shape;10340;p78"/>
          <p:cNvGrpSpPr/>
          <p:nvPr/>
        </p:nvGrpSpPr>
        <p:grpSpPr>
          <a:xfrm>
            <a:off x="1732195" y="4843009"/>
            <a:ext cx="490653" cy="468416"/>
            <a:chOff x="1299146" y="3806507"/>
            <a:chExt cx="367990" cy="35131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41" name="Google Shape;10341;p78"/>
            <p:cNvSpPr/>
            <p:nvPr/>
          </p:nvSpPr>
          <p:spPr>
            <a:xfrm>
              <a:off x="1299146" y="3844414"/>
              <a:ext cx="321012" cy="313405"/>
            </a:xfrm>
            <a:custGeom>
              <a:avLst/>
              <a:gdLst/>
              <a:ahLst/>
              <a:cxnLst/>
              <a:rect l="l" t="t" r="r" b="b"/>
              <a:pathLst>
                <a:path w="10086" h="9847" extrusionOk="0">
                  <a:moveTo>
                    <a:pt x="8728" y="1"/>
                  </a:moveTo>
                  <a:cubicBezTo>
                    <a:pt x="8383" y="1"/>
                    <a:pt x="8038" y="143"/>
                    <a:pt x="7787" y="405"/>
                  </a:cubicBezTo>
                  <a:lnTo>
                    <a:pt x="6847" y="1346"/>
                  </a:lnTo>
                  <a:cubicBezTo>
                    <a:pt x="6775" y="1417"/>
                    <a:pt x="6775" y="1525"/>
                    <a:pt x="6847" y="1596"/>
                  </a:cubicBezTo>
                  <a:cubicBezTo>
                    <a:pt x="6883" y="1632"/>
                    <a:pt x="6927" y="1650"/>
                    <a:pt x="6972" y="1650"/>
                  </a:cubicBezTo>
                  <a:cubicBezTo>
                    <a:pt x="7017" y="1650"/>
                    <a:pt x="7061" y="1632"/>
                    <a:pt x="7097" y="1596"/>
                  </a:cubicBezTo>
                  <a:lnTo>
                    <a:pt x="8038" y="667"/>
                  </a:lnTo>
                  <a:cubicBezTo>
                    <a:pt x="8228" y="465"/>
                    <a:pt x="8478" y="370"/>
                    <a:pt x="8728" y="370"/>
                  </a:cubicBezTo>
                  <a:cubicBezTo>
                    <a:pt x="8990" y="370"/>
                    <a:pt x="9252" y="465"/>
                    <a:pt x="9431" y="667"/>
                  </a:cubicBezTo>
                  <a:cubicBezTo>
                    <a:pt x="9633" y="858"/>
                    <a:pt x="9728" y="1108"/>
                    <a:pt x="9728" y="1358"/>
                  </a:cubicBezTo>
                  <a:cubicBezTo>
                    <a:pt x="9728" y="1620"/>
                    <a:pt x="9633" y="1882"/>
                    <a:pt x="9431" y="2060"/>
                  </a:cubicBezTo>
                  <a:lnTo>
                    <a:pt x="8157" y="3346"/>
                  </a:lnTo>
                  <a:cubicBezTo>
                    <a:pt x="8014" y="3025"/>
                    <a:pt x="7835" y="2751"/>
                    <a:pt x="7585" y="2489"/>
                  </a:cubicBezTo>
                  <a:cubicBezTo>
                    <a:pt x="7085" y="1995"/>
                    <a:pt x="6427" y="1748"/>
                    <a:pt x="5769" y="1748"/>
                  </a:cubicBezTo>
                  <a:cubicBezTo>
                    <a:pt x="5112" y="1748"/>
                    <a:pt x="4454" y="1995"/>
                    <a:pt x="3954" y="2489"/>
                  </a:cubicBezTo>
                  <a:lnTo>
                    <a:pt x="989" y="5454"/>
                  </a:lnTo>
                  <a:cubicBezTo>
                    <a:pt x="1" y="6454"/>
                    <a:pt x="1" y="8085"/>
                    <a:pt x="989" y="9085"/>
                  </a:cubicBezTo>
                  <a:cubicBezTo>
                    <a:pt x="1501" y="9597"/>
                    <a:pt x="2156" y="9847"/>
                    <a:pt x="2811" y="9847"/>
                  </a:cubicBezTo>
                  <a:cubicBezTo>
                    <a:pt x="3466" y="9847"/>
                    <a:pt x="4120" y="9597"/>
                    <a:pt x="4620" y="9085"/>
                  </a:cubicBezTo>
                  <a:lnTo>
                    <a:pt x="6204" y="7513"/>
                  </a:lnTo>
                  <a:cubicBezTo>
                    <a:pt x="6275" y="7430"/>
                    <a:pt x="6275" y="7323"/>
                    <a:pt x="6204" y="7251"/>
                  </a:cubicBezTo>
                  <a:cubicBezTo>
                    <a:pt x="6182" y="7243"/>
                    <a:pt x="6152" y="7237"/>
                    <a:pt x="6120" y="7237"/>
                  </a:cubicBezTo>
                  <a:cubicBezTo>
                    <a:pt x="6064" y="7237"/>
                    <a:pt x="5999" y="7254"/>
                    <a:pt x="5954" y="7299"/>
                  </a:cubicBezTo>
                  <a:lnTo>
                    <a:pt x="4370" y="8883"/>
                  </a:lnTo>
                  <a:cubicBezTo>
                    <a:pt x="3954" y="9299"/>
                    <a:pt x="3394" y="9537"/>
                    <a:pt x="2811" y="9537"/>
                  </a:cubicBezTo>
                  <a:cubicBezTo>
                    <a:pt x="2215" y="9537"/>
                    <a:pt x="1668" y="9311"/>
                    <a:pt x="1251" y="8883"/>
                  </a:cubicBezTo>
                  <a:cubicBezTo>
                    <a:pt x="382" y="8013"/>
                    <a:pt x="382" y="6597"/>
                    <a:pt x="1251" y="5739"/>
                  </a:cubicBezTo>
                  <a:lnTo>
                    <a:pt x="4204" y="2775"/>
                  </a:lnTo>
                  <a:cubicBezTo>
                    <a:pt x="4620" y="2358"/>
                    <a:pt x="5192" y="2120"/>
                    <a:pt x="5775" y="2120"/>
                  </a:cubicBezTo>
                  <a:cubicBezTo>
                    <a:pt x="6371" y="2120"/>
                    <a:pt x="6918" y="2346"/>
                    <a:pt x="7335" y="2775"/>
                  </a:cubicBezTo>
                  <a:cubicBezTo>
                    <a:pt x="7573" y="3013"/>
                    <a:pt x="7764" y="3310"/>
                    <a:pt x="7871" y="3644"/>
                  </a:cubicBezTo>
                  <a:lnTo>
                    <a:pt x="6478" y="5037"/>
                  </a:lnTo>
                  <a:cubicBezTo>
                    <a:pt x="6275" y="5227"/>
                    <a:pt x="6025" y="5335"/>
                    <a:pt x="5775" y="5335"/>
                  </a:cubicBezTo>
                  <a:cubicBezTo>
                    <a:pt x="5501" y="5335"/>
                    <a:pt x="5251" y="5227"/>
                    <a:pt x="5073" y="5037"/>
                  </a:cubicBezTo>
                  <a:cubicBezTo>
                    <a:pt x="4990" y="4942"/>
                    <a:pt x="4906" y="4834"/>
                    <a:pt x="4847" y="4703"/>
                  </a:cubicBezTo>
                  <a:cubicBezTo>
                    <a:pt x="4828" y="4639"/>
                    <a:pt x="4760" y="4596"/>
                    <a:pt x="4692" y="4596"/>
                  </a:cubicBezTo>
                  <a:cubicBezTo>
                    <a:pt x="4672" y="4596"/>
                    <a:pt x="4651" y="4600"/>
                    <a:pt x="4632" y="4608"/>
                  </a:cubicBezTo>
                  <a:cubicBezTo>
                    <a:pt x="4537" y="4632"/>
                    <a:pt x="4489" y="4739"/>
                    <a:pt x="4525" y="4823"/>
                  </a:cubicBezTo>
                  <a:cubicBezTo>
                    <a:pt x="4597" y="4989"/>
                    <a:pt x="4692" y="5144"/>
                    <a:pt x="4823" y="5275"/>
                  </a:cubicBezTo>
                  <a:cubicBezTo>
                    <a:pt x="5073" y="5525"/>
                    <a:pt x="5418" y="5680"/>
                    <a:pt x="5775" y="5680"/>
                  </a:cubicBezTo>
                  <a:cubicBezTo>
                    <a:pt x="6133" y="5680"/>
                    <a:pt x="6478" y="5537"/>
                    <a:pt x="6728" y="5275"/>
                  </a:cubicBezTo>
                  <a:lnTo>
                    <a:pt x="9681" y="2310"/>
                  </a:lnTo>
                  <a:cubicBezTo>
                    <a:pt x="9943" y="2060"/>
                    <a:pt x="10085" y="1715"/>
                    <a:pt x="10085" y="1358"/>
                  </a:cubicBezTo>
                  <a:cubicBezTo>
                    <a:pt x="10085" y="1001"/>
                    <a:pt x="9954" y="655"/>
                    <a:pt x="9681" y="405"/>
                  </a:cubicBezTo>
                  <a:cubicBezTo>
                    <a:pt x="9431" y="155"/>
                    <a:pt x="9085" y="1"/>
                    <a:pt x="8728"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42" name="Google Shape;10342;p78"/>
            <p:cNvSpPr/>
            <p:nvPr/>
          </p:nvSpPr>
          <p:spPr>
            <a:xfrm>
              <a:off x="1345391" y="3806507"/>
              <a:ext cx="321744" cy="313819"/>
            </a:xfrm>
            <a:custGeom>
              <a:avLst/>
              <a:gdLst/>
              <a:ahLst/>
              <a:cxnLst/>
              <a:rect l="l" t="t" r="r" b="b"/>
              <a:pathLst>
                <a:path w="10109" h="9860" extrusionOk="0">
                  <a:moveTo>
                    <a:pt x="7281" y="1"/>
                  </a:moveTo>
                  <a:cubicBezTo>
                    <a:pt x="6623" y="1"/>
                    <a:pt x="5965" y="251"/>
                    <a:pt x="5465" y="751"/>
                  </a:cubicBezTo>
                  <a:lnTo>
                    <a:pt x="3894" y="2335"/>
                  </a:lnTo>
                  <a:cubicBezTo>
                    <a:pt x="3810" y="2406"/>
                    <a:pt x="3810" y="2513"/>
                    <a:pt x="3894" y="2585"/>
                  </a:cubicBezTo>
                  <a:cubicBezTo>
                    <a:pt x="3929" y="2620"/>
                    <a:pt x="3974" y="2638"/>
                    <a:pt x="4019" y="2638"/>
                  </a:cubicBezTo>
                  <a:cubicBezTo>
                    <a:pt x="4063" y="2638"/>
                    <a:pt x="4108" y="2620"/>
                    <a:pt x="4144" y="2585"/>
                  </a:cubicBezTo>
                  <a:lnTo>
                    <a:pt x="5715" y="1001"/>
                  </a:lnTo>
                  <a:cubicBezTo>
                    <a:pt x="6150" y="572"/>
                    <a:pt x="6721" y="358"/>
                    <a:pt x="7291" y="358"/>
                  </a:cubicBezTo>
                  <a:cubicBezTo>
                    <a:pt x="7861" y="358"/>
                    <a:pt x="8430" y="572"/>
                    <a:pt x="8859" y="1001"/>
                  </a:cubicBezTo>
                  <a:cubicBezTo>
                    <a:pt x="9728" y="1870"/>
                    <a:pt x="9728" y="3287"/>
                    <a:pt x="8859" y="4144"/>
                  </a:cubicBezTo>
                  <a:lnTo>
                    <a:pt x="5882" y="7097"/>
                  </a:lnTo>
                  <a:cubicBezTo>
                    <a:pt x="5465" y="7514"/>
                    <a:pt x="4894" y="7752"/>
                    <a:pt x="4322" y="7752"/>
                  </a:cubicBezTo>
                  <a:cubicBezTo>
                    <a:pt x="3727" y="7752"/>
                    <a:pt x="3179" y="7526"/>
                    <a:pt x="2763" y="7097"/>
                  </a:cubicBezTo>
                  <a:cubicBezTo>
                    <a:pt x="2513" y="6859"/>
                    <a:pt x="2322" y="6561"/>
                    <a:pt x="2215" y="6228"/>
                  </a:cubicBezTo>
                  <a:lnTo>
                    <a:pt x="3620" y="4835"/>
                  </a:lnTo>
                  <a:cubicBezTo>
                    <a:pt x="3810" y="4632"/>
                    <a:pt x="4060" y="4537"/>
                    <a:pt x="4322" y="4537"/>
                  </a:cubicBezTo>
                  <a:cubicBezTo>
                    <a:pt x="4584" y="4537"/>
                    <a:pt x="4834" y="4632"/>
                    <a:pt x="5013" y="4835"/>
                  </a:cubicBezTo>
                  <a:cubicBezTo>
                    <a:pt x="5108" y="4918"/>
                    <a:pt x="5180" y="5037"/>
                    <a:pt x="5239" y="5156"/>
                  </a:cubicBezTo>
                  <a:cubicBezTo>
                    <a:pt x="5268" y="5232"/>
                    <a:pt x="5334" y="5271"/>
                    <a:pt x="5409" y="5271"/>
                  </a:cubicBezTo>
                  <a:cubicBezTo>
                    <a:pt x="5427" y="5271"/>
                    <a:pt x="5446" y="5268"/>
                    <a:pt x="5465" y="5263"/>
                  </a:cubicBezTo>
                  <a:cubicBezTo>
                    <a:pt x="5549" y="5228"/>
                    <a:pt x="5596" y="5132"/>
                    <a:pt x="5572" y="5037"/>
                  </a:cubicBezTo>
                  <a:cubicBezTo>
                    <a:pt x="5489" y="4871"/>
                    <a:pt x="5406" y="4728"/>
                    <a:pt x="5275" y="4597"/>
                  </a:cubicBezTo>
                  <a:cubicBezTo>
                    <a:pt x="5013" y="4335"/>
                    <a:pt x="4680" y="4192"/>
                    <a:pt x="4322" y="4192"/>
                  </a:cubicBezTo>
                  <a:cubicBezTo>
                    <a:pt x="3965" y="4192"/>
                    <a:pt x="3620" y="4323"/>
                    <a:pt x="3370" y="4597"/>
                  </a:cubicBezTo>
                  <a:lnTo>
                    <a:pt x="1917" y="6037"/>
                  </a:lnTo>
                  <a:cubicBezTo>
                    <a:pt x="1893" y="6049"/>
                    <a:pt x="1882" y="6061"/>
                    <a:pt x="1870" y="6097"/>
                  </a:cubicBezTo>
                  <a:lnTo>
                    <a:pt x="405" y="7549"/>
                  </a:lnTo>
                  <a:cubicBezTo>
                    <a:pt x="155" y="7811"/>
                    <a:pt x="0" y="8145"/>
                    <a:pt x="0" y="8502"/>
                  </a:cubicBezTo>
                  <a:cubicBezTo>
                    <a:pt x="0" y="8859"/>
                    <a:pt x="131" y="9204"/>
                    <a:pt x="405" y="9454"/>
                  </a:cubicBezTo>
                  <a:cubicBezTo>
                    <a:pt x="655" y="9716"/>
                    <a:pt x="1000" y="9859"/>
                    <a:pt x="1358" y="9859"/>
                  </a:cubicBezTo>
                  <a:cubicBezTo>
                    <a:pt x="1715" y="9859"/>
                    <a:pt x="2060" y="9728"/>
                    <a:pt x="2310" y="9454"/>
                  </a:cubicBezTo>
                  <a:lnTo>
                    <a:pt x="3251" y="8526"/>
                  </a:lnTo>
                  <a:cubicBezTo>
                    <a:pt x="3322" y="8442"/>
                    <a:pt x="3322" y="8347"/>
                    <a:pt x="3251" y="8264"/>
                  </a:cubicBezTo>
                  <a:cubicBezTo>
                    <a:pt x="3209" y="8228"/>
                    <a:pt x="3164" y="8210"/>
                    <a:pt x="3120" y="8210"/>
                  </a:cubicBezTo>
                  <a:cubicBezTo>
                    <a:pt x="3075" y="8210"/>
                    <a:pt x="3030" y="8228"/>
                    <a:pt x="2989" y="8264"/>
                  </a:cubicBezTo>
                  <a:lnTo>
                    <a:pt x="2060" y="9204"/>
                  </a:lnTo>
                  <a:cubicBezTo>
                    <a:pt x="1858" y="9395"/>
                    <a:pt x="1608" y="9502"/>
                    <a:pt x="1358" y="9502"/>
                  </a:cubicBezTo>
                  <a:cubicBezTo>
                    <a:pt x="1108" y="9502"/>
                    <a:pt x="834" y="9395"/>
                    <a:pt x="655" y="9204"/>
                  </a:cubicBezTo>
                  <a:cubicBezTo>
                    <a:pt x="465" y="9014"/>
                    <a:pt x="358" y="8764"/>
                    <a:pt x="358" y="8502"/>
                  </a:cubicBezTo>
                  <a:cubicBezTo>
                    <a:pt x="358" y="8252"/>
                    <a:pt x="465" y="7990"/>
                    <a:pt x="655" y="7811"/>
                  </a:cubicBezTo>
                  <a:lnTo>
                    <a:pt x="1941" y="6526"/>
                  </a:lnTo>
                  <a:cubicBezTo>
                    <a:pt x="2072" y="6835"/>
                    <a:pt x="2251" y="7121"/>
                    <a:pt x="2501" y="7371"/>
                  </a:cubicBezTo>
                  <a:cubicBezTo>
                    <a:pt x="3001" y="7859"/>
                    <a:pt x="3632" y="8133"/>
                    <a:pt x="4322" y="8133"/>
                  </a:cubicBezTo>
                  <a:cubicBezTo>
                    <a:pt x="5001" y="8133"/>
                    <a:pt x="5656" y="7871"/>
                    <a:pt x="6132" y="7371"/>
                  </a:cubicBezTo>
                  <a:lnTo>
                    <a:pt x="9097" y="4418"/>
                  </a:lnTo>
                  <a:cubicBezTo>
                    <a:pt x="10109" y="3382"/>
                    <a:pt x="10109" y="1751"/>
                    <a:pt x="9097" y="751"/>
                  </a:cubicBezTo>
                  <a:cubicBezTo>
                    <a:pt x="8597" y="251"/>
                    <a:pt x="7939" y="1"/>
                    <a:pt x="72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0343" name="Google Shape;10343;p78"/>
          <p:cNvSpPr/>
          <p:nvPr/>
        </p:nvSpPr>
        <p:spPr>
          <a:xfrm>
            <a:off x="4699622" y="4839913"/>
            <a:ext cx="518916" cy="474569"/>
          </a:xfrm>
          <a:custGeom>
            <a:avLst/>
            <a:gdLst/>
            <a:ahLst/>
            <a:cxnLst/>
            <a:rect l="l" t="t" r="r" b="b"/>
            <a:pathLst>
              <a:path w="12228" h="11183" extrusionOk="0">
                <a:moveTo>
                  <a:pt x="4560" y="3991"/>
                </a:moveTo>
                <a:cubicBezTo>
                  <a:pt x="4739" y="3991"/>
                  <a:pt x="4894" y="4146"/>
                  <a:pt x="4894" y="4324"/>
                </a:cubicBezTo>
                <a:cubicBezTo>
                  <a:pt x="4894" y="4503"/>
                  <a:pt x="4739" y="4646"/>
                  <a:pt x="4560" y="4646"/>
                </a:cubicBezTo>
                <a:cubicBezTo>
                  <a:pt x="4382" y="4646"/>
                  <a:pt x="4239" y="4503"/>
                  <a:pt x="4239" y="4324"/>
                </a:cubicBezTo>
                <a:cubicBezTo>
                  <a:pt x="4251" y="4134"/>
                  <a:pt x="4382" y="3991"/>
                  <a:pt x="4560" y="3991"/>
                </a:cubicBezTo>
                <a:close/>
                <a:moveTo>
                  <a:pt x="5930" y="1419"/>
                </a:moveTo>
                <a:lnTo>
                  <a:pt x="5930" y="2003"/>
                </a:lnTo>
                <a:lnTo>
                  <a:pt x="5941" y="4051"/>
                </a:lnTo>
                <a:lnTo>
                  <a:pt x="5965" y="5872"/>
                </a:lnTo>
                <a:lnTo>
                  <a:pt x="1619" y="4908"/>
                </a:lnTo>
                <a:cubicBezTo>
                  <a:pt x="1869" y="3801"/>
                  <a:pt x="2548" y="2848"/>
                  <a:pt x="3489" y="2229"/>
                </a:cubicBezTo>
                <a:lnTo>
                  <a:pt x="4275" y="3670"/>
                </a:lnTo>
                <a:cubicBezTo>
                  <a:pt x="4025" y="3777"/>
                  <a:pt x="3858" y="4027"/>
                  <a:pt x="3858" y="4313"/>
                </a:cubicBezTo>
                <a:cubicBezTo>
                  <a:pt x="3858" y="4694"/>
                  <a:pt x="4179" y="5027"/>
                  <a:pt x="4572" y="5027"/>
                </a:cubicBezTo>
                <a:cubicBezTo>
                  <a:pt x="4965" y="5027"/>
                  <a:pt x="5287" y="4705"/>
                  <a:pt x="5287" y="4313"/>
                </a:cubicBezTo>
                <a:cubicBezTo>
                  <a:pt x="5287" y="3967"/>
                  <a:pt x="5037" y="3670"/>
                  <a:pt x="4715" y="3610"/>
                </a:cubicBezTo>
                <a:lnTo>
                  <a:pt x="3846" y="2015"/>
                </a:lnTo>
                <a:cubicBezTo>
                  <a:pt x="4477" y="1657"/>
                  <a:pt x="5168" y="1455"/>
                  <a:pt x="5930" y="1419"/>
                </a:cubicBezTo>
                <a:close/>
                <a:moveTo>
                  <a:pt x="6287" y="4265"/>
                </a:moveTo>
                <a:cubicBezTo>
                  <a:pt x="7227" y="4348"/>
                  <a:pt x="7965" y="5158"/>
                  <a:pt x="7965" y="6122"/>
                </a:cubicBezTo>
                <a:cubicBezTo>
                  <a:pt x="7965" y="6491"/>
                  <a:pt x="7846" y="6872"/>
                  <a:pt x="7644" y="7170"/>
                </a:cubicBezTo>
                <a:lnTo>
                  <a:pt x="6287" y="6039"/>
                </a:lnTo>
                <a:lnTo>
                  <a:pt x="6287" y="4265"/>
                </a:lnTo>
                <a:close/>
                <a:moveTo>
                  <a:pt x="6477" y="348"/>
                </a:moveTo>
                <a:cubicBezTo>
                  <a:pt x="9501" y="526"/>
                  <a:pt x="11871" y="3039"/>
                  <a:pt x="11871" y="6063"/>
                </a:cubicBezTo>
                <a:cubicBezTo>
                  <a:pt x="11835" y="7349"/>
                  <a:pt x="11454" y="8539"/>
                  <a:pt x="10728" y="9516"/>
                </a:cubicBezTo>
                <a:cubicBezTo>
                  <a:pt x="10692" y="9563"/>
                  <a:pt x="10644" y="9575"/>
                  <a:pt x="10609" y="9575"/>
                </a:cubicBezTo>
                <a:cubicBezTo>
                  <a:pt x="10561" y="9575"/>
                  <a:pt x="10513" y="9563"/>
                  <a:pt x="10490" y="9527"/>
                </a:cubicBezTo>
                <a:lnTo>
                  <a:pt x="9537" y="8730"/>
                </a:lnTo>
                <a:cubicBezTo>
                  <a:pt x="10013" y="8123"/>
                  <a:pt x="10311" y="7384"/>
                  <a:pt x="10394" y="6610"/>
                </a:cubicBezTo>
                <a:cubicBezTo>
                  <a:pt x="10406" y="6491"/>
                  <a:pt x="10323" y="6396"/>
                  <a:pt x="10204" y="6396"/>
                </a:cubicBezTo>
                <a:cubicBezTo>
                  <a:pt x="10097" y="6396"/>
                  <a:pt x="10025" y="6468"/>
                  <a:pt x="10013" y="6551"/>
                </a:cubicBezTo>
                <a:cubicBezTo>
                  <a:pt x="9930" y="7206"/>
                  <a:pt x="9680" y="7849"/>
                  <a:pt x="9299" y="8384"/>
                </a:cubicBezTo>
                <a:cubicBezTo>
                  <a:pt x="9275" y="8396"/>
                  <a:pt x="9263" y="8432"/>
                  <a:pt x="9251" y="8444"/>
                </a:cubicBezTo>
                <a:cubicBezTo>
                  <a:pt x="9251" y="8444"/>
                  <a:pt x="9251" y="8456"/>
                  <a:pt x="9239" y="8456"/>
                </a:cubicBezTo>
                <a:lnTo>
                  <a:pt x="7954" y="7372"/>
                </a:lnTo>
                <a:cubicBezTo>
                  <a:pt x="8227" y="7003"/>
                  <a:pt x="8370" y="6539"/>
                  <a:pt x="8370" y="6075"/>
                </a:cubicBezTo>
                <a:cubicBezTo>
                  <a:pt x="8370" y="4908"/>
                  <a:pt x="7465" y="3920"/>
                  <a:pt x="6299" y="3836"/>
                </a:cubicBezTo>
                <a:lnTo>
                  <a:pt x="6287" y="2146"/>
                </a:lnTo>
                <a:lnTo>
                  <a:pt x="6418" y="2146"/>
                </a:lnTo>
                <a:cubicBezTo>
                  <a:pt x="6453" y="2146"/>
                  <a:pt x="6501" y="2146"/>
                  <a:pt x="6525" y="2169"/>
                </a:cubicBezTo>
                <a:cubicBezTo>
                  <a:pt x="8358" y="2360"/>
                  <a:pt x="9811" y="3812"/>
                  <a:pt x="10025" y="5646"/>
                </a:cubicBezTo>
                <a:cubicBezTo>
                  <a:pt x="10037" y="5753"/>
                  <a:pt x="10109" y="5813"/>
                  <a:pt x="10216" y="5813"/>
                </a:cubicBezTo>
                <a:cubicBezTo>
                  <a:pt x="10335" y="5813"/>
                  <a:pt x="10430" y="5706"/>
                  <a:pt x="10406" y="5598"/>
                </a:cubicBezTo>
                <a:cubicBezTo>
                  <a:pt x="10192" y="3503"/>
                  <a:pt x="8430" y="1848"/>
                  <a:pt x="6299" y="1765"/>
                </a:cubicBezTo>
                <a:lnTo>
                  <a:pt x="6299" y="526"/>
                </a:lnTo>
                <a:cubicBezTo>
                  <a:pt x="6299" y="479"/>
                  <a:pt x="6322" y="443"/>
                  <a:pt x="6346" y="407"/>
                </a:cubicBezTo>
                <a:cubicBezTo>
                  <a:pt x="6382" y="360"/>
                  <a:pt x="6418" y="348"/>
                  <a:pt x="6477" y="348"/>
                </a:cubicBezTo>
                <a:close/>
                <a:moveTo>
                  <a:pt x="1477" y="5277"/>
                </a:moveTo>
                <a:lnTo>
                  <a:pt x="5870" y="6241"/>
                </a:lnTo>
                <a:lnTo>
                  <a:pt x="4667" y="10575"/>
                </a:lnTo>
                <a:cubicBezTo>
                  <a:pt x="2774" y="9980"/>
                  <a:pt x="1405" y="8206"/>
                  <a:pt x="1405" y="6110"/>
                </a:cubicBezTo>
                <a:cubicBezTo>
                  <a:pt x="1405" y="5825"/>
                  <a:pt x="1441" y="5539"/>
                  <a:pt x="1477" y="5277"/>
                </a:cubicBezTo>
                <a:close/>
                <a:moveTo>
                  <a:pt x="6215" y="6468"/>
                </a:moveTo>
                <a:lnTo>
                  <a:pt x="7549" y="7599"/>
                </a:lnTo>
                <a:lnTo>
                  <a:pt x="9132" y="8920"/>
                </a:lnTo>
                <a:lnTo>
                  <a:pt x="9573" y="9289"/>
                </a:lnTo>
                <a:cubicBezTo>
                  <a:pt x="8680" y="10266"/>
                  <a:pt x="7430" y="10813"/>
                  <a:pt x="6108" y="10813"/>
                </a:cubicBezTo>
                <a:cubicBezTo>
                  <a:pt x="5739" y="10813"/>
                  <a:pt x="5382" y="10766"/>
                  <a:pt x="5037" y="10694"/>
                </a:cubicBezTo>
                <a:lnTo>
                  <a:pt x="6215" y="6468"/>
                </a:lnTo>
                <a:close/>
                <a:moveTo>
                  <a:pt x="6429" y="1"/>
                </a:moveTo>
                <a:cubicBezTo>
                  <a:pt x="6297" y="1"/>
                  <a:pt x="6159" y="59"/>
                  <a:pt x="6060" y="157"/>
                </a:cubicBezTo>
                <a:cubicBezTo>
                  <a:pt x="5953" y="264"/>
                  <a:pt x="5882" y="407"/>
                  <a:pt x="5882" y="562"/>
                </a:cubicBezTo>
                <a:lnTo>
                  <a:pt x="5882" y="1038"/>
                </a:lnTo>
                <a:cubicBezTo>
                  <a:pt x="5084" y="1062"/>
                  <a:pt x="4310" y="1288"/>
                  <a:pt x="3620" y="1669"/>
                </a:cubicBezTo>
                <a:lnTo>
                  <a:pt x="3191" y="872"/>
                </a:lnTo>
                <a:cubicBezTo>
                  <a:pt x="3155" y="812"/>
                  <a:pt x="3084" y="764"/>
                  <a:pt x="3024" y="764"/>
                </a:cubicBezTo>
                <a:lnTo>
                  <a:pt x="393" y="764"/>
                </a:lnTo>
                <a:lnTo>
                  <a:pt x="393" y="443"/>
                </a:lnTo>
                <a:cubicBezTo>
                  <a:pt x="393" y="336"/>
                  <a:pt x="298" y="241"/>
                  <a:pt x="203" y="241"/>
                </a:cubicBezTo>
                <a:cubicBezTo>
                  <a:pt x="95" y="241"/>
                  <a:pt x="0" y="336"/>
                  <a:pt x="0" y="443"/>
                </a:cubicBezTo>
                <a:lnTo>
                  <a:pt x="0" y="1467"/>
                </a:lnTo>
                <a:cubicBezTo>
                  <a:pt x="0" y="1574"/>
                  <a:pt x="95" y="1657"/>
                  <a:pt x="203" y="1657"/>
                </a:cubicBezTo>
                <a:cubicBezTo>
                  <a:pt x="298" y="1657"/>
                  <a:pt x="393" y="1562"/>
                  <a:pt x="393" y="1467"/>
                </a:cubicBezTo>
                <a:lnTo>
                  <a:pt x="393" y="1157"/>
                </a:lnTo>
                <a:lnTo>
                  <a:pt x="2917" y="1157"/>
                </a:lnTo>
                <a:lnTo>
                  <a:pt x="3310" y="1872"/>
                </a:lnTo>
                <a:cubicBezTo>
                  <a:pt x="3024" y="2062"/>
                  <a:pt x="2762" y="2277"/>
                  <a:pt x="2501" y="2527"/>
                </a:cubicBezTo>
                <a:cubicBezTo>
                  <a:pt x="1548" y="3467"/>
                  <a:pt x="1036" y="4753"/>
                  <a:pt x="1036" y="6098"/>
                </a:cubicBezTo>
                <a:cubicBezTo>
                  <a:pt x="1036" y="8885"/>
                  <a:pt x="3310" y="11182"/>
                  <a:pt x="6120" y="11182"/>
                </a:cubicBezTo>
                <a:cubicBezTo>
                  <a:pt x="7573" y="11182"/>
                  <a:pt x="8918" y="10575"/>
                  <a:pt x="9882" y="9516"/>
                </a:cubicBezTo>
                <a:lnTo>
                  <a:pt x="10240" y="9813"/>
                </a:lnTo>
                <a:cubicBezTo>
                  <a:pt x="10347" y="9908"/>
                  <a:pt x="10466" y="9944"/>
                  <a:pt x="10597" y="9944"/>
                </a:cubicBezTo>
                <a:lnTo>
                  <a:pt x="10656" y="9944"/>
                </a:lnTo>
                <a:cubicBezTo>
                  <a:pt x="10811" y="9932"/>
                  <a:pt x="10942" y="9837"/>
                  <a:pt x="11037" y="9718"/>
                </a:cubicBezTo>
                <a:cubicBezTo>
                  <a:pt x="11823" y="8670"/>
                  <a:pt x="12228" y="7420"/>
                  <a:pt x="12228" y="6098"/>
                </a:cubicBezTo>
                <a:cubicBezTo>
                  <a:pt x="12228" y="2884"/>
                  <a:pt x="9692" y="205"/>
                  <a:pt x="6465" y="2"/>
                </a:cubicBezTo>
                <a:cubicBezTo>
                  <a:pt x="6453" y="1"/>
                  <a:pt x="6441" y="1"/>
                  <a:pt x="6429" y="1"/>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0344" name="Google Shape;10344;p78"/>
          <p:cNvGrpSpPr/>
          <p:nvPr/>
        </p:nvGrpSpPr>
        <p:grpSpPr>
          <a:xfrm>
            <a:off x="10067012" y="4877894"/>
            <a:ext cx="495193" cy="401705"/>
            <a:chOff x="7550258" y="3832670"/>
            <a:chExt cx="371395" cy="301279"/>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45" name="Google Shape;10345;p78"/>
            <p:cNvSpPr/>
            <p:nvPr/>
          </p:nvSpPr>
          <p:spPr>
            <a:xfrm>
              <a:off x="7550258" y="3832670"/>
              <a:ext cx="371395" cy="301279"/>
            </a:xfrm>
            <a:custGeom>
              <a:avLst/>
              <a:gdLst/>
              <a:ahLst/>
              <a:cxnLst/>
              <a:rect l="l" t="t" r="r" b="b"/>
              <a:pathLst>
                <a:path w="11669" h="9466" extrusionOk="0">
                  <a:moveTo>
                    <a:pt x="1822" y="346"/>
                  </a:moveTo>
                  <a:cubicBezTo>
                    <a:pt x="1822" y="346"/>
                    <a:pt x="1834" y="346"/>
                    <a:pt x="1834" y="358"/>
                  </a:cubicBezTo>
                  <a:lnTo>
                    <a:pt x="1834" y="1096"/>
                  </a:lnTo>
                  <a:cubicBezTo>
                    <a:pt x="1834" y="1096"/>
                    <a:pt x="1834" y="1108"/>
                    <a:pt x="1822" y="1108"/>
                  </a:cubicBezTo>
                  <a:lnTo>
                    <a:pt x="1441" y="1108"/>
                  </a:lnTo>
                  <a:cubicBezTo>
                    <a:pt x="1441" y="1108"/>
                    <a:pt x="1429" y="1108"/>
                    <a:pt x="1429" y="1096"/>
                  </a:cubicBezTo>
                  <a:lnTo>
                    <a:pt x="1429" y="358"/>
                  </a:lnTo>
                  <a:lnTo>
                    <a:pt x="1441" y="358"/>
                  </a:lnTo>
                  <a:lnTo>
                    <a:pt x="1822" y="346"/>
                  </a:lnTo>
                  <a:close/>
                  <a:moveTo>
                    <a:pt x="10228" y="346"/>
                  </a:moveTo>
                  <a:cubicBezTo>
                    <a:pt x="10228" y="346"/>
                    <a:pt x="10240" y="346"/>
                    <a:pt x="10240" y="358"/>
                  </a:cubicBezTo>
                  <a:lnTo>
                    <a:pt x="10240" y="1096"/>
                  </a:lnTo>
                  <a:cubicBezTo>
                    <a:pt x="10240" y="1096"/>
                    <a:pt x="10240" y="1108"/>
                    <a:pt x="10228" y="1108"/>
                  </a:cubicBezTo>
                  <a:lnTo>
                    <a:pt x="9859" y="1108"/>
                  </a:lnTo>
                  <a:cubicBezTo>
                    <a:pt x="9859" y="1108"/>
                    <a:pt x="9835" y="1108"/>
                    <a:pt x="9835" y="1096"/>
                  </a:cubicBezTo>
                  <a:lnTo>
                    <a:pt x="9835" y="358"/>
                  </a:lnTo>
                  <a:lnTo>
                    <a:pt x="9859" y="358"/>
                  </a:lnTo>
                  <a:lnTo>
                    <a:pt x="10228" y="346"/>
                  </a:lnTo>
                  <a:close/>
                  <a:moveTo>
                    <a:pt x="10966" y="1096"/>
                  </a:moveTo>
                  <a:cubicBezTo>
                    <a:pt x="11180" y="1096"/>
                    <a:pt x="11347" y="1251"/>
                    <a:pt x="11347" y="1465"/>
                  </a:cubicBezTo>
                  <a:lnTo>
                    <a:pt x="11347" y="8775"/>
                  </a:lnTo>
                  <a:cubicBezTo>
                    <a:pt x="11323" y="8978"/>
                    <a:pt x="11168" y="9144"/>
                    <a:pt x="10954" y="9144"/>
                  </a:cubicBezTo>
                  <a:lnTo>
                    <a:pt x="715" y="9144"/>
                  </a:lnTo>
                  <a:cubicBezTo>
                    <a:pt x="512" y="9144"/>
                    <a:pt x="346" y="8978"/>
                    <a:pt x="346" y="8775"/>
                  </a:cubicBezTo>
                  <a:lnTo>
                    <a:pt x="346" y="1465"/>
                  </a:lnTo>
                  <a:cubicBezTo>
                    <a:pt x="346" y="1251"/>
                    <a:pt x="512" y="1096"/>
                    <a:pt x="715" y="1096"/>
                  </a:cubicBezTo>
                  <a:lnTo>
                    <a:pt x="1084" y="1096"/>
                  </a:lnTo>
                  <a:lnTo>
                    <a:pt x="1084" y="1108"/>
                  </a:lnTo>
                  <a:cubicBezTo>
                    <a:pt x="1084" y="1298"/>
                    <a:pt x="1250" y="1465"/>
                    <a:pt x="1441" y="1465"/>
                  </a:cubicBezTo>
                  <a:lnTo>
                    <a:pt x="1822" y="1465"/>
                  </a:lnTo>
                  <a:cubicBezTo>
                    <a:pt x="2012" y="1465"/>
                    <a:pt x="2179" y="1298"/>
                    <a:pt x="2179" y="1108"/>
                  </a:cubicBezTo>
                  <a:lnTo>
                    <a:pt x="2179" y="1096"/>
                  </a:lnTo>
                  <a:lnTo>
                    <a:pt x="9513" y="1096"/>
                  </a:lnTo>
                  <a:lnTo>
                    <a:pt x="9513" y="1108"/>
                  </a:lnTo>
                  <a:cubicBezTo>
                    <a:pt x="9513" y="1298"/>
                    <a:pt x="9680" y="1465"/>
                    <a:pt x="9871" y="1465"/>
                  </a:cubicBezTo>
                  <a:lnTo>
                    <a:pt x="10240" y="1465"/>
                  </a:lnTo>
                  <a:cubicBezTo>
                    <a:pt x="10430" y="1465"/>
                    <a:pt x="10597" y="1298"/>
                    <a:pt x="10597" y="1108"/>
                  </a:cubicBezTo>
                  <a:lnTo>
                    <a:pt x="10597" y="1096"/>
                  </a:lnTo>
                  <a:close/>
                  <a:moveTo>
                    <a:pt x="1441" y="0"/>
                  </a:moveTo>
                  <a:cubicBezTo>
                    <a:pt x="1250" y="0"/>
                    <a:pt x="1084" y="167"/>
                    <a:pt x="1084" y="358"/>
                  </a:cubicBezTo>
                  <a:lnTo>
                    <a:pt x="1084" y="739"/>
                  </a:lnTo>
                  <a:lnTo>
                    <a:pt x="715" y="739"/>
                  </a:lnTo>
                  <a:cubicBezTo>
                    <a:pt x="310" y="739"/>
                    <a:pt x="0" y="1060"/>
                    <a:pt x="0" y="1453"/>
                  </a:cubicBezTo>
                  <a:lnTo>
                    <a:pt x="0" y="8752"/>
                  </a:lnTo>
                  <a:cubicBezTo>
                    <a:pt x="0" y="9156"/>
                    <a:pt x="334" y="9466"/>
                    <a:pt x="715" y="9466"/>
                  </a:cubicBezTo>
                  <a:lnTo>
                    <a:pt x="10954" y="9466"/>
                  </a:lnTo>
                  <a:cubicBezTo>
                    <a:pt x="11359" y="9466"/>
                    <a:pt x="11668" y="9144"/>
                    <a:pt x="11668" y="8752"/>
                  </a:cubicBezTo>
                  <a:lnTo>
                    <a:pt x="11668" y="1453"/>
                  </a:lnTo>
                  <a:cubicBezTo>
                    <a:pt x="11668" y="1060"/>
                    <a:pt x="11359" y="739"/>
                    <a:pt x="10954" y="739"/>
                  </a:cubicBezTo>
                  <a:lnTo>
                    <a:pt x="10585" y="739"/>
                  </a:lnTo>
                  <a:lnTo>
                    <a:pt x="10585" y="358"/>
                  </a:lnTo>
                  <a:cubicBezTo>
                    <a:pt x="10585" y="167"/>
                    <a:pt x="10418" y="0"/>
                    <a:pt x="10228" y="0"/>
                  </a:cubicBezTo>
                  <a:lnTo>
                    <a:pt x="9859" y="0"/>
                  </a:lnTo>
                  <a:cubicBezTo>
                    <a:pt x="9656" y="0"/>
                    <a:pt x="9490" y="167"/>
                    <a:pt x="9490" y="358"/>
                  </a:cubicBezTo>
                  <a:lnTo>
                    <a:pt x="9490" y="739"/>
                  </a:lnTo>
                  <a:lnTo>
                    <a:pt x="2179" y="739"/>
                  </a:lnTo>
                  <a:lnTo>
                    <a:pt x="2179" y="358"/>
                  </a:lnTo>
                  <a:cubicBezTo>
                    <a:pt x="2179" y="167"/>
                    <a:pt x="2012" y="0"/>
                    <a:pt x="182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46" name="Google Shape;10346;p78"/>
            <p:cNvSpPr/>
            <p:nvPr/>
          </p:nvSpPr>
          <p:spPr>
            <a:xfrm>
              <a:off x="7574129" y="3891009"/>
              <a:ext cx="324418" cy="10662"/>
            </a:xfrm>
            <a:custGeom>
              <a:avLst/>
              <a:gdLst/>
              <a:ahLst/>
              <a:cxnLst/>
              <a:rect l="l" t="t" r="r" b="b"/>
              <a:pathLst>
                <a:path w="10193" h="335" extrusionOk="0">
                  <a:moveTo>
                    <a:pt x="155" y="1"/>
                  </a:moveTo>
                  <a:cubicBezTo>
                    <a:pt x="72" y="1"/>
                    <a:pt x="0" y="72"/>
                    <a:pt x="0" y="168"/>
                  </a:cubicBezTo>
                  <a:cubicBezTo>
                    <a:pt x="0" y="251"/>
                    <a:pt x="72" y="334"/>
                    <a:pt x="155" y="334"/>
                  </a:cubicBezTo>
                  <a:lnTo>
                    <a:pt x="10025" y="334"/>
                  </a:lnTo>
                  <a:cubicBezTo>
                    <a:pt x="10121" y="334"/>
                    <a:pt x="10192" y="251"/>
                    <a:pt x="10192" y="168"/>
                  </a:cubicBezTo>
                  <a:cubicBezTo>
                    <a:pt x="10192" y="72"/>
                    <a:pt x="10121" y="1"/>
                    <a:pt x="1002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47" name="Google Shape;10347;p78"/>
            <p:cNvSpPr/>
            <p:nvPr/>
          </p:nvSpPr>
          <p:spPr>
            <a:xfrm>
              <a:off x="7591188" y="3937637"/>
              <a:ext cx="45481" cy="10248"/>
            </a:xfrm>
            <a:custGeom>
              <a:avLst/>
              <a:gdLst/>
              <a:ahLst/>
              <a:cxnLst/>
              <a:rect l="l" t="t" r="r" b="b"/>
              <a:pathLst>
                <a:path w="1429" h="322" extrusionOk="0">
                  <a:moveTo>
                    <a:pt x="155" y="0"/>
                  </a:moveTo>
                  <a:cubicBezTo>
                    <a:pt x="72" y="0"/>
                    <a:pt x="0" y="72"/>
                    <a:pt x="0" y="155"/>
                  </a:cubicBezTo>
                  <a:cubicBezTo>
                    <a:pt x="0" y="250"/>
                    <a:pt x="72" y="322"/>
                    <a:pt x="155" y="322"/>
                  </a:cubicBezTo>
                  <a:lnTo>
                    <a:pt x="1262" y="322"/>
                  </a:lnTo>
                  <a:cubicBezTo>
                    <a:pt x="1346" y="322"/>
                    <a:pt x="1429" y="250"/>
                    <a:pt x="1429" y="155"/>
                  </a:cubicBezTo>
                  <a:cubicBezTo>
                    <a:pt x="1429" y="72"/>
                    <a:pt x="1346" y="0"/>
                    <a:pt x="126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48" name="Google Shape;10348;p78"/>
            <p:cNvSpPr/>
            <p:nvPr/>
          </p:nvSpPr>
          <p:spPr>
            <a:xfrm>
              <a:off x="7672667" y="3937637"/>
              <a:ext cx="45481" cy="10248"/>
            </a:xfrm>
            <a:custGeom>
              <a:avLst/>
              <a:gdLst/>
              <a:ahLst/>
              <a:cxnLst/>
              <a:rect l="l" t="t" r="r" b="b"/>
              <a:pathLst>
                <a:path w="1429" h="322" extrusionOk="0">
                  <a:moveTo>
                    <a:pt x="155" y="0"/>
                  </a:moveTo>
                  <a:cubicBezTo>
                    <a:pt x="71" y="0"/>
                    <a:pt x="0" y="72"/>
                    <a:pt x="0" y="155"/>
                  </a:cubicBezTo>
                  <a:cubicBezTo>
                    <a:pt x="0" y="250"/>
                    <a:pt x="71" y="322"/>
                    <a:pt x="155" y="322"/>
                  </a:cubicBezTo>
                  <a:lnTo>
                    <a:pt x="1262" y="322"/>
                  </a:lnTo>
                  <a:cubicBezTo>
                    <a:pt x="1345" y="322"/>
                    <a:pt x="1429" y="250"/>
                    <a:pt x="1429" y="155"/>
                  </a:cubicBezTo>
                  <a:cubicBezTo>
                    <a:pt x="1429" y="72"/>
                    <a:pt x="1345" y="0"/>
                    <a:pt x="126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49" name="Google Shape;10349;p78"/>
            <p:cNvSpPr/>
            <p:nvPr/>
          </p:nvSpPr>
          <p:spPr>
            <a:xfrm>
              <a:off x="7835592" y="3937637"/>
              <a:ext cx="45131" cy="10248"/>
            </a:xfrm>
            <a:custGeom>
              <a:avLst/>
              <a:gdLst/>
              <a:ahLst/>
              <a:cxnLst/>
              <a:rect l="l" t="t" r="r" b="b"/>
              <a:pathLst>
                <a:path w="1418" h="322" extrusionOk="0">
                  <a:moveTo>
                    <a:pt x="155" y="0"/>
                  </a:moveTo>
                  <a:cubicBezTo>
                    <a:pt x="72" y="0"/>
                    <a:pt x="1" y="72"/>
                    <a:pt x="1" y="155"/>
                  </a:cubicBezTo>
                  <a:cubicBezTo>
                    <a:pt x="1" y="250"/>
                    <a:pt x="72" y="322"/>
                    <a:pt x="155" y="322"/>
                  </a:cubicBezTo>
                  <a:lnTo>
                    <a:pt x="1263" y="322"/>
                  </a:lnTo>
                  <a:cubicBezTo>
                    <a:pt x="1346" y="322"/>
                    <a:pt x="1418" y="250"/>
                    <a:pt x="1418" y="155"/>
                  </a:cubicBezTo>
                  <a:cubicBezTo>
                    <a:pt x="1418" y="72"/>
                    <a:pt x="1346" y="0"/>
                    <a:pt x="12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0" name="Google Shape;10350;p78"/>
            <p:cNvSpPr/>
            <p:nvPr/>
          </p:nvSpPr>
          <p:spPr>
            <a:xfrm>
              <a:off x="7591188" y="3984232"/>
              <a:ext cx="45481" cy="10662"/>
            </a:xfrm>
            <a:custGeom>
              <a:avLst/>
              <a:gdLst/>
              <a:ahLst/>
              <a:cxnLst/>
              <a:rect l="l" t="t" r="r" b="b"/>
              <a:pathLst>
                <a:path w="1429" h="335" extrusionOk="0">
                  <a:moveTo>
                    <a:pt x="155" y="1"/>
                  </a:moveTo>
                  <a:cubicBezTo>
                    <a:pt x="72" y="1"/>
                    <a:pt x="0" y="84"/>
                    <a:pt x="0" y="168"/>
                  </a:cubicBezTo>
                  <a:cubicBezTo>
                    <a:pt x="0" y="263"/>
                    <a:pt x="72" y="334"/>
                    <a:pt x="155" y="334"/>
                  </a:cubicBezTo>
                  <a:lnTo>
                    <a:pt x="1262" y="334"/>
                  </a:lnTo>
                  <a:cubicBezTo>
                    <a:pt x="1346" y="334"/>
                    <a:pt x="1429" y="263"/>
                    <a:pt x="1429" y="168"/>
                  </a:cubicBezTo>
                  <a:cubicBezTo>
                    <a:pt x="1429" y="84"/>
                    <a:pt x="1346" y="1"/>
                    <a:pt x="126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1" name="Google Shape;10351;p78"/>
            <p:cNvSpPr/>
            <p:nvPr/>
          </p:nvSpPr>
          <p:spPr>
            <a:xfrm>
              <a:off x="7754113" y="3984232"/>
              <a:ext cx="45513" cy="10662"/>
            </a:xfrm>
            <a:custGeom>
              <a:avLst/>
              <a:gdLst/>
              <a:ahLst/>
              <a:cxnLst/>
              <a:rect l="l" t="t" r="r" b="b"/>
              <a:pathLst>
                <a:path w="1430" h="335" extrusionOk="0">
                  <a:moveTo>
                    <a:pt x="156" y="1"/>
                  </a:moveTo>
                  <a:cubicBezTo>
                    <a:pt x="72" y="1"/>
                    <a:pt x="1" y="84"/>
                    <a:pt x="1" y="168"/>
                  </a:cubicBezTo>
                  <a:cubicBezTo>
                    <a:pt x="1" y="263"/>
                    <a:pt x="72" y="334"/>
                    <a:pt x="156" y="334"/>
                  </a:cubicBezTo>
                  <a:lnTo>
                    <a:pt x="1263" y="334"/>
                  </a:lnTo>
                  <a:cubicBezTo>
                    <a:pt x="1346" y="334"/>
                    <a:pt x="1430" y="263"/>
                    <a:pt x="1430" y="168"/>
                  </a:cubicBezTo>
                  <a:cubicBezTo>
                    <a:pt x="1430" y="84"/>
                    <a:pt x="1346" y="1"/>
                    <a:pt x="12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2" name="Google Shape;10352;p78"/>
            <p:cNvSpPr/>
            <p:nvPr/>
          </p:nvSpPr>
          <p:spPr>
            <a:xfrm>
              <a:off x="7591188" y="4030859"/>
              <a:ext cx="45481" cy="10248"/>
            </a:xfrm>
            <a:custGeom>
              <a:avLst/>
              <a:gdLst/>
              <a:ahLst/>
              <a:cxnLst/>
              <a:rect l="l" t="t" r="r" b="b"/>
              <a:pathLst>
                <a:path w="1429" h="322" extrusionOk="0">
                  <a:moveTo>
                    <a:pt x="155" y="0"/>
                  </a:moveTo>
                  <a:cubicBezTo>
                    <a:pt x="72" y="0"/>
                    <a:pt x="0" y="72"/>
                    <a:pt x="0" y="167"/>
                  </a:cubicBezTo>
                  <a:cubicBezTo>
                    <a:pt x="0" y="250"/>
                    <a:pt x="72" y="322"/>
                    <a:pt x="155" y="322"/>
                  </a:cubicBezTo>
                  <a:lnTo>
                    <a:pt x="1262" y="322"/>
                  </a:lnTo>
                  <a:cubicBezTo>
                    <a:pt x="1346" y="322"/>
                    <a:pt x="1429" y="250"/>
                    <a:pt x="1429" y="167"/>
                  </a:cubicBezTo>
                  <a:cubicBezTo>
                    <a:pt x="1429" y="72"/>
                    <a:pt x="1346" y="0"/>
                    <a:pt x="126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3" name="Google Shape;10353;p78"/>
            <p:cNvSpPr/>
            <p:nvPr/>
          </p:nvSpPr>
          <p:spPr>
            <a:xfrm>
              <a:off x="7672667" y="4030859"/>
              <a:ext cx="45481" cy="10248"/>
            </a:xfrm>
            <a:custGeom>
              <a:avLst/>
              <a:gdLst/>
              <a:ahLst/>
              <a:cxnLst/>
              <a:rect l="l" t="t" r="r" b="b"/>
              <a:pathLst>
                <a:path w="1429" h="322" extrusionOk="0">
                  <a:moveTo>
                    <a:pt x="155" y="0"/>
                  </a:moveTo>
                  <a:cubicBezTo>
                    <a:pt x="71" y="0"/>
                    <a:pt x="0" y="72"/>
                    <a:pt x="0" y="167"/>
                  </a:cubicBezTo>
                  <a:cubicBezTo>
                    <a:pt x="0" y="250"/>
                    <a:pt x="71" y="322"/>
                    <a:pt x="155" y="322"/>
                  </a:cubicBezTo>
                  <a:lnTo>
                    <a:pt x="1262" y="322"/>
                  </a:lnTo>
                  <a:cubicBezTo>
                    <a:pt x="1345" y="322"/>
                    <a:pt x="1429" y="250"/>
                    <a:pt x="1429" y="167"/>
                  </a:cubicBezTo>
                  <a:cubicBezTo>
                    <a:pt x="1429" y="72"/>
                    <a:pt x="1345" y="0"/>
                    <a:pt x="126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4" name="Google Shape;10354;p78"/>
            <p:cNvSpPr/>
            <p:nvPr/>
          </p:nvSpPr>
          <p:spPr>
            <a:xfrm>
              <a:off x="7835592" y="4030859"/>
              <a:ext cx="45131" cy="10248"/>
            </a:xfrm>
            <a:custGeom>
              <a:avLst/>
              <a:gdLst/>
              <a:ahLst/>
              <a:cxnLst/>
              <a:rect l="l" t="t" r="r" b="b"/>
              <a:pathLst>
                <a:path w="1418" h="322" extrusionOk="0">
                  <a:moveTo>
                    <a:pt x="155" y="0"/>
                  </a:moveTo>
                  <a:cubicBezTo>
                    <a:pt x="72" y="0"/>
                    <a:pt x="1" y="72"/>
                    <a:pt x="1" y="167"/>
                  </a:cubicBezTo>
                  <a:cubicBezTo>
                    <a:pt x="1" y="250"/>
                    <a:pt x="72" y="322"/>
                    <a:pt x="155" y="322"/>
                  </a:cubicBezTo>
                  <a:lnTo>
                    <a:pt x="1263" y="322"/>
                  </a:lnTo>
                  <a:cubicBezTo>
                    <a:pt x="1346" y="322"/>
                    <a:pt x="1418" y="250"/>
                    <a:pt x="1418" y="167"/>
                  </a:cubicBezTo>
                  <a:cubicBezTo>
                    <a:pt x="1418" y="72"/>
                    <a:pt x="1346" y="0"/>
                    <a:pt x="12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5" name="Google Shape;10355;p78"/>
            <p:cNvSpPr/>
            <p:nvPr/>
          </p:nvSpPr>
          <p:spPr>
            <a:xfrm>
              <a:off x="7672667" y="4077073"/>
              <a:ext cx="45481" cy="10662"/>
            </a:xfrm>
            <a:custGeom>
              <a:avLst/>
              <a:gdLst/>
              <a:ahLst/>
              <a:cxnLst/>
              <a:rect l="l" t="t" r="r" b="b"/>
              <a:pathLst>
                <a:path w="1429" h="335" extrusionOk="0">
                  <a:moveTo>
                    <a:pt x="155" y="1"/>
                  </a:moveTo>
                  <a:cubicBezTo>
                    <a:pt x="71" y="1"/>
                    <a:pt x="0" y="84"/>
                    <a:pt x="0" y="168"/>
                  </a:cubicBezTo>
                  <a:cubicBezTo>
                    <a:pt x="0" y="263"/>
                    <a:pt x="71" y="334"/>
                    <a:pt x="155" y="334"/>
                  </a:cubicBezTo>
                  <a:lnTo>
                    <a:pt x="1262" y="334"/>
                  </a:lnTo>
                  <a:cubicBezTo>
                    <a:pt x="1345" y="334"/>
                    <a:pt x="1429" y="263"/>
                    <a:pt x="1429" y="168"/>
                  </a:cubicBezTo>
                  <a:cubicBezTo>
                    <a:pt x="1429" y="84"/>
                    <a:pt x="1345" y="1"/>
                    <a:pt x="126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6" name="Google Shape;10356;p78"/>
            <p:cNvSpPr/>
            <p:nvPr/>
          </p:nvSpPr>
          <p:spPr>
            <a:xfrm>
              <a:off x="7754113" y="4077073"/>
              <a:ext cx="45513" cy="10662"/>
            </a:xfrm>
            <a:custGeom>
              <a:avLst/>
              <a:gdLst/>
              <a:ahLst/>
              <a:cxnLst/>
              <a:rect l="l" t="t" r="r" b="b"/>
              <a:pathLst>
                <a:path w="1430" h="335" extrusionOk="0">
                  <a:moveTo>
                    <a:pt x="156" y="1"/>
                  </a:moveTo>
                  <a:cubicBezTo>
                    <a:pt x="72" y="1"/>
                    <a:pt x="1" y="84"/>
                    <a:pt x="1" y="168"/>
                  </a:cubicBezTo>
                  <a:cubicBezTo>
                    <a:pt x="1" y="263"/>
                    <a:pt x="72" y="334"/>
                    <a:pt x="156" y="334"/>
                  </a:cubicBezTo>
                  <a:lnTo>
                    <a:pt x="1263" y="334"/>
                  </a:lnTo>
                  <a:cubicBezTo>
                    <a:pt x="1346" y="334"/>
                    <a:pt x="1430" y="263"/>
                    <a:pt x="1430" y="168"/>
                  </a:cubicBezTo>
                  <a:cubicBezTo>
                    <a:pt x="1430" y="84"/>
                    <a:pt x="1346" y="1"/>
                    <a:pt x="12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7" name="Google Shape;10357;p78"/>
            <p:cNvSpPr/>
            <p:nvPr/>
          </p:nvSpPr>
          <p:spPr>
            <a:xfrm>
              <a:off x="7835592" y="4077073"/>
              <a:ext cx="45131" cy="10662"/>
            </a:xfrm>
            <a:custGeom>
              <a:avLst/>
              <a:gdLst/>
              <a:ahLst/>
              <a:cxnLst/>
              <a:rect l="l" t="t" r="r" b="b"/>
              <a:pathLst>
                <a:path w="1418" h="335" extrusionOk="0">
                  <a:moveTo>
                    <a:pt x="155" y="1"/>
                  </a:moveTo>
                  <a:cubicBezTo>
                    <a:pt x="72" y="1"/>
                    <a:pt x="1" y="84"/>
                    <a:pt x="1" y="168"/>
                  </a:cubicBezTo>
                  <a:cubicBezTo>
                    <a:pt x="1" y="263"/>
                    <a:pt x="72" y="334"/>
                    <a:pt x="155" y="334"/>
                  </a:cubicBezTo>
                  <a:lnTo>
                    <a:pt x="1263" y="334"/>
                  </a:lnTo>
                  <a:cubicBezTo>
                    <a:pt x="1346" y="334"/>
                    <a:pt x="1418" y="263"/>
                    <a:pt x="1418" y="168"/>
                  </a:cubicBezTo>
                  <a:cubicBezTo>
                    <a:pt x="1418" y="84"/>
                    <a:pt x="1346" y="1"/>
                    <a:pt x="12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8" name="Google Shape;10358;p78"/>
            <p:cNvSpPr/>
            <p:nvPr/>
          </p:nvSpPr>
          <p:spPr>
            <a:xfrm>
              <a:off x="7672667" y="3972583"/>
              <a:ext cx="46245" cy="34055"/>
            </a:xfrm>
            <a:custGeom>
              <a:avLst/>
              <a:gdLst/>
              <a:ahLst/>
              <a:cxnLst/>
              <a:rect l="l" t="t" r="r" b="b"/>
              <a:pathLst>
                <a:path w="1453" h="1070" extrusionOk="0">
                  <a:moveTo>
                    <a:pt x="1262" y="1"/>
                  </a:moveTo>
                  <a:cubicBezTo>
                    <a:pt x="1217" y="1"/>
                    <a:pt x="1173" y="16"/>
                    <a:pt x="1143" y="45"/>
                  </a:cubicBezTo>
                  <a:lnTo>
                    <a:pt x="536" y="653"/>
                  </a:lnTo>
                  <a:lnTo>
                    <a:pt x="298" y="415"/>
                  </a:lnTo>
                  <a:cubicBezTo>
                    <a:pt x="268" y="385"/>
                    <a:pt x="223" y="370"/>
                    <a:pt x="179" y="370"/>
                  </a:cubicBezTo>
                  <a:cubicBezTo>
                    <a:pt x="134" y="370"/>
                    <a:pt x="89" y="385"/>
                    <a:pt x="60" y="415"/>
                  </a:cubicBezTo>
                  <a:cubicBezTo>
                    <a:pt x="0" y="474"/>
                    <a:pt x="0" y="593"/>
                    <a:pt x="60" y="653"/>
                  </a:cubicBezTo>
                  <a:lnTo>
                    <a:pt x="429" y="1022"/>
                  </a:lnTo>
                  <a:cubicBezTo>
                    <a:pt x="452" y="1057"/>
                    <a:pt x="500" y="1069"/>
                    <a:pt x="548" y="1069"/>
                  </a:cubicBezTo>
                  <a:cubicBezTo>
                    <a:pt x="595" y="1069"/>
                    <a:pt x="631" y="1057"/>
                    <a:pt x="667" y="1022"/>
                  </a:cubicBezTo>
                  <a:lnTo>
                    <a:pt x="1393" y="295"/>
                  </a:lnTo>
                  <a:cubicBezTo>
                    <a:pt x="1453" y="224"/>
                    <a:pt x="1453" y="117"/>
                    <a:pt x="1381" y="45"/>
                  </a:cubicBezTo>
                  <a:cubicBezTo>
                    <a:pt x="1351" y="16"/>
                    <a:pt x="1307" y="1"/>
                    <a:pt x="126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59" name="Google Shape;10359;p78"/>
            <p:cNvSpPr/>
            <p:nvPr/>
          </p:nvSpPr>
          <p:spPr>
            <a:xfrm>
              <a:off x="7835592" y="3972583"/>
              <a:ext cx="45895" cy="34055"/>
            </a:xfrm>
            <a:custGeom>
              <a:avLst/>
              <a:gdLst/>
              <a:ahLst/>
              <a:cxnLst/>
              <a:rect l="l" t="t" r="r" b="b"/>
              <a:pathLst>
                <a:path w="1442" h="1070" extrusionOk="0">
                  <a:moveTo>
                    <a:pt x="1263" y="1"/>
                  </a:moveTo>
                  <a:cubicBezTo>
                    <a:pt x="1218" y="1"/>
                    <a:pt x="1173" y="16"/>
                    <a:pt x="1144" y="45"/>
                  </a:cubicBezTo>
                  <a:lnTo>
                    <a:pt x="536" y="653"/>
                  </a:lnTo>
                  <a:lnTo>
                    <a:pt x="298" y="415"/>
                  </a:lnTo>
                  <a:cubicBezTo>
                    <a:pt x="269" y="385"/>
                    <a:pt x="224" y="370"/>
                    <a:pt x="179" y="370"/>
                  </a:cubicBezTo>
                  <a:cubicBezTo>
                    <a:pt x="135" y="370"/>
                    <a:pt x="90" y="385"/>
                    <a:pt x="60" y="415"/>
                  </a:cubicBezTo>
                  <a:cubicBezTo>
                    <a:pt x="1" y="474"/>
                    <a:pt x="1" y="593"/>
                    <a:pt x="60" y="653"/>
                  </a:cubicBezTo>
                  <a:lnTo>
                    <a:pt x="429" y="1022"/>
                  </a:lnTo>
                  <a:cubicBezTo>
                    <a:pt x="453" y="1057"/>
                    <a:pt x="501" y="1069"/>
                    <a:pt x="548" y="1069"/>
                  </a:cubicBezTo>
                  <a:cubicBezTo>
                    <a:pt x="596" y="1069"/>
                    <a:pt x="632" y="1057"/>
                    <a:pt x="667" y="1022"/>
                  </a:cubicBezTo>
                  <a:lnTo>
                    <a:pt x="1394" y="295"/>
                  </a:lnTo>
                  <a:cubicBezTo>
                    <a:pt x="1441" y="224"/>
                    <a:pt x="1441" y="117"/>
                    <a:pt x="1382" y="45"/>
                  </a:cubicBezTo>
                  <a:cubicBezTo>
                    <a:pt x="1352" y="16"/>
                    <a:pt x="1307" y="1"/>
                    <a:pt x="12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60" name="Google Shape;10360;p78"/>
            <p:cNvSpPr/>
            <p:nvPr/>
          </p:nvSpPr>
          <p:spPr>
            <a:xfrm>
              <a:off x="7754113" y="4019592"/>
              <a:ext cx="46277" cy="34024"/>
            </a:xfrm>
            <a:custGeom>
              <a:avLst/>
              <a:gdLst/>
              <a:ahLst/>
              <a:cxnLst/>
              <a:rect l="l" t="t" r="r" b="b"/>
              <a:pathLst>
                <a:path w="1454" h="1069" extrusionOk="0">
                  <a:moveTo>
                    <a:pt x="1263" y="0"/>
                  </a:moveTo>
                  <a:cubicBezTo>
                    <a:pt x="1218" y="0"/>
                    <a:pt x="1174" y="15"/>
                    <a:pt x="1144" y="45"/>
                  </a:cubicBezTo>
                  <a:lnTo>
                    <a:pt x="537" y="652"/>
                  </a:lnTo>
                  <a:lnTo>
                    <a:pt x="299" y="414"/>
                  </a:lnTo>
                  <a:cubicBezTo>
                    <a:pt x="269" y="384"/>
                    <a:pt x="224" y="369"/>
                    <a:pt x="179" y="369"/>
                  </a:cubicBezTo>
                  <a:cubicBezTo>
                    <a:pt x="135" y="369"/>
                    <a:pt x="90" y="384"/>
                    <a:pt x="60" y="414"/>
                  </a:cubicBezTo>
                  <a:cubicBezTo>
                    <a:pt x="1" y="473"/>
                    <a:pt x="1" y="593"/>
                    <a:pt x="60" y="652"/>
                  </a:cubicBezTo>
                  <a:lnTo>
                    <a:pt x="429" y="1021"/>
                  </a:lnTo>
                  <a:cubicBezTo>
                    <a:pt x="453" y="1057"/>
                    <a:pt x="501" y="1069"/>
                    <a:pt x="549" y="1069"/>
                  </a:cubicBezTo>
                  <a:cubicBezTo>
                    <a:pt x="596" y="1069"/>
                    <a:pt x="632" y="1057"/>
                    <a:pt x="668" y="1021"/>
                  </a:cubicBezTo>
                  <a:lnTo>
                    <a:pt x="1394" y="295"/>
                  </a:lnTo>
                  <a:cubicBezTo>
                    <a:pt x="1453" y="200"/>
                    <a:pt x="1453" y="104"/>
                    <a:pt x="1382" y="45"/>
                  </a:cubicBezTo>
                  <a:cubicBezTo>
                    <a:pt x="1352" y="15"/>
                    <a:pt x="1308" y="0"/>
                    <a:pt x="12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61" name="Google Shape;10361;p78"/>
            <p:cNvSpPr/>
            <p:nvPr/>
          </p:nvSpPr>
          <p:spPr>
            <a:xfrm>
              <a:off x="7591188" y="4065806"/>
              <a:ext cx="46245" cy="34055"/>
            </a:xfrm>
            <a:custGeom>
              <a:avLst/>
              <a:gdLst/>
              <a:ahLst/>
              <a:cxnLst/>
              <a:rect l="l" t="t" r="r" b="b"/>
              <a:pathLst>
                <a:path w="1453" h="1070" extrusionOk="0">
                  <a:moveTo>
                    <a:pt x="1262" y="1"/>
                  </a:moveTo>
                  <a:cubicBezTo>
                    <a:pt x="1218" y="1"/>
                    <a:pt x="1173" y="16"/>
                    <a:pt x="1143" y="45"/>
                  </a:cubicBezTo>
                  <a:lnTo>
                    <a:pt x="536" y="653"/>
                  </a:lnTo>
                  <a:lnTo>
                    <a:pt x="298" y="414"/>
                  </a:lnTo>
                  <a:cubicBezTo>
                    <a:pt x="268" y="385"/>
                    <a:pt x="223" y="370"/>
                    <a:pt x="179" y="370"/>
                  </a:cubicBezTo>
                  <a:cubicBezTo>
                    <a:pt x="134" y="370"/>
                    <a:pt x="89" y="385"/>
                    <a:pt x="60" y="414"/>
                  </a:cubicBezTo>
                  <a:cubicBezTo>
                    <a:pt x="0" y="474"/>
                    <a:pt x="0" y="593"/>
                    <a:pt x="60" y="653"/>
                  </a:cubicBezTo>
                  <a:lnTo>
                    <a:pt x="429" y="1034"/>
                  </a:lnTo>
                  <a:cubicBezTo>
                    <a:pt x="453" y="1057"/>
                    <a:pt x="500" y="1069"/>
                    <a:pt x="548" y="1069"/>
                  </a:cubicBezTo>
                  <a:cubicBezTo>
                    <a:pt x="595" y="1069"/>
                    <a:pt x="631" y="1057"/>
                    <a:pt x="667" y="1034"/>
                  </a:cubicBezTo>
                  <a:lnTo>
                    <a:pt x="1393" y="295"/>
                  </a:lnTo>
                  <a:cubicBezTo>
                    <a:pt x="1453" y="224"/>
                    <a:pt x="1453" y="105"/>
                    <a:pt x="1381" y="45"/>
                  </a:cubicBezTo>
                  <a:cubicBezTo>
                    <a:pt x="1352" y="16"/>
                    <a:pt x="1307" y="1"/>
                    <a:pt x="126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62" name="Google Shape;10362;p78"/>
            <p:cNvSpPr/>
            <p:nvPr/>
          </p:nvSpPr>
          <p:spPr>
            <a:xfrm>
              <a:off x="7754113" y="3925988"/>
              <a:ext cx="46277" cy="34406"/>
            </a:xfrm>
            <a:custGeom>
              <a:avLst/>
              <a:gdLst/>
              <a:ahLst/>
              <a:cxnLst/>
              <a:rect l="l" t="t" r="r" b="b"/>
              <a:pathLst>
                <a:path w="1454" h="1081" extrusionOk="0">
                  <a:moveTo>
                    <a:pt x="1263" y="0"/>
                  </a:moveTo>
                  <a:cubicBezTo>
                    <a:pt x="1218" y="0"/>
                    <a:pt x="1174" y="15"/>
                    <a:pt x="1144" y="45"/>
                  </a:cubicBezTo>
                  <a:lnTo>
                    <a:pt x="537" y="664"/>
                  </a:lnTo>
                  <a:lnTo>
                    <a:pt x="299" y="426"/>
                  </a:lnTo>
                  <a:cubicBezTo>
                    <a:pt x="269" y="396"/>
                    <a:pt x="224" y="381"/>
                    <a:pt x="179" y="381"/>
                  </a:cubicBezTo>
                  <a:cubicBezTo>
                    <a:pt x="135" y="381"/>
                    <a:pt x="90" y="396"/>
                    <a:pt x="60" y="426"/>
                  </a:cubicBezTo>
                  <a:cubicBezTo>
                    <a:pt x="1" y="486"/>
                    <a:pt x="1" y="605"/>
                    <a:pt x="60" y="664"/>
                  </a:cubicBezTo>
                  <a:lnTo>
                    <a:pt x="429" y="1033"/>
                  </a:lnTo>
                  <a:cubicBezTo>
                    <a:pt x="453" y="1057"/>
                    <a:pt x="501" y="1081"/>
                    <a:pt x="549" y="1081"/>
                  </a:cubicBezTo>
                  <a:cubicBezTo>
                    <a:pt x="596" y="1081"/>
                    <a:pt x="632" y="1057"/>
                    <a:pt x="668" y="1033"/>
                  </a:cubicBezTo>
                  <a:lnTo>
                    <a:pt x="1394" y="307"/>
                  </a:lnTo>
                  <a:cubicBezTo>
                    <a:pt x="1453" y="224"/>
                    <a:pt x="1453" y="128"/>
                    <a:pt x="1382" y="45"/>
                  </a:cubicBezTo>
                  <a:cubicBezTo>
                    <a:pt x="1352" y="15"/>
                    <a:pt x="1308" y="0"/>
                    <a:pt x="1263"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0363" name="Google Shape;10363;p78"/>
          <p:cNvSpPr/>
          <p:nvPr/>
        </p:nvSpPr>
        <p:spPr>
          <a:xfrm>
            <a:off x="9485968" y="4846066"/>
            <a:ext cx="467397" cy="467397"/>
          </a:xfrm>
          <a:custGeom>
            <a:avLst/>
            <a:gdLst/>
            <a:ahLst/>
            <a:cxnLst/>
            <a:rect l="l" t="t" r="r" b="b"/>
            <a:pathLst>
              <a:path w="11014" h="11014" extrusionOk="0">
                <a:moveTo>
                  <a:pt x="3739" y="358"/>
                </a:moveTo>
                <a:cubicBezTo>
                  <a:pt x="4048" y="358"/>
                  <a:pt x="4298" y="608"/>
                  <a:pt x="4298" y="917"/>
                </a:cubicBezTo>
                <a:cubicBezTo>
                  <a:pt x="4298" y="1131"/>
                  <a:pt x="4203" y="1310"/>
                  <a:pt x="4024" y="1405"/>
                </a:cubicBezTo>
                <a:cubicBezTo>
                  <a:pt x="3953" y="1441"/>
                  <a:pt x="3929" y="1501"/>
                  <a:pt x="3929" y="1560"/>
                </a:cubicBezTo>
                <a:lnTo>
                  <a:pt x="3929" y="1965"/>
                </a:lnTo>
                <a:cubicBezTo>
                  <a:pt x="3929" y="2048"/>
                  <a:pt x="4001" y="2143"/>
                  <a:pt x="4108" y="2143"/>
                </a:cubicBezTo>
                <a:lnTo>
                  <a:pt x="5334" y="2143"/>
                </a:lnTo>
                <a:lnTo>
                  <a:pt x="5334" y="3358"/>
                </a:lnTo>
                <a:cubicBezTo>
                  <a:pt x="5334" y="3453"/>
                  <a:pt x="5406" y="3536"/>
                  <a:pt x="5513" y="3536"/>
                </a:cubicBezTo>
                <a:lnTo>
                  <a:pt x="5906" y="3536"/>
                </a:lnTo>
                <a:cubicBezTo>
                  <a:pt x="5965" y="3536"/>
                  <a:pt x="6025" y="3513"/>
                  <a:pt x="6060" y="3453"/>
                </a:cubicBezTo>
                <a:cubicBezTo>
                  <a:pt x="6168" y="3275"/>
                  <a:pt x="6358" y="3167"/>
                  <a:pt x="6549" y="3167"/>
                </a:cubicBezTo>
                <a:cubicBezTo>
                  <a:pt x="6858" y="3167"/>
                  <a:pt x="7120" y="3417"/>
                  <a:pt x="7120" y="3727"/>
                </a:cubicBezTo>
                <a:cubicBezTo>
                  <a:pt x="7120" y="4048"/>
                  <a:pt x="6858" y="4298"/>
                  <a:pt x="6549" y="4298"/>
                </a:cubicBezTo>
                <a:cubicBezTo>
                  <a:pt x="6346" y="4298"/>
                  <a:pt x="6168" y="4191"/>
                  <a:pt x="6060" y="4013"/>
                </a:cubicBezTo>
                <a:cubicBezTo>
                  <a:pt x="6025" y="3953"/>
                  <a:pt x="5965" y="3929"/>
                  <a:pt x="5906" y="3929"/>
                </a:cubicBezTo>
                <a:lnTo>
                  <a:pt x="5513" y="3929"/>
                </a:lnTo>
                <a:cubicBezTo>
                  <a:pt x="5417" y="3929"/>
                  <a:pt x="5334" y="4001"/>
                  <a:pt x="5334" y="4108"/>
                </a:cubicBezTo>
                <a:lnTo>
                  <a:pt x="5334" y="5322"/>
                </a:lnTo>
                <a:lnTo>
                  <a:pt x="4286" y="5322"/>
                </a:lnTo>
                <a:lnTo>
                  <a:pt x="4286" y="5191"/>
                </a:lnTo>
                <a:cubicBezTo>
                  <a:pt x="4513" y="5013"/>
                  <a:pt x="4655" y="4739"/>
                  <a:pt x="4655" y="4465"/>
                </a:cubicBezTo>
                <a:cubicBezTo>
                  <a:pt x="4655" y="3953"/>
                  <a:pt x="4239" y="3536"/>
                  <a:pt x="3739" y="3536"/>
                </a:cubicBezTo>
                <a:cubicBezTo>
                  <a:pt x="3227" y="3536"/>
                  <a:pt x="2810" y="3953"/>
                  <a:pt x="2810" y="4465"/>
                </a:cubicBezTo>
                <a:cubicBezTo>
                  <a:pt x="2810" y="4739"/>
                  <a:pt x="2953" y="5025"/>
                  <a:pt x="3191" y="5191"/>
                </a:cubicBezTo>
                <a:lnTo>
                  <a:pt x="3191" y="5322"/>
                </a:lnTo>
                <a:lnTo>
                  <a:pt x="2143" y="5322"/>
                </a:lnTo>
                <a:lnTo>
                  <a:pt x="2143" y="2143"/>
                </a:lnTo>
                <a:lnTo>
                  <a:pt x="3370" y="2143"/>
                </a:lnTo>
                <a:cubicBezTo>
                  <a:pt x="3453" y="2143"/>
                  <a:pt x="3548" y="2060"/>
                  <a:pt x="3548" y="1965"/>
                </a:cubicBezTo>
                <a:lnTo>
                  <a:pt x="3548" y="1560"/>
                </a:lnTo>
                <a:cubicBezTo>
                  <a:pt x="3548" y="1501"/>
                  <a:pt x="3512" y="1441"/>
                  <a:pt x="3453" y="1405"/>
                </a:cubicBezTo>
                <a:cubicBezTo>
                  <a:pt x="3274" y="1298"/>
                  <a:pt x="3167" y="1108"/>
                  <a:pt x="3167" y="917"/>
                </a:cubicBezTo>
                <a:cubicBezTo>
                  <a:pt x="3167" y="608"/>
                  <a:pt x="3429" y="358"/>
                  <a:pt x="3739" y="358"/>
                </a:cubicBezTo>
                <a:close/>
                <a:moveTo>
                  <a:pt x="8870" y="5644"/>
                </a:moveTo>
                <a:lnTo>
                  <a:pt x="8870" y="7632"/>
                </a:lnTo>
                <a:lnTo>
                  <a:pt x="8870" y="7858"/>
                </a:lnTo>
                <a:lnTo>
                  <a:pt x="8870" y="8870"/>
                </a:lnTo>
                <a:lnTo>
                  <a:pt x="7656" y="8870"/>
                </a:lnTo>
                <a:cubicBezTo>
                  <a:pt x="7561" y="8870"/>
                  <a:pt x="7477" y="8942"/>
                  <a:pt x="7477" y="9049"/>
                </a:cubicBezTo>
                <a:lnTo>
                  <a:pt x="7477" y="9442"/>
                </a:lnTo>
                <a:cubicBezTo>
                  <a:pt x="7477" y="9502"/>
                  <a:pt x="7501" y="9561"/>
                  <a:pt x="7561" y="9597"/>
                </a:cubicBezTo>
                <a:cubicBezTo>
                  <a:pt x="7739" y="9704"/>
                  <a:pt x="7846" y="9894"/>
                  <a:pt x="7846" y="10085"/>
                </a:cubicBezTo>
                <a:cubicBezTo>
                  <a:pt x="7846" y="10394"/>
                  <a:pt x="7596" y="10656"/>
                  <a:pt x="7275" y="10656"/>
                </a:cubicBezTo>
                <a:cubicBezTo>
                  <a:pt x="6965" y="10656"/>
                  <a:pt x="6715" y="10394"/>
                  <a:pt x="6715" y="10085"/>
                </a:cubicBezTo>
                <a:cubicBezTo>
                  <a:pt x="6715" y="9883"/>
                  <a:pt x="6822" y="9704"/>
                  <a:pt x="7001" y="9597"/>
                </a:cubicBezTo>
                <a:cubicBezTo>
                  <a:pt x="7061" y="9561"/>
                  <a:pt x="7084" y="9502"/>
                  <a:pt x="7084" y="9442"/>
                </a:cubicBezTo>
                <a:lnTo>
                  <a:pt x="7084" y="9049"/>
                </a:lnTo>
                <a:cubicBezTo>
                  <a:pt x="7084" y="8954"/>
                  <a:pt x="7013" y="8870"/>
                  <a:pt x="6906" y="8870"/>
                </a:cubicBezTo>
                <a:lnTo>
                  <a:pt x="5691" y="8870"/>
                </a:lnTo>
                <a:lnTo>
                  <a:pt x="5691" y="7644"/>
                </a:lnTo>
                <a:cubicBezTo>
                  <a:pt x="5691" y="7549"/>
                  <a:pt x="5608" y="7466"/>
                  <a:pt x="5513" y="7466"/>
                </a:cubicBezTo>
                <a:lnTo>
                  <a:pt x="5108" y="7466"/>
                </a:lnTo>
                <a:cubicBezTo>
                  <a:pt x="5048" y="7466"/>
                  <a:pt x="4989" y="7489"/>
                  <a:pt x="4953" y="7549"/>
                </a:cubicBezTo>
                <a:cubicBezTo>
                  <a:pt x="4846" y="7739"/>
                  <a:pt x="4655" y="7835"/>
                  <a:pt x="4465" y="7835"/>
                </a:cubicBezTo>
                <a:cubicBezTo>
                  <a:pt x="4155" y="7835"/>
                  <a:pt x="3905" y="7585"/>
                  <a:pt x="3905" y="7251"/>
                </a:cubicBezTo>
                <a:cubicBezTo>
                  <a:pt x="3905" y="6942"/>
                  <a:pt x="4155" y="6680"/>
                  <a:pt x="4465" y="6680"/>
                </a:cubicBezTo>
                <a:cubicBezTo>
                  <a:pt x="4679" y="6680"/>
                  <a:pt x="4846" y="6787"/>
                  <a:pt x="4953" y="6954"/>
                </a:cubicBezTo>
                <a:cubicBezTo>
                  <a:pt x="4989" y="7013"/>
                  <a:pt x="5048" y="7049"/>
                  <a:pt x="5108" y="7049"/>
                </a:cubicBezTo>
                <a:lnTo>
                  <a:pt x="5513" y="7049"/>
                </a:lnTo>
                <a:cubicBezTo>
                  <a:pt x="5596" y="7049"/>
                  <a:pt x="5691" y="6977"/>
                  <a:pt x="5691" y="6870"/>
                </a:cubicBezTo>
                <a:lnTo>
                  <a:pt x="5691" y="5644"/>
                </a:lnTo>
                <a:lnTo>
                  <a:pt x="6727" y="5644"/>
                </a:lnTo>
                <a:lnTo>
                  <a:pt x="6727" y="5787"/>
                </a:lnTo>
                <a:cubicBezTo>
                  <a:pt x="6501" y="5965"/>
                  <a:pt x="6358" y="6227"/>
                  <a:pt x="6358" y="6513"/>
                </a:cubicBezTo>
                <a:cubicBezTo>
                  <a:pt x="6358" y="7013"/>
                  <a:pt x="6775" y="7430"/>
                  <a:pt x="7275" y="7430"/>
                </a:cubicBezTo>
                <a:cubicBezTo>
                  <a:pt x="7787" y="7430"/>
                  <a:pt x="8204" y="7013"/>
                  <a:pt x="8204" y="6513"/>
                </a:cubicBezTo>
                <a:cubicBezTo>
                  <a:pt x="8204" y="6227"/>
                  <a:pt x="8073" y="5942"/>
                  <a:pt x="7834" y="5787"/>
                </a:cubicBezTo>
                <a:lnTo>
                  <a:pt x="7834" y="5644"/>
                </a:lnTo>
                <a:close/>
                <a:moveTo>
                  <a:pt x="3739" y="0"/>
                </a:moveTo>
                <a:cubicBezTo>
                  <a:pt x="3227" y="0"/>
                  <a:pt x="2810" y="405"/>
                  <a:pt x="2810" y="917"/>
                </a:cubicBezTo>
                <a:cubicBezTo>
                  <a:pt x="2810" y="1203"/>
                  <a:pt x="2941" y="1489"/>
                  <a:pt x="3179" y="1643"/>
                </a:cubicBezTo>
                <a:lnTo>
                  <a:pt x="3179" y="1786"/>
                </a:lnTo>
                <a:lnTo>
                  <a:pt x="1965" y="1786"/>
                </a:lnTo>
                <a:cubicBezTo>
                  <a:pt x="1869" y="1786"/>
                  <a:pt x="1786" y="1858"/>
                  <a:pt x="1786" y="1965"/>
                </a:cubicBezTo>
                <a:lnTo>
                  <a:pt x="1786" y="5501"/>
                </a:lnTo>
                <a:lnTo>
                  <a:pt x="1786" y="6727"/>
                </a:lnTo>
                <a:lnTo>
                  <a:pt x="1655" y="6727"/>
                </a:lnTo>
                <a:cubicBezTo>
                  <a:pt x="1476" y="6501"/>
                  <a:pt x="1203" y="6346"/>
                  <a:pt x="917" y="6346"/>
                </a:cubicBezTo>
                <a:cubicBezTo>
                  <a:pt x="417" y="6346"/>
                  <a:pt x="0" y="6763"/>
                  <a:pt x="0" y="7275"/>
                </a:cubicBezTo>
                <a:cubicBezTo>
                  <a:pt x="0" y="7775"/>
                  <a:pt x="417" y="8192"/>
                  <a:pt x="917" y="8192"/>
                </a:cubicBezTo>
                <a:cubicBezTo>
                  <a:pt x="1203" y="8192"/>
                  <a:pt x="1488" y="8061"/>
                  <a:pt x="1655" y="7823"/>
                </a:cubicBezTo>
                <a:lnTo>
                  <a:pt x="1786" y="7823"/>
                </a:lnTo>
                <a:lnTo>
                  <a:pt x="1786" y="9049"/>
                </a:lnTo>
                <a:cubicBezTo>
                  <a:pt x="1786" y="9132"/>
                  <a:pt x="1857" y="9228"/>
                  <a:pt x="1965" y="9228"/>
                </a:cubicBezTo>
                <a:lnTo>
                  <a:pt x="2584" y="9228"/>
                </a:lnTo>
                <a:cubicBezTo>
                  <a:pt x="2679" y="9228"/>
                  <a:pt x="2762" y="9144"/>
                  <a:pt x="2762" y="9049"/>
                </a:cubicBezTo>
                <a:cubicBezTo>
                  <a:pt x="2762" y="8942"/>
                  <a:pt x="2691" y="8870"/>
                  <a:pt x="2584" y="8870"/>
                </a:cubicBezTo>
                <a:lnTo>
                  <a:pt x="2143" y="8870"/>
                </a:lnTo>
                <a:lnTo>
                  <a:pt x="2143" y="7644"/>
                </a:lnTo>
                <a:cubicBezTo>
                  <a:pt x="2143" y="7561"/>
                  <a:pt x="2072" y="7466"/>
                  <a:pt x="1965" y="7466"/>
                </a:cubicBezTo>
                <a:lnTo>
                  <a:pt x="1560" y="7466"/>
                </a:lnTo>
                <a:cubicBezTo>
                  <a:pt x="1500" y="7466"/>
                  <a:pt x="1441" y="7501"/>
                  <a:pt x="1417" y="7561"/>
                </a:cubicBezTo>
                <a:cubicBezTo>
                  <a:pt x="1310" y="7739"/>
                  <a:pt x="1119" y="7835"/>
                  <a:pt x="917" y="7835"/>
                </a:cubicBezTo>
                <a:cubicBezTo>
                  <a:pt x="607" y="7835"/>
                  <a:pt x="357" y="7585"/>
                  <a:pt x="357" y="7275"/>
                </a:cubicBezTo>
                <a:cubicBezTo>
                  <a:pt x="357" y="6965"/>
                  <a:pt x="607" y="6704"/>
                  <a:pt x="917" y="6704"/>
                </a:cubicBezTo>
                <a:cubicBezTo>
                  <a:pt x="1131" y="6704"/>
                  <a:pt x="1310" y="6811"/>
                  <a:pt x="1417" y="6989"/>
                </a:cubicBezTo>
                <a:cubicBezTo>
                  <a:pt x="1441" y="7049"/>
                  <a:pt x="1500" y="7085"/>
                  <a:pt x="1560" y="7085"/>
                </a:cubicBezTo>
                <a:lnTo>
                  <a:pt x="1965" y="7085"/>
                </a:lnTo>
                <a:cubicBezTo>
                  <a:pt x="2048" y="7085"/>
                  <a:pt x="2143" y="7001"/>
                  <a:pt x="2143" y="6906"/>
                </a:cubicBezTo>
                <a:lnTo>
                  <a:pt x="2143" y="5680"/>
                </a:lnTo>
                <a:lnTo>
                  <a:pt x="3358" y="5680"/>
                </a:lnTo>
                <a:cubicBezTo>
                  <a:pt x="3453" y="5680"/>
                  <a:pt x="3536" y="5608"/>
                  <a:pt x="3536" y="5501"/>
                </a:cubicBezTo>
                <a:lnTo>
                  <a:pt x="3536" y="5096"/>
                </a:lnTo>
                <a:cubicBezTo>
                  <a:pt x="3536" y="5037"/>
                  <a:pt x="3512" y="4977"/>
                  <a:pt x="3453" y="4953"/>
                </a:cubicBezTo>
                <a:cubicBezTo>
                  <a:pt x="3274" y="4846"/>
                  <a:pt x="3167" y="4656"/>
                  <a:pt x="3167" y="4465"/>
                </a:cubicBezTo>
                <a:cubicBezTo>
                  <a:pt x="3167" y="4144"/>
                  <a:pt x="3417" y="3894"/>
                  <a:pt x="3739" y="3894"/>
                </a:cubicBezTo>
                <a:cubicBezTo>
                  <a:pt x="4048" y="3894"/>
                  <a:pt x="4298" y="4144"/>
                  <a:pt x="4298" y="4465"/>
                </a:cubicBezTo>
                <a:cubicBezTo>
                  <a:pt x="4298" y="4668"/>
                  <a:pt x="4191" y="4846"/>
                  <a:pt x="4013" y="4953"/>
                </a:cubicBezTo>
                <a:cubicBezTo>
                  <a:pt x="3953" y="4977"/>
                  <a:pt x="3929" y="5037"/>
                  <a:pt x="3929" y="5096"/>
                </a:cubicBezTo>
                <a:lnTo>
                  <a:pt x="3929" y="5501"/>
                </a:lnTo>
                <a:cubicBezTo>
                  <a:pt x="3929" y="5596"/>
                  <a:pt x="4001" y="5680"/>
                  <a:pt x="4108" y="5680"/>
                </a:cubicBezTo>
                <a:lnTo>
                  <a:pt x="5322" y="5680"/>
                </a:lnTo>
                <a:lnTo>
                  <a:pt x="5322" y="6727"/>
                </a:lnTo>
                <a:lnTo>
                  <a:pt x="5191" y="6727"/>
                </a:lnTo>
                <a:cubicBezTo>
                  <a:pt x="5013" y="6501"/>
                  <a:pt x="4751" y="6346"/>
                  <a:pt x="4465" y="6346"/>
                </a:cubicBezTo>
                <a:cubicBezTo>
                  <a:pt x="3953" y="6346"/>
                  <a:pt x="3536" y="6763"/>
                  <a:pt x="3536" y="7275"/>
                </a:cubicBezTo>
                <a:cubicBezTo>
                  <a:pt x="3536" y="7775"/>
                  <a:pt x="3953" y="8192"/>
                  <a:pt x="4465" y="8192"/>
                </a:cubicBezTo>
                <a:cubicBezTo>
                  <a:pt x="4751" y="8192"/>
                  <a:pt x="5025" y="8061"/>
                  <a:pt x="5191" y="7823"/>
                </a:cubicBezTo>
                <a:lnTo>
                  <a:pt x="5322" y="7823"/>
                </a:lnTo>
                <a:lnTo>
                  <a:pt x="5322" y="8870"/>
                </a:lnTo>
                <a:lnTo>
                  <a:pt x="3120" y="8870"/>
                </a:lnTo>
                <a:cubicBezTo>
                  <a:pt x="3036" y="8870"/>
                  <a:pt x="2941" y="8942"/>
                  <a:pt x="2941" y="9049"/>
                </a:cubicBezTo>
                <a:cubicBezTo>
                  <a:pt x="2941" y="9144"/>
                  <a:pt x="3024" y="9228"/>
                  <a:pt x="3120" y="9228"/>
                </a:cubicBezTo>
                <a:lnTo>
                  <a:pt x="6727" y="9228"/>
                </a:lnTo>
                <a:lnTo>
                  <a:pt x="6727" y="9359"/>
                </a:lnTo>
                <a:cubicBezTo>
                  <a:pt x="6501" y="9537"/>
                  <a:pt x="6358" y="9799"/>
                  <a:pt x="6358" y="10085"/>
                </a:cubicBezTo>
                <a:cubicBezTo>
                  <a:pt x="6358" y="10597"/>
                  <a:pt x="6775" y="11014"/>
                  <a:pt x="7275" y="11014"/>
                </a:cubicBezTo>
                <a:cubicBezTo>
                  <a:pt x="7787" y="11014"/>
                  <a:pt x="8204" y="10597"/>
                  <a:pt x="8204" y="10085"/>
                </a:cubicBezTo>
                <a:cubicBezTo>
                  <a:pt x="8204" y="9799"/>
                  <a:pt x="8061" y="9525"/>
                  <a:pt x="7823" y="9359"/>
                </a:cubicBezTo>
                <a:lnTo>
                  <a:pt x="7823" y="9228"/>
                </a:lnTo>
                <a:lnTo>
                  <a:pt x="9049" y="9228"/>
                </a:lnTo>
                <a:cubicBezTo>
                  <a:pt x="9132" y="9228"/>
                  <a:pt x="9227" y="9144"/>
                  <a:pt x="9227" y="9049"/>
                </a:cubicBezTo>
                <a:lnTo>
                  <a:pt x="9227" y="7858"/>
                </a:lnTo>
                <a:lnTo>
                  <a:pt x="9227" y="7632"/>
                </a:lnTo>
                <a:lnTo>
                  <a:pt x="9227" y="5501"/>
                </a:lnTo>
                <a:lnTo>
                  <a:pt x="9227" y="4287"/>
                </a:lnTo>
                <a:lnTo>
                  <a:pt x="9358" y="4287"/>
                </a:lnTo>
                <a:cubicBezTo>
                  <a:pt x="9537" y="4501"/>
                  <a:pt x="9811" y="4656"/>
                  <a:pt x="10097" y="4656"/>
                </a:cubicBezTo>
                <a:cubicBezTo>
                  <a:pt x="10597" y="4656"/>
                  <a:pt x="11013" y="4239"/>
                  <a:pt x="11013" y="3727"/>
                </a:cubicBezTo>
                <a:cubicBezTo>
                  <a:pt x="11013" y="3227"/>
                  <a:pt x="10597" y="2810"/>
                  <a:pt x="10097" y="2810"/>
                </a:cubicBezTo>
                <a:cubicBezTo>
                  <a:pt x="9811" y="2810"/>
                  <a:pt x="9525" y="2941"/>
                  <a:pt x="9358" y="3179"/>
                </a:cubicBezTo>
                <a:lnTo>
                  <a:pt x="9227" y="3179"/>
                </a:lnTo>
                <a:lnTo>
                  <a:pt x="9227" y="1965"/>
                </a:lnTo>
                <a:cubicBezTo>
                  <a:pt x="9227" y="1870"/>
                  <a:pt x="9156" y="1786"/>
                  <a:pt x="9049" y="1786"/>
                </a:cubicBezTo>
                <a:lnTo>
                  <a:pt x="8465" y="1786"/>
                </a:lnTo>
                <a:cubicBezTo>
                  <a:pt x="8382" y="1786"/>
                  <a:pt x="8287" y="1858"/>
                  <a:pt x="8287" y="1965"/>
                </a:cubicBezTo>
                <a:cubicBezTo>
                  <a:pt x="8287" y="2048"/>
                  <a:pt x="8358" y="2143"/>
                  <a:pt x="8465" y="2143"/>
                </a:cubicBezTo>
                <a:lnTo>
                  <a:pt x="8870" y="2143"/>
                </a:lnTo>
                <a:lnTo>
                  <a:pt x="8870" y="3358"/>
                </a:lnTo>
                <a:cubicBezTo>
                  <a:pt x="8870" y="3453"/>
                  <a:pt x="8942" y="3536"/>
                  <a:pt x="9049" y="3536"/>
                </a:cubicBezTo>
                <a:lnTo>
                  <a:pt x="9454" y="3536"/>
                </a:lnTo>
                <a:cubicBezTo>
                  <a:pt x="9513" y="3536"/>
                  <a:pt x="9573" y="3513"/>
                  <a:pt x="9597" y="3453"/>
                </a:cubicBezTo>
                <a:cubicBezTo>
                  <a:pt x="9704" y="3275"/>
                  <a:pt x="9894" y="3167"/>
                  <a:pt x="10085" y="3167"/>
                </a:cubicBezTo>
                <a:cubicBezTo>
                  <a:pt x="10406" y="3167"/>
                  <a:pt x="10656" y="3417"/>
                  <a:pt x="10656" y="3727"/>
                </a:cubicBezTo>
                <a:cubicBezTo>
                  <a:pt x="10656" y="4048"/>
                  <a:pt x="10406" y="4298"/>
                  <a:pt x="10085" y="4298"/>
                </a:cubicBezTo>
                <a:cubicBezTo>
                  <a:pt x="9882" y="4298"/>
                  <a:pt x="9704" y="4191"/>
                  <a:pt x="9597" y="4013"/>
                </a:cubicBezTo>
                <a:cubicBezTo>
                  <a:pt x="9573" y="3953"/>
                  <a:pt x="9513" y="3929"/>
                  <a:pt x="9454" y="3929"/>
                </a:cubicBezTo>
                <a:lnTo>
                  <a:pt x="9049" y="3929"/>
                </a:lnTo>
                <a:cubicBezTo>
                  <a:pt x="8966" y="3929"/>
                  <a:pt x="8870" y="4001"/>
                  <a:pt x="8870" y="4108"/>
                </a:cubicBezTo>
                <a:lnTo>
                  <a:pt x="8870" y="5322"/>
                </a:lnTo>
                <a:lnTo>
                  <a:pt x="7644" y="5322"/>
                </a:lnTo>
                <a:cubicBezTo>
                  <a:pt x="7561" y="5322"/>
                  <a:pt x="7465" y="5394"/>
                  <a:pt x="7465" y="5501"/>
                </a:cubicBezTo>
                <a:lnTo>
                  <a:pt x="7465" y="5906"/>
                </a:lnTo>
                <a:cubicBezTo>
                  <a:pt x="7465" y="5965"/>
                  <a:pt x="7501" y="6025"/>
                  <a:pt x="7561" y="6049"/>
                </a:cubicBezTo>
                <a:cubicBezTo>
                  <a:pt x="7739" y="6156"/>
                  <a:pt x="7846" y="6346"/>
                  <a:pt x="7846" y="6549"/>
                </a:cubicBezTo>
                <a:cubicBezTo>
                  <a:pt x="7846" y="6858"/>
                  <a:pt x="7584" y="7108"/>
                  <a:pt x="7275" y="7108"/>
                </a:cubicBezTo>
                <a:cubicBezTo>
                  <a:pt x="6965" y="7108"/>
                  <a:pt x="6715" y="6858"/>
                  <a:pt x="6715" y="6549"/>
                </a:cubicBezTo>
                <a:cubicBezTo>
                  <a:pt x="6715" y="6334"/>
                  <a:pt x="6810" y="6156"/>
                  <a:pt x="7001" y="6049"/>
                </a:cubicBezTo>
                <a:cubicBezTo>
                  <a:pt x="7061" y="6025"/>
                  <a:pt x="7084" y="5965"/>
                  <a:pt x="7084" y="5906"/>
                </a:cubicBezTo>
                <a:lnTo>
                  <a:pt x="7084" y="5501"/>
                </a:lnTo>
                <a:cubicBezTo>
                  <a:pt x="7084" y="5418"/>
                  <a:pt x="7013" y="5322"/>
                  <a:pt x="6906" y="5322"/>
                </a:cubicBezTo>
                <a:lnTo>
                  <a:pt x="5679" y="5322"/>
                </a:lnTo>
                <a:lnTo>
                  <a:pt x="5679" y="4287"/>
                </a:lnTo>
                <a:lnTo>
                  <a:pt x="5822" y="4287"/>
                </a:lnTo>
                <a:cubicBezTo>
                  <a:pt x="6001" y="4501"/>
                  <a:pt x="6263" y="4656"/>
                  <a:pt x="6549" y="4656"/>
                </a:cubicBezTo>
                <a:cubicBezTo>
                  <a:pt x="7061" y="4656"/>
                  <a:pt x="7477" y="4239"/>
                  <a:pt x="7477" y="3727"/>
                </a:cubicBezTo>
                <a:cubicBezTo>
                  <a:pt x="7477" y="3227"/>
                  <a:pt x="7061" y="2810"/>
                  <a:pt x="6549" y="2810"/>
                </a:cubicBezTo>
                <a:cubicBezTo>
                  <a:pt x="6263" y="2810"/>
                  <a:pt x="5989" y="2941"/>
                  <a:pt x="5822" y="3179"/>
                </a:cubicBezTo>
                <a:lnTo>
                  <a:pt x="5679" y="3179"/>
                </a:lnTo>
                <a:lnTo>
                  <a:pt x="5679" y="2143"/>
                </a:lnTo>
                <a:lnTo>
                  <a:pt x="7882" y="2143"/>
                </a:lnTo>
                <a:cubicBezTo>
                  <a:pt x="7977" y="2143"/>
                  <a:pt x="8061" y="2060"/>
                  <a:pt x="8061" y="1965"/>
                </a:cubicBezTo>
                <a:cubicBezTo>
                  <a:pt x="8061" y="1870"/>
                  <a:pt x="7989" y="1786"/>
                  <a:pt x="7882" y="1786"/>
                </a:cubicBezTo>
                <a:lnTo>
                  <a:pt x="4286" y="1786"/>
                </a:lnTo>
                <a:lnTo>
                  <a:pt x="4286" y="1643"/>
                </a:lnTo>
                <a:cubicBezTo>
                  <a:pt x="4513" y="1465"/>
                  <a:pt x="4655" y="1203"/>
                  <a:pt x="4655" y="917"/>
                </a:cubicBezTo>
                <a:cubicBezTo>
                  <a:pt x="4655" y="417"/>
                  <a:pt x="4239" y="0"/>
                  <a:pt x="3739" y="0"/>
                </a:cubicBezTo>
                <a:close/>
              </a:path>
            </a:pathLst>
          </a:custGeo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nvGrpSpPr>
          <p:cNvPr id="10364" name="Google Shape;10364;p78"/>
          <p:cNvGrpSpPr/>
          <p:nvPr/>
        </p:nvGrpSpPr>
        <p:grpSpPr>
          <a:xfrm>
            <a:off x="8879633" y="4845047"/>
            <a:ext cx="490144" cy="467397"/>
            <a:chOff x="6659725" y="3808035"/>
            <a:chExt cx="367608" cy="350548"/>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65" name="Google Shape;10365;p78"/>
            <p:cNvSpPr/>
            <p:nvPr/>
          </p:nvSpPr>
          <p:spPr>
            <a:xfrm>
              <a:off x="6659725" y="3845942"/>
              <a:ext cx="321394" cy="312642"/>
            </a:xfrm>
            <a:custGeom>
              <a:avLst/>
              <a:gdLst/>
              <a:ahLst/>
              <a:cxnLst/>
              <a:rect l="l" t="t" r="r" b="b"/>
              <a:pathLst>
                <a:path w="10098" h="9823" extrusionOk="0">
                  <a:moveTo>
                    <a:pt x="8740" y="0"/>
                  </a:moveTo>
                  <a:cubicBezTo>
                    <a:pt x="8383" y="0"/>
                    <a:pt x="8037" y="131"/>
                    <a:pt x="7787" y="405"/>
                  </a:cubicBezTo>
                  <a:lnTo>
                    <a:pt x="6847" y="1346"/>
                  </a:lnTo>
                  <a:cubicBezTo>
                    <a:pt x="6775" y="1417"/>
                    <a:pt x="6775" y="1524"/>
                    <a:pt x="6847" y="1596"/>
                  </a:cubicBezTo>
                  <a:cubicBezTo>
                    <a:pt x="6882" y="1631"/>
                    <a:pt x="6927" y="1649"/>
                    <a:pt x="6972" y="1649"/>
                  </a:cubicBezTo>
                  <a:cubicBezTo>
                    <a:pt x="7016" y="1649"/>
                    <a:pt x="7061" y="1631"/>
                    <a:pt x="7097" y="1596"/>
                  </a:cubicBezTo>
                  <a:lnTo>
                    <a:pt x="8037" y="655"/>
                  </a:lnTo>
                  <a:cubicBezTo>
                    <a:pt x="8228" y="464"/>
                    <a:pt x="8466" y="357"/>
                    <a:pt x="8740" y="357"/>
                  </a:cubicBezTo>
                  <a:cubicBezTo>
                    <a:pt x="9002" y="357"/>
                    <a:pt x="9264" y="464"/>
                    <a:pt x="9442" y="655"/>
                  </a:cubicBezTo>
                  <a:cubicBezTo>
                    <a:pt x="9633" y="857"/>
                    <a:pt x="9740" y="1096"/>
                    <a:pt x="9740" y="1357"/>
                  </a:cubicBezTo>
                  <a:cubicBezTo>
                    <a:pt x="9740" y="1631"/>
                    <a:pt x="9633" y="1881"/>
                    <a:pt x="9442" y="2060"/>
                  </a:cubicBezTo>
                  <a:lnTo>
                    <a:pt x="8156" y="3334"/>
                  </a:lnTo>
                  <a:cubicBezTo>
                    <a:pt x="8025" y="3024"/>
                    <a:pt x="7847" y="2739"/>
                    <a:pt x="7597" y="2489"/>
                  </a:cubicBezTo>
                  <a:cubicBezTo>
                    <a:pt x="7097" y="1988"/>
                    <a:pt x="6436" y="1738"/>
                    <a:pt x="5777" y="1738"/>
                  </a:cubicBezTo>
                  <a:cubicBezTo>
                    <a:pt x="5117" y="1738"/>
                    <a:pt x="4459" y="1988"/>
                    <a:pt x="3965" y="2489"/>
                  </a:cubicBezTo>
                  <a:lnTo>
                    <a:pt x="1001" y="5453"/>
                  </a:lnTo>
                  <a:cubicBezTo>
                    <a:pt x="1" y="6453"/>
                    <a:pt x="1" y="8084"/>
                    <a:pt x="1001" y="9085"/>
                  </a:cubicBezTo>
                  <a:cubicBezTo>
                    <a:pt x="1501" y="9585"/>
                    <a:pt x="2156" y="9823"/>
                    <a:pt x="2810" y="9823"/>
                  </a:cubicBezTo>
                  <a:cubicBezTo>
                    <a:pt x="3465" y="9823"/>
                    <a:pt x="4120" y="9573"/>
                    <a:pt x="4632" y="9085"/>
                  </a:cubicBezTo>
                  <a:lnTo>
                    <a:pt x="6204" y="7501"/>
                  </a:lnTo>
                  <a:cubicBezTo>
                    <a:pt x="6287" y="7430"/>
                    <a:pt x="6287" y="7322"/>
                    <a:pt x="6204" y="7251"/>
                  </a:cubicBezTo>
                  <a:cubicBezTo>
                    <a:pt x="6176" y="7242"/>
                    <a:pt x="6143" y="7236"/>
                    <a:pt x="6109" y="7236"/>
                  </a:cubicBezTo>
                  <a:cubicBezTo>
                    <a:pt x="6055" y="7236"/>
                    <a:pt x="5997" y="7250"/>
                    <a:pt x="5954" y="7287"/>
                  </a:cubicBezTo>
                  <a:lnTo>
                    <a:pt x="4382" y="8858"/>
                  </a:lnTo>
                  <a:cubicBezTo>
                    <a:pt x="3965" y="9275"/>
                    <a:pt x="3406" y="9513"/>
                    <a:pt x="2810" y="9513"/>
                  </a:cubicBezTo>
                  <a:cubicBezTo>
                    <a:pt x="2215" y="9513"/>
                    <a:pt x="1667" y="9287"/>
                    <a:pt x="1251" y="8858"/>
                  </a:cubicBezTo>
                  <a:cubicBezTo>
                    <a:pt x="394" y="8001"/>
                    <a:pt x="394" y="6596"/>
                    <a:pt x="1251" y="5739"/>
                  </a:cubicBezTo>
                  <a:lnTo>
                    <a:pt x="4215" y="2774"/>
                  </a:lnTo>
                  <a:cubicBezTo>
                    <a:pt x="4632" y="2358"/>
                    <a:pt x="5180" y="2119"/>
                    <a:pt x="5775" y="2119"/>
                  </a:cubicBezTo>
                  <a:cubicBezTo>
                    <a:pt x="6370" y="2119"/>
                    <a:pt x="6918" y="2346"/>
                    <a:pt x="7335" y="2774"/>
                  </a:cubicBezTo>
                  <a:cubicBezTo>
                    <a:pt x="7573" y="3012"/>
                    <a:pt x="7775" y="3310"/>
                    <a:pt x="7871" y="3632"/>
                  </a:cubicBezTo>
                  <a:lnTo>
                    <a:pt x="6478" y="5036"/>
                  </a:lnTo>
                  <a:cubicBezTo>
                    <a:pt x="6287" y="5227"/>
                    <a:pt x="6049" y="5334"/>
                    <a:pt x="5775" y="5334"/>
                  </a:cubicBezTo>
                  <a:cubicBezTo>
                    <a:pt x="5513" y="5334"/>
                    <a:pt x="5251" y="5227"/>
                    <a:pt x="5073" y="5036"/>
                  </a:cubicBezTo>
                  <a:cubicBezTo>
                    <a:pt x="4989" y="4941"/>
                    <a:pt x="4918" y="4822"/>
                    <a:pt x="4858" y="4703"/>
                  </a:cubicBezTo>
                  <a:cubicBezTo>
                    <a:pt x="4829" y="4634"/>
                    <a:pt x="4751" y="4590"/>
                    <a:pt x="4677" y="4590"/>
                  </a:cubicBezTo>
                  <a:cubicBezTo>
                    <a:pt x="4662" y="4590"/>
                    <a:pt x="4647" y="4592"/>
                    <a:pt x="4632" y="4596"/>
                  </a:cubicBezTo>
                  <a:cubicBezTo>
                    <a:pt x="4537" y="4632"/>
                    <a:pt x="4501" y="4739"/>
                    <a:pt x="4525" y="4822"/>
                  </a:cubicBezTo>
                  <a:cubicBezTo>
                    <a:pt x="4596" y="4989"/>
                    <a:pt x="4692" y="5132"/>
                    <a:pt x="4823" y="5275"/>
                  </a:cubicBezTo>
                  <a:cubicBezTo>
                    <a:pt x="5073" y="5525"/>
                    <a:pt x="5418" y="5679"/>
                    <a:pt x="5775" y="5679"/>
                  </a:cubicBezTo>
                  <a:cubicBezTo>
                    <a:pt x="6132" y="5679"/>
                    <a:pt x="6478" y="5537"/>
                    <a:pt x="6728" y="5275"/>
                  </a:cubicBezTo>
                  <a:lnTo>
                    <a:pt x="9692" y="2310"/>
                  </a:lnTo>
                  <a:cubicBezTo>
                    <a:pt x="9942" y="2060"/>
                    <a:pt x="10097" y="1715"/>
                    <a:pt x="10097" y="1357"/>
                  </a:cubicBezTo>
                  <a:cubicBezTo>
                    <a:pt x="10097" y="1000"/>
                    <a:pt x="9954" y="655"/>
                    <a:pt x="9692" y="405"/>
                  </a:cubicBezTo>
                  <a:cubicBezTo>
                    <a:pt x="9442" y="155"/>
                    <a:pt x="9097" y="0"/>
                    <a:pt x="874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66" name="Google Shape;10366;p78"/>
            <p:cNvSpPr/>
            <p:nvPr/>
          </p:nvSpPr>
          <p:spPr>
            <a:xfrm>
              <a:off x="6705588" y="3808035"/>
              <a:ext cx="321744" cy="313787"/>
            </a:xfrm>
            <a:custGeom>
              <a:avLst/>
              <a:gdLst/>
              <a:ahLst/>
              <a:cxnLst/>
              <a:rect l="l" t="t" r="r" b="b"/>
              <a:pathLst>
                <a:path w="10109" h="9859" extrusionOk="0">
                  <a:moveTo>
                    <a:pt x="7281" y="1"/>
                  </a:moveTo>
                  <a:cubicBezTo>
                    <a:pt x="6623" y="1"/>
                    <a:pt x="5965" y="251"/>
                    <a:pt x="5465" y="751"/>
                  </a:cubicBezTo>
                  <a:lnTo>
                    <a:pt x="3894" y="2322"/>
                  </a:lnTo>
                  <a:cubicBezTo>
                    <a:pt x="3810" y="2406"/>
                    <a:pt x="3810" y="2501"/>
                    <a:pt x="3894" y="2584"/>
                  </a:cubicBezTo>
                  <a:cubicBezTo>
                    <a:pt x="3929" y="2620"/>
                    <a:pt x="3974" y="2638"/>
                    <a:pt x="4019" y="2638"/>
                  </a:cubicBezTo>
                  <a:cubicBezTo>
                    <a:pt x="4063" y="2638"/>
                    <a:pt x="4108" y="2620"/>
                    <a:pt x="4144" y="2584"/>
                  </a:cubicBezTo>
                  <a:lnTo>
                    <a:pt x="5715" y="1001"/>
                  </a:lnTo>
                  <a:cubicBezTo>
                    <a:pt x="6150" y="572"/>
                    <a:pt x="6715" y="358"/>
                    <a:pt x="7281" y="358"/>
                  </a:cubicBezTo>
                  <a:cubicBezTo>
                    <a:pt x="7846" y="358"/>
                    <a:pt x="8412" y="572"/>
                    <a:pt x="8847" y="1001"/>
                  </a:cubicBezTo>
                  <a:cubicBezTo>
                    <a:pt x="9704" y="1870"/>
                    <a:pt x="9704" y="3263"/>
                    <a:pt x="8847" y="4132"/>
                  </a:cubicBezTo>
                  <a:lnTo>
                    <a:pt x="5882" y="7085"/>
                  </a:lnTo>
                  <a:cubicBezTo>
                    <a:pt x="5465" y="7501"/>
                    <a:pt x="4918" y="7740"/>
                    <a:pt x="4322" y="7740"/>
                  </a:cubicBezTo>
                  <a:cubicBezTo>
                    <a:pt x="3727" y="7740"/>
                    <a:pt x="3179" y="7525"/>
                    <a:pt x="2763" y="7085"/>
                  </a:cubicBezTo>
                  <a:cubicBezTo>
                    <a:pt x="2524" y="6847"/>
                    <a:pt x="2322" y="6549"/>
                    <a:pt x="2227" y="6227"/>
                  </a:cubicBezTo>
                  <a:lnTo>
                    <a:pt x="3620" y="4823"/>
                  </a:lnTo>
                  <a:cubicBezTo>
                    <a:pt x="3810" y="4632"/>
                    <a:pt x="4048" y="4525"/>
                    <a:pt x="4322" y="4525"/>
                  </a:cubicBezTo>
                  <a:cubicBezTo>
                    <a:pt x="4584" y="4525"/>
                    <a:pt x="4846" y="4632"/>
                    <a:pt x="5025" y="4823"/>
                  </a:cubicBezTo>
                  <a:cubicBezTo>
                    <a:pt x="5108" y="4918"/>
                    <a:pt x="5179" y="5037"/>
                    <a:pt x="5239" y="5156"/>
                  </a:cubicBezTo>
                  <a:cubicBezTo>
                    <a:pt x="5269" y="5225"/>
                    <a:pt x="5347" y="5269"/>
                    <a:pt x="5420" y="5269"/>
                  </a:cubicBezTo>
                  <a:cubicBezTo>
                    <a:pt x="5435" y="5269"/>
                    <a:pt x="5451" y="5267"/>
                    <a:pt x="5465" y="5263"/>
                  </a:cubicBezTo>
                  <a:cubicBezTo>
                    <a:pt x="5560" y="5227"/>
                    <a:pt x="5596" y="5120"/>
                    <a:pt x="5572" y="5037"/>
                  </a:cubicBezTo>
                  <a:cubicBezTo>
                    <a:pt x="5501" y="4870"/>
                    <a:pt x="5406" y="4727"/>
                    <a:pt x="5275" y="4584"/>
                  </a:cubicBezTo>
                  <a:cubicBezTo>
                    <a:pt x="5025" y="4334"/>
                    <a:pt x="4679" y="4192"/>
                    <a:pt x="4322" y="4192"/>
                  </a:cubicBezTo>
                  <a:cubicBezTo>
                    <a:pt x="3965" y="4192"/>
                    <a:pt x="3620" y="4322"/>
                    <a:pt x="3370" y="4584"/>
                  </a:cubicBezTo>
                  <a:lnTo>
                    <a:pt x="1929" y="6037"/>
                  </a:lnTo>
                  <a:cubicBezTo>
                    <a:pt x="1893" y="6049"/>
                    <a:pt x="1881" y="6061"/>
                    <a:pt x="1870" y="6097"/>
                  </a:cubicBezTo>
                  <a:lnTo>
                    <a:pt x="405" y="7549"/>
                  </a:lnTo>
                  <a:cubicBezTo>
                    <a:pt x="155" y="7799"/>
                    <a:pt x="0" y="8144"/>
                    <a:pt x="0" y="8502"/>
                  </a:cubicBezTo>
                  <a:cubicBezTo>
                    <a:pt x="0" y="8859"/>
                    <a:pt x="143" y="9204"/>
                    <a:pt x="405" y="9454"/>
                  </a:cubicBezTo>
                  <a:cubicBezTo>
                    <a:pt x="655" y="9704"/>
                    <a:pt x="1000" y="9859"/>
                    <a:pt x="1358" y="9859"/>
                  </a:cubicBezTo>
                  <a:cubicBezTo>
                    <a:pt x="1715" y="9859"/>
                    <a:pt x="2060" y="9728"/>
                    <a:pt x="2310" y="9454"/>
                  </a:cubicBezTo>
                  <a:lnTo>
                    <a:pt x="3251" y="8513"/>
                  </a:lnTo>
                  <a:cubicBezTo>
                    <a:pt x="3322" y="8442"/>
                    <a:pt x="3322" y="8335"/>
                    <a:pt x="3251" y="8263"/>
                  </a:cubicBezTo>
                  <a:cubicBezTo>
                    <a:pt x="3215" y="8228"/>
                    <a:pt x="3170" y="8210"/>
                    <a:pt x="3126" y="8210"/>
                  </a:cubicBezTo>
                  <a:cubicBezTo>
                    <a:pt x="3081" y="8210"/>
                    <a:pt x="3036" y="8228"/>
                    <a:pt x="3001" y="8263"/>
                  </a:cubicBezTo>
                  <a:lnTo>
                    <a:pt x="2060" y="9204"/>
                  </a:lnTo>
                  <a:cubicBezTo>
                    <a:pt x="1870" y="9395"/>
                    <a:pt x="1631" y="9502"/>
                    <a:pt x="1358" y="9502"/>
                  </a:cubicBezTo>
                  <a:cubicBezTo>
                    <a:pt x="1096" y="9502"/>
                    <a:pt x="834" y="9395"/>
                    <a:pt x="655" y="9204"/>
                  </a:cubicBezTo>
                  <a:cubicBezTo>
                    <a:pt x="465" y="9014"/>
                    <a:pt x="357" y="8775"/>
                    <a:pt x="357" y="8502"/>
                  </a:cubicBezTo>
                  <a:cubicBezTo>
                    <a:pt x="357" y="8240"/>
                    <a:pt x="465" y="7978"/>
                    <a:pt x="655" y="7799"/>
                  </a:cubicBezTo>
                  <a:lnTo>
                    <a:pt x="1941" y="6525"/>
                  </a:lnTo>
                  <a:cubicBezTo>
                    <a:pt x="2072" y="6835"/>
                    <a:pt x="2251" y="7120"/>
                    <a:pt x="2501" y="7370"/>
                  </a:cubicBezTo>
                  <a:cubicBezTo>
                    <a:pt x="2989" y="7859"/>
                    <a:pt x="3632" y="8132"/>
                    <a:pt x="4322" y="8132"/>
                  </a:cubicBezTo>
                  <a:cubicBezTo>
                    <a:pt x="5001" y="8132"/>
                    <a:pt x="5644" y="7859"/>
                    <a:pt x="6132" y="7370"/>
                  </a:cubicBezTo>
                  <a:lnTo>
                    <a:pt x="9097" y="4406"/>
                  </a:lnTo>
                  <a:cubicBezTo>
                    <a:pt x="10109" y="3382"/>
                    <a:pt x="10109" y="1751"/>
                    <a:pt x="9097" y="751"/>
                  </a:cubicBezTo>
                  <a:cubicBezTo>
                    <a:pt x="8597" y="251"/>
                    <a:pt x="7939" y="1"/>
                    <a:pt x="728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67" name="Google Shape;10367;p78"/>
          <p:cNvGrpSpPr/>
          <p:nvPr/>
        </p:nvGrpSpPr>
        <p:grpSpPr>
          <a:xfrm>
            <a:off x="8292522" y="4856675"/>
            <a:ext cx="475503" cy="445669"/>
            <a:chOff x="6219391" y="3816756"/>
            <a:chExt cx="356627" cy="334252"/>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68" name="Google Shape;10368;p78"/>
            <p:cNvSpPr/>
            <p:nvPr/>
          </p:nvSpPr>
          <p:spPr>
            <a:xfrm>
              <a:off x="6219391" y="3816756"/>
              <a:ext cx="306594" cy="334252"/>
            </a:xfrm>
            <a:custGeom>
              <a:avLst/>
              <a:gdLst/>
              <a:ahLst/>
              <a:cxnLst/>
              <a:rect l="l" t="t" r="r" b="b"/>
              <a:pathLst>
                <a:path w="9633" h="10502" extrusionOk="0">
                  <a:moveTo>
                    <a:pt x="8394" y="4179"/>
                  </a:moveTo>
                  <a:cubicBezTo>
                    <a:pt x="8906" y="4251"/>
                    <a:pt x="9299" y="4703"/>
                    <a:pt x="9299" y="5239"/>
                  </a:cubicBezTo>
                  <a:cubicBezTo>
                    <a:pt x="9299" y="5775"/>
                    <a:pt x="8906" y="6215"/>
                    <a:pt x="8394" y="6299"/>
                  </a:cubicBezTo>
                  <a:lnTo>
                    <a:pt x="8394" y="4179"/>
                  </a:lnTo>
                  <a:close/>
                  <a:moveTo>
                    <a:pt x="1203" y="4013"/>
                  </a:moveTo>
                  <a:lnTo>
                    <a:pt x="1203" y="6489"/>
                  </a:lnTo>
                  <a:lnTo>
                    <a:pt x="846" y="6489"/>
                  </a:lnTo>
                  <a:cubicBezTo>
                    <a:pt x="548" y="6489"/>
                    <a:pt x="310" y="6251"/>
                    <a:pt x="310" y="5953"/>
                  </a:cubicBezTo>
                  <a:lnTo>
                    <a:pt x="310" y="4549"/>
                  </a:lnTo>
                  <a:cubicBezTo>
                    <a:pt x="310" y="4251"/>
                    <a:pt x="548" y="4013"/>
                    <a:pt x="846" y="4013"/>
                  </a:cubicBezTo>
                  <a:close/>
                  <a:moveTo>
                    <a:pt x="2596" y="4001"/>
                  </a:moveTo>
                  <a:lnTo>
                    <a:pt x="2596" y="6489"/>
                  </a:lnTo>
                  <a:lnTo>
                    <a:pt x="1525" y="6489"/>
                  </a:lnTo>
                  <a:lnTo>
                    <a:pt x="1525" y="4001"/>
                  </a:lnTo>
                  <a:close/>
                  <a:moveTo>
                    <a:pt x="2799" y="7692"/>
                  </a:moveTo>
                  <a:lnTo>
                    <a:pt x="2799" y="8418"/>
                  </a:lnTo>
                  <a:lnTo>
                    <a:pt x="2477" y="8418"/>
                  </a:lnTo>
                  <a:lnTo>
                    <a:pt x="2679" y="7692"/>
                  </a:lnTo>
                  <a:close/>
                  <a:moveTo>
                    <a:pt x="2560" y="6811"/>
                  </a:moveTo>
                  <a:lnTo>
                    <a:pt x="1941" y="9121"/>
                  </a:lnTo>
                  <a:lnTo>
                    <a:pt x="1525" y="9121"/>
                  </a:lnTo>
                  <a:lnTo>
                    <a:pt x="1525" y="6811"/>
                  </a:lnTo>
                  <a:close/>
                  <a:moveTo>
                    <a:pt x="8061" y="310"/>
                  </a:moveTo>
                  <a:lnTo>
                    <a:pt x="8061" y="10180"/>
                  </a:lnTo>
                  <a:lnTo>
                    <a:pt x="7335" y="10180"/>
                  </a:lnTo>
                  <a:lnTo>
                    <a:pt x="7335" y="3227"/>
                  </a:lnTo>
                  <a:cubicBezTo>
                    <a:pt x="7335" y="3132"/>
                    <a:pt x="7251" y="3060"/>
                    <a:pt x="7168" y="3060"/>
                  </a:cubicBezTo>
                  <a:cubicBezTo>
                    <a:pt x="7085" y="3060"/>
                    <a:pt x="7001" y="3132"/>
                    <a:pt x="7001" y="3227"/>
                  </a:cubicBezTo>
                  <a:lnTo>
                    <a:pt x="7001" y="9085"/>
                  </a:lnTo>
                  <a:cubicBezTo>
                    <a:pt x="6799" y="8811"/>
                    <a:pt x="6489" y="8406"/>
                    <a:pt x="6085" y="8013"/>
                  </a:cubicBezTo>
                  <a:cubicBezTo>
                    <a:pt x="5620" y="7573"/>
                    <a:pt x="5144" y="7216"/>
                    <a:pt x="4656" y="6966"/>
                  </a:cubicBezTo>
                  <a:cubicBezTo>
                    <a:pt x="4084" y="6668"/>
                    <a:pt x="3525" y="6501"/>
                    <a:pt x="2941" y="6489"/>
                  </a:cubicBezTo>
                  <a:lnTo>
                    <a:pt x="2941" y="4001"/>
                  </a:lnTo>
                  <a:cubicBezTo>
                    <a:pt x="3525" y="3965"/>
                    <a:pt x="4084" y="3810"/>
                    <a:pt x="4656" y="3525"/>
                  </a:cubicBezTo>
                  <a:cubicBezTo>
                    <a:pt x="5144" y="3275"/>
                    <a:pt x="5620" y="2917"/>
                    <a:pt x="6085" y="2465"/>
                  </a:cubicBezTo>
                  <a:cubicBezTo>
                    <a:pt x="6489" y="2084"/>
                    <a:pt x="6799" y="1679"/>
                    <a:pt x="7001" y="1393"/>
                  </a:cubicBezTo>
                  <a:lnTo>
                    <a:pt x="7001" y="2441"/>
                  </a:lnTo>
                  <a:cubicBezTo>
                    <a:pt x="7001" y="2524"/>
                    <a:pt x="7085" y="2596"/>
                    <a:pt x="7168" y="2596"/>
                  </a:cubicBezTo>
                  <a:cubicBezTo>
                    <a:pt x="7251" y="2596"/>
                    <a:pt x="7335" y="2524"/>
                    <a:pt x="7335" y="2441"/>
                  </a:cubicBezTo>
                  <a:lnTo>
                    <a:pt x="7335" y="310"/>
                  </a:lnTo>
                  <a:close/>
                  <a:moveTo>
                    <a:pt x="7168" y="0"/>
                  </a:moveTo>
                  <a:cubicBezTo>
                    <a:pt x="7085" y="0"/>
                    <a:pt x="7001" y="72"/>
                    <a:pt x="7001" y="167"/>
                  </a:cubicBezTo>
                  <a:lnTo>
                    <a:pt x="7001" y="822"/>
                  </a:lnTo>
                  <a:cubicBezTo>
                    <a:pt x="6906" y="977"/>
                    <a:pt x="6489" y="1620"/>
                    <a:pt x="5847" y="2251"/>
                  </a:cubicBezTo>
                  <a:cubicBezTo>
                    <a:pt x="5156" y="2905"/>
                    <a:pt x="4084" y="3691"/>
                    <a:pt x="2775" y="3691"/>
                  </a:cubicBezTo>
                  <a:lnTo>
                    <a:pt x="858" y="3691"/>
                  </a:lnTo>
                  <a:cubicBezTo>
                    <a:pt x="382" y="3691"/>
                    <a:pt x="1" y="4072"/>
                    <a:pt x="1" y="4549"/>
                  </a:cubicBezTo>
                  <a:lnTo>
                    <a:pt x="1" y="5953"/>
                  </a:lnTo>
                  <a:cubicBezTo>
                    <a:pt x="1" y="6430"/>
                    <a:pt x="382" y="6811"/>
                    <a:pt x="858" y="6811"/>
                  </a:cubicBezTo>
                  <a:lnTo>
                    <a:pt x="1215" y="6811"/>
                  </a:lnTo>
                  <a:lnTo>
                    <a:pt x="1215" y="9287"/>
                  </a:lnTo>
                  <a:cubicBezTo>
                    <a:pt x="1215" y="9371"/>
                    <a:pt x="1286" y="9454"/>
                    <a:pt x="1382" y="9454"/>
                  </a:cubicBezTo>
                  <a:lnTo>
                    <a:pt x="2084" y="9454"/>
                  </a:lnTo>
                  <a:cubicBezTo>
                    <a:pt x="2156" y="9454"/>
                    <a:pt x="2215" y="9406"/>
                    <a:pt x="2239" y="9335"/>
                  </a:cubicBezTo>
                  <a:lnTo>
                    <a:pt x="2394" y="8751"/>
                  </a:lnTo>
                  <a:lnTo>
                    <a:pt x="2953" y="8751"/>
                  </a:lnTo>
                  <a:cubicBezTo>
                    <a:pt x="3049" y="8751"/>
                    <a:pt x="3120" y="8680"/>
                    <a:pt x="3120" y="8585"/>
                  </a:cubicBezTo>
                  <a:lnTo>
                    <a:pt x="3120" y="7525"/>
                  </a:lnTo>
                  <a:cubicBezTo>
                    <a:pt x="3120" y="7442"/>
                    <a:pt x="3049" y="7370"/>
                    <a:pt x="2953" y="7370"/>
                  </a:cubicBezTo>
                  <a:lnTo>
                    <a:pt x="2763" y="7370"/>
                  </a:lnTo>
                  <a:lnTo>
                    <a:pt x="2918" y="6811"/>
                  </a:lnTo>
                  <a:cubicBezTo>
                    <a:pt x="4168" y="6858"/>
                    <a:pt x="5192" y="7620"/>
                    <a:pt x="5858" y="8263"/>
                  </a:cubicBezTo>
                  <a:cubicBezTo>
                    <a:pt x="6513" y="8882"/>
                    <a:pt x="6930" y="9525"/>
                    <a:pt x="7025" y="9692"/>
                  </a:cubicBezTo>
                  <a:lnTo>
                    <a:pt x="7025" y="10347"/>
                  </a:lnTo>
                  <a:cubicBezTo>
                    <a:pt x="7025" y="10430"/>
                    <a:pt x="7097" y="10502"/>
                    <a:pt x="7180" y="10502"/>
                  </a:cubicBezTo>
                  <a:lnTo>
                    <a:pt x="8240" y="10502"/>
                  </a:lnTo>
                  <a:cubicBezTo>
                    <a:pt x="8335" y="10502"/>
                    <a:pt x="8406" y="10430"/>
                    <a:pt x="8406" y="10347"/>
                  </a:cubicBezTo>
                  <a:lnTo>
                    <a:pt x="8406" y="6632"/>
                  </a:lnTo>
                  <a:cubicBezTo>
                    <a:pt x="9109" y="6549"/>
                    <a:pt x="9633" y="5965"/>
                    <a:pt x="9633" y="5251"/>
                  </a:cubicBezTo>
                  <a:cubicBezTo>
                    <a:pt x="9621" y="4537"/>
                    <a:pt x="9085" y="3941"/>
                    <a:pt x="8394" y="3870"/>
                  </a:cubicBezTo>
                  <a:lnTo>
                    <a:pt x="8394" y="167"/>
                  </a:lnTo>
                  <a:cubicBezTo>
                    <a:pt x="8394" y="72"/>
                    <a:pt x="8311" y="0"/>
                    <a:pt x="822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69" name="Google Shape;10369;p78"/>
            <p:cNvSpPr/>
            <p:nvPr/>
          </p:nvSpPr>
          <p:spPr>
            <a:xfrm>
              <a:off x="6549060" y="3978567"/>
              <a:ext cx="26958" cy="10630"/>
            </a:xfrm>
            <a:custGeom>
              <a:avLst/>
              <a:gdLst/>
              <a:ahLst/>
              <a:cxnLst/>
              <a:rect l="l" t="t" r="r" b="b"/>
              <a:pathLst>
                <a:path w="847" h="334" extrusionOk="0">
                  <a:moveTo>
                    <a:pt x="156" y="0"/>
                  </a:moveTo>
                  <a:cubicBezTo>
                    <a:pt x="72" y="0"/>
                    <a:pt x="1" y="84"/>
                    <a:pt x="1" y="167"/>
                  </a:cubicBezTo>
                  <a:cubicBezTo>
                    <a:pt x="1" y="262"/>
                    <a:pt x="72" y="334"/>
                    <a:pt x="156" y="334"/>
                  </a:cubicBezTo>
                  <a:lnTo>
                    <a:pt x="680" y="334"/>
                  </a:lnTo>
                  <a:cubicBezTo>
                    <a:pt x="763" y="334"/>
                    <a:pt x="846" y="262"/>
                    <a:pt x="846" y="167"/>
                  </a:cubicBezTo>
                  <a:cubicBezTo>
                    <a:pt x="846" y="84"/>
                    <a:pt x="775" y="0"/>
                    <a:pt x="68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70" name="Google Shape;10370;p78"/>
            <p:cNvSpPr/>
            <p:nvPr/>
          </p:nvSpPr>
          <p:spPr>
            <a:xfrm>
              <a:off x="6525572" y="3915357"/>
              <a:ext cx="24666" cy="22311"/>
            </a:xfrm>
            <a:custGeom>
              <a:avLst/>
              <a:gdLst/>
              <a:ahLst/>
              <a:cxnLst/>
              <a:rect l="l" t="t" r="r" b="b"/>
              <a:pathLst>
                <a:path w="775" h="701" extrusionOk="0">
                  <a:moveTo>
                    <a:pt x="605" y="1"/>
                  </a:moveTo>
                  <a:cubicBezTo>
                    <a:pt x="563" y="1"/>
                    <a:pt x="519" y="16"/>
                    <a:pt x="477" y="46"/>
                  </a:cubicBezTo>
                  <a:lnTo>
                    <a:pt x="108" y="415"/>
                  </a:lnTo>
                  <a:cubicBezTo>
                    <a:pt x="1" y="522"/>
                    <a:pt x="84" y="700"/>
                    <a:pt x="227" y="700"/>
                  </a:cubicBezTo>
                  <a:cubicBezTo>
                    <a:pt x="275" y="700"/>
                    <a:pt x="322" y="677"/>
                    <a:pt x="346" y="653"/>
                  </a:cubicBezTo>
                  <a:lnTo>
                    <a:pt x="715" y="284"/>
                  </a:lnTo>
                  <a:cubicBezTo>
                    <a:pt x="775" y="224"/>
                    <a:pt x="775" y="117"/>
                    <a:pt x="715" y="46"/>
                  </a:cubicBezTo>
                  <a:cubicBezTo>
                    <a:pt x="685" y="16"/>
                    <a:pt x="647" y="1"/>
                    <a:pt x="60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71" name="Google Shape;10371;p78"/>
            <p:cNvSpPr/>
            <p:nvPr/>
          </p:nvSpPr>
          <p:spPr>
            <a:xfrm>
              <a:off x="6527099" y="4030191"/>
              <a:ext cx="23139" cy="22661"/>
            </a:xfrm>
            <a:custGeom>
              <a:avLst/>
              <a:gdLst/>
              <a:ahLst/>
              <a:cxnLst/>
              <a:rect l="l" t="t" r="r" b="b"/>
              <a:pathLst>
                <a:path w="727" h="712" extrusionOk="0">
                  <a:moveTo>
                    <a:pt x="183" y="1"/>
                  </a:moveTo>
                  <a:cubicBezTo>
                    <a:pt x="140" y="1"/>
                    <a:pt x="96" y="15"/>
                    <a:pt x="60" y="45"/>
                  </a:cubicBezTo>
                  <a:cubicBezTo>
                    <a:pt x="0" y="105"/>
                    <a:pt x="0" y="212"/>
                    <a:pt x="60" y="283"/>
                  </a:cubicBezTo>
                  <a:lnTo>
                    <a:pt x="429" y="664"/>
                  </a:lnTo>
                  <a:cubicBezTo>
                    <a:pt x="466" y="696"/>
                    <a:pt x="505" y="711"/>
                    <a:pt x="543" y="711"/>
                  </a:cubicBezTo>
                  <a:cubicBezTo>
                    <a:pt x="590" y="711"/>
                    <a:pt x="634" y="687"/>
                    <a:pt x="667" y="641"/>
                  </a:cubicBezTo>
                  <a:cubicBezTo>
                    <a:pt x="727" y="569"/>
                    <a:pt x="727" y="486"/>
                    <a:pt x="667" y="426"/>
                  </a:cubicBezTo>
                  <a:lnTo>
                    <a:pt x="298" y="45"/>
                  </a:lnTo>
                  <a:cubicBezTo>
                    <a:pt x="268" y="15"/>
                    <a:pt x="227" y="1"/>
                    <a:pt x="18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72" name="Google Shape;10372;p78"/>
          <p:cNvGrpSpPr/>
          <p:nvPr/>
        </p:nvGrpSpPr>
        <p:grpSpPr>
          <a:xfrm>
            <a:off x="7704901" y="4870297"/>
            <a:ext cx="465403" cy="417407"/>
            <a:chOff x="5778676" y="3826972"/>
            <a:chExt cx="349052" cy="31305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73" name="Google Shape;10373;p78"/>
            <p:cNvSpPr/>
            <p:nvPr/>
          </p:nvSpPr>
          <p:spPr>
            <a:xfrm>
              <a:off x="5923045" y="3890659"/>
              <a:ext cx="27690" cy="48155"/>
            </a:xfrm>
            <a:custGeom>
              <a:avLst/>
              <a:gdLst/>
              <a:ahLst/>
              <a:cxnLst/>
              <a:rect l="l" t="t" r="r" b="b"/>
              <a:pathLst>
                <a:path w="870" h="1513" extrusionOk="0">
                  <a:moveTo>
                    <a:pt x="406" y="286"/>
                  </a:moveTo>
                  <a:lnTo>
                    <a:pt x="406" y="560"/>
                  </a:lnTo>
                  <a:cubicBezTo>
                    <a:pt x="299" y="524"/>
                    <a:pt x="251" y="488"/>
                    <a:pt x="251" y="417"/>
                  </a:cubicBezTo>
                  <a:cubicBezTo>
                    <a:pt x="251" y="345"/>
                    <a:pt x="334" y="298"/>
                    <a:pt x="406" y="286"/>
                  </a:cubicBezTo>
                  <a:close/>
                  <a:moveTo>
                    <a:pt x="513" y="845"/>
                  </a:moveTo>
                  <a:cubicBezTo>
                    <a:pt x="632" y="893"/>
                    <a:pt x="644" y="953"/>
                    <a:pt x="644" y="1012"/>
                  </a:cubicBezTo>
                  <a:cubicBezTo>
                    <a:pt x="644" y="1119"/>
                    <a:pt x="584" y="1155"/>
                    <a:pt x="513" y="1179"/>
                  </a:cubicBezTo>
                  <a:lnTo>
                    <a:pt x="513" y="845"/>
                  </a:lnTo>
                  <a:close/>
                  <a:moveTo>
                    <a:pt x="465" y="0"/>
                  </a:moveTo>
                  <a:cubicBezTo>
                    <a:pt x="441" y="0"/>
                    <a:pt x="406" y="12"/>
                    <a:pt x="406" y="48"/>
                  </a:cubicBezTo>
                  <a:lnTo>
                    <a:pt x="406" y="83"/>
                  </a:lnTo>
                  <a:cubicBezTo>
                    <a:pt x="179" y="119"/>
                    <a:pt x="48" y="238"/>
                    <a:pt x="48" y="441"/>
                  </a:cubicBezTo>
                  <a:cubicBezTo>
                    <a:pt x="48" y="667"/>
                    <a:pt x="215" y="738"/>
                    <a:pt x="406" y="810"/>
                  </a:cubicBezTo>
                  <a:lnTo>
                    <a:pt x="406" y="1191"/>
                  </a:lnTo>
                  <a:cubicBezTo>
                    <a:pt x="299" y="1167"/>
                    <a:pt x="251" y="1143"/>
                    <a:pt x="168" y="1072"/>
                  </a:cubicBezTo>
                  <a:cubicBezTo>
                    <a:pt x="149" y="1058"/>
                    <a:pt x="132" y="1051"/>
                    <a:pt x="116" y="1051"/>
                  </a:cubicBezTo>
                  <a:cubicBezTo>
                    <a:pt x="92" y="1051"/>
                    <a:pt x="70" y="1067"/>
                    <a:pt x="48" y="1095"/>
                  </a:cubicBezTo>
                  <a:cubicBezTo>
                    <a:pt x="1" y="1155"/>
                    <a:pt x="1" y="1215"/>
                    <a:pt x="48" y="1262"/>
                  </a:cubicBezTo>
                  <a:cubicBezTo>
                    <a:pt x="120" y="1357"/>
                    <a:pt x="275" y="1417"/>
                    <a:pt x="406" y="1417"/>
                  </a:cubicBezTo>
                  <a:lnTo>
                    <a:pt x="406" y="1476"/>
                  </a:lnTo>
                  <a:cubicBezTo>
                    <a:pt x="406" y="1500"/>
                    <a:pt x="441" y="1512"/>
                    <a:pt x="465" y="1512"/>
                  </a:cubicBezTo>
                  <a:cubicBezTo>
                    <a:pt x="501" y="1512"/>
                    <a:pt x="525" y="1500"/>
                    <a:pt x="525" y="1476"/>
                  </a:cubicBezTo>
                  <a:lnTo>
                    <a:pt x="525" y="1417"/>
                  </a:lnTo>
                  <a:cubicBezTo>
                    <a:pt x="715" y="1381"/>
                    <a:pt x="870" y="1262"/>
                    <a:pt x="870" y="1024"/>
                  </a:cubicBezTo>
                  <a:cubicBezTo>
                    <a:pt x="870" y="774"/>
                    <a:pt x="739" y="679"/>
                    <a:pt x="525" y="607"/>
                  </a:cubicBezTo>
                  <a:lnTo>
                    <a:pt x="525" y="286"/>
                  </a:lnTo>
                  <a:cubicBezTo>
                    <a:pt x="572" y="286"/>
                    <a:pt x="596" y="298"/>
                    <a:pt x="656" y="322"/>
                  </a:cubicBezTo>
                  <a:cubicBezTo>
                    <a:pt x="682" y="335"/>
                    <a:pt x="713" y="352"/>
                    <a:pt x="745" y="352"/>
                  </a:cubicBezTo>
                  <a:cubicBezTo>
                    <a:pt x="770" y="352"/>
                    <a:pt x="796" y="341"/>
                    <a:pt x="822" y="310"/>
                  </a:cubicBezTo>
                  <a:cubicBezTo>
                    <a:pt x="858" y="262"/>
                    <a:pt x="870" y="202"/>
                    <a:pt x="810" y="155"/>
                  </a:cubicBezTo>
                  <a:cubicBezTo>
                    <a:pt x="739" y="107"/>
                    <a:pt x="620" y="83"/>
                    <a:pt x="525" y="83"/>
                  </a:cubicBezTo>
                  <a:lnTo>
                    <a:pt x="525" y="48"/>
                  </a:lnTo>
                  <a:cubicBezTo>
                    <a:pt x="525" y="12"/>
                    <a:pt x="501" y="0"/>
                    <a:pt x="46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74" name="Google Shape;10374;p78"/>
            <p:cNvSpPr/>
            <p:nvPr/>
          </p:nvSpPr>
          <p:spPr>
            <a:xfrm>
              <a:off x="5976866" y="3843268"/>
              <a:ext cx="80364" cy="80364"/>
            </a:xfrm>
            <a:custGeom>
              <a:avLst/>
              <a:gdLst/>
              <a:ahLst/>
              <a:cxnLst/>
              <a:rect l="l" t="t" r="r" b="b"/>
              <a:pathLst>
                <a:path w="2525" h="2525" extrusionOk="0">
                  <a:moveTo>
                    <a:pt x="1263" y="310"/>
                  </a:moveTo>
                  <a:cubicBezTo>
                    <a:pt x="1786" y="310"/>
                    <a:pt x="2215" y="739"/>
                    <a:pt x="2215" y="1263"/>
                  </a:cubicBezTo>
                  <a:cubicBezTo>
                    <a:pt x="2215" y="1787"/>
                    <a:pt x="1798" y="2215"/>
                    <a:pt x="1263" y="2215"/>
                  </a:cubicBezTo>
                  <a:cubicBezTo>
                    <a:pt x="739" y="2215"/>
                    <a:pt x="310" y="1787"/>
                    <a:pt x="310" y="1263"/>
                  </a:cubicBezTo>
                  <a:cubicBezTo>
                    <a:pt x="310" y="739"/>
                    <a:pt x="739" y="310"/>
                    <a:pt x="1263" y="310"/>
                  </a:cubicBezTo>
                  <a:close/>
                  <a:moveTo>
                    <a:pt x="1263" y="1"/>
                  </a:moveTo>
                  <a:cubicBezTo>
                    <a:pt x="560" y="1"/>
                    <a:pt x="1" y="560"/>
                    <a:pt x="1" y="1263"/>
                  </a:cubicBezTo>
                  <a:cubicBezTo>
                    <a:pt x="1" y="1965"/>
                    <a:pt x="560" y="2525"/>
                    <a:pt x="1263" y="2525"/>
                  </a:cubicBezTo>
                  <a:cubicBezTo>
                    <a:pt x="1965" y="2525"/>
                    <a:pt x="2525" y="1965"/>
                    <a:pt x="2525" y="1263"/>
                  </a:cubicBezTo>
                  <a:cubicBezTo>
                    <a:pt x="2525" y="560"/>
                    <a:pt x="1965" y="1"/>
                    <a:pt x="126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75" name="Google Shape;10375;p78"/>
            <p:cNvSpPr/>
            <p:nvPr/>
          </p:nvSpPr>
          <p:spPr>
            <a:xfrm>
              <a:off x="5879473" y="3826972"/>
              <a:ext cx="193288" cy="144051"/>
            </a:xfrm>
            <a:custGeom>
              <a:avLst/>
              <a:gdLst/>
              <a:ahLst/>
              <a:cxnLst/>
              <a:rect l="l" t="t" r="r" b="b"/>
              <a:pathLst>
                <a:path w="6073" h="4526" extrusionOk="0">
                  <a:moveTo>
                    <a:pt x="1798" y="1775"/>
                  </a:moveTo>
                  <a:cubicBezTo>
                    <a:pt x="2132" y="1775"/>
                    <a:pt x="2430" y="1942"/>
                    <a:pt x="2596" y="2192"/>
                  </a:cubicBezTo>
                  <a:cubicBezTo>
                    <a:pt x="2620" y="2346"/>
                    <a:pt x="2680" y="2477"/>
                    <a:pt x="2739" y="2608"/>
                  </a:cubicBezTo>
                  <a:cubicBezTo>
                    <a:pt x="2739" y="2656"/>
                    <a:pt x="2751" y="2704"/>
                    <a:pt x="2751" y="2727"/>
                  </a:cubicBezTo>
                  <a:cubicBezTo>
                    <a:pt x="2751" y="3251"/>
                    <a:pt x="2322" y="3680"/>
                    <a:pt x="1798" y="3680"/>
                  </a:cubicBezTo>
                  <a:cubicBezTo>
                    <a:pt x="1287" y="3680"/>
                    <a:pt x="846" y="3251"/>
                    <a:pt x="846" y="2727"/>
                  </a:cubicBezTo>
                  <a:cubicBezTo>
                    <a:pt x="846" y="2203"/>
                    <a:pt x="1287" y="1775"/>
                    <a:pt x="1798" y="1775"/>
                  </a:cubicBezTo>
                  <a:close/>
                  <a:moveTo>
                    <a:pt x="1810" y="1251"/>
                  </a:moveTo>
                  <a:cubicBezTo>
                    <a:pt x="2072" y="1251"/>
                    <a:pt x="2334" y="1334"/>
                    <a:pt x="2560" y="1465"/>
                  </a:cubicBezTo>
                  <a:cubicBezTo>
                    <a:pt x="2549" y="1537"/>
                    <a:pt x="2549" y="1632"/>
                    <a:pt x="2537" y="1692"/>
                  </a:cubicBezTo>
                  <a:cubicBezTo>
                    <a:pt x="2322" y="1537"/>
                    <a:pt x="2072" y="1453"/>
                    <a:pt x="1787" y="1453"/>
                  </a:cubicBezTo>
                  <a:cubicBezTo>
                    <a:pt x="1084" y="1453"/>
                    <a:pt x="525" y="2013"/>
                    <a:pt x="525" y="2715"/>
                  </a:cubicBezTo>
                  <a:cubicBezTo>
                    <a:pt x="525" y="3418"/>
                    <a:pt x="1084" y="3978"/>
                    <a:pt x="1787" y="3978"/>
                  </a:cubicBezTo>
                  <a:cubicBezTo>
                    <a:pt x="2382" y="3978"/>
                    <a:pt x="2894" y="3561"/>
                    <a:pt x="3025" y="3001"/>
                  </a:cubicBezTo>
                  <a:lnTo>
                    <a:pt x="3192" y="3156"/>
                  </a:lnTo>
                  <a:cubicBezTo>
                    <a:pt x="3025" y="3775"/>
                    <a:pt x="2465" y="4204"/>
                    <a:pt x="1810" y="4204"/>
                  </a:cubicBezTo>
                  <a:cubicBezTo>
                    <a:pt x="1001" y="4204"/>
                    <a:pt x="334" y="3549"/>
                    <a:pt x="334" y="2727"/>
                  </a:cubicBezTo>
                  <a:cubicBezTo>
                    <a:pt x="334" y="1906"/>
                    <a:pt x="989" y="1251"/>
                    <a:pt x="1810" y="1251"/>
                  </a:cubicBezTo>
                  <a:close/>
                  <a:moveTo>
                    <a:pt x="4299" y="1"/>
                  </a:moveTo>
                  <a:cubicBezTo>
                    <a:pt x="3549" y="1"/>
                    <a:pt x="2894" y="501"/>
                    <a:pt x="2632" y="1168"/>
                  </a:cubicBezTo>
                  <a:cubicBezTo>
                    <a:pt x="2382" y="1037"/>
                    <a:pt x="2084" y="953"/>
                    <a:pt x="1787" y="953"/>
                  </a:cubicBezTo>
                  <a:cubicBezTo>
                    <a:pt x="810" y="953"/>
                    <a:pt x="1" y="1763"/>
                    <a:pt x="1" y="2739"/>
                  </a:cubicBezTo>
                  <a:cubicBezTo>
                    <a:pt x="1" y="3727"/>
                    <a:pt x="810" y="4525"/>
                    <a:pt x="1787" y="4525"/>
                  </a:cubicBezTo>
                  <a:cubicBezTo>
                    <a:pt x="2549" y="4525"/>
                    <a:pt x="3203" y="4049"/>
                    <a:pt x="3453" y="3370"/>
                  </a:cubicBezTo>
                  <a:cubicBezTo>
                    <a:pt x="3703" y="3501"/>
                    <a:pt x="3989" y="3573"/>
                    <a:pt x="4299" y="3573"/>
                  </a:cubicBezTo>
                  <a:cubicBezTo>
                    <a:pt x="4704" y="3573"/>
                    <a:pt x="5108" y="3442"/>
                    <a:pt x="5418" y="3192"/>
                  </a:cubicBezTo>
                  <a:cubicBezTo>
                    <a:pt x="5728" y="2942"/>
                    <a:pt x="5954" y="2596"/>
                    <a:pt x="6049" y="2203"/>
                  </a:cubicBezTo>
                  <a:cubicBezTo>
                    <a:pt x="6073" y="2108"/>
                    <a:pt x="6037" y="2013"/>
                    <a:pt x="5942" y="2001"/>
                  </a:cubicBezTo>
                  <a:cubicBezTo>
                    <a:pt x="5932" y="2000"/>
                    <a:pt x="5921" y="1999"/>
                    <a:pt x="5911" y="1999"/>
                  </a:cubicBezTo>
                  <a:cubicBezTo>
                    <a:pt x="5839" y="1999"/>
                    <a:pt x="5772" y="2037"/>
                    <a:pt x="5751" y="2120"/>
                  </a:cubicBezTo>
                  <a:cubicBezTo>
                    <a:pt x="5597" y="2787"/>
                    <a:pt x="5001" y="3251"/>
                    <a:pt x="4323" y="3251"/>
                  </a:cubicBezTo>
                  <a:cubicBezTo>
                    <a:pt x="3787" y="3251"/>
                    <a:pt x="3311" y="2965"/>
                    <a:pt x="3037" y="2501"/>
                  </a:cubicBezTo>
                  <a:cubicBezTo>
                    <a:pt x="3013" y="2358"/>
                    <a:pt x="2953" y="2203"/>
                    <a:pt x="2882" y="2084"/>
                  </a:cubicBezTo>
                  <a:cubicBezTo>
                    <a:pt x="2680" y="1180"/>
                    <a:pt x="3382" y="322"/>
                    <a:pt x="4311" y="322"/>
                  </a:cubicBezTo>
                  <a:cubicBezTo>
                    <a:pt x="4989" y="322"/>
                    <a:pt x="5585" y="775"/>
                    <a:pt x="5739" y="1453"/>
                  </a:cubicBezTo>
                  <a:cubicBezTo>
                    <a:pt x="5750" y="1528"/>
                    <a:pt x="5818" y="1574"/>
                    <a:pt x="5901" y="1574"/>
                  </a:cubicBezTo>
                  <a:cubicBezTo>
                    <a:pt x="5911" y="1574"/>
                    <a:pt x="5920" y="1574"/>
                    <a:pt x="5930" y="1572"/>
                  </a:cubicBezTo>
                  <a:cubicBezTo>
                    <a:pt x="6013" y="1549"/>
                    <a:pt x="6061" y="1465"/>
                    <a:pt x="6049" y="1370"/>
                  </a:cubicBezTo>
                  <a:cubicBezTo>
                    <a:pt x="5954" y="989"/>
                    <a:pt x="5739" y="644"/>
                    <a:pt x="5418" y="394"/>
                  </a:cubicBezTo>
                  <a:cubicBezTo>
                    <a:pt x="5108" y="144"/>
                    <a:pt x="4704" y="1"/>
                    <a:pt x="429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76" name="Google Shape;10376;p78"/>
            <p:cNvSpPr/>
            <p:nvPr/>
          </p:nvSpPr>
          <p:spPr>
            <a:xfrm>
              <a:off x="6003760" y="3859946"/>
              <a:ext cx="26958" cy="47773"/>
            </a:xfrm>
            <a:custGeom>
              <a:avLst/>
              <a:gdLst/>
              <a:ahLst/>
              <a:cxnLst/>
              <a:rect l="l" t="t" r="r" b="b"/>
              <a:pathLst>
                <a:path w="847" h="1501" extrusionOk="0">
                  <a:moveTo>
                    <a:pt x="382" y="298"/>
                  </a:moveTo>
                  <a:lnTo>
                    <a:pt x="382" y="572"/>
                  </a:lnTo>
                  <a:cubicBezTo>
                    <a:pt x="287" y="536"/>
                    <a:pt x="239" y="501"/>
                    <a:pt x="239" y="429"/>
                  </a:cubicBezTo>
                  <a:cubicBezTo>
                    <a:pt x="239" y="358"/>
                    <a:pt x="310" y="310"/>
                    <a:pt x="382" y="298"/>
                  </a:cubicBezTo>
                  <a:close/>
                  <a:moveTo>
                    <a:pt x="489" y="870"/>
                  </a:moveTo>
                  <a:cubicBezTo>
                    <a:pt x="608" y="917"/>
                    <a:pt x="620" y="977"/>
                    <a:pt x="620" y="1037"/>
                  </a:cubicBezTo>
                  <a:cubicBezTo>
                    <a:pt x="620" y="1132"/>
                    <a:pt x="560" y="1167"/>
                    <a:pt x="489" y="1203"/>
                  </a:cubicBezTo>
                  <a:lnTo>
                    <a:pt x="489" y="870"/>
                  </a:lnTo>
                  <a:close/>
                  <a:moveTo>
                    <a:pt x="441" y="1"/>
                  </a:moveTo>
                  <a:cubicBezTo>
                    <a:pt x="418" y="1"/>
                    <a:pt x="382" y="13"/>
                    <a:pt x="382" y="36"/>
                  </a:cubicBezTo>
                  <a:lnTo>
                    <a:pt x="382" y="84"/>
                  </a:lnTo>
                  <a:cubicBezTo>
                    <a:pt x="156" y="120"/>
                    <a:pt x="25" y="239"/>
                    <a:pt x="25" y="441"/>
                  </a:cubicBezTo>
                  <a:cubicBezTo>
                    <a:pt x="25" y="679"/>
                    <a:pt x="203" y="739"/>
                    <a:pt x="382" y="810"/>
                  </a:cubicBezTo>
                  <a:lnTo>
                    <a:pt x="382" y="1191"/>
                  </a:lnTo>
                  <a:cubicBezTo>
                    <a:pt x="275" y="1167"/>
                    <a:pt x="239" y="1132"/>
                    <a:pt x="144" y="1072"/>
                  </a:cubicBezTo>
                  <a:cubicBezTo>
                    <a:pt x="125" y="1059"/>
                    <a:pt x="108" y="1053"/>
                    <a:pt x="92" y="1053"/>
                  </a:cubicBezTo>
                  <a:cubicBezTo>
                    <a:pt x="37" y="1053"/>
                    <a:pt x="1" y="1121"/>
                    <a:pt x="1" y="1167"/>
                  </a:cubicBezTo>
                  <a:cubicBezTo>
                    <a:pt x="1" y="1203"/>
                    <a:pt x="13" y="1227"/>
                    <a:pt x="25" y="1251"/>
                  </a:cubicBezTo>
                  <a:cubicBezTo>
                    <a:pt x="96" y="1346"/>
                    <a:pt x="251" y="1394"/>
                    <a:pt x="382" y="1394"/>
                  </a:cubicBezTo>
                  <a:lnTo>
                    <a:pt x="382" y="1453"/>
                  </a:lnTo>
                  <a:cubicBezTo>
                    <a:pt x="382" y="1489"/>
                    <a:pt x="418" y="1501"/>
                    <a:pt x="441" y="1501"/>
                  </a:cubicBezTo>
                  <a:cubicBezTo>
                    <a:pt x="477" y="1501"/>
                    <a:pt x="501" y="1489"/>
                    <a:pt x="501" y="1453"/>
                  </a:cubicBezTo>
                  <a:lnTo>
                    <a:pt x="501" y="1394"/>
                  </a:lnTo>
                  <a:cubicBezTo>
                    <a:pt x="703" y="1370"/>
                    <a:pt x="846" y="1251"/>
                    <a:pt x="846" y="1013"/>
                  </a:cubicBezTo>
                  <a:cubicBezTo>
                    <a:pt x="846" y="786"/>
                    <a:pt x="691" y="691"/>
                    <a:pt x="501" y="620"/>
                  </a:cubicBezTo>
                  <a:lnTo>
                    <a:pt x="501" y="298"/>
                  </a:lnTo>
                  <a:cubicBezTo>
                    <a:pt x="584" y="298"/>
                    <a:pt x="608" y="310"/>
                    <a:pt x="680" y="358"/>
                  </a:cubicBezTo>
                  <a:cubicBezTo>
                    <a:pt x="694" y="362"/>
                    <a:pt x="709" y="364"/>
                    <a:pt x="723" y="364"/>
                  </a:cubicBezTo>
                  <a:cubicBezTo>
                    <a:pt x="754" y="364"/>
                    <a:pt x="782" y="351"/>
                    <a:pt x="799" y="310"/>
                  </a:cubicBezTo>
                  <a:cubicBezTo>
                    <a:pt x="834" y="263"/>
                    <a:pt x="846" y="203"/>
                    <a:pt x="787" y="155"/>
                  </a:cubicBezTo>
                  <a:cubicBezTo>
                    <a:pt x="715" y="96"/>
                    <a:pt x="596" y="84"/>
                    <a:pt x="501" y="84"/>
                  </a:cubicBezTo>
                  <a:lnTo>
                    <a:pt x="501" y="36"/>
                  </a:lnTo>
                  <a:cubicBezTo>
                    <a:pt x="501" y="13"/>
                    <a:pt x="477" y="1"/>
                    <a:pt x="44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77" name="Google Shape;10377;p78"/>
            <p:cNvSpPr/>
            <p:nvPr/>
          </p:nvSpPr>
          <p:spPr>
            <a:xfrm>
              <a:off x="5778676" y="3939865"/>
              <a:ext cx="349052" cy="200163"/>
            </a:xfrm>
            <a:custGeom>
              <a:avLst/>
              <a:gdLst/>
              <a:ahLst/>
              <a:cxnLst/>
              <a:rect l="l" t="t" r="r" b="b"/>
              <a:pathLst>
                <a:path w="10967" h="6289" extrusionOk="0">
                  <a:moveTo>
                    <a:pt x="3483" y="1855"/>
                  </a:moveTo>
                  <a:cubicBezTo>
                    <a:pt x="3500" y="1855"/>
                    <a:pt x="3513" y="1868"/>
                    <a:pt x="3513" y="1895"/>
                  </a:cubicBezTo>
                  <a:cubicBezTo>
                    <a:pt x="3584" y="2074"/>
                    <a:pt x="4573" y="4693"/>
                    <a:pt x="4620" y="4776"/>
                  </a:cubicBezTo>
                  <a:cubicBezTo>
                    <a:pt x="4632" y="4788"/>
                    <a:pt x="4620" y="4824"/>
                    <a:pt x="4584" y="4824"/>
                  </a:cubicBezTo>
                  <a:lnTo>
                    <a:pt x="3882" y="5086"/>
                  </a:lnTo>
                  <a:cubicBezTo>
                    <a:pt x="3846" y="4955"/>
                    <a:pt x="2846" y="2300"/>
                    <a:pt x="2775" y="2133"/>
                  </a:cubicBezTo>
                  <a:lnTo>
                    <a:pt x="3465" y="1859"/>
                  </a:lnTo>
                  <a:cubicBezTo>
                    <a:pt x="3471" y="1856"/>
                    <a:pt x="3477" y="1855"/>
                    <a:pt x="3483" y="1855"/>
                  </a:cubicBezTo>
                  <a:close/>
                  <a:moveTo>
                    <a:pt x="2477" y="2228"/>
                  </a:moveTo>
                  <a:lnTo>
                    <a:pt x="3584" y="5193"/>
                  </a:lnTo>
                  <a:cubicBezTo>
                    <a:pt x="3072" y="5407"/>
                    <a:pt x="1739" y="5907"/>
                    <a:pt x="1513" y="6003"/>
                  </a:cubicBezTo>
                  <a:cubicBezTo>
                    <a:pt x="1507" y="6005"/>
                    <a:pt x="1500" y="6007"/>
                    <a:pt x="1493" y="6007"/>
                  </a:cubicBezTo>
                  <a:cubicBezTo>
                    <a:pt x="1468" y="6007"/>
                    <a:pt x="1438" y="5991"/>
                    <a:pt x="1429" y="5955"/>
                  </a:cubicBezTo>
                  <a:lnTo>
                    <a:pt x="358" y="3109"/>
                  </a:lnTo>
                  <a:cubicBezTo>
                    <a:pt x="346" y="3086"/>
                    <a:pt x="358" y="3038"/>
                    <a:pt x="405" y="3026"/>
                  </a:cubicBezTo>
                  <a:cubicBezTo>
                    <a:pt x="1072" y="2764"/>
                    <a:pt x="2013" y="2407"/>
                    <a:pt x="2477" y="2228"/>
                  </a:cubicBezTo>
                  <a:close/>
                  <a:moveTo>
                    <a:pt x="10060" y="0"/>
                  </a:moveTo>
                  <a:cubicBezTo>
                    <a:pt x="9818" y="0"/>
                    <a:pt x="9583" y="125"/>
                    <a:pt x="9407" y="288"/>
                  </a:cubicBezTo>
                  <a:lnTo>
                    <a:pt x="7728" y="1681"/>
                  </a:lnTo>
                  <a:cubicBezTo>
                    <a:pt x="7632" y="1478"/>
                    <a:pt x="7430" y="1264"/>
                    <a:pt x="7061" y="1264"/>
                  </a:cubicBezTo>
                  <a:cubicBezTo>
                    <a:pt x="6668" y="1264"/>
                    <a:pt x="6361" y="1262"/>
                    <a:pt x="6115" y="1262"/>
                  </a:cubicBezTo>
                  <a:cubicBezTo>
                    <a:pt x="5377" y="1262"/>
                    <a:pt x="5192" y="1276"/>
                    <a:pt x="4906" y="1383"/>
                  </a:cubicBezTo>
                  <a:lnTo>
                    <a:pt x="3834" y="1835"/>
                  </a:lnTo>
                  <a:lnTo>
                    <a:pt x="3822" y="1788"/>
                  </a:lnTo>
                  <a:cubicBezTo>
                    <a:pt x="3766" y="1647"/>
                    <a:pt x="3637" y="1551"/>
                    <a:pt x="3491" y="1551"/>
                  </a:cubicBezTo>
                  <a:cubicBezTo>
                    <a:pt x="3451" y="1551"/>
                    <a:pt x="3411" y="1558"/>
                    <a:pt x="3370" y="1574"/>
                  </a:cubicBezTo>
                  <a:lnTo>
                    <a:pt x="2560" y="1871"/>
                  </a:lnTo>
                  <a:cubicBezTo>
                    <a:pt x="2203" y="2014"/>
                    <a:pt x="1084" y="2431"/>
                    <a:pt x="298" y="2728"/>
                  </a:cubicBezTo>
                  <a:cubicBezTo>
                    <a:pt x="108" y="2800"/>
                    <a:pt x="1" y="3026"/>
                    <a:pt x="72" y="3217"/>
                  </a:cubicBezTo>
                  <a:lnTo>
                    <a:pt x="1144" y="6038"/>
                  </a:lnTo>
                  <a:cubicBezTo>
                    <a:pt x="1199" y="6196"/>
                    <a:pt x="1348" y="6288"/>
                    <a:pt x="1501" y="6288"/>
                  </a:cubicBezTo>
                  <a:cubicBezTo>
                    <a:pt x="1545" y="6288"/>
                    <a:pt x="1589" y="6281"/>
                    <a:pt x="1632" y="6265"/>
                  </a:cubicBezTo>
                  <a:cubicBezTo>
                    <a:pt x="1870" y="6181"/>
                    <a:pt x="3501" y="5562"/>
                    <a:pt x="3858" y="5431"/>
                  </a:cubicBezTo>
                  <a:lnTo>
                    <a:pt x="4704" y="5122"/>
                  </a:lnTo>
                  <a:cubicBezTo>
                    <a:pt x="4882" y="5050"/>
                    <a:pt x="4989" y="4848"/>
                    <a:pt x="4918" y="4657"/>
                  </a:cubicBezTo>
                  <a:lnTo>
                    <a:pt x="4894" y="4622"/>
                  </a:lnTo>
                  <a:cubicBezTo>
                    <a:pt x="5454" y="4383"/>
                    <a:pt x="5466" y="4360"/>
                    <a:pt x="6049" y="4360"/>
                  </a:cubicBezTo>
                  <a:cubicBezTo>
                    <a:pt x="6132" y="4360"/>
                    <a:pt x="6204" y="4288"/>
                    <a:pt x="6204" y="4193"/>
                  </a:cubicBezTo>
                  <a:cubicBezTo>
                    <a:pt x="6204" y="4110"/>
                    <a:pt x="6132" y="4026"/>
                    <a:pt x="6049" y="4026"/>
                  </a:cubicBezTo>
                  <a:cubicBezTo>
                    <a:pt x="5418" y="4026"/>
                    <a:pt x="5358" y="4074"/>
                    <a:pt x="4799" y="4312"/>
                  </a:cubicBezTo>
                  <a:lnTo>
                    <a:pt x="3965" y="2097"/>
                  </a:lnTo>
                  <a:lnTo>
                    <a:pt x="5037" y="1645"/>
                  </a:lnTo>
                  <a:cubicBezTo>
                    <a:pt x="5251" y="1571"/>
                    <a:pt x="5403" y="1559"/>
                    <a:pt x="5989" y="1559"/>
                  </a:cubicBezTo>
                  <a:cubicBezTo>
                    <a:pt x="6250" y="1559"/>
                    <a:pt x="6597" y="1562"/>
                    <a:pt x="7073" y="1562"/>
                  </a:cubicBezTo>
                  <a:cubicBezTo>
                    <a:pt x="7240" y="1562"/>
                    <a:pt x="7359" y="1621"/>
                    <a:pt x="7430" y="1740"/>
                  </a:cubicBezTo>
                  <a:cubicBezTo>
                    <a:pt x="7478" y="1835"/>
                    <a:pt x="7490" y="1919"/>
                    <a:pt x="7502" y="1931"/>
                  </a:cubicBezTo>
                  <a:cubicBezTo>
                    <a:pt x="7502" y="1990"/>
                    <a:pt x="7454" y="2276"/>
                    <a:pt x="7180" y="2336"/>
                  </a:cubicBezTo>
                  <a:cubicBezTo>
                    <a:pt x="6740" y="2407"/>
                    <a:pt x="5823" y="2538"/>
                    <a:pt x="5811" y="2538"/>
                  </a:cubicBezTo>
                  <a:cubicBezTo>
                    <a:pt x="5716" y="2562"/>
                    <a:pt x="5656" y="2633"/>
                    <a:pt x="5668" y="2728"/>
                  </a:cubicBezTo>
                  <a:cubicBezTo>
                    <a:pt x="5692" y="2800"/>
                    <a:pt x="5751" y="2859"/>
                    <a:pt x="5823" y="2859"/>
                  </a:cubicBezTo>
                  <a:lnTo>
                    <a:pt x="5847" y="2859"/>
                  </a:lnTo>
                  <a:cubicBezTo>
                    <a:pt x="5870" y="2859"/>
                    <a:pt x="6787" y="2728"/>
                    <a:pt x="7240" y="2645"/>
                  </a:cubicBezTo>
                  <a:cubicBezTo>
                    <a:pt x="7632" y="2574"/>
                    <a:pt x="7787" y="2240"/>
                    <a:pt x="7811" y="2026"/>
                  </a:cubicBezTo>
                  <a:lnTo>
                    <a:pt x="9633" y="514"/>
                  </a:lnTo>
                  <a:cubicBezTo>
                    <a:pt x="9747" y="415"/>
                    <a:pt x="9895" y="311"/>
                    <a:pt x="10058" y="311"/>
                  </a:cubicBezTo>
                  <a:cubicBezTo>
                    <a:pt x="10151" y="311"/>
                    <a:pt x="10248" y="344"/>
                    <a:pt x="10347" y="431"/>
                  </a:cubicBezTo>
                  <a:cubicBezTo>
                    <a:pt x="10645" y="728"/>
                    <a:pt x="10371" y="1073"/>
                    <a:pt x="10299" y="1145"/>
                  </a:cubicBezTo>
                  <a:cubicBezTo>
                    <a:pt x="10228" y="1216"/>
                    <a:pt x="8013" y="3609"/>
                    <a:pt x="8013" y="3609"/>
                  </a:cubicBezTo>
                  <a:cubicBezTo>
                    <a:pt x="7680" y="3990"/>
                    <a:pt x="7251" y="4050"/>
                    <a:pt x="7073" y="4062"/>
                  </a:cubicBezTo>
                  <a:lnTo>
                    <a:pt x="6787" y="4062"/>
                  </a:lnTo>
                  <a:cubicBezTo>
                    <a:pt x="6704" y="4062"/>
                    <a:pt x="6620" y="4133"/>
                    <a:pt x="6620" y="4229"/>
                  </a:cubicBezTo>
                  <a:cubicBezTo>
                    <a:pt x="6620" y="4312"/>
                    <a:pt x="6704" y="4383"/>
                    <a:pt x="6787" y="4383"/>
                  </a:cubicBezTo>
                  <a:lnTo>
                    <a:pt x="7097" y="4383"/>
                  </a:lnTo>
                  <a:cubicBezTo>
                    <a:pt x="7311" y="4371"/>
                    <a:pt x="7859" y="4300"/>
                    <a:pt x="8264" y="3836"/>
                  </a:cubicBezTo>
                  <a:lnTo>
                    <a:pt x="10550" y="1371"/>
                  </a:lnTo>
                  <a:cubicBezTo>
                    <a:pt x="10728" y="1121"/>
                    <a:pt x="10966" y="621"/>
                    <a:pt x="10550" y="204"/>
                  </a:cubicBezTo>
                  <a:cubicBezTo>
                    <a:pt x="10395" y="59"/>
                    <a:pt x="10226" y="0"/>
                    <a:pt x="10060"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78" name="Google Shape;10378;p78"/>
          <p:cNvGrpSpPr/>
          <p:nvPr/>
        </p:nvGrpSpPr>
        <p:grpSpPr>
          <a:xfrm>
            <a:off x="7141046" y="4880397"/>
            <a:ext cx="398692" cy="397207"/>
            <a:chOff x="5355784" y="3834547"/>
            <a:chExt cx="299019" cy="29790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79" name="Google Shape;10379;p78"/>
            <p:cNvSpPr/>
            <p:nvPr/>
          </p:nvSpPr>
          <p:spPr>
            <a:xfrm>
              <a:off x="5355784" y="3834547"/>
              <a:ext cx="299019" cy="297905"/>
            </a:xfrm>
            <a:custGeom>
              <a:avLst/>
              <a:gdLst/>
              <a:ahLst/>
              <a:cxnLst/>
              <a:rect l="l" t="t" r="r" b="b"/>
              <a:pathLst>
                <a:path w="9395" h="9360" extrusionOk="0">
                  <a:moveTo>
                    <a:pt x="3572" y="5454"/>
                  </a:moveTo>
                  <a:cubicBezTo>
                    <a:pt x="3679" y="5573"/>
                    <a:pt x="3786" y="5704"/>
                    <a:pt x="3929" y="5811"/>
                  </a:cubicBezTo>
                  <a:lnTo>
                    <a:pt x="3405" y="6335"/>
                  </a:lnTo>
                  <a:cubicBezTo>
                    <a:pt x="3393" y="6311"/>
                    <a:pt x="3393" y="6299"/>
                    <a:pt x="3382" y="6287"/>
                  </a:cubicBezTo>
                  <a:lnTo>
                    <a:pt x="3096" y="6002"/>
                  </a:lnTo>
                  <a:cubicBezTo>
                    <a:pt x="3084" y="5990"/>
                    <a:pt x="3060" y="5978"/>
                    <a:pt x="3048" y="5978"/>
                  </a:cubicBezTo>
                  <a:lnTo>
                    <a:pt x="3572" y="5454"/>
                  </a:lnTo>
                  <a:close/>
                  <a:moveTo>
                    <a:pt x="2748" y="6109"/>
                  </a:moveTo>
                  <a:cubicBezTo>
                    <a:pt x="2804" y="6109"/>
                    <a:pt x="2858" y="6133"/>
                    <a:pt x="2893" y="6180"/>
                  </a:cubicBezTo>
                  <a:lnTo>
                    <a:pt x="3179" y="6466"/>
                  </a:lnTo>
                  <a:cubicBezTo>
                    <a:pt x="3274" y="6573"/>
                    <a:pt x="3274" y="6704"/>
                    <a:pt x="3191" y="6788"/>
                  </a:cubicBezTo>
                  <a:lnTo>
                    <a:pt x="3036" y="6954"/>
                  </a:lnTo>
                  <a:lnTo>
                    <a:pt x="2429" y="6347"/>
                  </a:lnTo>
                  <a:lnTo>
                    <a:pt x="2584" y="6180"/>
                  </a:lnTo>
                  <a:cubicBezTo>
                    <a:pt x="2631" y="6133"/>
                    <a:pt x="2691" y="6109"/>
                    <a:pt x="2748" y="6109"/>
                  </a:cubicBezTo>
                  <a:close/>
                  <a:moveTo>
                    <a:pt x="2215" y="6549"/>
                  </a:moveTo>
                  <a:lnTo>
                    <a:pt x="2822" y="7169"/>
                  </a:lnTo>
                  <a:lnTo>
                    <a:pt x="965" y="9026"/>
                  </a:lnTo>
                  <a:cubicBezTo>
                    <a:pt x="923" y="9068"/>
                    <a:pt x="866" y="9088"/>
                    <a:pt x="810" y="9088"/>
                  </a:cubicBezTo>
                  <a:cubicBezTo>
                    <a:pt x="753" y="9088"/>
                    <a:pt x="697" y="9068"/>
                    <a:pt x="655" y="9026"/>
                  </a:cubicBezTo>
                  <a:lnTo>
                    <a:pt x="369" y="8740"/>
                  </a:lnTo>
                  <a:cubicBezTo>
                    <a:pt x="262" y="8657"/>
                    <a:pt x="262" y="8502"/>
                    <a:pt x="357" y="8419"/>
                  </a:cubicBezTo>
                  <a:lnTo>
                    <a:pt x="2215" y="6549"/>
                  </a:lnTo>
                  <a:close/>
                  <a:moveTo>
                    <a:pt x="6096" y="1"/>
                  </a:moveTo>
                  <a:cubicBezTo>
                    <a:pt x="3417" y="1"/>
                    <a:pt x="1869" y="3061"/>
                    <a:pt x="3441" y="5216"/>
                  </a:cubicBezTo>
                  <a:lnTo>
                    <a:pt x="2810" y="5835"/>
                  </a:lnTo>
                  <a:cubicBezTo>
                    <a:pt x="2798" y="5834"/>
                    <a:pt x="2786" y="5834"/>
                    <a:pt x="2774" y="5834"/>
                  </a:cubicBezTo>
                  <a:cubicBezTo>
                    <a:pt x="2643" y="5834"/>
                    <a:pt x="2516" y="5892"/>
                    <a:pt x="2429" y="5990"/>
                  </a:cubicBezTo>
                  <a:lnTo>
                    <a:pt x="191" y="8216"/>
                  </a:lnTo>
                  <a:cubicBezTo>
                    <a:pt x="0" y="8419"/>
                    <a:pt x="0" y="8728"/>
                    <a:pt x="191" y="8919"/>
                  </a:cubicBezTo>
                  <a:lnTo>
                    <a:pt x="465" y="9216"/>
                  </a:lnTo>
                  <a:cubicBezTo>
                    <a:pt x="560" y="9312"/>
                    <a:pt x="685" y="9359"/>
                    <a:pt x="810" y="9359"/>
                  </a:cubicBezTo>
                  <a:cubicBezTo>
                    <a:pt x="935" y="9359"/>
                    <a:pt x="1060" y="9312"/>
                    <a:pt x="1155" y="9216"/>
                  </a:cubicBezTo>
                  <a:lnTo>
                    <a:pt x="3120" y="7252"/>
                  </a:lnTo>
                  <a:lnTo>
                    <a:pt x="3393" y="6990"/>
                  </a:lnTo>
                  <a:cubicBezTo>
                    <a:pt x="3501" y="6883"/>
                    <a:pt x="3536" y="6752"/>
                    <a:pt x="3536" y="6597"/>
                  </a:cubicBezTo>
                  <a:lnTo>
                    <a:pt x="4167" y="5978"/>
                  </a:lnTo>
                  <a:cubicBezTo>
                    <a:pt x="4632" y="6299"/>
                    <a:pt x="5179" y="6526"/>
                    <a:pt x="5763" y="6573"/>
                  </a:cubicBezTo>
                  <a:lnTo>
                    <a:pt x="5775" y="6573"/>
                  </a:lnTo>
                  <a:cubicBezTo>
                    <a:pt x="5846" y="6573"/>
                    <a:pt x="5906" y="6514"/>
                    <a:pt x="5906" y="6454"/>
                  </a:cubicBezTo>
                  <a:cubicBezTo>
                    <a:pt x="5918" y="6371"/>
                    <a:pt x="5858" y="6299"/>
                    <a:pt x="5787" y="6299"/>
                  </a:cubicBezTo>
                  <a:cubicBezTo>
                    <a:pt x="5191" y="6240"/>
                    <a:pt x="4644" y="6002"/>
                    <a:pt x="4191" y="5645"/>
                  </a:cubicBezTo>
                  <a:cubicBezTo>
                    <a:pt x="1977" y="3847"/>
                    <a:pt x="3286" y="287"/>
                    <a:pt x="6096" y="287"/>
                  </a:cubicBezTo>
                  <a:cubicBezTo>
                    <a:pt x="7680" y="287"/>
                    <a:pt x="8942" y="1489"/>
                    <a:pt x="9108" y="3001"/>
                  </a:cubicBezTo>
                  <a:cubicBezTo>
                    <a:pt x="9119" y="3067"/>
                    <a:pt x="9170" y="3122"/>
                    <a:pt x="9233" y="3122"/>
                  </a:cubicBezTo>
                  <a:cubicBezTo>
                    <a:pt x="9239" y="3122"/>
                    <a:pt x="9245" y="3121"/>
                    <a:pt x="9251" y="3120"/>
                  </a:cubicBezTo>
                  <a:cubicBezTo>
                    <a:pt x="9335" y="3097"/>
                    <a:pt x="9394" y="3037"/>
                    <a:pt x="9370" y="2966"/>
                  </a:cubicBezTo>
                  <a:cubicBezTo>
                    <a:pt x="9216" y="1334"/>
                    <a:pt x="7823" y="1"/>
                    <a:pt x="6096"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80" name="Google Shape;10380;p78"/>
            <p:cNvSpPr/>
            <p:nvPr/>
          </p:nvSpPr>
          <p:spPr>
            <a:xfrm>
              <a:off x="5455054" y="3854280"/>
              <a:ext cx="179666" cy="171296"/>
            </a:xfrm>
            <a:custGeom>
              <a:avLst/>
              <a:gdLst/>
              <a:ahLst/>
              <a:cxnLst/>
              <a:rect l="l" t="t" r="r" b="b"/>
              <a:pathLst>
                <a:path w="5645" h="5382" extrusionOk="0">
                  <a:moveTo>
                    <a:pt x="2953" y="274"/>
                  </a:moveTo>
                  <a:cubicBezTo>
                    <a:pt x="4275" y="274"/>
                    <a:pt x="5358" y="1345"/>
                    <a:pt x="5358" y="2691"/>
                  </a:cubicBezTo>
                  <a:cubicBezTo>
                    <a:pt x="5358" y="4024"/>
                    <a:pt x="4275" y="5096"/>
                    <a:pt x="2953" y="5096"/>
                  </a:cubicBezTo>
                  <a:cubicBezTo>
                    <a:pt x="2322" y="5096"/>
                    <a:pt x="1715" y="4858"/>
                    <a:pt x="1239" y="4405"/>
                  </a:cubicBezTo>
                  <a:cubicBezTo>
                    <a:pt x="298" y="3465"/>
                    <a:pt x="298" y="1929"/>
                    <a:pt x="1239" y="976"/>
                  </a:cubicBezTo>
                  <a:cubicBezTo>
                    <a:pt x="1715" y="500"/>
                    <a:pt x="2322" y="274"/>
                    <a:pt x="2953" y="274"/>
                  </a:cubicBezTo>
                  <a:close/>
                  <a:moveTo>
                    <a:pt x="2958" y="0"/>
                  </a:moveTo>
                  <a:cubicBezTo>
                    <a:pt x="2269" y="0"/>
                    <a:pt x="1578" y="262"/>
                    <a:pt x="1048" y="786"/>
                  </a:cubicBezTo>
                  <a:cubicBezTo>
                    <a:pt x="1" y="1822"/>
                    <a:pt x="1" y="3536"/>
                    <a:pt x="1048" y="4596"/>
                  </a:cubicBezTo>
                  <a:cubicBezTo>
                    <a:pt x="1572" y="5120"/>
                    <a:pt x="2263" y="5382"/>
                    <a:pt x="2953" y="5382"/>
                  </a:cubicBezTo>
                  <a:cubicBezTo>
                    <a:pt x="4430" y="5370"/>
                    <a:pt x="5644" y="4179"/>
                    <a:pt x="5644" y="2691"/>
                  </a:cubicBezTo>
                  <a:cubicBezTo>
                    <a:pt x="5644" y="1977"/>
                    <a:pt x="5358" y="1286"/>
                    <a:pt x="4858" y="786"/>
                  </a:cubicBezTo>
                  <a:cubicBezTo>
                    <a:pt x="4335" y="262"/>
                    <a:pt x="3647" y="0"/>
                    <a:pt x="2958"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81" name="Google Shape;10381;p78"/>
            <p:cNvSpPr/>
            <p:nvPr/>
          </p:nvSpPr>
          <p:spPr>
            <a:xfrm>
              <a:off x="5508110" y="3886490"/>
              <a:ext cx="81510" cy="99302"/>
            </a:xfrm>
            <a:custGeom>
              <a:avLst/>
              <a:gdLst/>
              <a:ahLst/>
              <a:cxnLst/>
              <a:rect l="l" t="t" r="r" b="b"/>
              <a:pathLst>
                <a:path w="2561" h="3120" extrusionOk="0">
                  <a:moveTo>
                    <a:pt x="1286" y="262"/>
                  </a:moveTo>
                  <a:cubicBezTo>
                    <a:pt x="1596" y="262"/>
                    <a:pt x="1846" y="512"/>
                    <a:pt x="1846" y="834"/>
                  </a:cubicBezTo>
                  <a:cubicBezTo>
                    <a:pt x="1846" y="1143"/>
                    <a:pt x="1596" y="1393"/>
                    <a:pt x="1286" y="1393"/>
                  </a:cubicBezTo>
                  <a:cubicBezTo>
                    <a:pt x="977" y="1393"/>
                    <a:pt x="715" y="1143"/>
                    <a:pt x="715" y="834"/>
                  </a:cubicBezTo>
                  <a:cubicBezTo>
                    <a:pt x="739" y="512"/>
                    <a:pt x="977" y="262"/>
                    <a:pt x="1286" y="262"/>
                  </a:cubicBezTo>
                  <a:close/>
                  <a:moveTo>
                    <a:pt x="1703" y="1667"/>
                  </a:moveTo>
                  <a:cubicBezTo>
                    <a:pt x="2036" y="1667"/>
                    <a:pt x="2310" y="1929"/>
                    <a:pt x="2310" y="2274"/>
                  </a:cubicBezTo>
                  <a:lnTo>
                    <a:pt x="2310" y="2858"/>
                  </a:lnTo>
                  <a:lnTo>
                    <a:pt x="2001" y="2858"/>
                  </a:lnTo>
                  <a:lnTo>
                    <a:pt x="2001" y="2262"/>
                  </a:lnTo>
                  <a:cubicBezTo>
                    <a:pt x="2001" y="2179"/>
                    <a:pt x="1941" y="2119"/>
                    <a:pt x="1870" y="2119"/>
                  </a:cubicBezTo>
                  <a:cubicBezTo>
                    <a:pt x="1786" y="2119"/>
                    <a:pt x="1727" y="2179"/>
                    <a:pt x="1727" y="2262"/>
                  </a:cubicBezTo>
                  <a:lnTo>
                    <a:pt x="1727" y="2858"/>
                  </a:lnTo>
                  <a:lnTo>
                    <a:pt x="870" y="2858"/>
                  </a:lnTo>
                  <a:lnTo>
                    <a:pt x="870" y="2262"/>
                  </a:lnTo>
                  <a:cubicBezTo>
                    <a:pt x="870" y="2179"/>
                    <a:pt x="810" y="2119"/>
                    <a:pt x="727" y="2119"/>
                  </a:cubicBezTo>
                  <a:cubicBezTo>
                    <a:pt x="655" y="2119"/>
                    <a:pt x="596" y="2179"/>
                    <a:pt x="596" y="2262"/>
                  </a:cubicBezTo>
                  <a:lnTo>
                    <a:pt x="596" y="2858"/>
                  </a:lnTo>
                  <a:lnTo>
                    <a:pt x="298" y="2858"/>
                  </a:lnTo>
                  <a:lnTo>
                    <a:pt x="298" y="2274"/>
                  </a:lnTo>
                  <a:cubicBezTo>
                    <a:pt x="298" y="1929"/>
                    <a:pt x="572" y="1667"/>
                    <a:pt x="905" y="1667"/>
                  </a:cubicBezTo>
                  <a:close/>
                  <a:moveTo>
                    <a:pt x="1286" y="0"/>
                  </a:moveTo>
                  <a:cubicBezTo>
                    <a:pt x="822" y="0"/>
                    <a:pt x="453" y="369"/>
                    <a:pt x="453" y="834"/>
                  </a:cubicBezTo>
                  <a:cubicBezTo>
                    <a:pt x="453" y="1048"/>
                    <a:pt x="536" y="1262"/>
                    <a:pt x="691" y="1405"/>
                  </a:cubicBezTo>
                  <a:cubicBezTo>
                    <a:pt x="298" y="1500"/>
                    <a:pt x="1" y="1857"/>
                    <a:pt x="1" y="2274"/>
                  </a:cubicBezTo>
                  <a:lnTo>
                    <a:pt x="1" y="2858"/>
                  </a:lnTo>
                  <a:cubicBezTo>
                    <a:pt x="1" y="3000"/>
                    <a:pt x="120" y="3120"/>
                    <a:pt x="274" y="3120"/>
                  </a:cubicBezTo>
                  <a:lnTo>
                    <a:pt x="2298" y="3120"/>
                  </a:lnTo>
                  <a:cubicBezTo>
                    <a:pt x="2441" y="3120"/>
                    <a:pt x="2560" y="3000"/>
                    <a:pt x="2560" y="2858"/>
                  </a:cubicBezTo>
                  <a:lnTo>
                    <a:pt x="2560" y="2274"/>
                  </a:lnTo>
                  <a:cubicBezTo>
                    <a:pt x="2560" y="1857"/>
                    <a:pt x="2275" y="1500"/>
                    <a:pt x="1882" y="1405"/>
                  </a:cubicBezTo>
                  <a:cubicBezTo>
                    <a:pt x="2025" y="1262"/>
                    <a:pt x="2120" y="1048"/>
                    <a:pt x="2120" y="834"/>
                  </a:cubicBezTo>
                  <a:cubicBezTo>
                    <a:pt x="2120" y="369"/>
                    <a:pt x="1751" y="0"/>
                    <a:pt x="128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82" name="Google Shape;10382;p78"/>
            <p:cNvSpPr/>
            <p:nvPr/>
          </p:nvSpPr>
          <p:spPr>
            <a:xfrm>
              <a:off x="5554706" y="3945530"/>
              <a:ext cx="98952" cy="98251"/>
            </a:xfrm>
            <a:custGeom>
              <a:avLst/>
              <a:gdLst/>
              <a:ahLst/>
              <a:cxnLst/>
              <a:rect l="l" t="t" r="r" b="b"/>
              <a:pathLst>
                <a:path w="3109" h="3087" extrusionOk="0">
                  <a:moveTo>
                    <a:pt x="2959" y="1"/>
                  </a:moveTo>
                  <a:cubicBezTo>
                    <a:pt x="2892" y="1"/>
                    <a:pt x="2823" y="56"/>
                    <a:pt x="2823" y="122"/>
                  </a:cubicBezTo>
                  <a:cubicBezTo>
                    <a:pt x="2680" y="1550"/>
                    <a:pt x="1561" y="2669"/>
                    <a:pt x="132" y="2812"/>
                  </a:cubicBezTo>
                  <a:cubicBezTo>
                    <a:pt x="61" y="2824"/>
                    <a:pt x="1" y="2884"/>
                    <a:pt x="13" y="2967"/>
                  </a:cubicBezTo>
                  <a:cubicBezTo>
                    <a:pt x="13" y="3039"/>
                    <a:pt x="72" y="3086"/>
                    <a:pt x="144" y="3086"/>
                  </a:cubicBezTo>
                  <a:lnTo>
                    <a:pt x="168" y="3086"/>
                  </a:lnTo>
                  <a:cubicBezTo>
                    <a:pt x="1704" y="2931"/>
                    <a:pt x="2942" y="1717"/>
                    <a:pt x="3097" y="145"/>
                  </a:cubicBezTo>
                  <a:cubicBezTo>
                    <a:pt x="3109" y="74"/>
                    <a:pt x="3049" y="2"/>
                    <a:pt x="2978" y="2"/>
                  </a:cubicBezTo>
                  <a:cubicBezTo>
                    <a:pt x="2971" y="1"/>
                    <a:pt x="2965" y="1"/>
                    <a:pt x="295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383" name="Google Shape;10383;p78"/>
          <p:cNvGrpSpPr/>
          <p:nvPr/>
        </p:nvGrpSpPr>
        <p:grpSpPr>
          <a:xfrm>
            <a:off x="10715273" y="4844029"/>
            <a:ext cx="389568" cy="471980"/>
            <a:chOff x="8036455" y="3807271"/>
            <a:chExt cx="292176" cy="35398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84" name="Google Shape;10384;p78"/>
            <p:cNvSpPr/>
            <p:nvPr/>
          </p:nvSpPr>
          <p:spPr>
            <a:xfrm>
              <a:off x="8039479" y="3807271"/>
              <a:ext cx="289153" cy="330465"/>
            </a:xfrm>
            <a:custGeom>
              <a:avLst/>
              <a:gdLst/>
              <a:ahLst/>
              <a:cxnLst/>
              <a:rect l="l" t="t" r="r" b="b"/>
              <a:pathLst>
                <a:path w="9085" h="10383" extrusionOk="0">
                  <a:moveTo>
                    <a:pt x="6049" y="298"/>
                  </a:moveTo>
                  <a:lnTo>
                    <a:pt x="4489" y="1358"/>
                  </a:lnTo>
                  <a:lnTo>
                    <a:pt x="2917" y="298"/>
                  </a:lnTo>
                  <a:close/>
                  <a:moveTo>
                    <a:pt x="2465" y="406"/>
                  </a:moveTo>
                  <a:lnTo>
                    <a:pt x="4203" y="1620"/>
                  </a:lnTo>
                  <a:lnTo>
                    <a:pt x="3203" y="2632"/>
                  </a:lnTo>
                  <a:lnTo>
                    <a:pt x="2203" y="1037"/>
                  </a:lnTo>
                  <a:lnTo>
                    <a:pt x="2465" y="406"/>
                  </a:lnTo>
                  <a:close/>
                  <a:moveTo>
                    <a:pt x="6513" y="382"/>
                  </a:moveTo>
                  <a:lnTo>
                    <a:pt x="6763" y="1025"/>
                  </a:lnTo>
                  <a:lnTo>
                    <a:pt x="5763" y="2632"/>
                  </a:lnTo>
                  <a:lnTo>
                    <a:pt x="4739" y="1572"/>
                  </a:lnTo>
                  <a:lnTo>
                    <a:pt x="6513" y="382"/>
                  </a:lnTo>
                  <a:close/>
                  <a:moveTo>
                    <a:pt x="4501" y="1787"/>
                  </a:moveTo>
                  <a:lnTo>
                    <a:pt x="5334" y="2632"/>
                  </a:lnTo>
                  <a:lnTo>
                    <a:pt x="4941" y="3061"/>
                  </a:lnTo>
                  <a:lnTo>
                    <a:pt x="4036" y="3061"/>
                  </a:lnTo>
                  <a:lnTo>
                    <a:pt x="3667" y="2632"/>
                  </a:lnTo>
                  <a:lnTo>
                    <a:pt x="4501" y="1787"/>
                  </a:lnTo>
                  <a:close/>
                  <a:moveTo>
                    <a:pt x="2405" y="1"/>
                  </a:moveTo>
                  <a:lnTo>
                    <a:pt x="2382" y="13"/>
                  </a:lnTo>
                  <a:lnTo>
                    <a:pt x="2370" y="25"/>
                  </a:lnTo>
                  <a:lnTo>
                    <a:pt x="2358" y="48"/>
                  </a:lnTo>
                  <a:lnTo>
                    <a:pt x="2346" y="60"/>
                  </a:lnTo>
                  <a:lnTo>
                    <a:pt x="2346" y="72"/>
                  </a:lnTo>
                  <a:lnTo>
                    <a:pt x="1989" y="965"/>
                  </a:lnTo>
                  <a:lnTo>
                    <a:pt x="107" y="1739"/>
                  </a:lnTo>
                  <a:cubicBezTo>
                    <a:pt x="48" y="1775"/>
                    <a:pt x="0" y="1834"/>
                    <a:pt x="0" y="1894"/>
                  </a:cubicBezTo>
                  <a:lnTo>
                    <a:pt x="0" y="3620"/>
                  </a:lnTo>
                  <a:cubicBezTo>
                    <a:pt x="0" y="3704"/>
                    <a:pt x="84" y="3775"/>
                    <a:pt x="167" y="3775"/>
                  </a:cubicBezTo>
                  <a:cubicBezTo>
                    <a:pt x="262" y="3775"/>
                    <a:pt x="334" y="3704"/>
                    <a:pt x="334" y="3620"/>
                  </a:cubicBezTo>
                  <a:lnTo>
                    <a:pt x="334" y="1989"/>
                  </a:lnTo>
                  <a:lnTo>
                    <a:pt x="2084" y="1275"/>
                  </a:lnTo>
                  <a:lnTo>
                    <a:pt x="3144" y="2977"/>
                  </a:lnTo>
                  <a:cubicBezTo>
                    <a:pt x="3179" y="3025"/>
                    <a:pt x="3215" y="3049"/>
                    <a:pt x="3263" y="3049"/>
                  </a:cubicBezTo>
                  <a:lnTo>
                    <a:pt x="3370" y="3049"/>
                  </a:lnTo>
                  <a:lnTo>
                    <a:pt x="3382" y="3037"/>
                  </a:lnTo>
                  <a:lnTo>
                    <a:pt x="3513" y="2906"/>
                  </a:lnTo>
                  <a:lnTo>
                    <a:pt x="3870" y="3323"/>
                  </a:lnTo>
                  <a:lnTo>
                    <a:pt x="3429" y="5609"/>
                  </a:lnTo>
                  <a:cubicBezTo>
                    <a:pt x="3417" y="5704"/>
                    <a:pt x="3477" y="5787"/>
                    <a:pt x="3560" y="5799"/>
                  </a:cubicBezTo>
                  <a:lnTo>
                    <a:pt x="3679" y="5799"/>
                  </a:lnTo>
                  <a:cubicBezTo>
                    <a:pt x="3679" y="5799"/>
                    <a:pt x="3691" y="5799"/>
                    <a:pt x="3691" y="5787"/>
                  </a:cubicBezTo>
                  <a:lnTo>
                    <a:pt x="3691" y="5775"/>
                  </a:lnTo>
                  <a:lnTo>
                    <a:pt x="3691" y="5751"/>
                  </a:lnTo>
                  <a:lnTo>
                    <a:pt x="3691" y="5740"/>
                  </a:lnTo>
                  <a:lnTo>
                    <a:pt x="3691" y="5728"/>
                  </a:lnTo>
                  <a:lnTo>
                    <a:pt x="4120" y="3477"/>
                  </a:lnTo>
                  <a:lnTo>
                    <a:pt x="4918" y="3477"/>
                  </a:lnTo>
                  <a:lnTo>
                    <a:pt x="5906" y="8633"/>
                  </a:lnTo>
                  <a:lnTo>
                    <a:pt x="4513" y="9978"/>
                  </a:lnTo>
                  <a:lnTo>
                    <a:pt x="3108" y="8633"/>
                  </a:lnTo>
                  <a:lnTo>
                    <a:pt x="3572" y="6228"/>
                  </a:lnTo>
                  <a:lnTo>
                    <a:pt x="3572" y="6204"/>
                  </a:lnTo>
                  <a:cubicBezTo>
                    <a:pt x="3572" y="6132"/>
                    <a:pt x="3513" y="6049"/>
                    <a:pt x="3441" y="6037"/>
                  </a:cubicBezTo>
                  <a:cubicBezTo>
                    <a:pt x="3433" y="6036"/>
                    <a:pt x="3425" y="6036"/>
                    <a:pt x="3417" y="6036"/>
                  </a:cubicBezTo>
                  <a:cubicBezTo>
                    <a:pt x="3332" y="6036"/>
                    <a:pt x="3262" y="6092"/>
                    <a:pt x="3251" y="6168"/>
                  </a:cubicBezTo>
                  <a:lnTo>
                    <a:pt x="2751" y="8657"/>
                  </a:lnTo>
                  <a:cubicBezTo>
                    <a:pt x="2739" y="8716"/>
                    <a:pt x="2751" y="8764"/>
                    <a:pt x="2798" y="8811"/>
                  </a:cubicBezTo>
                  <a:lnTo>
                    <a:pt x="4382" y="10335"/>
                  </a:lnTo>
                  <a:cubicBezTo>
                    <a:pt x="4406" y="10371"/>
                    <a:pt x="4453" y="10383"/>
                    <a:pt x="4501" y="10383"/>
                  </a:cubicBezTo>
                  <a:cubicBezTo>
                    <a:pt x="4537" y="10383"/>
                    <a:pt x="4584" y="10371"/>
                    <a:pt x="4620" y="10335"/>
                  </a:cubicBezTo>
                  <a:lnTo>
                    <a:pt x="6192" y="8811"/>
                  </a:lnTo>
                  <a:cubicBezTo>
                    <a:pt x="6239" y="8764"/>
                    <a:pt x="6251" y="8716"/>
                    <a:pt x="6239" y="8657"/>
                  </a:cubicBezTo>
                  <a:lnTo>
                    <a:pt x="5215" y="3370"/>
                  </a:lnTo>
                  <a:lnTo>
                    <a:pt x="5572" y="2953"/>
                  </a:lnTo>
                  <a:lnTo>
                    <a:pt x="5703" y="3096"/>
                  </a:lnTo>
                  <a:lnTo>
                    <a:pt x="5715" y="3108"/>
                  </a:lnTo>
                  <a:lnTo>
                    <a:pt x="5822" y="3108"/>
                  </a:lnTo>
                  <a:cubicBezTo>
                    <a:pt x="5870" y="3108"/>
                    <a:pt x="5906" y="3073"/>
                    <a:pt x="5941" y="3037"/>
                  </a:cubicBezTo>
                  <a:lnTo>
                    <a:pt x="7001" y="1334"/>
                  </a:lnTo>
                  <a:lnTo>
                    <a:pt x="8751" y="2049"/>
                  </a:lnTo>
                  <a:lnTo>
                    <a:pt x="8751" y="8228"/>
                  </a:lnTo>
                  <a:cubicBezTo>
                    <a:pt x="8751" y="8311"/>
                    <a:pt x="8823" y="8395"/>
                    <a:pt x="8918" y="8395"/>
                  </a:cubicBezTo>
                  <a:cubicBezTo>
                    <a:pt x="9001" y="8395"/>
                    <a:pt x="9085" y="8311"/>
                    <a:pt x="9085" y="8228"/>
                  </a:cubicBezTo>
                  <a:lnTo>
                    <a:pt x="9085" y="1930"/>
                  </a:lnTo>
                  <a:cubicBezTo>
                    <a:pt x="9073" y="1810"/>
                    <a:pt x="9037" y="1751"/>
                    <a:pt x="8978" y="1739"/>
                  </a:cubicBezTo>
                  <a:lnTo>
                    <a:pt x="7108" y="965"/>
                  </a:lnTo>
                  <a:lnTo>
                    <a:pt x="6751" y="72"/>
                  </a:lnTo>
                  <a:lnTo>
                    <a:pt x="6751" y="60"/>
                  </a:lnTo>
                  <a:cubicBezTo>
                    <a:pt x="6751" y="60"/>
                    <a:pt x="6751" y="48"/>
                    <a:pt x="6727" y="48"/>
                  </a:cubicBezTo>
                  <a:lnTo>
                    <a:pt x="6715" y="25"/>
                  </a:lnTo>
                  <a:lnTo>
                    <a:pt x="6703" y="13"/>
                  </a:lnTo>
                  <a:lnTo>
                    <a:pt x="6692" y="1"/>
                  </a:ln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85" name="Google Shape;10385;p78"/>
            <p:cNvSpPr/>
            <p:nvPr/>
          </p:nvSpPr>
          <p:spPr>
            <a:xfrm>
              <a:off x="8036455" y="3934613"/>
              <a:ext cx="291795" cy="226644"/>
            </a:xfrm>
            <a:custGeom>
              <a:avLst/>
              <a:gdLst/>
              <a:ahLst/>
              <a:cxnLst/>
              <a:rect l="l" t="t" r="r" b="b"/>
              <a:pathLst>
                <a:path w="9168" h="7121" extrusionOk="0">
                  <a:moveTo>
                    <a:pt x="155" y="0"/>
                  </a:moveTo>
                  <a:cubicBezTo>
                    <a:pt x="71" y="0"/>
                    <a:pt x="0" y="72"/>
                    <a:pt x="0" y="167"/>
                  </a:cubicBezTo>
                  <a:lnTo>
                    <a:pt x="0" y="6953"/>
                  </a:lnTo>
                  <a:cubicBezTo>
                    <a:pt x="0" y="7037"/>
                    <a:pt x="71" y="7120"/>
                    <a:pt x="155" y="7120"/>
                  </a:cubicBezTo>
                  <a:lnTo>
                    <a:pt x="9001" y="7120"/>
                  </a:lnTo>
                  <a:cubicBezTo>
                    <a:pt x="9084" y="7120"/>
                    <a:pt x="9168" y="7037"/>
                    <a:pt x="9168" y="6953"/>
                  </a:cubicBezTo>
                  <a:lnTo>
                    <a:pt x="9168" y="4715"/>
                  </a:lnTo>
                  <a:cubicBezTo>
                    <a:pt x="9168" y="4632"/>
                    <a:pt x="9084" y="4560"/>
                    <a:pt x="9001" y="4560"/>
                  </a:cubicBezTo>
                  <a:cubicBezTo>
                    <a:pt x="8906" y="4560"/>
                    <a:pt x="8834" y="4632"/>
                    <a:pt x="8834" y="4715"/>
                  </a:cubicBezTo>
                  <a:lnTo>
                    <a:pt x="8834" y="6787"/>
                  </a:lnTo>
                  <a:lnTo>
                    <a:pt x="321" y="6787"/>
                  </a:lnTo>
                  <a:lnTo>
                    <a:pt x="321" y="167"/>
                  </a:lnTo>
                  <a:cubicBezTo>
                    <a:pt x="321" y="72"/>
                    <a:pt x="250" y="0"/>
                    <a:pt x="15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
        <p:nvSpPr>
          <p:cNvPr id="10386" name="Google Shape;10386;p78"/>
          <p:cNvSpPr txBox="1"/>
          <p:nvPr/>
        </p:nvSpPr>
        <p:spPr>
          <a:xfrm>
            <a:off x="1132900" y="681367"/>
            <a:ext cx="4642800" cy="643200"/>
          </a:xfrm>
          <a:prstGeom prst="rect">
            <a:avLst/>
          </a:prstGeom>
          <a:noFill/>
          <a:ln>
            <a:noFill/>
          </a:ln>
        </p:spPr>
        <p:txBody>
          <a:bodyPr spcFirstLastPara="1" wrap="square" lIns="121900" tIns="121900" rIns="121900" bIns="121900" anchor="t" anchorCtr="0">
            <a:noAutofit/>
          </a:bodyPr>
          <a:lstStyle/>
          <a:p>
            <a:pPr algn="ctr"/>
            <a:r>
              <a:rPr lang="fa-IR" sz="3200" dirty="0">
                <a:solidFill>
                  <a:srgbClr val="FFFFFF"/>
                </a:solidFill>
                <a:cs typeface="B Nazanin" panose="00000700000000000000" pitchFamily="2" charset="-78"/>
              </a:rPr>
              <a:t>نمادهای کسب و کار</a:t>
            </a:r>
            <a:endParaRPr sz="3200" dirty="0">
              <a:solidFill>
                <a:srgbClr val="FFFFFF"/>
              </a:solidFill>
              <a:cs typeface="B Nazanin" panose="00000700000000000000" pitchFamily="2" charset="-78"/>
            </a:endParaRPr>
          </a:p>
        </p:txBody>
      </p:sp>
      <p:sp>
        <p:nvSpPr>
          <p:cNvPr id="10387" name="Google Shape;10387;p78"/>
          <p:cNvSpPr txBox="1"/>
          <p:nvPr/>
        </p:nvSpPr>
        <p:spPr>
          <a:xfrm>
            <a:off x="6477867" y="681367"/>
            <a:ext cx="4642800" cy="643200"/>
          </a:xfrm>
          <a:prstGeom prst="rect">
            <a:avLst/>
          </a:prstGeom>
          <a:noFill/>
          <a:ln>
            <a:noFill/>
          </a:ln>
        </p:spPr>
        <p:txBody>
          <a:bodyPr spcFirstLastPara="1" wrap="square" lIns="121900" tIns="121900" rIns="121900" bIns="121900" anchor="t" anchorCtr="0">
            <a:noAutofit/>
          </a:bodyPr>
          <a:lstStyle/>
          <a:p>
            <a:pPr algn="ctr"/>
            <a:r>
              <a:rPr lang="fa-IR" sz="3200" dirty="0">
                <a:solidFill>
                  <a:srgbClr val="FFFFFF"/>
                </a:solidFill>
                <a:cs typeface="B Nazanin" panose="00000700000000000000" pitchFamily="2" charset="-78"/>
              </a:rPr>
              <a:t>نمادهای کار تیمی</a:t>
            </a:r>
            <a:endParaRPr sz="3200" dirty="0">
              <a:solidFill>
                <a:srgbClr val="FFFFFF"/>
              </a:solidFill>
              <a:cs typeface="B Nazanin" panose="00000700000000000000" pitchFamily="2" charset="-78"/>
            </a:endParaRPr>
          </a:p>
        </p:txBody>
      </p:sp>
      <p:grpSp>
        <p:nvGrpSpPr>
          <p:cNvPr id="10388" name="Google Shape;10388;p78"/>
          <p:cNvGrpSpPr/>
          <p:nvPr/>
        </p:nvGrpSpPr>
        <p:grpSpPr>
          <a:xfrm>
            <a:off x="6499870" y="4846066"/>
            <a:ext cx="460820" cy="467780"/>
            <a:chOff x="4874902" y="3808799"/>
            <a:chExt cx="345615" cy="350835"/>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389" name="Google Shape;10389;p78"/>
            <p:cNvSpPr/>
            <p:nvPr/>
          </p:nvSpPr>
          <p:spPr>
            <a:xfrm>
              <a:off x="4874902" y="3808799"/>
              <a:ext cx="345615" cy="350835"/>
            </a:xfrm>
            <a:custGeom>
              <a:avLst/>
              <a:gdLst/>
              <a:ahLst/>
              <a:cxnLst/>
              <a:rect l="l" t="t" r="r" b="b"/>
              <a:pathLst>
                <a:path w="10859" h="11023" extrusionOk="0">
                  <a:moveTo>
                    <a:pt x="6632" y="274"/>
                  </a:moveTo>
                  <a:cubicBezTo>
                    <a:pt x="6858" y="274"/>
                    <a:pt x="7037" y="453"/>
                    <a:pt x="7037" y="679"/>
                  </a:cubicBezTo>
                  <a:cubicBezTo>
                    <a:pt x="7037" y="905"/>
                    <a:pt x="6858" y="1084"/>
                    <a:pt x="6632" y="1084"/>
                  </a:cubicBezTo>
                  <a:lnTo>
                    <a:pt x="4906" y="1084"/>
                  </a:lnTo>
                  <a:cubicBezTo>
                    <a:pt x="4691" y="1084"/>
                    <a:pt x="4513" y="905"/>
                    <a:pt x="4513" y="679"/>
                  </a:cubicBezTo>
                  <a:cubicBezTo>
                    <a:pt x="4513" y="453"/>
                    <a:pt x="4691" y="274"/>
                    <a:pt x="4906" y="274"/>
                  </a:cubicBezTo>
                  <a:close/>
                  <a:moveTo>
                    <a:pt x="5965" y="1405"/>
                  </a:moveTo>
                  <a:lnTo>
                    <a:pt x="5965" y="1965"/>
                  </a:lnTo>
                  <a:lnTo>
                    <a:pt x="5572" y="1965"/>
                  </a:lnTo>
                  <a:lnTo>
                    <a:pt x="5572" y="1405"/>
                  </a:lnTo>
                  <a:close/>
                  <a:moveTo>
                    <a:pt x="5790" y="2285"/>
                  </a:moveTo>
                  <a:cubicBezTo>
                    <a:pt x="7012" y="2285"/>
                    <a:pt x="8209" y="2830"/>
                    <a:pt x="9037" y="3834"/>
                  </a:cubicBezTo>
                  <a:cubicBezTo>
                    <a:pt x="10513" y="5632"/>
                    <a:pt x="10228" y="8287"/>
                    <a:pt x="8430" y="9763"/>
                  </a:cubicBezTo>
                  <a:cubicBezTo>
                    <a:pt x="7647" y="10392"/>
                    <a:pt x="6705" y="10700"/>
                    <a:pt x="5771" y="10700"/>
                  </a:cubicBezTo>
                  <a:cubicBezTo>
                    <a:pt x="4545" y="10700"/>
                    <a:pt x="3331" y="10171"/>
                    <a:pt x="2500" y="9144"/>
                  </a:cubicBezTo>
                  <a:cubicBezTo>
                    <a:pt x="405" y="6573"/>
                    <a:pt x="2000" y="2715"/>
                    <a:pt x="5239" y="2322"/>
                  </a:cubicBezTo>
                  <a:cubicBezTo>
                    <a:pt x="5422" y="2297"/>
                    <a:pt x="5606" y="2285"/>
                    <a:pt x="5790" y="2285"/>
                  </a:cubicBezTo>
                  <a:close/>
                  <a:moveTo>
                    <a:pt x="4917" y="0"/>
                  </a:moveTo>
                  <a:cubicBezTo>
                    <a:pt x="4513" y="0"/>
                    <a:pt x="4203" y="322"/>
                    <a:pt x="4203" y="715"/>
                  </a:cubicBezTo>
                  <a:cubicBezTo>
                    <a:pt x="4203" y="1108"/>
                    <a:pt x="4525" y="1429"/>
                    <a:pt x="4917" y="1429"/>
                  </a:cubicBezTo>
                  <a:lnTo>
                    <a:pt x="5251" y="1429"/>
                  </a:lnTo>
                  <a:lnTo>
                    <a:pt x="5251" y="1989"/>
                  </a:lnTo>
                  <a:cubicBezTo>
                    <a:pt x="1727" y="2393"/>
                    <a:pt x="0" y="6573"/>
                    <a:pt x="2262" y="9359"/>
                  </a:cubicBezTo>
                  <a:cubicBezTo>
                    <a:pt x="3161" y="10454"/>
                    <a:pt x="4471" y="11023"/>
                    <a:pt x="5790" y="11023"/>
                  </a:cubicBezTo>
                  <a:cubicBezTo>
                    <a:pt x="6795" y="11023"/>
                    <a:pt x="7805" y="10693"/>
                    <a:pt x="8644" y="10013"/>
                  </a:cubicBezTo>
                  <a:cubicBezTo>
                    <a:pt x="10585" y="8430"/>
                    <a:pt x="10859" y="5561"/>
                    <a:pt x="9287" y="3632"/>
                  </a:cubicBezTo>
                  <a:cubicBezTo>
                    <a:pt x="8513" y="2679"/>
                    <a:pt x="7430" y="2120"/>
                    <a:pt x="6299" y="1989"/>
                  </a:cubicBezTo>
                  <a:lnTo>
                    <a:pt x="6299" y="1429"/>
                  </a:lnTo>
                  <a:lnTo>
                    <a:pt x="6644" y="1429"/>
                  </a:lnTo>
                  <a:cubicBezTo>
                    <a:pt x="7037" y="1429"/>
                    <a:pt x="7358" y="1096"/>
                    <a:pt x="7358" y="715"/>
                  </a:cubicBezTo>
                  <a:cubicBezTo>
                    <a:pt x="7358" y="310"/>
                    <a:pt x="7025" y="0"/>
                    <a:pt x="664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0" name="Google Shape;10390;p78"/>
            <p:cNvSpPr/>
            <p:nvPr/>
          </p:nvSpPr>
          <p:spPr>
            <a:xfrm>
              <a:off x="4939321" y="4009630"/>
              <a:ext cx="145929" cy="123618"/>
            </a:xfrm>
            <a:custGeom>
              <a:avLst/>
              <a:gdLst/>
              <a:ahLst/>
              <a:cxnLst/>
              <a:rect l="l" t="t" r="r" b="b"/>
              <a:pathLst>
                <a:path w="4585" h="3884" extrusionOk="0">
                  <a:moveTo>
                    <a:pt x="203" y="1"/>
                  </a:moveTo>
                  <a:cubicBezTo>
                    <a:pt x="119" y="1"/>
                    <a:pt x="48" y="72"/>
                    <a:pt x="48" y="155"/>
                  </a:cubicBezTo>
                  <a:cubicBezTo>
                    <a:pt x="48" y="203"/>
                    <a:pt x="0" y="965"/>
                    <a:pt x="429" y="1810"/>
                  </a:cubicBezTo>
                  <a:cubicBezTo>
                    <a:pt x="691" y="2334"/>
                    <a:pt x="1072" y="2799"/>
                    <a:pt x="1548" y="3156"/>
                  </a:cubicBezTo>
                  <a:cubicBezTo>
                    <a:pt x="2212" y="3644"/>
                    <a:pt x="2997" y="3883"/>
                    <a:pt x="3771" y="3883"/>
                  </a:cubicBezTo>
                  <a:cubicBezTo>
                    <a:pt x="3996" y="3883"/>
                    <a:pt x="4221" y="3863"/>
                    <a:pt x="4441" y="3823"/>
                  </a:cubicBezTo>
                  <a:cubicBezTo>
                    <a:pt x="4525" y="3811"/>
                    <a:pt x="4584" y="3715"/>
                    <a:pt x="4572" y="3632"/>
                  </a:cubicBezTo>
                  <a:cubicBezTo>
                    <a:pt x="4540" y="3545"/>
                    <a:pt x="4477" y="3488"/>
                    <a:pt x="4394" y="3488"/>
                  </a:cubicBezTo>
                  <a:cubicBezTo>
                    <a:pt x="4386" y="3488"/>
                    <a:pt x="4378" y="3488"/>
                    <a:pt x="4370" y="3489"/>
                  </a:cubicBezTo>
                  <a:cubicBezTo>
                    <a:pt x="4161" y="3528"/>
                    <a:pt x="3950" y="3547"/>
                    <a:pt x="3739" y="3547"/>
                  </a:cubicBezTo>
                  <a:cubicBezTo>
                    <a:pt x="3035" y="3547"/>
                    <a:pt x="2334" y="3331"/>
                    <a:pt x="1739" y="2882"/>
                  </a:cubicBezTo>
                  <a:cubicBezTo>
                    <a:pt x="286" y="1810"/>
                    <a:pt x="369" y="155"/>
                    <a:pt x="369" y="155"/>
                  </a:cubicBezTo>
                  <a:cubicBezTo>
                    <a:pt x="369" y="72"/>
                    <a:pt x="298" y="1"/>
                    <a:pt x="20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1" name="Google Shape;10391;p78"/>
            <p:cNvSpPr/>
            <p:nvPr/>
          </p:nvSpPr>
          <p:spPr>
            <a:xfrm>
              <a:off x="4942344" y="3897629"/>
              <a:ext cx="205033" cy="101816"/>
            </a:xfrm>
            <a:custGeom>
              <a:avLst/>
              <a:gdLst/>
              <a:ahLst/>
              <a:cxnLst/>
              <a:rect l="l" t="t" r="r" b="b"/>
              <a:pathLst>
                <a:path w="6442" h="3199" extrusionOk="0">
                  <a:moveTo>
                    <a:pt x="3666" y="0"/>
                  </a:moveTo>
                  <a:cubicBezTo>
                    <a:pt x="1972" y="0"/>
                    <a:pt x="363" y="1175"/>
                    <a:pt x="24" y="3008"/>
                  </a:cubicBezTo>
                  <a:cubicBezTo>
                    <a:pt x="0" y="3115"/>
                    <a:pt x="72" y="3198"/>
                    <a:pt x="179" y="3198"/>
                  </a:cubicBezTo>
                  <a:cubicBezTo>
                    <a:pt x="251" y="3198"/>
                    <a:pt x="322" y="3139"/>
                    <a:pt x="334" y="3067"/>
                  </a:cubicBezTo>
                  <a:cubicBezTo>
                    <a:pt x="656" y="1384"/>
                    <a:pt x="2127" y="318"/>
                    <a:pt x="3670" y="318"/>
                  </a:cubicBezTo>
                  <a:cubicBezTo>
                    <a:pt x="4353" y="318"/>
                    <a:pt x="5050" y="527"/>
                    <a:pt x="5668" y="984"/>
                  </a:cubicBezTo>
                  <a:cubicBezTo>
                    <a:pt x="5846" y="1115"/>
                    <a:pt x="5989" y="1257"/>
                    <a:pt x="6144" y="1412"/>
                  </a:cubicBezTo>
                  <a:cubicBezTo>
                    <a:pt x="6180" y="1448"/>
                    <a:pt x="6228" y="1471"/>
                    <a:pt x="6274" y="1471"/>
                  </a:cubicBezTo>
                  <a:cubicBezTo>
                    <a:pt x="6305" y="1471"/>
                    <a:pt x="6334" y="1460"/>
                    <a:pt x="6358" y="1436"/>
                  </a:cubicBezTo>
                  <a:cubicBezTo>
                    <a:pt x="6430" y="1377"/>
                    <a:pt x="6442" y="1269"/>
                    <a:pt x="6382" y="1210"/>
                  </a:cubicBezTo>
                  <a:cubicBezTo>
                    <a:pt x="6216" y="1031"/>
                    <a:pt x="6049" y="876"/>
                    <a:pt x="5858" y="734"/>
                  </a:cubicBezTo>
                  <a:cubicBezTo>
                    <a:pt x="5179" y="230"/>
                    <a:pt x="4414" y="0"/>
                    <a:pt x="366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2" name="Google Shape;10392;p78"/>
            <p:cNvSpPr/>
            <p:nvPr/>
          </p:nvSpPr>
          <p:spPr>
            <a:xfrm>
              <a:off x="5092729" y="3950240"/>
              <a:ext cx="84597" cy="175465"/>
            </a:xfrm>
            <a:custGeom>
              <a:avLst/>
              <a:gdLst/>
              <a:ahLst/>
              <a:cxnLst/>
              <a:rect l="l" t="t" r="r" b="b"/>
              <a:pathLst>
                <a:path w="2658" h="5513" extrusionOk="0">
                  <a:moveTo>
                    <a:pt x="1939" y="0"/>
                  </a:moveTo>
                  <a:cubicBezTo>
                    <a:pt x="1907" y="0"/>
                    <a:pt x="1875" y="11"/>
                    <a:pt x="1848" y="33"/>
                  </a:cubicBezTo>
                  <a:cubicBezTo>
                    <a:pt x="1776" y="81"/>
                    <a:pt x="1741" y="176"/>
                    <a:pt x="1800" y="259"/>
                  </a:cubicBezTo>
                  <a:cubicBezTo>
                    <a:pt x="2145" y="795"/>
                    <a:pt x="2324" y="1414"/>
                    <a:pt x="2324" y="2057"/>
                  </a:cubicBezTo>
                  <a:cubicBezTo>
                    <a:pt x="2324" y="3486"/>
                    <a:pt x="1431" y="4724"/>
                    <a:pt x="169" y="5200"/>
                  </a:cubicBezTo>
                  <a:cubicBezTo>
                    <a:pt x="1" y="5263"/>
                    <a:pt x="55" y="5512"/>
                    <a:pt x="218" y="5512"/>
                  </a:cubicBezTo>
                  <a:cubicBezTo>
                    <a:pt x="239" y="5512"/>
                    <a:pt x="263" y="5508"/>
                    <a:pt x="288" y="5498"/>
                  </a:cubicBezTo>
                  <a:cubicBezTo>
                    <a:pt x="1669" y="4962"/>
                    <a:pt x="2657" y="3605"/>
                    <a:pt x="2657" y="2045"/>
                  </a:cubicBezTo>
                  <a:cubicBezTo>
                    <a:pt x="2622" y="1343"/>
                    <a:pt x="2431" y="676"/>
                    <a:pt x="2074" y="81"/>
                  </a:cubicBezTo>
                  <a:cubicBezTo>
                    <a:pt x="2044" y="29"/>
                    <a:pt x="1992" y="0"/>
                    <a:pt x="1939"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3" name="Google Shape;10393;p78"/>
            <p:cNvSpPr/>
            <p:nvPr/>
          </p:nvSpPr>
          <p:spPr>
            <a:xfrm>
              <a:off x="5004886" y="3993717"/>
              <a:ext cx="81478" cy="55348"/>
            </a:xfrm>
            <a:custGeom>
              <a:avLst/>
              <a:gdLst/>
              <a:ahLst/>
              <a:cxnLst/>
              <a:rect l="l" t="t" r="r" b="b"/>
              <a:pathLst>
                <a:path w="2560" h="1739" extrusionOk="0">
                  <a:moveTo>
                    <a:pt x="1691" y="334"/>
                  </a:moveTo>
                  <a:cubicBezTo>
                    <a:pt x="1976" y="334"/>
                    <a:pt x="2143" y="655"/>
                    <a:pt x="1976" y="882"/>
                  </a:cubicBezTo>
                  <a:cubicBezTo>
                    <a:pt x="1913" y="974"/>
                    <a:pt x="1806" y="1024"/>
                    <a:pt x="1698" y="1024"/>
                  </a:cubicBezTo>
                  <a:cubicBezTo>
                    <a:pt x="1625" y="1024"/>
                    <a:pt x="1551" y="1001"/>
                    <a:pt x="1488" y="953"/>
                  </a:cubicBezTo>
                  <a:cubicBezTo>
                    <a:pt x="1214" y="763"/>
                    <a:pt x="1369" y="334"/>
                    <a:pt x="1691" y="334"/>
                  </a:cubicBezTo>
                  <a:close/>
                  <a:moveTo>
                    <a:pt x="1691" y="1"/>
                  </a:moveTo>
                  <a:cubicBezTo>
                    <a:pt x="1584" y="1"/>
                    <a:pt x="1334" y="36"/>
                    <a:pt x="1155" y="274"/>
                  </a:cubicBezTo>
                  <a:cubicBezTo>
                    <a:pt x="1024" y="453"/>
                    <a:pt x="988" y="655"/>
                    <a:pt x="1048" y="846"/>
                  </a:cubicBezTo>
                  <a:lnTo>
                    <a:pt x="131" y="1441"/>
                  </a:lnTo>
                  <a:cubicBezTo>
                    <a:pt x="0" y="1536"/>
                    <a:pt x="60" y="1739"/>
                    <a:pt x="214" y="1739"/>
                  </a:cubicBezTo>
                  <a:cubicBezTo>
                    <a:pt x="310" y="1739"/>
                    <a:pt x="262" y="1727"/>
                    <a:pt x="1214" y="1132"/>
                  </a:cubicBezTo>
                  <a:cubicBezTo>
                    <a:pt x="1346" y="1279"/>
                    <a:pt x="1520" y="1349"/>
                    <a:pt x="1692" y="1349"/>
                  </a:cubicBezTo>
                  <a:cubicBezTo>
                    <a:pt x="1896" y="1349"/>
                    <a:pt x="2098" y="1252"/>
                    <a:pt x="2226" y="1072"/>
                  </a:cubicBezTo>
                  <a:cubicBezTo>
                    <a:pt x="2560" y="632"/>
                    <a:pt x="2238" y="1"/>
                    <a:pt x="1691"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4" name="Google Shape;10394;p78"/>
            <p:cNvSpPr/>
            <p:nvPr/>
          </p:nvSpPr>
          <p:spPr>
            <a:xfrm>
              <a:off x="5053391" y="3915262"/>
              <a:ext cx="10630" cy="29982"/>
            </a:xfrm>
            <a:custGeom>
              <a:avLst/>
              <a:gdLst/>
              <a:ahLst/>
              <a:cxnLst/>
              <a:rect l="l" t="t" r="r" b="b"/>
              <a:pathLst>
                <a:path w="334" h="942" extrusionOk="0">
                  <a:moveTo>
                    <a:pt x="167" y="1"/>
                  </a:moveTo>
                  <a:cubicBezTo>
                    <a:pt x="83" y="1"/>
                    <a:pt x="0" y="72"/>
                    <a:pt x="0" y="168"/>
                  </a:cubicBezTo>
                  <a:lnTo>
                    <a:pt x="0" y="775"/>
                  </a:lnTo>
                  <a:cubicBezTo>
                    <a:pt x="0" y="858"/>
                    <a:pt x="83" y="942"/>
                    <a:pt x="167" y="942"/>
                  </a:cubicBezTo>
                  <a:cubicBezTo>
                    <a:pt x="262" y="942"/>
                    <a:pt x="333" y="858"/>
                    <a:pt x="333" y="775"/>
                  </a:cubicBezTo>
                  <a:lnTo>
                    <a:pt x="333" y="168"/>
                  </a:lnTo>
                  <a:cubicBezTo>
                    <a:pt x="333" y="72"/>
                    <a:pt x="262"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5" name="Google Shape;10395;p78"/>
            <p:cNvSpPr/>
            <p:nvPr/>
          </p:nvSpPr>
          <p:spPr>
            <a:xfrm>
              <a:off x="5005236" y="3928216"/>
              <a:ext cx="21261" cy="26894"/>
            </a:xfrm>
            <a:custGeom>
              <a:avLst/>
              <a:gdLst/>
              <a:ahLst/>
              <a:cxnLst/>
              <a:rect l="l" t="t" r="r" b="b"/>
              <a:pathLst>
                <a:path w="668" h="845" extrusionOk="0">
                  <a:moveTo>
                    <a:pt x="183" y="1"/>
                  </a:moveTo>
                  <a:cubicBezTo>
                    <a:pt x="156" y="1"/>
                    <a:pt x="130" y="8"/>
                    <a:pt x="108" y="23"/>
                  </a:cubicBezTo>
                  <a:cubicBezTo>
                    <a:pt x="25" y="70"/>
                    <a:pt x="1" y="177"/>
                    <a:pt x="49" y="249"/>
                  </a:cubicBezTo>
                  <a:lnTo>
                    <a:pt x="346" y="773"/>
                  </a:lnTo>
                  <a:cubicBezTo>
                    <a:pt x="382" y="808"/>
                    <a:pt x="430" y="844"/>
                    <a:pt x="489" y="844"/>
                  </a:cubicBezTo>
                  <a:cubicBezTo>
                    <a:pt x="525" y="844"/>
                    <a:pt x="549" y="844"/>
                    <a:pt x="561" y="832"/>
                  </a:cubicBezTo>
                  <a:cubicBezTo>
                    <a:pt x="644" y="785"/>
                    <a:pt x="668" y="677"/>
                    <a:pt x="620" y="606"/>
                  </a:cubicBezTo>
                  <a:lnTo>
                    <a:pt x="322" y="82"/>
                  </a:lnTo>
                  <a:cubicBezTo>
                    <a:pt x="298" y="33"/>
                    <a:pt x="240" y="1"/>
                    <a:pt x="183"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6" name="Google Shape;10396;p78"/>
            <p:cNvSpPr/>
            <p:nvPr/>
          </p:nvSpPr>
          <p:spPr>
            <a:xfrm>
              <a:off x="4970766" y="3962876"/>
              <a:ext cx="28454" cy="19510"/>
            </a:xfrm>
            <a:custGeom>
              <a:avLst/>
              <a:gdLst/>
              <a:ahLst/>
              <a:cxnLst/>
              <a:rect l="l" t="t" r="r" b="b"/>
              <a:pathLst>
                <a:path w="894" h="613" extrusionOk="0">
                  <a:moveTo>
                    <a:pt x="189" y="1"/>
                  </a:moveTo>
                  <a:cubicBezTo>
                    <a:pt x="130" y="1"/>
                    <a:pt x="69" y="27"/>
                    <a:pt x="36" y="77"/>
                  </a:cubicBezTo>
                  <a:cubicBezTo>
                    <a:pt x="0" y="160"/>
                    <a:pt x="24" y="255"/>
                    <a:pt x="96" y="303"/>
                  </a:cubicBezTo>
                  <a:lnTo>
                    <a:pt x="620" y="600"/>
                  </a:lnTo>
                  <a:cubicBezTo>
                    <a:pt x="655" y="612"/>
                    <a:pt x="679" y="612"/>
                    <a:pt x="691" y="612"/>
                  </a:cubicBezTo>
                  <a:cubicBezTo>
                    <a:pt x="751" y="612"/>
                    <a:pt x="798" y="589"/>
                    <a:pt x="834" y="541"/>
                  </a:cubicBezTo>
                  <a:cubicBezTo>
                    <a:pt x="893" y="470"/>
                    <a:pt x="858" y="362"/>
                    <a:pt x="786" y="315"/>
                  </a:cubicBezTo>
                  <a:lnTo>
                    <a:pt x="262" y="17"/>
                  </a:lnTo>
                  <a:cubicBezTo>
                    <a:pt x="240" y="6"/>
                    <a:pt x="215" y="1"/>
                    <a:pt x="189"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7" name="Google Shape;10397;p78"/>
            <p:cNvSpPr/>
            <p:nvPr/>
          </p:nvSpPr>
          <p:spPr>
            <a:xfrm>
              <a:off x="4958258" y="4010012"/>
              <a:ext cx="29982" cy="10248"/>
            </a:xfrm>
            <a:custGeom>
              <a:avLst/>
              <a:gdLst/>
              <a:ahLst/>
              <a:cxnLst/>
              <a:rect l="l" t="t" r="r" b="b"/>
              <a:pathLst>
                <a:path w="942" h="322" extrusionOk="0">
                  <a:moveTo>
                    <a:pt x="167" y="1"/>
                  </a:moveTo>
                  <a:cubicBezTo>
                    <a:pt x="72" y="1"/>
                    <a:pt x="1" y="72"/>
                    <a:pt x="1" y="167"/>
                  </a:cubicBezTo>
                  <a:cubicBezTo>
                    <a:pt x="1" y="251"/>
                    <a:pt x="72" y="322"/>
                    <a:pt x="167" y="322"/>
                  </a:cubicBezTo>
                  <a:lnTo>
                    <a:pt x="774" y="322"/>
                  </a:lnTo>
                  <a:cubicBezTo>
                    <a:pt x="870" y="322"/>
                    <a:pt x="941" y="251"/>
                    <a:pt x="941" y="167"/>
                  </a:cubicBezTo>
                  <a:cubicBezTo>
                    <a:pt x="941" y="72"/>
                    <a:pt x="870" y="1"/>
                    <a:pt x="77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8" name="Google Shape;10398;p78"/>
            <p:cNvSpPr/>
            <p:nvPr/>
          </p:nvSpPr>
          <p:spPr>
            <a:xfrm>
              <a:off x="4969239" y="4047601"/>
              <a:ext cx="30363" cy="20051"/>
            </a:xfrm>
            <a:custGeom>
              <a:avLst/>
              <a:gdLst/>
              <a:ahLst/>
              <a:cxnLst/>
              <a:rect l="l" t="t" r="r" b="b"/>
              <a:pathLst>
                <a:path w="954" h="630" extrusionOk="0">
                  <a:moveTo>
                    <a:pt x="754" y="0"/>
                  </a:moveTo>
                  <a:cubicBezTo>
                    <a:pt x="728" y="0"/>
                    <a:pt x="702" y="7"/>
                    <a:pt x="679" y="22"/>
                  </a:cubicBezTo>
                  <a:lnTo>
                    <a:pt x="156" y="320"/>
                  </a:lnTo>
                  <a:cubicBezTo>
                    <a:pt x="1" y="415"/>
                    <a:pt x="60" y="629"/>
                    <a:pt x="239" y="629"/>
                  </a:cubicBezTo>
                  <a:cubicBezTo>
                    <a:pt x="310" y="629"/>
                    <a:pt x="310" y="605"/>
                    <a:pt x="846" y="308"/>
                  </a:cubicBezTo>
                  <a:cubicBezTo>
                    <a:pt x="918" y="260"/>
                    <a:pt x="953" y="153"/>
                    <a:pt x="906" y="82"/>
                  </a:cubicBezTo>
                  <a:cubicBezTo>
                    <a:pt x="873" y="33"/>
                    <a:pt x="812" y="0"/>
                    <a:pt x="754"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399" name="Google Shape;10399;p78"/>
            <p:cNvSpPr/>
            <p:nvPr/>
          </p:nvSpPr>
          <p:spPr>
            <a:xfrm>
              <a:off x="5005236" y="4075641"/>
              <a:ext cx="21261" cy="26862"/>
            </a:xfrm>
            <a:custGeom>
              <a:avLst/>
              <a:gdLst/>
              <a:ahLst/>
              <a:cxnLst/>
              <a:rect l="l" t="t" r="r" b="b"/>
              <a:pathLst>
                <a:path w="668" h="844" extrusionOk="0">
                  <a:moveTo>
                    <a:pt x="491" y="0"/>
                  </a:moveTo>
                  <a:cubicBezTo>
                    <a:pt x="440" y="0"/>
                    <a:pt x="391" y="33"/>
                    <a:pt x="358" y="82"/>
                  </a:cubicBezTo>
                  <a:lnTo>
                    <a:pt x="60" y="606"/>
                  </a:lnTo>
                  <a:cubicBezTo>
                    <a:pt x="1" y="701"/>
                    <a:pt x="72" y="844"/>
                    <a:pt x="191" y="844"/>
                  </a:cubicBezTo>
                  <a:cubicBezTo>
                    <a:pt x="251" y="844"/>
                    <a:pt x="299" y="808"/>
                    <a:pt x="322" y="760"/>
                  </a:cubicBezTo>
                  <a:lnTo>
                    <a:pt x="620" y="248"/>
                  </a:lnTo>
                  <a:cubicBezTo>
                    <a:pt x="668" y="165"/>
                    <a:pt x="644" y="70"/>
                    <a:pt x="561" y="22"/>
                  </a:cubicBezTo>
                  <a:cubicBezTo>
                    <a:pt x="538" y="7"/>
                    <a:pt x="514" y="0"/>
                    <a:pt x="491"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0" name="Google Shape;10400;p78"/>
            <p:cNvSpPr/>
            <p:nvPr/>
          </p:nvSpPr>
          <p:spPr>
            <a:xfrm>
              <a:off x="5053391" y="4085794"/>
              <a:ext cx="10630" cy="29982"/>
            </a:xfrm>
            <a:custGeom>
              <a:avLst/>
              <a:gdLst/>
              <a:ahLst/>
              <a:cxnLst/>
              <a:rect l="l" t="t" r="r" b="b"/>
              <a:pathLst>
                <a:path w="334" h="942" extrusionOk="0">
                  <a:moveTo>
                    <a:pt x="167" y="1"/>
                  </a:moveTo>
                  <a:cubicBezTo>
                    <a:pt x="83" y="1"/>
                    <a:pt x="0" y="72"/>
                    <a:pt x="0" y="167"/>
                  </a:cubicBezTo>
                  <a:lnTo>
                    <a:pt x="0" y="775"/>
                  </a:lnTo>
                  <a:cubicBezTo>
                    <a:pt x="0" y="858"/>
                    <a:pt x="83" y="941"/>
                    <a:pt x="167" y="941"/>
                  </a:cubicBezTo>
                  <a:cubicBezTo>
                    <a:pt x="250" y="941"/>
                    <a:pt x="333" y="858"/>
                    <a:pt x="333" y="775"/>
                  </a:cubicBezTo>
                  <a:lnTo>
                    <a:pt x="333" y="167"/>
                  </a:lnTo>
                  <a:cubicBezTo>
                    <a:pt x="333" y="72"/>
                    <a:pt x="250" y="1"/>
                    <a:pt x="16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1" name="Google Shape;10401;p78"/>
            <p:cNvSpPr/>
            <p:nvPr/>
          </p:nvSpPr>
          <p:spPr>
            <a:xfrm>
              <a:off x="5090501" y="4075641"/>
              <a:ext cx="21261" cy="26894"/>
            </a:xfrm>
            <a:custGeom>
              <a:avLst/>
              <a:gdLst/>
              <a:ahLst/>
              <a:cxnLst/>
              <a:rect l="l" t="t" r="r" b="b"/>
              <a:pathLst>
                <a:path w="668" h="845" extrusionOk="0">
                  <a:moveTo>
                    <a:pt x="182" y="0"/>
                  </a:moveTo>
                  <a:cubicBezTo>
                    <a:pt x="156" y="0"/>
                    <a:pt x="130" y="7"/>
                    <a:pt x="108" y="22"/>
                  </a:cubicBezTo>
                  <a:cubicBezTo>
                    <a:pt x="25" y="70"/>
                    <a:pt x="1" y="165"/>
                    <a:pt x="48" y="248"/>
                  </a:cubicBezTo>
                  <a:lnTo>
                    <a:pt x="346" y="760"/>
                  </a:lnTo>
                  <a:cubicBezTo>
                    <a:pt x="370" y="815"/>
                    <a:pt x="424" y="844"/>
                    <a:pt x="479" y="844"/>
                  </a:cubicBezTo>
                  <a:cubicBezTo>
                    <a:pt x="507" y="844"/>
                    <a:pt x="536" y="836"/>
                    <a:pt x="560" y="820"/>
                  </a:cubicBezTo>
                  <a:cubicBezTo>
                    <a:pt x="644" y="784"/>
                    <a:pt x="668" y="677"/>
                    <a:pt x="620" y="606"/>
                  </a:cubicBezTo>
                  <a:lnTo>
                    <a:pt x="322" y="82"/>
                  </a:lnTo>
                  <a:cubicBezTo>
                    <a:pt x="298" y="33"/>
                    <a:pt x="240" y="0"/>
                    <a:pt x="182"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2" name="Google Shape;10402;p78"/>
            <p:cNvSpPr/>
            <p:nvPr/>
          </p:nvSpPr>
          <p:spPr>
            <a:xfrm>
              <a:off x="5117809" y="4048142"/>
              <a:ext cx="28454" cy="19510"/>
            </a:xfrm>
            <a:custGeom>
              <a:avLst/>
              <a:gdLst/>
              <a:ahLst/>
              <a:cxnLst/>
              <a:rect l="l" t="t" r="r" b="b"/>
              <a:pathLst>
                <a:path w="894" h="613" extrusionOk="0">
                  <a:moveTo>
                    <a:pt x="195" y="1"/>
                  </a:moveTo>
                  <a:cubicBezTo>
                    <a:pt x="136" y="1"/>
                    <a:pt x="81" y="27"/>
                    <a:pt x="48" y="77"/>
                  </a:cubicBezTo>
                  <a:cubicBezTo>
                    <a:pt x="0" y="160"/>
                    <a:pt x="36" y="243"/>
                    <a:pt x="107" y="291"/>
                  </a:cubicBezTo>
                  <a:cubicBezTo>
                    <a:pt x="643" y="588"/>
                    <a:pt x="631" y="612"/>
                    <a:pt x="714" y="612"/>
                  </a:cubicBezTo>
                  <a:cubicBezTo>
                    <a:pt x="774" y="612"/>
                    <a:pt x="822" y="588"/>
                    <a:pt x="845" y="541"/>
                  </a:cubicBezTo>
                  <a:cubicBezTo>
                    <a:pt x="893" y="469"/>
                    <a:pt x="869" y="362"/>
                    <a:pt x="786" y="315"/>
                  </a:cubicBezTo>
                  <a:lnTo>
                    <a:pt x="274" y="17"/>
                  </a:lnTo>
                  <a:cubicBezTo>
                    <a:pt x="248" y="6"/>
                    <a:pt x="221" y="1"/>
                    <a:pt x="19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3" name="Google Shape;10403;p78"/>
            <p:cNvSpPr/>
            <p:nvPr/>
          </p:nvSpPr>
          <p:spPr>
            <a:xfrm>
              <a:off x="5128790" y="4010012"/>
              <a:ext cx="29950" cy="10248"/>
            </a:xfrm>
            <a:custGeom>
              <a:avLst/>
              <a:gdLst/>
              <a:ahLst/>
              <a:cxnLst/>
              <a:rect l="l" t="t" r="r" b="b"/>
              <a:pathLst>
                <a:path w="941" h="322" extrusionOk="0">
                  <a:moveTo>
                    <a:pt x="167" y="1"/>
                  </a:moveTo>
                  <a:cubicBezTo>
                    <a:pt x="72" y="1"/>
                    <a:pt x="0" y="72"/>
                    <a:pt x="0" y="167"/>
                  </a:cubicBezTo>
                  <a:cubicBezTo>
                    <a:pt x="0" y="251"/>
                    <a:pt x="72" y="322"/>
                    <a:pt x="167" y="322"/>
                  </a:cubicBezTo>
                  <a:lnTo>
                    <a:pt x="774" y="322"/>
                  </a:lnTo>
                  <a:cubicBezTo>
                    <a:pt x="870" y="322"/>
                    <a:pt x="941" y="251"/>
                    <a:pt x="941" y="167"/>
                  </a:cubicBezTo>
                  <a:cubicBezTo>
                    <a:pt x="941" y="72"/>
                    <a:pt x="870" y="1"/>
                    <a:pt x="774"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4" name="Google Shape;10404;p78"/>
            <p:cNvSpPr/>
            <p:nvPr/>
          </p:nvSpPr>
          <p:spPr>
            <a:xfrm>
              <a:off x="5117809" y="3962717"/>
              <a:ext cx="28454" cy="19669"/>
            </a:xfrm>
            <a:custGeom>
              <a:avLst/>
              <a:gdLst/>
              <a:ahLst/>
              <a:cxnLst/>
              <a:rect l="l" t="t" r="r" b="b"/>
              <a:pathLst>
                <a:path w="894" h="618" extrusionOk="0">
                  <a:moveTo>
                    <a:pt x="706" y="0"/>
                  </a:moveTo>
                  <a:cubicBezTo>
                    <a:pt x="679" y="0"/>
                    <a:pt x="654" y="7"/>
                    <a:pt x="631" y="22"/>
                  </a:cubicBezTo>
                  <a:lnTo>
                    <a:pt x="107" y="320"/>
                  </a:lnTo>
                  <a:cubicBezTo>
                    <a:pt x="36" y="367"/>
                    <a:pt x="0" y="475"/>
                    <a:pt x="48" y="546"/>
                  </a:cubicBezTo>
                  <a:cubicBezTo>
                    <a:pt x="83" y="594"/>
                    <a:pt x="143" y="617"/>
                    <a:pt x="202" y="617"/>
                  </a:cubicBezTo>
                  <a:cubicBezTo>
                    <a:pt x="226" y="617"/>
                    <a:pt x="262" y="617"/>
                    <a:pt x="274" y="605"/>
                  </a:cubicBezTo>
                  <a:lnTo>
                    <a:pt x="798" y="308"/>
                  </a:lnTo>
                  <a:cubicBezTo>
                    <a:pt x="869" y="260"/>
                    <a:pt x="893" y="165"/>
                    <a:pt x="857" y="82"/>
                  </a:cubicBezTo>
                  <a:cubicBezTo>
                    <a:pt x="825" y="33"/>
                    <a:pt x="764" y="0"/>
                    <a:pt x="706"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5" name="Google Shape;10405;p78"/>
            <p:cNvSpPr/>
            <p:nvPr/>
          </p:nvSpPr>
          <p:spPr>
            <a:xfrm>
              <a:off x="5090501" y="3928152"/>
              <a:ext cx="20879" cy="26958"/>
            </a:xfrm>
            <a:custGeom>
              <a:avLst/>
              <a:gdLst/>
              <a:ahLst/>
              <a:cxnLst/>
              <a:rect l="l" t="t" r="r" b="b"/>
              <a:pathLst>
                <a:path w="656" h="847" extrusionOk="0">
                  <a:moveTo>
                    <a:pt x="475" y="0"/>
                  </a:moveTo>
                  <a:cubicBezTo>
                    <a:pt x="424" y="0"/>
                    <a:pt x="370" y="29"/>
                    <a:pt x="346" y="84"/>
                  </a:cubicBezTo>
                  <a:lnTo>
                    <a:pt x="48" y="608"/>
                  </a:lnTo>
                  <a:cubicBezTo>
                    <a:pt x="1" y="679"/>
                    <a:pt x="25" y="787"/>
                    <a:pt x="108" y="834"/>
                  </a:cubicBezTo>
                  <a:cubicBezTo>
                    <a:pt x="132" y="846"/>
                    <a:pt x="168" y="846"/>
                    <a:pt x="179" y="846"/>
                  </a:cubicBezTo>
                  <a:cubicBezTo>
                    <a:pt x="239" y="846"/>
                    <a:pt x="287" y="810"/>
                    <a:pt x="310" y="775"/>
                  </a:cubicBezTo>
                  <a:lnTo>
                    <a:pt x="608" y="251"/>
                  </a:lnTo>
                  <a:cubicBezTo>
                    <a:pt x="656" y="179"/>
                    <a:pt x="620" y="72"/>
                    <a:pt x="549" y="25"/>
                  </a:cubicBezTo>
                  <a:cubicBezTo>
                    <a:pt x="528" y="8"/>
                    <a:pt x="502" y="0"/>
                    <a:pt x="47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grpSp>
        <p:nvGrpSpPr>
          <p:cNvPr id="10406" name="Google Shape;10406;p78"/>
          <p:cNvGrpSpPr/>
          <p:nvPr/>
        </p:nvGrpSpPr>
        <p:grpSpPr>
          <a:xfrm>
            <a:off x="4127660" y="4841525"/>
            <a:ext cx="470453" cy="472956"/>
            <a:chOff x="3095745" y="3805393"/>
            <a:chExt cx="352840" cy="354717"/>
          </a:xfrm>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gradFill>
        </p:grpSpPr>
        <p:sp>
          <p:nvSpPr>
            <p:cNvPr id="10407" name="Google Shape;10407;p78"/>
            <p:cNvSpPr/>
            <p:nvPr/>
          </p:nvSpPr>
          <p:spPr>
            <a:xfrm>
              <a:off x="3095745" y="3805393"/>
              <a:ext cx="272093" cy="271711"/>
            </a:xfrm>
            <a:custGeom>
              <a:avLst/>
              <a:gdLst/>
              <a:ahLst/>
              <a:cxnLst/>
              <a:rect l="l" t="t" r="r" b="b"/>
              <a:pathLst>
                <a:path w="8549" h="8537" extrusionOk="0">
                  <a:moveTo>
                    <a:pt x="4025" y="0"/>
                  </a:moveTo>
                  <a:cubicBezTo>
                    <a:pt x="3763" y="0"/>
                    <a:pt x="3525" y="179"/>
                    <a:pt x="3489" y="441"/>
                  </a:cubicBezTo>
                  <a:lnTo>
                    <a:pt x="3322" y="1262"/>
                  </a:lnTo>
                  <a:cubicBezTo>
                    <a:pt x="3155" y="1322"/>
                    <a:pt x="2977" y="1381"/>
                    <a:pt x="2834" y="1465"/>
                  </a:cubicBezTo>
                  <a:lnTo>
                    <a:pt x="2132" y="1012"/>
                  </a:lnTo>
                  <a:cubicBezTo>
                    <a:pt x="2036" y="947"/>
                    <a:pt x="1929" y="915"/>
                    <a:pt x="1825" y="915"/>
                  </a:cubicBezTo>
                  <a:cubicBezTo>
                    <a:pt x="1683" y="915"/>
                    <a:pt x="1544" y="974"/>
                    <a:pt x="1441" y="1084"/>
                  </a:cubicBezTo>
                  <a:lnTo>
                    <a:pt x="1084" y="1441"/>
                  </a:lnTo>
                  <a:cubicBezTo>
                    <a:pt x="905" y="1619"/>
                    <a:pt x="881" y="1917"/>
                    <a:pt x="1012" y="2119"/>
                  </a:cubicBezTo>
                  <a:lnTo>
                    <a:pt x="1477" y="2822"/>
                  </a:lnTo>
                  <a:cubicBezTo>
                    <a:pt x="1381" y="2989"/>
                    <a:pt x="1322" y="3155"/>
                    <a:pt x="1262" y="3310"/>
                  </a:cubicBezTo>
                  <a:lnTo>
                    <a:pt x="453" y="3477"/>
                  </a:lnTo>
                  <a:cubicBezTo>
                    <a:pt x="191" y="3524"/>
                    <a:pt x="0" y="3763"/>
                    <a:pt x="0" y="4013"/>
                  </a:cubicBezTo>
                  <a:lnTo>
                    <a:pt x="0" y="4525"/>
                  </a:lnTo>
                  <a:cubicBezTo>
                    <a:pt x="0" y="4775"/>
                    <a:pt x="179" y="5013"/>
                    <a:pt x="453" y="5060"/>
                  </a:cubicBezTo>
                  <a:lnTo>
                    <a:pt x="1262" y="5215"/>
                  </a:lnTo>
                  <a:cubicBezTo>
                    <a:pt x="1322" y="5382"/>
                    <a:pt x="1381" y="5560"/>
                    <a:pt x="1477" y="5715"/>
                  </a:cubicBezTo>
                  <a:lnTo>
                    <a:pt x="1012" y="6406"/>
                  </a:lnTo>
                  <a:cubicBezTo>
                    <a:pt x="869" y="6632"/>
                    <a:pt x="893" y="6918"/>
                    <a:pt x="1084" y="7096"/>
                  </a:cubicBezTo>
                  <a:lnTo>
                    <a:pt x="1441" y="7453"/>
                  </a:lnTo>
                  <a:cubicBezTo>
                    <a:pt x="1544" y="7557"/>
                    <a:pt x="1687" y="7608"/>
                    <a:pt x="1830" y="7608"/>
                  </a:cubicBezTo>
                  <a:cubicBezTo>
                    <a:pt x="1935" y="7608"/>
                    <a:pt x="2041" y="7580"/>
                    <a:pt x="2132" y="7525"/>
                  </a:cubicBezTo>
                  <a:lnTo>
                    <a:pt x="2834" y="7061"/>
                  </a:lnTo>
                  <a:cubicBezTo>
                    <a:pt x="2989" y="7156"/>
                    <a:pt x="3155" y="7215"/>
                    <a:pt x="3322" y="7275"/>
                  </a:cubicBezTo>
                  <a:lnTo>
                    <a:pt x="3489" y="8096"/>
                  </a:lnTo>
                  <a:cubicBezTo>
                    <a:pt x="3525" y="8346"/>
                    <a:pt x="3763" y="8537"/>
                    <a:pt x="4025" y="8537"/>
                  </a:cubicBezTo>
                  <a:lnTo>
                    <a:pt x="4525" y="8537"/>
                  </a:lnTo>
                  <a:cubicBezTo>
                    <a:pt x="4775" y="8537"/>
                    <a:pt x="5013" y="8358"/>
                    <a:pt x="5060" y="8096"/>
                  </a:cubicBezTo>
                  <a:lnTo>
                    <a:pt x="5227" y="7275"/>
                  </a:lnTo>
                  <a:cubicBezTo>
                    <a:pt x="5358" y="7227"/>
                    <a:pt x="5489" y="7180"/>
                    <a:pt x="5632" y="7120"/>
                  </a:cubicBezTo>
                  <a:cubicBezTo>
                    <a:pt x="5692" y="7084"/>
                    <a:pt x="5727" y="6977"/>
                    <a:pt x="5692" y="6894"/>
                  </a:cubicBezTo>
                  <a:cubicBezTo>
                    <a:pt x="5655" y="6821"/>
                    <a:pt x="5584" y="6790"/>
                    <a:pt x="5515" y="6790"/>
                  </a:cubicBezTo>
                  <a:cubicBezTo>
                    <a:pt x="5494" y="6790"/>
                    <a:pt x="5473" y="6793"/>
                    <a:pt x="5453" y="6799"/>
                  </a:cubicBezTo>
                  <a:cubicBezTo>
                    <a:pt x="5299" y="6870"/>
                    <a:pt x="5156" y="6918"/>
                    <a:pt x="5001" y="6965"/>
                  </a:cubicBezTo>
                  <a:cubicBezTo>
                    <a:pt x="4941" y="6977"/>
                    <a:pt x="4882" y="7037"/>
                    <a:pt x="4882" y="7096"/>
                  </a:cubicBezTo>
                  <a:lnTo>
                    <a:pt x="4703" y="8025"/>
                  </a:lnTo>
                  <a:cubicBezTo>
                    <a:pt x="4691" y="8108"/>
                    <a:pt x="4596" y="8180"/>
                    <a:pt x="4513" y="8180"/>
                  </a:cubicBezTo>
                  <a:lnTo>
                    <a:pt x="4001" y="8180"/>
                  </a:lnTo>
                  <a:cubicBezTo>
                    <a:pt x="3917" y="8180"/>
                    <a:pt x="3822" y="8120"/>
                    <a:pt x="3810" y="8025"/>
                  </a:cubicBezTo>
                  <a:lnTo>
                    <a:pt x="3632" y="7096"/>
                  </a:lnTo>
                  <a:cubicBezTo>
                    <a:pt x="3620" y="7037"/>
                    <a:pt x="3572" y="6977"/>
                    <a:pt x="3513" y="6965"/>
                  </a:cubicBezTo>
                  <a:cubicBezTo>
                    <a:pt x="3310" y="6906"/>
                    <a:pt x="3096" y="6811"/>
                    <a:pt x="2905" y="6703"/>
                  </a:cubicBezTo>
                  <a:cubicBezTo>
                    <a:pt x="2876" y="6691"/>
                    <a:pt x="2843" y="6686"/>
                    <a:pt x="2812" y="6686"/>
                  </a:cubicBezTo>
                  <a:cubicBezTo>
                    <a:pt x="2780" y="6686"/>
                    <a:pt x="2751" y="6691"/>
                    <a:pt x="2727" y="6703"/>
                  </a:cubicBezTo>
                  <a:lnTo>
                    <a:pt x="1941" y="7227"/>
                  </a:lnTo>
                  <a:cubicBezTo>
                    <a:pt x="1904" y="7249"/>
                    <a:pt x="1864" y="7260"/>
                    <a:pt x="1824" y="7260"/>
                  </a:cubicBezTo>
                  <a:cubicBezTo>
                    <a:pt x="1774" y="7260"/>
                    <a:pt x="1725" y="7243"/>
                    <a:pt x="1679" y="7203"/>
                  </a:cubicBezTo>
                  <a:lnTo>
                    <a:pt x="1322" y="6846"/>
                  </a:lnTo>
                  <a:cubicBezTo>
                    <a:pt x="1262" y="6787"/>
                    <a:pt x="1250" y="6680"/>
                    <a:pt x="1298" y="6584"/>
                  </a:cubicBezTo>
                  <a:lnTo>
                    <a:pt x="1822" y="5799"/>
                  </a:lnTo>
                  <a:cubicBezTo>
                    <a:pt x="1846" y="5739"/>
                    <a:pt x="1858" y="5679"/>
                    <a:pt x="1822" y="5620"/>
                  </a:cubicBezTo>
                  <a:cubicBezTo>
                    <a:pt x="1715" y="5429"/>
                    <a:pt x="1620" y="5215"/>
                    <a:pt x="1560" y="5013"/>
                  </a:cubicBezTo>
                  <a:cubicBezTo>
                    <a:pt x="1548" y="4953"/>
                    <a:pt x="1489" y="4894"/>
                    <a:pt x="1429" y="4894"/>
                  </a:cubicBezTo>
                  <a:lnTo>
                    <a:pt x="512" y="4715"/>
                  </a:lnTo>
                  <a:cubicBezTo>
                    <a:pt x="417" y="4703"/>
                    <a:pt x="346" y="4608"/>
                    <a:pt x="346" y="4525"/>
                  </a:cubicBezTo>
                  <a:lnTo>
                    <a:pt x="346" y="4013"/>
                  </a:lnTo>
                  <a:cubicBezTo>
                    <a:pt x="346" y="3929"/>
                    <a:pt x="405" y="3834"/>
                    <a:pt x="512" y="3822"/>
                  </a:cubicBezTo>
                  <a:lnTo>
                    <a:pt x="1429" y="3643"/>
                  </a:lnTo>
                  <a:cubicBezTo>
                    <a:pt x="1489" y="3632"/>
                    <a:pt x="1548" y="3584"/>
                    <a:pt x="1560" y="3524"/>
                  </a:cubicBezTo>
                  <a:cubicBezTo>
                    <a:pt x="1620" y="3322"/>
                    <a:pt x="1715" y="3108"/>
                    <a:pt x="1822" y="2917"/>
                  </a:cubicBezTo>
                  <a:cubicBezTo>
                    <a:pt x="1846" y="2858"/>
                    <a:pt x="1846" y="2786"/>
                    <a:pt x="1822" y="2739"/>
                  </a:cubicBezTo>
                  <a:lnTo>
                    <a:pt x="1298" y="1941"/>
                  </a:lnTo>
                  <a:cubicBezTo>
                    <a:pt x="1250" y="1869"/>
                    <a:pt x="1250" y="1762"/>
                    <a:pt x="1322" y="1691"/>
                  </a:cubicBezTo>
                  <a:lnTo>
                    <a:pt x="1679" y="1334"/>
                  </a:lnTo>
                  <a:cubicBezTo>
                    <a:pt x="1714" y="1299"/>
                    <a:pt x="1765" y="1280"/>
                    <a:pt x="1820" y="1280"/>
                  </a:cubicBezTo>
                  <a:cubicBezTo>
                    <a:pt x="1859" y="1280"/>
                    <a:pt x="1901" y="1290"/>
                    <a:pt x="1941" y="1310"/>
                  </a:cubicBezTo>
                  <a:lnTo>
                    <a:pt x="2727" y="1822"/>
                  </a:lnTo>
                  <a:cubicBezTo>
                    <a:pt x="2759" y="1841"/>
                    <a:pt x="2791" y="1853"/>
                    <a:pt x="2822" y="1853"/>
                  </a:cubicBezTo>
                  <a:cubicBezTo>
                    <a:pt x="2850" y="1853"/>
                    <a:pt x="2878" y="1844"/>
                    <a:pt x="2905" y="1822"/>
                  </a:cubicBezTo>
                  <a:cubicBezTo>
                    <a:pt x="3096" y="1727"/>
                    <a:pt x="3310" y="1631"/>
                    <a:pt x="3513" y="1572"/>
                  </a:cubicBezTo>
                  <a:cubicBezTo>
                    <a:pt x="3572" y="1560"/>
                    <a:pt x="3632" y="1500"/>
                    <a:pt x="3632" y="1441"/>
                  </a:cubicBezTo>
                  <a:lnTo>
                    <a:pt x="3810" y="512"/>
                  </a:lnTo>
                  <a:cubicBezTo>
                    <a:pt x="3822" y="429"/>
                    <a:pt x="3917" y="357"/>
                    <a:pt x="4001" y="357"/>
                  </a:cubicBezTo>
                  <a:lnTo>
                    <a:pt x="4513" y="357"/>
                  </a:lnTo>
                  <a:cubicBezTo>
                    <a:pt x="4596" y="357"/>
                    <a:pt x="4691" y="417"/>
                    <a:pt x="4703" y="512"/>
                  </a:cubicBezTo>
                  <a:lnTo>
                    <a:pt x="4882" y="1441"/>
                  </a:lnTo>
                  <a:cubicBezTo>
                    <a:pt x="4894" y="1500"/>
                    <a:pt x="4941" y="1560"/>
                    <a:pt x="5001" y="1572"/>
                  </a:cubicBezTo>
                  <a:cubicBezTo>
                    <a:pt x="5215" y="1631"/>
                    <a:pt x="5418" y="1727"/>
                    <a:pt x="5608" y="1822"/>
                  </a:cubicBezTo>
                  <a:cubicBezTo>
                    <a:pt x="5638" y="1840"/>
                    <a:pt x="5674" y="1849"/>
                    <a:pt x="5706" y="1849"/>
                  </a:cubicBezTo>
                  <a:cubicBezTo>
                    <a:pt x="5739" y="1849"/>
                    <a:pt x="5769" y="1840"/>
                    <a:pt x="5787" y="1822"/>
                  </a:cubicBezTo>
                  <a:lnTo>
                    <a:pt x="6584" y="1310"/>
                  </a:lnTo>
                  <a:cubicBezTo>
                    <a:pt x="6617" y="1288"/>
                    <a:pt x="6656" y="1277"/>
                    <a:pt x="6696" y="1277"/>
                  </a:cubicBezTo>
                  <a:cubicBezTo>
                    <a:pt x="6745" y="1277"/>
                    <a:pt x="6795" y="1294"/>
                    <a:pt x="6835" y="1334"/>
                  </a:cubicBezTo>
                  <a:lnTo>
                    <a:pt x="7192" y="1691"/>
                  </a:lnTo>
                  <a:cubicBezTo>
                    <a:pt x="7251" y="1750"/>
                    <a:pt x="7263" y="1858"/>
                    <a:pt x="7216" y="1941"/>
                  </a:cubicBezTo>
                  <a:lnTo>
                    <a:pt x="6704" y="2739"/>
                  </a:lnTo>
                  <a:cubicBezTo>
                    <a:pt x="6668" y="2798"/>
                    <a:pt x="6656" y="2858"/>
                    <a:pt x="6704" y="2917"/>
                  </a:cubicBezTo>
                  <a:cubicBezTo>
                    <a:pt x="6799" y="3108"/>
                    <a:pt x="6894" y="3322"/>
                    <a:pt x="6954" y="3524"/>
                  </a:cubicBezTo>
                  <a:cubicBezTo>
                    <a:pt x="6965" y="3584"/>
                    <a:pt x="7025" y="3643"/>
                    <a:pt x="7085" y="3643"/>
                  </a:cubicBezTo>
                  <a:lnTo>
                    <a:pt x="8013" y="3822"/>
                  </a:lnTo>
                  <a:cubicBezTo>
                    <a:pt x="8097" y="3834"/>
                    <a:pt x="8168" y="3929"/>
                    <a:pt x="8168" y="4013"/>
                  </a:cubicBezTo>
                  <a:lnTo>
                    <a:pt x="8168" y="4525"/>
                  </a:lnTo>
                  <a:cubicBezTo>
                    <a:pt x="8168" y="4608"/>
                    <a:pt x="8108" y="4703"/>
                    <a:pt x="8013" y="4715"/>
                  </a:cubicBezTo>
                  <a:lnTo>
                    <a:pt x="7085" y="4894"/>
                  </a:lnTo>
                  <a:cubicBezTo>
                    <a:pt x="7025" y="4906"/>
                    <a:pt x="6965" y="4953"/>
                    <a:pt x="6954" y="5013"/>
                  </a:cubicBezTo>
                  <a:cubicBezTo>
                    <a:pt x="6906" y="5156"/>
                    <a:pt x="6846" y="5322"/>
                    <a:pt x="6787" y="5477"/>
                  </a:cubicBezTo>
                  <a:cubicBezTo>
                    <a:pt x="6739" y="5560"/>
                    <a:pt x="6787" y="5668"/>
                    <a:pt x="6882" y="5715"/>
                  </a:cubicBezTo>
                  <a:cubicBezTo>
                    <a:pt x="6903" y="5724"/>
                    <a:pt x="6926" y="5729"/>
                    <a:pt x="6949" y="5729"/>
                  </a:cubicBezTo>
                  <a:cubicBezTo>
                    <a:pt x="7016" y="5729"/>
                    <a:pt x="7085" y="5691"/>
                    <a:pt x="7120" y="5620"/>
                  </a:cubicBezTo>
                  <a:cubicBezTo>
                    <a:pt x="7180" y="5489"/>
                    <a:pt x="7239" y="5358"/>
                    <a:pt x="7275" y="5215"/>
                  </a:cubicBezTo>
                  <a:lnTo>
                    <a:pt x="8097" y="5060"/>
                  </a:lnTo>
                  <a:cubicBezTo>
                    <a:pt x="8347" y="5013"/>
                    <a:pt x="8549" y="4775"/>
                    <a:pt x="8549" y="4525"/>
                  </a:cubicBezTo>
                  <a:lnTo>
                    <a:pt x="8549" y="4013"/>
                  </a:lnTo>
                  <a:cubicBezTo>
                    <a:pt x="8549" y="3763"/>
                    <a:pt x="8370" y="3524"/>
                    <a:pt x="8097" y="3477"/>
                  </a:cubicBezTo>
                  <a:lnTo>
                    <a:pt x="7275" y="3310"/>
                  </a:lnTo>
                  <a:cubicBezTo>
                    <a:pt x="7216" y="3155"/>
                    <a:pt x="7156" y="2977"/>
                    <a:pt x="7073" y="2822"/>
                  </a:cubicBezTo>
                  <a:lnTo>
                    <a:pt x="7537" y="2119"/>
                  </a:lnTo>
                  <a:cubicBezTo>
                    <a:pt x="7680" y="1905"/>
                    <a:pt x="7656" y="1619"/>
                    <a:pt x="7454" y="1441"/>
                  </a:cubicBezTo>
                  <a:lnTo>
                    <a:pt x="7096" y="1084"/>
                  </a:lnTo>
                  <a:cubicBezTo>
                    <a:pt x="6992" y="980"/>
                    <a:pt x="6848" y="924"/>
                    <a:pt x="6705" y="924"/>
                  </a:cubicBezTo>
                  <a:cubicBezTo>
                    <a:pt x="6603" y="924"/>
                    <a:pt x="6502" y="953"/>
                    <a:pt x="6418" y="1012"/>
                  </a:cubicBezTo>
                  <a:lnTo>
                    <a:pt x="5715" y="1465"/>
                  </a:lnTo>
                  <a:cubicBezTo>
                    <a:pt x="5549" y="1381"/>
                    <a:pt x="5394" y="1322"/>
                    <a:pt x="5227" y="1262"/>
                  </a:cubicBezTo>
                  <a:lnTo>
                    <a:pt x="5060" y="441"/>
                  </a:lnTo>
                  <a:cubicBezTo>
                    <a:pt x="5013" y="191"/>
                    <a:pt x="4775" y="0"/>
                    <a:pt x="4525"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8" name="Google Shape;10408;p78"/>
            <p:cNvSpPr/>
            <p:nvPr/>
          </p:nvSpPr>
          <p:spPr>
            <a:xfrm>
              <a:off x="3184798" y="3878883"/>
              <a:ext cx="109550" cy="94018"/>
            </a:xfrm>
            <a:custGeom>
              <a:avLst/>
              <a:gdLst/>
              <a:ahLst/>
              <a:cxnLst/>
              <a:rect l="l" t="t" r="r" b="b"/>
              <a:pathLst>
                <a:path w="3442" h="2954" extrusionOk="0">
                  <a:moveTo>
                    <a:pt x="1465" y="1"/>
                  </a:moveTo>
                  <a:cubicBezTo>
                    <a:pt x="941" y="1"/>
                    <a:pt x="453" y="191"/>
                    <a:pt x="72" y="561"/>
                  </a:cubicBezTo>
                  <a:cubicBezTo>
                    <a:pt x="0" y="632"/>
                    <a:pt x="0" y="739"/>
                    <a:pt x="72" y="811"/>
                  </a:cubicBezTo>
                  <a:cubicBezTo>
                    <a:pt x="113" y="852"/>
                    <a:pt x="158" y="873"/>
                    <a:pt x="203" y="873"/>
                  </a:cubicBezTo>
                  <a:cubicBezTo>
                    <a:pt x="247" y="873"/>
                    <a:pt x="292" y="852"/>
                    <a:pt x="334" y="811"/>
                  </a:cubicBezTo>
                  <a:cubicBezTo>
                    <a:pt x="631" y="513"/>
                    <a:pt x="1024" y="358"/>
                    <a:pt x="1465" y="358"/>
                  </a:cubicBezTo>
                  <a:cubicBezTo>
                    <a:pt x="2358" y="358"/>
                    <a:pt x="3084" y="1084"/>
                    <a:pt x="3084" y="1977"/>
                  </a:cubicBezTo>
                  <a:cubicBezTo>
                    <a:pt x="3084" y="2227"/>
                    <a:pt x="3024" y="2477"/>
                    <a:pt x="2905" y="2716"/>
                  </a:cubicBezTo>
                  <a:cubicBezTo>
                    <a:pt x="2846" y="2799"/>
                    <a:pt x="2894" y="2894"/>
                    <a:pt x="2977" y="2942"/>
                  </a:cubicBezTo>
                  <a:cubicBezTo>
                    <a:pt x="3013" y="2954"/>
                    <a:pt x="3036" y="2954"/>
                    <a:pt x="3048" y="2954"/>
                  </a:cubicBezTo>
                  <a:cubicBezTo>
                    <a:pt x="3108" y="2954"/>
                    <a:pt x="3167" y="2930"/>
                    <a:pt x="3215" y="2870"/>
                  </a:cubicBezTo>
                  <a:cubicBezTo>
                    <a:pt x="3370" y="2585"/>
                    <a:pt x="3441" y="2287"/>
                    <a:pt x="3441" y="1977"/>
                  </a:cubicBezTo>
                  <a:cubicBezTo>
                    <a:pt x="3441" y="894"/>
                    <a:pt x="2560" y="1"/>
                    <a:pt x="1465"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09" name="Google Shape;10409;p78"/>
            <p:cNvSpPr/>
            <p:nvPr/>
          </p:nvSpPr>
          <p:spPr>
            <a:xfrm>
              <a:off x="3168120" y="3917331"/>
              <a:ext cx="102707" cy="87016"/>
            </a:xfrm>
            <a:custGeom>
              <a:avLst/>
              <a:gdLst/>
              <a:ahLst/>
              <a:cxnLst/>
              <a:rect l="l" t="t" r="r" b="b"/>
              <a:pathLst>
                <a:path w="3227" h="2734" extrusionOk="0">
                  <a:moveTo>
                    <a:pt x="277" y="0"/>
                  </a:moveTo>
                  <a:cubicBezTo>
                    <a:pt x="203" y="0"/>
                    <a:pt x="136" y="38"/>
                    <a:pt x="108" y="115"/>
                  </a:cubicBezTo>
                  <a:cubicBezTo>
                    <a:pt x="36" y="317"/>
                    <a:pt x="0" y="531"/>
                    <a:pt x="0" y="758"/>
                  </a:cubicBezTo>
                  <a:cubicBezTo>
                    <a:pt x="0" y="1841"/>
                    <a:pt x="881" y="2734"/>
                    <a:pt x="1977" y="2734"/>
                  </a:cubicBezTo>
                  <a:cubicBezTo>
                    <a:pt x="2394" y="2734"/>
                    <a:pt x="2798" y="2603"/>
                    <a:pt x="3144" y="2365"/>
                  </a:cubicBezTo>
                  <a:cubicBezTo>
                    <a:pt x="3215" y="2305"/>
                    <a:pt x="3227" y="2198"/>
                    <a:pt x="3191" y="2127"/>
                  </a:cubicBezTo>
                  <a:cubicBezTo>
                    <a:pt x="3162" y="2075"/>
                    <a:pt x="3106" y="2051"/>
                    <a:pt x="3050" y="2051"/>
                  </a:cubicBezTo>
                  <a:cubicBezTo>
                    <a:pt x="3015" y="2051"/>
                    <a:pt x="2981" y="2061"/>
                    <a:pt x="2953" y="2079"/>
                  </a:cubicBezTo>
                  <a:cubicBezTo>
                    <a:pt x="2667" y="2282"/>
                    <a:pt x="2334" y="2389"/>
                    <a:pt x="2001" y="2389"/>
                  </a:cubicBezTo>
                  <a:cubicBezTo>
                    <a:pt x="1108" y="2389"/>
                    <a:pt x="370" y="1662"/>
                    <a:pt x="370" y="769"/>
                  </a:cubicBezTo>
                  <a:cubicBezTo>
                    <a:pt x="370" y="591"/>
                    <a:pt x="405" y="412"/>
                    <a:pt x="465" y="246"/>
                  </a:cubicBezTo>
                  <a:cubicBezTo>
                    <a:pt x="465" y="138"/>
                    <a:pt x="417" y="43"/>
                    <a:pt x="334" y="7"/>
                  </a:cubicBezTo>
                  <a:cubicBezTo>
                    <a:pt x="315" y="3"/>
                    <a:pt x="296" y="0"/>
                    <a:pt x="277" y="0"/>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10" name="Google Shape;10410;p78"/>
            <p:cNvSpPr/>
            <p:nvPr/>
          </p:nvSpPr>
          <p:spPr>
            <a:xfrm>
              <a:off x="3264749" y="3976275"/>
              <a:ext cx="183836" cy="183836"/>
            </a:xfrm>
            <a:custGeom>
              <a:avLst/>
              <a:gdLst/>
              <a:ahLst/>
              <a:cxnLst/>
              <a:rect l="l" t="t" r="r" b="b"/>
              <a:pathLst>
                <a:path w="5776" h="5776" extrusionOk="0">
                  <a:moveTo>
                    <a:pt x="2739" y="1"/>
                  </a:moveTo>
                  <a:cubicBezTo>
                    <a:pt x="2548" y="1"/>
                    <a:pt x="2370" y="156"/>
                    <a:pt x="2322" y="346"/>
                  </a:cubicBezTo>
                  <a:lnTo>
                    <a:pt x="2215" y="846"/>
                  </a:lnTo>
                  <a:cubicBezTo>
                    <a:pt x="2132" y="882"/>
                    <a:pt x="2036" y="930"/>
                    <a:pt x="1953" y="953"/>
                  </a:cubicBezTo>
                  <a:lnTo>
                    <a:pt x="1525" y="668"/>
                  </a:lnTo>
                  <a:cubicBezTo>
                    <a:pt x="1454" y="627"/>
                    <a:pt x="1372" y="606"/>
                    <a:pt x="1291" y="606"/>
                  </a:cubicBezTo>
                  <a:cubicBezTo>
                    <a:pt x="1181" y="606"/>
                    <a:pt x="1071" y="645"/>
                    <a:pt x="989" y="727"/>
                  </a:cubicBezTo>
                  <a:lnTo>
                    <a:pt x="751" y="965"/>
                  </a:lnTo>
                  <a:cubicBezTo>
                    <a:pt x="620" y="1108"/>
                    <a:pt x="584" y="1322"/>
                    <a:pt x="691" y="1501"/>
                  </a:cubicBezTo>
                  <a:lnTo>
                    <a:pt x="977" y="1942"/>
                  </a:lnTo>
                  <a:cubicBezTo>
                    <a:pt x="917" y="2061"/>
                    <a:pt x="870" y="2180"/>
                    <a:pt x="822" y="2311"/>
                  </a:cubicBezTo>
                  <a:cubicBezTo>
                    <a:pt x="786" y="2394"/>
                    <a:pt x="858" y="2501"/>
                    <a:pt x="941" y="2537"/>
                  </a:cubicBezTo>
                  <a:cubicBezTo>
                    <a:pt x="954" y="2541"/>
                    <a:pt x="967" y="2542"/>
                    <a:pt x="980" y="2542"/>
                  </a:cubicBezTo>
                  <a:cubicBezTo>
                    <a:pt x="1055" y="2542"/>
                    <a:pt x="1137" y="2489"/>
                    <a:pt x="1167" y="2418"/>
                  </a:cubicBezTo>
                  <a:cubicBezTo>
                    <a:pt x="1203" y="2275"/>
                    <a:pt x="1251" y="2144"/>
                    <a:pt x="1322" y="2025"/>
                  </a:cubicBezTo>
                  <a:cubicBezTo>
                    <a:pt x="1358" y="1965"/>
                    <a:pt x="1358" y="1894"/>
                    <a:pt x="1322" y="1846"/>
                  </a:cubicBezTo>
                  <a:lnTo>
                    <a:pt x="989" y="1322"/>
                  </a:lnTo>
                  <a:cubicBezTo>
                    <a:pt x="977" y="1299"/>
                    <a:pt x="977" y="1263"/>
                    <a:pt x="1001" y="1239"/>
                  </a:cubicBezTo>
                  <a:lnTo>
                    <a:pt x="1239" y="1001"/>
                  </a:lnTo>
                  <a:cubicBezTo>
                    <a:pt x="1258" y="981"/>
                    <a:pt x="1274" y="973"/>
                    <a:pt x="1291" y="973"/>
                  </a:cubicBezTo>
                  <a:cubicBezTo>
                    <a:pt x="1304" y="973"/>
                    <a:pt x="1318" y="978"/>
                    <a:pt x="1334" y="989"/>
                  </a:cubicBezTo>
                  <a:lnTo>
                    <a:pt x="1846" y="1322"/>
                  </a:lnTo>
                  <a:cubicBezTo>
                    <a:pt x="1878" y="1342"/>
                    <a:pt x="1910" y="1354"/>
                    <a:pt x="1942" y="1354"/>
                  </a:cubicBezTo>
                  <a:cubicBezTo>
                    <a:pt x="1969" y="1354"/>
                    <a:pt x="1997" y="1345"/>
                    <a:pt x="2025" y="1322"/>
                  </a:cubicBezTo>
                  <a:cubicBezTo>
                    <a:pt x="2144" y="1251"/>
                    <a:pt x="2287" y="1203"/>
                    <a:pt x="2417" y="1156"/>
                  </a:cubicBezTo>
                  <a:cubicBezTo>
                    <a:pt x="2477" y="1144"/>
                    <a:pt x="2537" y="1084"/>
                    <a:pt x="2537" y="1025"/>
                  </a:cubicBezTo>
                  <a:lnTo>
                    <a:pt x="2656" y="418"/>
                  </a:lnTo>
                  <a:cubicBezTo>
                    <a:pt x="2656" y="382"/>
                    <a:pt x="2679" y="358"/>
                    <a:pt x="2727" y="358"/>
                  </a:cubicBezTo>
                  <a:lnTo>
                    <a:pt x="3060" y="358"/>
                  </a:lnTo>
                  <a:cubicBezTo>
                    <a:pt x="3084" y="358"/>
                    <a:pt x="3120" y="394"/>
                    <a:pt x="3132" y="418"/>
                  </a:cubicBezTo>
                  <a:lnTo>
                    <a:pt x="3251" y="1025"/>
                  </a:lnTo>
                  <a:cubicBezTo>
                    <a:pt x="3263" y="1084"/>
                    <a:pt x="3310" y="1144"/>
                    <a:pt x="3370" y="1156"/>
                  </a:cubicBezTo>
                  <a:cubicBezTo>
                    <a:pt x="3501" y="1203"/>
                    <a:pt x="3632" y="1251"/>
                    <a:pt x="3751" y="1322"/>
                  </a:cubicBezTo>
                  <a:cubicBezTo>
                    <a:pt x="3781" y="1340"/>
                    <a:pt x="3816" y="1349"/>
                    <a:pt x="3849" y="1349"/>
                  </a:cubicBezTo>
                  <a:cubicBezTo>
                    <a:pt x="3882" y="1349"/>
                    <a:pt x="3912" y="1340"/>
                    <a:pt x="3930" y="1322"/>
                  </a:cubicBezTo>
                  <a:lnTo>
                    <a:pt x="4453" y="989"/>
                  </a:lnTo>
                  <a:cubicBezTo>
                    <a:pt x="4469" y="978"/>
                    <a:pt x="4483" y="973"/>
                    <a:pt x="4497" y="973"/>
                  </a:cubicBezTo>
                  <a:cubicBezTo>
                    <a:pt x="4513" y="973"/>
                    <a:pt x="4529" y="981"/>
                    <a:pt x="4549" y="1001"/>
                  </a:cubicBezTo>
                  <a:lnTo>
                    <a:pt x="4787" y="1239"/>
                  </a:lnTo>
                  <a:cubicBezTo>
                    <a:pt x="4811" y="1263"/>
                    <a:pt x="4811" y="1299"/>
                    <a:pt x="4799" y="1322"/>
                  </a:cubicBezTo>
                  <a:lnTo>
                    <a:pt x="4453" y="1846"/>
                  </a:lnTo>
                  <a:cubicBezTo>
                    <a:pt x="4430" y="1906"/>
                    <a:pt x="4406" y="1965"/>
                    <a:pt x="4453" y="2025"/>
                  </a:cubicBezTo>
                  <a:cubicBezTo>
                    <a:pt x="4525" y="2144"/>
                    <a:pt x="4573" y="2275"/>
                    <a:pt x="4620" y="2418"/>
                  </a:cubicBezTo>
                  <a:cubicBezTo>
                    <a:pt x="4632" y="2477"/>
                    <a:pt x="4692" y="2537"/>
                    <a:pt x="4751" y="2537"/>
                  </a:cubicBezTo>
                  <a:lnTo>
                    <a:pt x="5358" y="2656"/>
                  </a:lnTo>
                  <a:cubicBezTo>
                    <a:pt x="5394" y="2656"/>
                    <a:pt x="5418" y="2680"/>
                    <a:pt x="5418" y="2727"/>
                  </a:cubicBezTo>
                  <a:lnTo>
                    <a:pt x="5418" y="3049"/>
                  </a:lnTo>
                  <a:cubicBezTo>
                    <a:pt x="5418" y="3085"/>
                    <a:pt x="5394" y="3108"/>
                    <a:pt x="5358" y="3132"/>
                  </a:cubicBezTo>
                  <a:lnTo>
                    <a:pt x="4751" y="3251"/>
                  </a:lnTo>
                  <a:cubicBezTo>
                    <a:pt x="4692" y="3263"/>
                    <a:pt x="4632" y="3311"/>
                    <a:pt x="4620" y="3370"/>
                  </a:cubicBezTo>
                  <a:cubicBezTo>
                    <a:pt x="4573" y="3501"/>
                    <a:pt x="4525" y="3632"/>
                    <a:pt x="4453" y="3751"/>
                  </a:cubicBezTo>
                  <a:cubicBezTo>
                    <a:pt x="4430" y="3811"/>
                    <a:pt x="4430" y="3882"/>
                    <a:pt x="4453" y="3930"/>
                  </a:cubicBezTo>
                  <a:lnTo>
                    <a:pt x="4799" y="4454"/>
                  </a:lnTo>
                  <a:cubicBezTo>
                    <a:pt x="4811" y="4478"/>
                    <a:pt x="4811" y="4513"/>
                    <a:pt x="4787" y="4537"/>
                  </a:cubicBezTo>
                  <a:lnTo>
                    <a:pt x="4549" y="4775"/>
                  </a:lnTo>
                  <a:cubicBezTo>
                    <a:pt x="4526" y="4798"/>
                    <a:pt x="4508" y="4806"/>
                    <a:pt x="4489" y="4806"/>
                  </a:cubicBezTo>
                  <a:cubicBezTo>
                    <a:pt x="4478" y="4806"/>
                    <a:pt x="4467" y="4803"/>
                    <a:pt x="4453" y="4799"/>
                  </a:cubicBezTo>
                  <a:lnTo>
                    <a:pt x="3930" y="4454"/>
                  </a:lnTo>
                  <a:cubicBezTo>
                    <a:pt x="3898" y="4435"/>
                    <a:pt x="3866" y="4422"/>
                    <a:pt x="3834" y="4422"/>
                  </a:cubicBezTo>
                  <a:cubicBezTo>
                    <a:pt x="3806" y="4422"/>
                    <a:pt x="3779" y="4432"/>
                    <a:pt x="3751" y="4454"/>
                  </a:cubicBezTo>
                  <a:cubicBezTo>
                    <a:pt x="3632" y="4525"/>
                    <a:pt x="3501" y="4573"/>
                    <a:pt x="3370" y="4621"/>
                  </a:cubicBezTo>
                  <a:cubicBezTo>
                    <a:pt x="3310" y="4632"/>
                    <a:pt x="3251" y="4692"/>
                    <a:pt x="3251" y="4751"/>
                  </a:cubicBezTo>
                  <a:lnTo>
                    <a:pt x="3132" y="5359"/>
                  </a:lnTo>
                  <a:cubicBezTo>
                    <a:pt x="3132" y="5394"/>
                    <a:pt x="3096" y="5418"/>
                    <a:pt x="3060" y="5418"/>
                  </a:cubicBezTo>
                  <a:lnTo>
                    <a:pt x="2727" y="5418"/>
                  </a:lnTo>
                  <a:cubicBezTo>
                    <a:pt x="2703" y="5418"/>
                    <a:pt x="2668" y="5394"/>
                    <a:pt x="2656" y="5359"/>
                  </a:cubicBezTo>
                  <a:lnTo>
                    <a:pt x="2537" y="4751"/>
                  </a:lnTo>
                  <a:cubicBezTo>
                    <a:pt x="2525" y="4692"/>
                    <a:pt x="2477" y="4632"/>
                    <a:pt x="2417" y="4621"/>
                  </a:cubicBezTo>
                  <a:cubicBezTo>
                    <a:pt x="2287" y="4573"/>
                    <a:pt x="2144" y="4525"/>
                    <a:pt x="2025" y="4454"/>
                  </a:cubicBezTo>
                  <a:cubicBezTo>
                    <a:pt x="1995" y="4436"/>
                    <a:pt x="1962" y="4427"/>
                    <a:pt x="1931" y="4427"/>
                  </a:cubicBezTo>
                  <a:cubicBezTo>
                    <a:pt x="1900" y="4427"/>
                    <a:pt x="1870" y="4436"/>
                    <a:pt x="1846" y="4454"/>
                  </a:cubicBezTo>
                  <a:lnTo>
                    <a:pt x="1334" y="4799"/>
                  </a:lnTo>
                  <a:cubicBezTo>
                    <a:pt x="1321" y="4803"/>
                    <a:pt x="1309" y="4806"/>
                    <a:pt x="1298" y="4806"/>
                  </a:cubicBezTo>
                  <a:cubicBezTo>
                    <a:pt x="1279" y="4806"/>
                    <a:pt x="1261" y="4798"/>
                    <a:pt x="1239" y="4775"/>
                  </a:cubicBezTo>
                  <a:lnTo>
                    <a:pt x="1001" y="4537"/>
                  </a:lnTo>
                  <a:cubicBezTo>
                    <a:pt x="977" y="4513"/>
                    <a:pt x="977" y="4478"/>
                    <a:pt x="989" y="4454"/>
                  </a:cubicBezTo>
                  <a:lnTo>
                    <a:pt x="1322" y="3930"/>
                  </a:lnTo>
                  <a:cubicBezTo>
                    <a:pt x="1358" y="3870"/>
                    <a:pt x="1370" y="3811"/>
                    <a:pt x="1322" y="3751"/>
                  </a:cubicBezTo>
                  <a:cubicBezTo>
                    <a:pt x="1251" y="3632"/>
                    <a:pt x="1215" y="3501"/>
                    <a:pt x="1167" y="3370"/>
                  </a:cubicBezTo>
                  <a:cubicBezTo>
                    <a:pt x="1144" y="3311"/>
                    <a:pt x="1084" y="3251"/>
                    <a:pt x="1024" y="3251"/>
                  </a:cubicBezTo>
                  <a:lnTo>
                    <a:pt x="417" y="3132"/>
                  </a:lnTo>
                  <a:cubicBezTo>
                    <a:pt x="393" y="3132"/>
                    <a:pt x="358" y="3097"/>
                    <a:pt x="358" y="3049"/>
                  </a:cubicBezTo>
                  <a:lnTo>
                    <a:pt x="358" y="2727"/>
                  </a:lnTo>
                  <a:cubicBezTo>
                    <a:pt x="358" y="2692"/>
                    <a:pt x="393" y="2668"/>
                    <a:pt x="417" y="2656"/>
                  </a:cubicBezTo>
                  <a:lnTo>
                    <a:pt x="465" y="2632"/>
                  </a:lnTo>
                  <a:cubicBezTo>
                    <a:pt x="548" y="2620"/>
                    <a:pt x="632" y="2525"/>
                    <a:pt x="596" y="2430"/>
                  </a:cubicBezTo>
                  <a:cubicBezTo>
                    <a:pt x="586" y="2352"/>
                    <a:pt x="520" y="2289"/>
                    <a:pt x="444" y="2289"/>
                  </a:cubicBezTo>
                  <a:cubicBezTo>
                    <a:pt x="428" y="2289"/>
                    <a:pt x="410" y="2292"/>
                    <a:pt x="393" y="2299"/>
                  </a:cubicBezTo>
                  <a:lnTo>
                    <a:pt x="346" y="2311"/>
                  </a:lnTo>
                  <a:cubicBezTo>
                    <a:pt x="155" y="2358"/>
                    <a:pt x="1" y="2513"/>
                    <a:pt x="1" y="2727"/>
                  </a:cubicBezTo>
                  <a:lnTo>
                    <a:pt x="1" y="3049"/>
                  </a:lnTo>
                  <a:cubicBezTo>
                    <a:pt x="1" y="3251"/>
                    <a:pt x="155" y="3430"/>
                    <a:pt x="346" y="3466"/>
                  </a:cubicBezTo>
                  <a:lnTo>
                    <a:pt x="846" y="3573"/>
                  </a:lnTo>
                  <a:cubicBezTo>
                    <a:pt x="882" y="3668"/>
                    <a:pt x="929" y="3751"/>
                    <a:pt x="953" y="3847"/>
                  </a:cubicBezTo>
                  <a:lnTo>
                    <a:pt x="679" y="4275"/>
                  </a:lnTo>
                  <a:cubicBezTo>
                    <a:pt x="572" y="4442"/>
                    <a:pt x="584" y="4656"/>
                    <a:pt x="727" y="4811"/>
                  </a:cubicBezTo>
                  <a:lnTo>
                    <a:pt x="977" y="5049"/>
                  </a:lnTo>
                  <a:cubicBezTo>
                    <a:pt x="1055" y="5127"/>
                    <a:pt x="1163" y="5172"/>
                    <a:pt x="1278" y="5172"/>
                  </a:cubicBezTo>
                  <a:cubicBezTo>
                    <a:pt x="1356" y="5172"/>
                    <a:pt x="1436" y="5152"/>
                    <a:pt x="1513" y="5109"/>
                  </a:cubicBezTo>
                  <a:lnTo>
                    <a:pt x="1941" y="4823"/>
                  </a:lnTo>
                  <a:cubicBezTo>
                    <a:pt x="2025" y="4871"/>
                    <a:pt x="2120" y="4894"/>
                    <a:pt x="2203" y="4930"/>
                  </a:cubicBezTo>
                  <a:lnTo>
                    <a:pt x="2310" y="5430"/>
                  </a:lnTo>
                  <a:cubicBezTo>
                    <a:pt x="2358" y="5633"/>
                    <a:pt x="2513" y="5775"/>
                    <a:pt x="2727" y="5775"/>
                  </a:cubicBezTo>
                  <a:lnTo>
                    <a:pt x="3060" y="5775"/>
                  </a:lnTo>
                  <a:cubicBezTo>
                    <a:pt x="3251" y="5775"/>
                    <a:pt x="3430" y="5633"/>
                    <a:pt x="3465" y="5430"/>
                  </a:cubicBezTo>
                  <a:lnTo>
                    <a:pt x="3572" y="4930"/>
                  </a:lnTo>
                  <a:cubicBezTo>
                    <a:pt x="3668" y="4894"/>
                    <a:pt x="3751" y="4859"/>
                    <a:pt x="3846" y="4823"/>
                  </a:cubicBezTo>
                  <a:lnTo>
                    <a:pt x="4275" y="5109"/>
                  </a:lnTo>
                  <a:cubicBezTo>
                    <a:pt x="4344" y="5153"/>
                    <a:pt x="4422" y="5175"/>
                    <a:pt x="4500" y="5175"/>
                  </a:cubicBezTo>
                  <a:cubicBezTo>
                    <a:pt x="4610" y="5175"/>
                    <a:pt x="4720" y="5132"/>
                    <a:pt x="4811" y="5049"/>
                  </a:cubicBezTo>
                  <a:lnTo>
                    <a:pt x="5049" y="4811"/>
                  </a:lnTo>
                  <a:cubicBezTo>
                    <a:pt x="5180" y="4680"/>
                    <a:pt x="5215" y="4454"/>
                    <a:pt x="5108" y="4275"/>
                  </a:cubicBezTo>
                  <a:lnTo>
                    <a:pt x="4823" y="3847"/>
                  </a:lnTo>
                  <a:cubicBezTo>
                    <a:pt x="4870" y="3751"/>
                    <a:pt x="4894" y="3668"/>
                    <a:pt x="4930" y="3573"/>
                  </a:cubicBezTo>
                  <a:lnTo>
                    <a:pt x="5442" y="3466"/>
                  </a:lnTo>
                  <a:cubicBezTo>
                    <a:pt x="5632" y="3430"/>
                    <a:pt x="5775" y="3263"/>
                    <a:pt x="5775" y="3049"/>
                  </a:cubicBezTo>
                  <a:lnTo>
                    <a:pt x="5775" y="2727"/>
                  </a:lnTo>
                  <a:cubicBezTo>
                    <a:pt x="5775" y="2513"/>
                    <a:pt x="5644" y="2358"/>
                    <a:pt x="5454" y="2311"/>
                  </a:cubicBezTo>
                  <a:lnTo>
                    <a:pt x="4942" y="2204"/>
                  </a:lnTo>
                  <a:cubicBezTo>
                    <a:pt x="4918" y="2120"/>
                    <a:pt x="4870" y="2025"/>
                    <a:pt x="4846" y="1942"/>
                  </a:cubicBezTo>
                  <a:lnTo>
                    <a:pt x="5120" y="1501"/>
                  </a:lnTo>
                  <a:cubicBezTo>
                    <a:pt x="5227" y="1346"/>
                    <a:pt x="5215" y="1120"/>
                    <a:pt x="5061" y="965"/>
                  </a:cubicBezTo>
                  <a:lnTo>
                    <a:pt x="4823" y="727"/>
                  </a:lnTo>
                  <a:cubicBezTo>
                    <a:pt x="4745" y="650"/>
                    <a:pt x="4634" y="610"/>
                    <a:pt x="4520" y="610"/>
                  </a:cubicBezTo>
                  <a:cubicBezTo>
                    <a:pt x="4441" y="610"/>
                    <a:pt x="4360" y="629"/>
                    <a:pt x="4287" y="668"/>
                  </a:cubicBezTo>
                  <a:lnTo>
                    <a:pt x="3858" y="953"/>
                  </a:lnTo>
                  <a:cubicBezTo>
                    <a:pt x="3763" y="906"/>
                    <a:pt x="3680" y="882"/>
                    <a:pt x="3596" y="846"/>
                  </a:cubicBezTo>
                  <a:lnTo>
                    <a:pt x="3489" y="346"/>
                  </a:lnTo>
                  <a:cubicBezTo>
                    <a:pt x="3441" y="156"/>
                    <a:pt x="3275" y="1"/>
                    <a:pt x="307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11" name="Google Shape;10411;p78"/>
            <p:cNvSpPr/>
            <p:nvPr/>
          </p:nvSpPr>
          <p:spPr>
            <a:xfrm>
              <a:off x="3326526" y="4036907"/>
              <a:ext cx="62541" cy="62573"/>
            </a:xfrm>
            <a:custGeom>
              <a:avLst/>
              <a:gdLst/>
              <a:ahLst/>
              <a:cxnLst/>
              <a:rect l="l" t="t" r="r" b="b"/>
              <a:pathLst>
                <a:path w="1965" h="1966" extrusionOk="0">
                  <a:moveTo>
                    <a:pt x="977" y="1"/>
                  </a:moveTo>
                  <a:cubicBezTo>
                    <a:pt x="441" y="1"/>
                    <a:pt x="0" y="453"/>
                    <a:pt x="0" y="989"/>
                  </a:cubicBezTo>
                  <a:cubicBezTo>
                    <a:pt x="0" y="1525"/>
                    <a:pt x="441" y="1965"/>
                    <a:pt x="977" y="1965"/>
                  </a:cubicBezTo>
                  <a:cubicBezTo>
                    <a:pt x="1203" y="1965"/>
                    <a:pt x="1417" y="1894"/>
                    <a:pt x="1572" y="1763"/>
                  </a:cubicBezTo>
                  <a:cubicBezTo>
                    <a:pt x="1655" y="1703"/>
                    <a:pt x="1667" y="1596"/>
                    <a:pt x="1608" y="1501"/>
                  </a:cubicBezTo>
                  <a:cubicBezTo>
                    <a:pt x="1574" y="1461"/>
                    <a:pt x="1525" y="1439"/>
                    <a:pt x="1473" y="1439"/>
                  </a:cubicBezTo>
                  <a:cubicBezTo>
                    <a:pt x="1434" y="1439"/>
                    <a:pt x="1394" y="1452"/>
                    <a:pt x="1358" y="1477"/>
                  </a:cubicBezTo>
                  <a:cubicBezTo>
                    <a:pt x="1250" y="1561"/>
                    <a:pt x="1119" y="1608"/>
                    <a:pt x="965" y="1608"/>
                  </a:cubicBezTo>
                  <a:cubicBezTo>
                    <a:pt x="619" y="1608"/>
                    <a:pt x="346" y="1322"/>
                    <a:pt x="346" y="977"/>
                  </a:cubicBezTo>
                  <a:cubicBezTo>
                    <a:pt x="346" y="644"/>
                    <a:pt x="619" y="358"/>
                    <a:pt x="977" y="358"/>
                  </a:cubicBezTo>
                  <a:cubicBezTo>
                    <a:pt x="1322" y="358"/>
                    <a:pt x="1608" y="644"/>
                    <a:pt x="1608" y="989"/>
                  </a:cubicBezTo>
                  <a:cubicBezTo>
                    <a:pt x="1608" y="1084"/>
                    <a:pt x="1679" y="1168"/>
                    <a:pt x="1786" y="1168"/>
                  </a:cubicBezTo>
                  <a:cubicBezTo>
                    <a:pt x="1893" y="1168"/>
                    <a:pt x="1965" y="1084"/>
                    <a:pt x="1965" y="989"/>
                  </a:cubicBezTo>
                  <a:cubicBezTo>
                    <a:pt x="1965" y="453"/>
                    <a:pt x="1512" y="1"/>
                    <a:pt x="977"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sp>
          <p:nvSpPr>
            <p:cNvPr id="10412" name="Google Shape;10412;p78"/>
            <p:cNvSpPr/>
            <p:nvPr/>
          </p:nvSpPr>
          <p:spPr>
            <a:xfrm>
              <a:off x="3196542" y="3907687"/>
              <a:ext cx="68238" cy="68238"/>
            </a:xfrm>
            <a:custGeom>
              <a:avLst/>
              <a:gdLst/>
              <a:ahLst/>
              <a:cxnLst/>
              <a:rect l="l" t="t" r="r" b="b"/>
              <a:pathLst>
                <a:path w="2144" h="2144" extrusionOk="0">
                  <a:moveTo>
                    <a:pt x="1072" y="358"/>
                  </a:moveTo>
                  <a:cubicBezTo>
                    <a:pt x="1477" y="358"/>
                    <a:pt x="1786" y="680"/>
                    <a:pt x="1786" y="1072"/>
                  </a:cubicBezTo>
                  <a:cubicBezTo>
                    <a:pt x="1786" y="1477"/>
                    <a:pt x="1465" y="1787"/>
                    <a:pt x="1072" y="1787"/>
                  </a:cubicBezTo>
                  <a:cubicBezTo>
                    <a:pt x="691" y="1787"/>
                    <a:pt x="358" y="1453"/>
                    <a:pt x="358" y="1072"/>
                  </a:cubicBezTo>
                  <a:cubicBezTo>
                    <a:pt x="358" y="668"/>
                    <a:pt x="691" y="358"/>
                    <a:pt x="1072" y="358"/>
                  </a:cubicBezTo>
                  <a:close/>
                  <a:moveTo>
                    <a:pt x="1072" y="1"/>
                  </a:moveTo>
                  <a:cubicBezTo>
                    <a:pt x="477" y="1"/>
                    <a:pt x="0" y="477"/>
                    <a:pt x="0" y="1072"/>
                  </a:cubicBezTo>
                  <a:cubicBezTo>
                    <a:pt x="0" y="1668"/>
                    <a:pt x="477" y="2144"/>
                    <a:pt x="1072" y="2144"/>
                  </a:cubicBezTo>
                  <a:cubicBezTo>
                    <a:pt x="1667" y="2144"/>
                    <a:pt x="2144" y="1656"/>
                    <a:pt x="2144" y="1072"/>
                  </a:cubicBezTo>
                  <a:cubicBezTo>
                    <a:pt x="2144" y="477"/>
                    <a:pt x="1667" y="1"/>
                    <a:pt x="1072" y="1"/>
                  </a:cubicBezTo>
                  <a:close/>
                </a:path>
              </a:pathLst>
            </a:custGeom>
            <a:grpFill/>
            <a:ln>
              <a:noFill/>
            </a:ln>
          </p:spPr>
          <p:txBody>
            <a:bodyPr spcFirstLastPara="1" wrap="square" lIns="121900" tIns="121900" rIns="121900" bIns="121900" anchor="ctr" anchorCtr="0">
              <a:noAutofit/>
            </a:bodyPr>
            <a:lstStyle/>
            <a:p>
              <a:endParaRPr sz="1867">
                <a:cs typeface="B Nazanin" panose="00000700000000000000" pitchFamily="2" charset="-78"/>
              </a:endParaRPr>
            </a:p>
          </p:txBody>
        </p: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2405"/>
        <p:cNvGrpSpPr/>
        <p:nvPr/>
      </p:nvGrpSpPr>
      <p:grpSpPr>
        <a:xfrm>
          <a:off x="0" y="0"/>
          <a:ext cx="0" cy="0"/>
          <a:chOff x="0" y="0"/>
          <a:chExt cx="0" cy="0"/>
        </a:xfrm>
      </p:grpSpPr>
      <p:grpSp>
        <p:nvGrpSpPr>
          <p:cNvPr id="12406" name="Google Shape;12406;p23"/>
          <p:cNvGrpSpPr/>
          <p:nvPr/>
        </p:nvGrpSpPr>
        <p:grpSpPr>
          <a:xfrm>
            <a:off x="2353959" y="2428558"/>
            <a:ext cx="493467" cy="334167"/>
            <a:chOff x="980425" y="4196875"/>
            <a:chExt cx="370100" cy="250625"/>
          </a:xfrm>
        </p:grpSpPr>
        <p:sp>
          <p:nvSpPr>
            <p:cNvPr id="12407" name="Google Shape;12407;p23"/>
            <p:cNvSpPr/>
            <p:nvPr/>
          </p:nvSpPr>
          <p:spPr>
            <a:xfrm>
              <a:off x="1154775" y="4246525"/>
              <a:ext cx="129650" cy="103900"/>
            </a:xfrm>
            <a:custGeom>
              <a:avLst/>
              <a:gdLst/>
              <a:ahLst/>
              <a:cxnLst/>
              <a:rect l="l" t="t" r="r" b="b"/>
              <a:pathLst>
                <a:path w="5186" h="4156" extrusionOk="0">
                  <a:moveTo>
                    <a:pt x="2747" y="422"/>
                  </a:moveTo>
                  <a:cubicBezTo>
                    <a:pt x="3241" y="422"/>
                    <a:pt x="3735" y="669"/>
                    <a:pt x="4044" y="1070"/>
                  </a:cubicBezTo>
                  <a:cubicBezTo>
                    <a:pt x="4321" y="1409"/>
                    <a:pt x="4445" y="1872"/>
                    <a:pt x="4383" y="2304"/>
                  </a:cubicBezTo>
                  <a:cubicBezTo>
                    <a:pt x="4269" y="3170"/>
                    <a:pt x="3534" y="3733"/>
                    <a:pt x="2747" y="3733"/>
                  </a:cubicBezTo>
                  <a:cubicBezTo>
                    <a:pt x="2467" y="3733"/>
                    <a:pt x="2181" y="3662"/>
                    <a:pt x="1914" y="3508"/>
                  </a:cubicBezTo>
                  <a:cubicBezTo>
                    <a:pt x="896" y="2921"/>
                    <a:pt x="803" y="1502"/>
                    <a:pt x="1729" y="761"/>
                  </a:cubicBezTo>
                  <a:cubicBezTo>
                    <a:pt x="2007" y="545"/>
                    <a:pt x="2377" y="422"/>
                    <a:pt x="2747" y="422"/>
                  </a:cubicBezTo>
                  <a:close/>
                  <a:moveTo>
                    <a:pt x="2757" y="1"/>
                  </a:moveTo>
                  <a:cubicBezTo>
                    <a:pt x="2314" y="1"/>
                    <a:pt x="1865" y="144"/>
                    <a:pt x="1482" y="453"/>
                  </a:cubicBezTo>
                  <a:cubicBezTo>
                    <a:pt x="1" y="1594"/>
                    <a:pt x="649" y="3909"/>
                    <a:pt x="2470" y="4156"/>
                  </a:cubicBezTo>
                  <a:lnTo>
                    <a:pt x="2747" y="4156"/>
                  </a:lnTo>
                  <a:cubicBezTo>
                    <a:pt x="4167" y="4156"/>
                    <a:pt x="5186" y="2767"/>
                    <a:pt x="4723" y="1409"/>
                  </a:cubicBezTo>
                  <a:cubicBezTo>
                    <a:pt x="4419" y="519"/>
                    <a:pt x="3599" y="1"/>
                    <a:pt x="27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08" name="Google Shape;12408;p23"/>
            <p:cNvSpPr/>
            <p:nvPr/>
          </p:nvSpPr>
          <p:spPr>
            <a:xfrm>
              <a:off x="1199775" y="4267525"/>
              <a:ext cx="51200" cy="20950"/>
            </a:xfrm>
            <a:custGeom>
              <a:avLst/>
              <a:gdLst/>
              <a:ahLst/>
              <a:cxnLst/>
              <a:rect l="l" t="t" r="r" b="b"/>
              <a:pathLst>
                <a:path w="2048" h="838" extrusionOk="0">
                  <a:moveTo>
                    <a:pt x="925" y="1"/>
                  </a:moveTo>
                  <a:cubicBezTo>
                    <a:pt x="664" y="1"/>
                    <a:pt x="402" y="85"/>
                    <a:pt x="176" y="261"/>
                  </a:cubicBezTo>
                  <a:cubicBezTo>
                    <a:pt x="1" y="411"/>
                    <a:pt x="130" y="642"/>
                    <a:pt x="300" y="642"/>
                  </a:cubicBezTo>
                  <a:cubicBezTo>
                    <a:pt x="340" y="642"/>
                    <a:pt x="382" y="629"/>
                    <a:pt x="423" y="600"/>
                  </a:cubicBezTo>
                  <a:cubicBezTo>
                    <a:pt x="577" y="484"/>
                    <a:pt x="759" y="427"/>
                    <a:pt x="938" y="427"/>
                  </a:cubicBezTo>
                  <a:cubicBezTo>
                    <a:pt x="1188" y="427"/>
                    <a:pt x="1434" y="538"/>
                    <a:pt x="1596" y="754"/>
                  </a:cubicBezTo>
                  <a:cubicBezTo>
                    <a:pt x="1646" y="813"/>
                    <a:pt x="1706" y="838"/>
                    <a:pt x="1763" y="838"/>
                  </a:cubicBezTo>
                  <a:cubicBezTo>
                    <a:pt x="1915" y="838"/>
                    <a:pt x="2047" y="665"/>
                    <a:pt x="1935" y="508"/>
                  </a:cubicBezTo>
                  <a:cubicBezTo>
                    <a:pt x="1679" y="178"/>
                    <a:pt x="1304" y="1"/>
                    <a:pt x="9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09" name="Google Shape;12409;p23"/>
            <p:cNvSpPr/>
            <p:nvPr/>
          </p:nvSpPr>
          <p:spPr>
            <a:xfrm>
              <a:off x="980425" y="4196875"/>
              <a:ext cx="370100" cy="250625"/>
            </a:xfrm>
            <a:custGeom>
              <a:avLst/>
              <a:gdLst/>
              <a:ahLst/>
              <a:cxnLst/>
              <a:rect l="l" t="t" r="r" b="b"/>
              <a:pathLst>
                <a:path w="14804" h="10025" extrusionOk="0">
                  <a:moveTo>
                    <a:pt x="11666" y="6235"/>
                  </a:moveTo>
                  <a:lnTo>
                    <a:pt x="11974" y="6636"/>
                  </a:lnTo>
                  <a:lnTo>
                    <a:pt x="11604" y="6913"/>
                  </a:lnTo>
                  <a:lnTo>
                    <a:pt x="11295" y="6512"/>
                  </a:lnTo>
                  <a:cubicBezTo>
                    <a:pt x="11357" y="6481"/>
                    <a:pt x="11419" y="6420"/>
                    <a:pt x="11481" y="6389"/>
                  </a:cubicBezTo>
                  <a:cubicBezTo>
                    <a:pt x="11542" y="6327"/>
                    <a:pt x="11604" y="6296"/>
                    <a:pt x="11666" y="6235"/>
                  </a:cubicBezTo>
                  <a:close/>
                  <a:moveTo>
                    <a:pt x="12701" y="6716"/>
                  </a:moveTo>
                  <a:cubicBezTo>
                    <a:pt x="12752" y="6716"/>
                    <a:pt x="12805" y="6739"/>
                    <a:pt x="12839" y="6790"/>
                  </a:cubicBezTo>
                  <a:cubicBezTo>
                    <a:pt x="12900" y="6883"/>
                    <a:pt x="12869" y="6975"/>
                    <a:pt x="12808" y="7037"/>
                  </a:cubicBezTo>
                  <a:lnTo>
                    <a:pt x="11789" y="7808"/>
                  </a:lnTo>
                  <a:cubicBezTo>
                    <a:pt x="11748" y="7836"/>
                    <a:pt x="11700" y="7851"/>
                    <a:pt x="11654" y="7851"/>
                  </a:cubicBezTo>
                  <a:cubicBezTo>
                    <a:pt x="11598" y="7851"/>
                    <a:pt x="11545" y="7829"/>
                    <a:pt x="11511" y="7778"/>
                  </a:cubicBezTo>
                  <a:cubicBezTo>
                    <a:pt x="11450" y="7716"/>
                    <a:pt x="11481" y="7592"/>
                    <a:pt x="11542" y="7531"/>
                  </a:cubicBezTo>
                  <a:lnTo>
                    <a:pt x="12592" y="6759"/>
                  </a:lnTo>
                  <a:cubicBezTo>
                    <a:pt x="12619" y="6731"/>
                    <a:pt x="12660" y="6716"/>
                    <a:pt x="12701" y="6716"/>
                  </a:cubicBezTo>
                  <a:close/>
                  <a:moveTo>
                    <a:pt x="12839" y="7562"/>
                  </a:moveTo>
                  <a:lnTo>
                    <a:pt x="13980" y="9012"/>
                  </a:lnTo>
                  <a:cubicBezTo>
                    <a:pt x="14042" y="9105"/>
                    <a:pt x="14073" y="9197"/>
                    <a:pt x="14042" y="9290"/>
                  </a:cubicBezTo>
                  <a:cubicBezTo>
                    <a:pt x="14003" y="9484"/>
                    <a:pt x="13842" y="9593"/>
                    <a:pt x="13674" y="9593"/>
                  </a:cubicBezTo>
                  <a:cubicBezTo>
                    <a:pt x="13575" y="9593"/>
                    <a:pt x="13474" y="9555"/>
                    <a:pt x="13394" y="9475"/>
                  </a:cubicBezTo>
                  <a:lnTo>
                    <a:pt x="12252" y="7994"/>
                  </a:lnTo>
                  <a:lnTo>
                    <a:pt x="12839" y="7562"/>
                  </a:lnTo>
                  <a:close/>
                  <a:moveTo>
                    <a:pt x="1883" y="0"/>
                  </a:moveTo>
                  <a:cubicBezTo>
                    <a:pt x="864" y="0"/>
                    <a:pt x="0" y="834"/>
                    <a:pt x="0" y="1883"/>
                  </a:cubicBezTo>
                  <a:cubicBezTo>
                    <a:pt x="0" y="2932"/>
                    <a:pt x="833" y="3766"/>
                    <a:pt x="1883" y="3766"/>
                  </a:cubicBezTo>
                  <a:lnTo>
                    <a:pt x="6820" y="3766"/>
                  </a:lnTo>
                  <a:cubicBezTo>
                    <a:pt x="6666" y="5340"/>
                    <a:pt x="7777" y="6728"/>
                    <a:pt x="9351" y="6944"/>
                  </a:cubicBezTo>
                  <a:cubicBezTo>
                    <a:pt x="9475" y="6975"/>
                    <a:pt x="9598" y="6975"/>
                    <a:pt x="9721" y="6975"/>
                  </a:cubicBezTo>
                  <a:cubicBezTo>
                    <a:pt x="10123" y="6975"/>
                    <a:pt x="10555" y="6883"/>
                    <a:pt x="10925" y="6728"/>
                  </a:cubicBezTo>
                  <a:lnTo>
                    <a:pt x="11295" y="7191"/>
                  </a:lnTo>
                  <a:cubicBezTo>
                    <a:pt x="10842" y="7554"/>
                    <a:pt x="11099" y="8272"/>
                    <a:pt x="11661" y="8272"/>
                  </a:cubicBezTo>
                  <a:cubicBezTo>
                    <a:pt x="11673" y="8272"/>
                    <a:pt x="11685" y="8272"/>
                    <a:pt x="11697" y="8271"/>
                  </a:cubicBezTo>
                  <a:cubicBezTo>
                    <a:pt x="11724" y="8280"/>
                    <a:pt x="11748" y="8284"/>
                    <a:pt x="11772" y="8284"/>
                  </a:cubicBezTo>
                  <a:cubicBezTo>
                    <a:pt x="11828" y="8284"/>
                    <a:pt x="11878" y="8262"/>
                    <a:pt x="11944" y="8241"/>
                  </a:cubicBezTo>
                  <a:lnTo>
                    <a:pt x="13085" y="9722"/>
                  </a:lnTo>
                  <a:cubicBezTo>
                    <a:pt x="13250" y="9936"/>
                    <a:pt x="13461" y="10025"/>
                    <a:pt x="13670" y="10025"/>
                  </a:cubicBezTo>
                  <a:cubicBezTo>
                    <a:pt x="14244" y="10025"/>
                    <a:pt x="14803" y="9354"/>
                    <a:pt x="14351" y="8765"/>
                  </a:cubicBezTo>
                  <a:lnTo>
                    <a:pt x="13209" y="7284"/>
                  </a:lnTo>
                  <a:cubicBezTo>
                    <a:pt x="13271" y="7191"/>
                    <a:pt x="13301" y="7068"/>
                    <a:pt x="13332" y="6975"/>
                  </a:cubicBezTo>
                  <a:cubicBezTo>
                    <a:pt x="13355" y="6588"/>
                    <a:pt x="13042" y="6302"/>
                    <a:pt x="12703" y="6302"/>
                  </a:cubicBezTo>
                  <a:cubicBezTo>
                    <a:pt x="12582" y="6302"/>
                    <a:pt x="12458" y="6339"/>
                    <a:pt x="12345" y="6420"/>
                  </a:cubicBezTo>
                  <a:lnTo>
                    <a:pt x="11974" y="5926"/>
                  </a:lnTo>
                  <a:cubicBezTo>
                    <a:pt x="12129" y="5741"/>
                    <a:pt x="12252" y="5494"/>
                    <a:pt x="12376" y="5278"/>
                  </a:cubicBezTo>
                  <a:cubicBezTo>
                    <a:pt x="12437" y="5113"/>
                    <a:pt x="12293" y="4990"/>
                    <a:pt x="12154" y="4990"/>
                  </a:cubicBezTo>
                  <a:cubicBezTo>
                    <a:pt x="12084" y="4990"/>
                    <a:pt x="12016" y="5021"/>
                    <a:pt x="11974" y="5093"/>
                  </a:cubicBezTo>
                  <a:cubicBezTo>
                    <a:pt x="11560" y="6059"/>
                    <a:pt x="10644" y="6572"/>
                    <a:pt x="9723" y="6572"/>
                  </a:cubicBezTo>
                  <a:cubicBezTo>
                    <a:pt x="8997" y="6572"/>
                    <a:pt x="8267" y="6253"/>
                    <a:pt x="7777" y="5586"/>
                  </a:cubicBezTo>
                  <a:cubicBezTo>
                    <a:pt x="6728" y="4259"/>
                    <a:pt x="7283" y="2315"/>
                    <a:pt x="8857" y="1760"/>
                  </a:cubicBezTo>
                  <a:cubicBezTo>
                    <a:pt x="9148" y="1653"/>
                    <a:pt x="9441" y="1604"/>
                    <a:pt x="9725" y="1604"/>
                  </a:cubicBezTo>
                  <a:cubicBezTo>
                    <a:pt x="11013" y="1604"/>
                    <a:pt x="12140" y="2617"/>
                    <a:pt x="12190" y="3982"/>
                  </a:cubicBezTo>
                  <a:cubicBezTo>
                    <a:pt x="12205" y="4097"/>
                    <a:pt x="12294" y="4152"/>
                    <a:pt x="12388" y="4152"/>
                  </a:cubicBezTo>
                  <a:cubicBezTo>
                    <a:pt x="12494" y="4152"/>
                    <a:pt x="12606" y="4082"/>
                    <a:pt x="12623" y="3951"/>
                  </a:cubicBezTo>
                  <a:cubicBezTo>
                    <a:pt x="12623" y="3889"/>
                    <a:pt x="12623" y="3858"/>
                    <a:pt x="12623" y="3796"/>
                  </a:cubicBezTo>
                  <a:cubicBezTo>
                    <a:pt x="13641" y="3766"/>
                    <a:pt x="14474" y="2932"/>
                    <a:pt x="14474" y="1883"/>
                  </a:cubicBezTo>
                  <a:cubicBezTo>
                    <a:pt x="14474" y="834"/>
                    <a:pt x="13641" y="0"/>
                    <a:pt x="12592" y="0"/>
                  </a:cubicBezTo>
                  <a:lnTo>
                    <a:pt x="3765" y="0"/>
                  </a:lnTo>
                  <a:cubicBezTo>
                    <a:pt x="3487" y="0"/>
                    <a:pt x="3487" y="432"/>
                    <a:pt x="3765" y="432"/>
                  </a:cubicBezTo>
                  <a:lnTo>
                    <a:pt x="12592" y="432"/>
                  </a:lnTo>
                  <a:cubicBezTo>
                    <a:pt x="13394" y="432"/>
                    <a:pt x="14042" y="1081"/>
                    <a:pt x="14042" y="1883"/>
                  </a:cubicBezTo>
                  <a:cubicBezTo>
                    <a:pt x="14042" y="2685"/>
                    <a:pt x="13394" y="3364"/>
                    <a:pt x="12592" y="3364"/>
                  </a:cubicBezTo>
                  <a:lnTo>
                    <a:pt x="12530" y="3364"/>
                  </a:lnTo>
                  <a:cubicBezTo>
                    <a:pt x="12437" y="2994"/>
                    <a:pt x="12252" y="2624"/>
                    <a:pt x="12005" y="2315"/>
                  </a:cubicBezTo>
                  <a:cubicBezTo>
                    <a:pt x="11419" y="1542"/>
                    <a:pt x="10572" y="1182"/>
                    <a:pt x="9731" y="1182"/>
                  </a:cubicBezTo>
                  <a:cubicBezTo>
                    <a:pt x="8489" y="1182"/>
                    <a:pt x="7263" y="1966"/>
                    <a:pt x="6913" y="3364"/>
                  </a:cubicBezTo>
                  <a:lnTo>
                    <a:pt x="1883" y="3364"/>
                  </a:lnTo>
                  <a:cubicBezTo>
                    <a:pt x="1080" y="3364"/>
                    <a:pt x="432" y="2685"/>
                    <a:pt x="432" y="1883"/>
                  </a:cubicBezTo>
                  <a:cubicBezTo>
                    <a:pt x="432" y="1081"/>
                    <a:pt x="1080" y="432"/>
                    <a:pt x="1883" y="432"/>
                  </a:cubicBezTo>
                  <a:lnTo>
                    <a:pt x="2438" y="432"/>
                  </a:lnTo>
                  <a:cubicBezTo>
                    <a:pt x="2716" y="432"/>
                    <a:pt x="2716" y="0"/>
                    <a:pt x="243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0" name="Google Shape;12410;p23"/>
            <p:cNvSpPr/>
            <p:nvPr/>
          </p:nvSpPr>
          <p:spPr>
            <a:xfrm>
              <a:off x="1027475" y="4239300"/>
              <a:ext cx="110350" cy="10825"/>
            </a:xfrm>
            <a:custGeom>
              <a:avLst/>
              <a:gdLst/>
              <a:ahLst/>
              <a:cxnLst/>
              <a:rect l="l" t="t" r="r" b="b"/>
              <a:pathLst>
                <a:path w="4414" h="433" extrusionOk="0">
                  <a:moveTo>
                    <a:pt x="217" y="1"/>
                  </a:moveTo>
                  <a:cubicBezTo>
                    <a:pt x="93" y="1"/>
                    <a:pt x="1" y="93"/>
                    <a:pt x="1" y="217"/>
                  </a:cubicBezTo>
                  <a:cubicBezTo>
                    <a:pt x="1" y="340"/>
                    <a:pt x="93" y="433"/>
                    <a:pt x="217" y="433"/>
                  </a:cubicBezTo>
                  <a:lnTo>
                    <a:pt x="4136" y="433"/>
                  </a:lnTo>
                  <a:cubicBezTo>
                    <a:pt x="4414" y="433"/>
                    <a:pt x="4414" y="1"/>
                    <a:pt x="413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11" name="Google Shape;12411;p23"/>
          <p:cNvGrpSpPr/>
          <p:nvPr/>
        </p:nvGrpSpPr>
        <p:grpSpPr>
          <a:xfrm>
            <a:off x="3334984" y="2369808"/>
            <a:ext cx="485600" cy="451667"/>
            <a:chOff x="7731450" y="3574225"/>
            <a:chExt cx="364200" cy="338750"/>
          </a:xfrm>
        </p:grpSpPr>
        <p:sp>
          <p:nvSpPr>
            <p:cNvPr id="12412" name="Google Shape;12412;p23"/>
            <p:cNvSpPr/>
            <p:nvPr/>
          </p:nvSpPr>
          <p:spPr>
            <a:xfrm>
              <a:off x="7940850" y="3673950"/>
              <a:ext cx="38275" cy="39575"/>
            </a:xfrm>
            <a:custGeom>
              <a:avLst/>
              <a:gdLst/>
              <a:ahLst/>
              <a:cxnLst/>
              <a:rect l="l" t="t" r="r" b="b"/>
              <a:pathLst>
                <a:path w="1531" h="1583" extrusionOk="0">
                  <a:moveTo>
                    <a:pt x="790" y="703"/>
                  </a:moveTo>
                  <a:lnTo>
                    <a:pt x="914" y="981"/>
                  </a:lnTo>
                  <a:lnTo>
                    <a:pt x="667" y="981"/>
                  </a:lnTo>
                  <a:lnTo>
                    <a:pt x="790" y="703"/>
                  </a:lnTo>
                  <a:close/>
                  <a:moveTo>
                    <a:pt x="790" y="1"/>
                  </a:moveTo>
                  <a:cubicBezTo>
                    <a:pt x="713" y="1"/>
                    <a:pt x="636" y="39"/>
                    <a:pt x="605" y="117"/>
                  </a:cubicBezTo>
                  <a:lnTo>
                    <a:pt x="80" y="1289"/>
                  </a:lnTo>
                  <a:cubicBezTo>
                    <a:pt x="1" y="1449"/>
                    <a:pt x="127" y="1582"/>
                    <a:pt x="259" y="1582"/>
                  </a:cubicBezTo>
                  <a:cubicBezTo>
                    <a:pt x="332" y="1582"/>
                    <a:pt x="407" y="1542"/>
                    <a:pt x="451" y="1444"/>
                  </a:cubicBezTo>
                  <a:lnTo>
                    <a:pt x="451" y="1413"/>
                  </a:lnTo>
                  <a:lnTo>
                    <a:pt x="1099" y="1413"/>
                  </a:lnTo>
                  <a:lnTo>
                    <a:pt x="1099" y="1444"/>
                  </a:lnTo>
                  <a:cubicBezTo>
                    <a:pt x="1146" y="1538"/>
                    <a:pt x="1229" y="1578"/>
                    <a:pt x="1307" y="1578"/>
                  </a:cubicBezTo>
                  <a:cubicBezTo>
                    <a:pt x="1331" y="1578"/>
                    <a:pt x="1355" y="1574"/>
                    <a:pt x="1377" y="1567"/>
                  </a:cubicBezTo>
                  <a:cubicBezTo>
                    <a:pt x="1500" y="1505"/>
                    <a:pt x="1531" y="1382"/>
                    <a:pt x="1500" y="1289"/>
                  </a:cubicBezTo>
                  <a:lnTo>
                    <a:pt x="975" y="117"/>
                  </a:lnTo>
                  <a:cubicBezTo>
                    <a:pt x="945" y="39"/>
                    <a:pt x="867" y="1"/>
                    <a:pt x="79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3" name="Google Shape;12413;p23"/>
            <p:cNvSpPr/>
            <p:nvPr/>
          </p:nvSpPr>
          <p:spPr>
            <a:xfrm>
              <a:off x="7988375" y="3673000"/>
              <a:ext cx="40900" cy="40150"/>
            </a:xfrm>
            <a:custGeom>
              <a:avLst/>
              <a:gdLst/>
              <a:ahLst/>
              <a:cxnLst/>
              <a:rect l="l" t="t" r="r" b="b"/>
              <a:pathLst>
                <a:path w="1636" h="1606" extrusionOk="0">
                  <a:moveTo>
                    <a:pt x="587" y="432"/>
                  </a:moveTo>
                  <a:cubicBezTo>
                    <a:pt x="957" y="556"/>
                    <a:pt x="957" y="1080"/>
                    <a:pt x="587" y="1173"/>
                  </a:cubicBezTo>
                  <a:lnTo>
                    <a:pt x="402" y="1173"/>
                  </a:lnTo>
                  <a:lnTo>
                    <a:pt x="402" y="432"/>
                  </a:lnTo>
                  <a:close/>
                  <a:moveTo>
                    <a:pt x="587" y="0"/>
                  </a:moveTo>
                  <a:lnTo>
                    <a:pt x="587" y="31"/>
                  </a:lnTo>
                  <a:lnTo>
                    <a:pt x="216" y="31"/>
                  </a:lnTo>
                  <a:cubicBezTo>
                    <a:pt x="93" y="31"/>
                    <a:pt x="0" y="124"/>
                    <a:pt x="0" y="216"/>
                  </a:cubicBezTo>
                  <a:lnTo>
                    <a:pt x="0" y="1389"/>
                  </a:lnTo>
                  <a:cubicBezTo>
                    <a:pt x="0" y="1512"/>
                    <a:pt x="93" y="1605"/>
                    <a:pt x="216" y="1605"/>
                  </a:cubicBezTo>
                  <a:lnTo>
                    <a:pt x="587" y="1605"/>
                  </a:lnTo>
                  <a:cubicBezTo>
                    <a:pt x="1636" y="1605"/>
                    <a:pt x="1636" y="0"/>
                    <a:pt x="58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4" name="Google Shape;12414;p23"/>
            <p:cNvSpPr/>
            <p:nvPr/>
          </p:nvSpPr>
          <p:spPr>
            <a:xfrm>
              <a:off x="7760775" y="3614350"/>
              <a:ext cx="282400" cy="10825"/>
            </a:xfrm>
            <a:custGeom>
              <a:avLst/>
              <a:gdLst/>
              <a:ahLst/>
              <a:cxnLst/>
              <a:rect l="l" t="t" r="r" b="b"/>
              <a:pathLst>
                <a:path w="11296" h="433" extrusionOk="0">
                  <a:moveTo>
                    <a:pt x="278" y="1"/>
                  </a:moveTo>
                  <a:cubicBezTo>
                    <a:pt x="0" y="1"/>
                    <a:pt x="0" y="433"/>
                    <a:pt x="278" y="433"/>
                  </a:cubicBezTo>
                  <a:lnTo>
                    <a:pt x="11079" y="433"/>
                  </a:lnTo>
                  <a:cubicBezTo>
                    <a:pt x="11203" y="433"/>
                    <a:pt x="11296" y="340"/>
                    <a:pt x="11296" y="217"/>
                  </a:cubicBezTo>
                  <a:cubicBezTo>
                    <a:pt x="11296" y="93"/>
                    <a:pt x="11203" y="1"/>
                    <a:pt x="110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5" name="Google Shape;12415;p23"/>
            <p:cNvSpPr/>
            <p:nvPr/>
          </p:nvSpPr>
          <p:spPr>
            <a:xfrm>
              <a:off x="7760775" y="3643675"/>
              <a:ext cx="145825" cy="10825"/>
            </a:xfrm>
            <a:custGeom>
              <a:avLst/>
              <a:gdLst/>
              <a:ahLst/>
              <a:cxnLst/>
              <a:rect l="l" t="t" r="r" b="b"/>
              <a:pathLst>
                <a:path w="5833" h="433" extrusionOk="0">
                  <a:moveTo>
                    <a:pt x="278" y="1"/>
                  </a:moveTo>
                  <a:cubicBezTo>
                    <a:pt x="0" y="1"/>
                    <a:pt x="0" y="433"/>
                    <a:pt x="278" y="433"/>
                  </a:cubicBezTo>
                  <a:lnTo>
                    <a:pt x="5555" y="433"/>
                  </a:lnTo>
                  <a:cubicBezTo>
                    <a:pt x="5833" y="433"/>
                    <a:pt x="5833" y="1"/>
                    <a:pt x="555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6" name="Google Shape;12416;p23"/>
            <p:cNvSpPr/>
            <p:nvPr/>
          </p:nvSpPr>
          <p:spPr>
            <a:xfrm>
              <a:off x="7760775" y="3673000"/>
              <a:ext cx="145825" cy="10825"/>
            </a:xfrm>
            <a:custGeom>
              <a:avLst/>
              <a:gdLst/>
              <a:ahLst/>
              <a:cxnLst/>
              <a:rect l="l" t="t" r="r" b="b"/>
              <a:pathLst>
                <a:path w="5833" h="433" extrusionOk="0">
                  <a:moveTo>
                    <a:pt x="278" y="0"/>
                  </a:moveTo>
                  <a:cubicBezTo>
                    <a:pt x="0" y="0"/>
                    <a:pt x="0" y="432"/>
                    <a:pt x="278" y="432"/>
                  </a:cubicBezTo>
                  <a:lnTo>
                    <a:pt x="5555" y="432"/>
                  </a:lnTo>
                  <a:cubicBezTo>
                    <a:pt x="5833" y="432"/>
                    <a:pt x="5833" y="0"/>
                    <a:pt x="555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7" name="Google Shape;12417;p23"/>
            <p:cNvSpPr/>
            <p:nvPr/>
          </p:nvSpPr>
          <p:spPr>
            <a:xfrm>
              <a:off x="7760775" y="3702325"/>
              <a:ext cx="145825" cy="10825"/>
            </a:xfrm>
            <a:custGeom>
              <a:avLst/>
              <a:gdLst/>
              <a:ahLst/>
              <a:cxnLst/>
              <a:rect l="l" t="t" r="r" b="b"/>
              <a:pathLst>
                <a:path w="5833" h="433" extrusionOk="0">
                  <a:moveTo>
                    <a:pt x="278" y="0"/>
                  </a:moveTo>
                  <a:cubicBezTo>
                    <a:pt x="0" y="0"/>
                    <a:pt x="0" y="432"/>
                    <a:pt x="278" y="432"/>
                  </a:cubicBezTo>
                  <a:lnTo>
                    <a:pt x="5555" y="432"/>
                  </a:lnTo>
                  <a:cubicBezTo>
                    <a:pt x="5833" y="432"/>
                    <a:pt x="5833" y="0"/>
                    <a:pt x="555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8" name="Google Shape;12418;p23"/>
            <p:cNvSpPr/>
            <p:nvPr/>
          </p:nvSpPr>
          <p:spPr>
            <a:xfrm>
              <a:off x="7760775" y="3731625"/>
              <a:ext cx="145825" cy="10825"/>
            </a:xfrm>
            <a:custGeom>
              <a:avLst/>
              <a:gdLst/>
              <a:ahLst/>
              <a:cxnLst/>
              <a:rect l="l" t="t" r="r" b="b"/>
              <a:pathLst>
                <a:path w="5833" h="433" extrusionOk="0">
                  <a:moveTo>
                    <a:pt x="278" y="1"/>
                  </a:moveTo>
                  <a:cubicBezTo>
                    <a:pt x="0" y="1"/>
                    <a:pt x="0" y="433"/>
                    <a:pt x="278" y="433"/>
                  </a:cubicBezTo>
                  <a:lnTo>
                    <a:pt x="5555" y="433"/>
                  </a:lnTo>
                  <a:cubicBezTo>
                    <a:pt x="5833" y="433"/>
                    <a:pt x="5833" y="1"/>
                    <a:pt x="555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19" name="Google Shape;12419;p23"/>
            <p:cNvSpPr/>
            <p:nvPr/>
          </p:nvSpPr>
          <p:spPr>
            <a:xfrm>
              <a:off x="7731450" y="3574225"/>
              <a:ext cx="364200" cy="338750"/>
            </a:xfrm>
            <a:custGeom>
              <a:avLst/>
              <a:gdLst/>
              <a:ahLst/>
              <a:cxnLst/>
              <a:rect l="l" t="t" r="r" b="b"/>
              <a:pathLst>
                <a:path w="14568" h="13550" extrusionOk="0">
                  <a:moveTo>
                    <a:pt x="12036" y="3211"/>
                  </a:moveTo>
                  <a:lnTo>
                    <a:pt x="12036" y="5957"/>
                  </a:lnTo>
                  <a:cubicBezTo>
                    <a:pt x="12020" y="5955"/>
                    <a:pt x="12005" y="5953"/>
                    <a:pt x="11989" y="5953"/>
                  </a:cubicBezTo>
                  <a:cubicBezTo>
                    <a:pt x="11826" y="5953"/>
                    <a:pt x="11697" y="6097"/>
                    <a:pt x="11697" y="6266"/>
                  </a:cubicBezTo>
                  <a:lnTo>
                    <a:pt x="11697" y="6328"/>
                  </a:lnTo>
                  <a:lnTo>
                    <a:pt x="8055" y="6297"/>
                  </a:lnTo>
                  <a:lnTo>
                    <a:pt x="8055" y="3211"/>
                  </a:lnTo>
                  <a:close/>
                  <a:moveTo>
                    <a:pt x="12129" y="6482"/>
                  </a:moveTo>
                  <a:lnTo>
                    <a:pt x="13826" y="7716"/>
                  </a:lnTo>
                  <a:lnTo>
                    <a:pt x="12901" y="7716"/>
                  </a:lnTo>
                  <a:cubicBezTo>
                    <a:pt x="12808" y="7716"/>
                    <a:pt x="12715" y="7778"/>
                    <a:pt x="12654" y="7871"/>
                  </a:cubicBezTo>
                  <a:lnTo>
                    <a:pt x="12129" y="8581"/>
                  </a:lnTo>
                  <a:lnTo>
                    <a:pt x="12129" y="6482"/>
                  </a:lnTo>
                  <a:close/>
                  <a:moveTo>
                    <a:pt x="13425" y="8148"/>
                  </a:moveTo>
                  <a:lnTo>
                    <a:pt x="13425" y="9383"/>
                  </a:lnTo>
                  <a:cubicBezTo>
                    <a:pt x="13425" y="9815"/>
                    <a:pt x="13086" y="10154"/>
                    <a:pt x="12654" y="10154"/>
                  </a:cubicBezTo>
                  <a:lnTo>
                    <a:pt x="1173" y="10154"/>
                  </a:lnTo>
                  <a:cubicBezTo>
                    <a:pt x="741" y="10154"/>
                    <a:pt x="402" y="9815"/>
                    <a:pt x="402" y="9383"/>
                  </a:cubicBezTo>
                  <a:lnTo>
                    <a:pt x="402" y="8241"/>
                  </a:lnTo>
                  <a:lnTo>
                    <a:pt x="11697" y="8241"/>
                  </a:lnTo>
                  <a:lnTo>
                    <a:pt x="11697" y="8920"/>
                  </a:lnTo>
                  <a:cubicBezTo>
                    <a:pt x="11697" y="9115"/>
                    <a:pt x="11858" y="9237"/>
                    <a:pt x="12023" y="9237"/>
                  </a:cubicBezTo>
                  <a:cubicBezTo>
                    <a:pt x="12118" y="9237"/>
                    <a:pt x="12215" y="9196"/>
                    <a:pt x="12283" y="9105"/>
                  </a:cubicBezTo>
                  <a:lnTo>
                    <a:pt x="12962" y="8148"/>
                  </a:lnTo>
                  <a:close/>
                  <a:moveTo>
                    <a:pt x="7932" y="10587"/>
                  </a:moveTo>
                  <a:lnTo>
                    <a:pt x="7932" y="12161"/>
                  </a:lnTo>
                  <a:lnTo>
                    <a:pt x="5926" y="12161"/>
                  </a:lnTo>
                  <a:lnTo>
                    <a:pt x="5926" y="10587"/>
                  </a:lnTo>
                  <a:close/>
                  <a:moveTo>
                    <a:pt x="1173" y="1"/>
                  </a:moveTo>
                  <a:cubicBezTo>
                    <a:pt x="525" y="32"/>
                    <a:pt x="0" y="556"/>
                    <a:pt x="0" y="1174"/>
                  </a:cubicBezTo>
                  <a:lnTo>
                    <a:pt x="0" y="9383"/>
                  </a:lnTo>
                  <a:cubicBezTo>
                    <a:pt x="0" y="10031"/>
                    <a:pt x="525" y="10556"/>
                    <a:pt x="1173" y="10556"/>
                  </a:cubicBezTo>
                  <a:lnTo>
                    <a:pt x="5525" y="10556"/>
                  </a:lnTo>
                  <a:lnTo>
                    <a:pt x="5525" y="12130"/>
                  </a:lnTo>
                  <a:lnTo>
                    <a:pt x="4352" y="12130"/>
                  </a:lnTo>
                  <a:cubicBezTo>
                    <a:pt x="3488" y="12191"/>
                    <a:pt x="3488" y="13488"/>
                    <a:pt x="4352" y="13549"/>
                  </a:cubicBezTo>
                  <a:lnTo>
                    <a:pt x="8117" y="13549"/>
                  </a:lnTo>
                  <a:cubicBezTo>
                    <a:pt x="8395" y="13549"/>
                    <a:pt x="8395" y="13148"/>
                    <a:pt x="8117" y="13148"/>
                  </a:cubicBezTo>
                  <a:lnTo>
                    <a:pt x="4352" y="13148"/>
                  </a:lnTo>
                  <a:cubicBezTo>
                    <a:pt x="4012" y="13086"/>
                    <a:pt x="4012" y="12593"/>
                    <a:pt x="4352" y="12562"/>
                  </a:cubicBezTo>
                  <a:lnTo>
                    <a:pt x="9506" y="12562"/>
                  </a:lnTo>
                  <a:cubicBezTo>
                    <a:pt x="9845" y="12593"/>
                    <a:pt x="9845" y="13086"/>
                    <a:pt x="9506" y="13148"/>
                  </a:cubicBezTo>
                  <a:lnTo>
                    <a:pt x="9351" y="13148"/>
                  </a:lnTo>
                  <a:cubicBezTo>
                    <a:pt x="9074" y="13148"/>
                    <a:pt x="9074" y="13549"/>
                    <a:pt x="9351" y="13549"/>
                  </a:cubicBezTo>
                  <a:lnTo>
                    <a:pt x="9506" y="13549"/>
                  </a:lnTo>
                  <a:cubicBezTo>
                    <a:pt x="10370" y="13488"/>
                    <a:pt x="10370" y="12191"/>
                    <a:pt x="9506" y="12130"/>
                  </a:cubicBezTo>
                  <a:lnTo>
                    <a:pt x="8333" y="12130"/>
                  </a:lnTo>
                  <a:lnTo>
                    <a:pt x="8333" y="10556"/>
                  </a:lnTo>
                  <a:lnTo>
                    <a:pt x="12685" y="10556"/>
                  </a:lnTo>
                  <a:cubicBezTo>
                    <a:pt x="13333" y="10556"/>
                    <a:pt x="13857" y="10031"/>
                    <a:pt x="13857" y="9383"/>
                  </a:cubicBezTo>
                  <a:lnTo>
                    <a:pt x="13857" y="8118"/>
                  </a:lnTo>
                  <a:lnTo>
                    <a:pt x="14135" y="8118"/>
                  </a:lnTo>
                  <a:cubicBezTo>
                    <a:pt x="14444" y="8118"/>
                    <a:pt x="14567" y="7747"/>
                    <a:pt x="14320" y="7562"/>
                  </a:cubicBezTo>
                  <a:lnTo>
                    <a:pt x="14320" y="7562"/>
                  </a:lnTo>
                  <a:lnTo>
                    <a:pt x="14320" y="7593"/>
                  </a:lnTo>
                  <a:lnTo>
                    <a:pt x="13857" y="7223"/>
                  </a:lnTo>
                  <a:lnTo>
                    <a:pt x="13857" y="1205"/>
                  </a:lnTo>
                  <a:cubicBezTo>
                    <a:pt x="13857" y="556"/>
                    <a:pt x="13333" y="32"/>
                    <a:pt x="12685" y="32"/>
                  </a:cubicBezTo>
                  <a:lnTo>
                    <a:pt x="3056" y="32"/>
                  </a:lnTo>
                  <a:cubicBezTo>
                    <a:pt x="2778" y="32"/>
                    <a:pt x="2778" y="464"/>
                    <a:pt x="3056" y="464"/>
                  </a:cubicBezTo>
                  <a:lnTo>
                    <a:pt x="12685" y="464"/>
                  </a:lnTo>
                  <a:cubicBezTo>
                    <a:pt x="13117" y="464"/>
                    <a:pt x="13456" y="803"/>
                    <a:pt x="13456" y="1235"/>
                  </a:cubicBezTo>
                  <a:lnTo>
                    <a:pt x="13456" y="6914"/>
                  </a:lnTo>
                  <a:lnTo>
                    <a:pt x="12469" y="6173"/>
                  </a:lnTo>
                  <a:cubicBezTo>
                    <a:pt x="12469" y="6173"/>
                    <a:pt x="12469" y="6142"/>
                    <a:pt x="12469" y="6142"/>
                  </a:cubicBezTo>
                  <a:lnTo>
                    <a:pt x="12469" y="2995"/>
                  </a:lnTo>
                  <a:cubicBezTo>
                    <a:pt x="12469" y="2871"/>
                    <a:pt x="12376" y="2779"/>
                    <a:pt x="12252" y="2779"/>
                  </a:cubicBezTo>
                  <a:lnTo>
                    <a:pt x="7839" y="2779"/>
                  </a:lnTo>
                  <a:cubicBezTo>
                    <a:pt x="7716" y="2779"/>
                    <a:pt x="7623" y="2871"/>
                    <a:pt x="7623" y="2995"/>
                  </a:cubicBezTo>
                  <a:lnTo>
                    <a:pt x="7623" y="6513"/>
                  </a:lnTo>
                  <a:cubicBezTo>
                    <a:pt x="7623" y="6636"/>
                    <a:pt x="7716" y="6729"/>
                    <a:pt x="7839" y="6729"/>
                  </a:cubicBezTo>
                  <a:lnTo>
                    <a:pt x="11697" y="6729"/>
                  </a:lnTo>
                  <a:lnTo>
                    <a:pt x="11697" y="7809"/>
                  </a:lnTo>
                  <a:lnTo>
                    <a:pt x="402" y="7809"/>
                  </a:lnTo>
                  <a:lnTo>
                    <a:pt x="402" y="1205"/>
                  </a:lnTo>
                  <a:cubicBezTo>
                    <a:pt x="402" y="772"/>
                    <a:pt x="741" y="433"/>
                    <a:pt x="1173" y="433"/>
                  </a:cubicBezTo>
                  <a:lnTo>
                    <a:pt x="1883" y="433"/>
                  </a:lnTo>
                  <a:cubicBezTo>
                    <a:pt x="2161" y="433"/>
                    <a:pt x="2161" y="1"/>
                    <a:pt x="188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20" name="Google Shape;12420;p23"/>
          <p:cNvGrpSpPr/>
          <p:nvPr/>
        </p:nvGrpSpPr>
        <p:grpSpPr>
          <a:xfrm>
            <a:off x="4331941" y="2354391"/>
            <a:ext cx="423867" cy="482500"/>
            <a:chOff x="3275000" y="4141325"/>
            <a:chExt cx="317900" cy="361875"/>
          </a:xfrm>
        </p:grpSpPr>
        <p:sp>
          <p:nvSpPr>
            <p:cNvPr id="12421" name="Google Shape;12421;p23"/>
            <p:cNvSpPr/>
            <p:nvPr/>
          </p:nvSpPr>
          <p:spPr>
            <a:xfrm>
              <a:off x="3520025" y="4162925"/>
              <a:ext cx="11925" cy="8175"/>
            </a:xfrm>
            <a:custGeom>
              <a:avLst/>
              <a:gdLst/>
              <a:ahLst/>
              <a:cxnLst/>
              <a:rect l="l" t="t" r="r" b="b"/>
              <a:pathLst>
                <a:path w="477" h="327" extrusionOk="0">
                  <a:moveTo>
                    <a:pt x="260" y="1"/>
                  </a:moveTo>
                  <a:cubicBezTo>
                    <a:pt x="0" y="1"/>
                    <a:pt x="265" y="326"/>
                    <a:pt x="403" y="326"/>
                  </a:cubicBezTo>
                  <a:cubicBezTo>
                    <a:pt x="446" y="326"/>
                    <a:pt x="476" y="296"/>
                    <a:pt x="476" y="217"/>
                  </a:cubicBezTo>
                  <a:cubicBezTo>
                    <a:pt x="476" y="93"/>
                    <a:pt x="384" y="1"/>
                    <a:pt x="26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22" name="Google Shape;12422;p23"/>
            <p:cNvSpPr/>
            <p:nvPr/>
          </p:nvSpPr>
          <p:spPr>
            <a:xfrm>
              <a:off x="3336725" y="4162925"/>
              <a:ext cx="83350" cy="10825"/>
            </a:xfrm>
            <a:custGeom>
              <a:avLst/>
              <a:gdLst/>
              <a:ahLst/>
              <a:cxnLst/>
              <a:rect l="l" t="t" r="r" b="b"/>
              <a:pathLst>
                <a:path w="3334" h="433" extrusionOk="0">
                  <a:moveTo>
                    <a:pt x="216" y="1"/>
                  </a:moveTo>
                  <a:cubicBezTo>
                    <a:pt x="93" y="1"/>
                    <a:pt x="0" y="93"/>
                    <a:pt x="0" y="217"/>
                  </a:cubicBezTo>
                  <a:cubicBezTo>
                    <a:pt x="0" y="340"/>
                    <a:pt x="93" y="433"/>
                    <a:pt x="216" y="433"/>
                  </a:cubicBezTo>
                  <a:lnTo>
                    <a:pt x="3117" y="433"/>
                  </a:lnTo>
                  <a:cubicBezTo>
                    <a:pt x="3241" y="433"/>
                    <a:pt x="3333" y="340"/>
                    <a:pt x="3333" y="217"/>
                  </a:cubicBezTo>
                  <a:cubicBezTo>
                    <a:pt x="3333" y="93"/>
                    <a:pt x="3241" y="1"/>
                    <a:pt x="311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23" name="Google Shape;12423;p23"/>
            <p:cNvSpPr/>
            <p:nvPr/>
          </p:nvSpPr>
          <p:spPr>
            <a:xfrm>
              <a:off x="3342125" y="4216150"/>
              <a:ext cx="185200" cy="73325"/>
            </a:xfrm>
            <a:custGeom>
              <a:avLst/>
              <a:gdLst/>
              <a:ahLst/>
              <a:cxnLst/>
              <a:rect l="l" t="t" r="r" b="b"/>
              <a:pathLst>
                <a:path w="7408" h="2933" extrusionOk="0">
                  <a:moveTo>
                    <a:pt x="7006" y="433"/>
                  </a:moveTo>
                  <a:lnTo>
                    <a:pt x="6975" y="2532"/>
                  </a:lnTo>
                  <a:lnTo>
                    <a:pt x="432" y="2532"/>
                  </a:lnTo>
                  <a:lnTo>
                    <a:pt x="432" y="433"/>
                  </a:lnTo>
                  <a:close/>
                  <a:moveTo>
                    <a:pt x="216" y="1"/>
                  </a:moveTo>
                  <a:cubicBezTo>
                    <a:pt x="93" y="1"/>
                    <a:pt x="0" y="94"/>
                    <a:pt x="0" y="217"/>
                  </a:cubicBezTo>
                  <a:lnTo>
                    <a:pt x="0" y="2717"/>
                  </a:lnTo>
                  <a:cubicBezTo>
                    <a:pt x="0" y="2840"/>
                    <a:pt x="93" y="2933"/>
                    <a:pt x="216" y="2933"/>
                  </a:cubicBezTo>
                  <a:lnTo>
                    <a:pt x="7191" y="2933"/>
                  </a:lnTo>
                  <a:cubicBezTo>
                    <a:pt x="7314" y="2933"/>
                    <a:pt x="7407" y="2840"/>
                    <a:pt x="7407" y="2717"/>
                  </a:cubicBezTo>
                  <a:lnTo>
                    <a:pt x="7407" y="217"/>
                  </a:lnTo>
                  <a:cubicBezTo>
                    <a:pt x="7407" y="94"/>
                    <a:pt x="7314" y="1"/>
                    <a:pt x="7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24" name="Google Shape;12424;p23"/>
            <p:cNvSpPr/>
            <p:nvPr/>
          </p:nvSpPr>
          <p:spPr>
            <a:xfrm>
              <a:off x="3339800" y="4311825"/>
              <a:ext cx="189050" cy="10075"/>
            </a:xfrm>
            <a:custGeom>
              <a:avLst/>
              <a:gdLst/>
              <a:ahLst/>
              <a:cxnLst/>
              <a:rect l="l" t="t" r="r" b="b"/>
              <a:pathLst>
                <a:path w="7562" h="403" extrusionOk="0">
                  <a:moveTo>
                    <a:pt x="278" y="1"/>
                  </a:moveTo>
                  <a:cubicBezTo>
                    <a:pt x="1" y="1"/>
                    <a:pt x="1" y="402"/>
                    <a:pt x="278" y="402"/>
                  </a:cubicBezTo>
                  <a:lnTo>
                    <a:pt x="7253" y="402"/>
                  </a:lnTo>
                  <a:cubicBezTo>
                    <a:pt x="7562" y="402"/>
                    <a:pt x="7562" y="1"/>
                    <a:pt x="72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25" name="Google Shape;12425;p23"/>
            <p:cNvSpPr/>
            <p:nvPr/>
          </p:nvSpPr>
          <p:spPr>
            <a:xfrm>
              <a:off x="3339800" y="4341150"/>
              <a:ext cx="189050" cy="10825"/>
            </a:xfrm>
            <a:custGeom>
              <a:avLst/>
              <a:gdLst/>
              <a:ahLst/>
              <a:cxnLst/>
              <a:rect l="l" t="t" r="r" b="b"/>
              <a:pathLst>
                <a:path w="7562" h="433" extrusionOk="0">
                  <a:moveTo>
                    <a:pt x="278" y="1"/>
                  </a:moveTo>
                  <a:cubicBezTo>
                    <a:pt x="1" y="1"/>
                    <a:pt x="1" y="433"/>
                    <a:pt x="278" y="433"/>
                  </a:cubicBezTo>
                  <a:lnTo>
                    <a:pt x="7253" y="433"/>
                  </a:lnTo>
                  <a:cubicBezTo>
                    <a:pt x="7562" y="433"/>
                    <a:pt x="7562" y="1"/>
                    <a:pt x="72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26" name="Google Shape;12426;p23"/>
            <p:cNvSpPr/>
            <p:nvPr/>
          </p:nvSpPr>
          <p:spPr>
            <a:xfrm>
              <a:off x="3275000" y="4141325"/>
              <a:ext cx="317900" cy="361875"/>
            </a:xfrm>
            <a:custGeom>
              <a:avLst/>
              <a:gdLst/>
              <a:ahLst/>
              <a:cxnLst/>
              <a:rect l="l" t="t" r="r" b="b"/>
              <a:pathLst>
                <a:path w="12716" h="14475" extrusionOk="0">
                  <a:moveTo>
                    <a:pt x="2386" y="430"/>
                  </a:moveTo>
                  <a:cubicBezTo>
                    <a:pt x="2403" y="430"/>
                    <a:pt x="2421" y="431"/>
                    <a:pt x="2438" y="432"/>
                  </a:cubicBezTo>
                  <a:lnTo>
                    <a:pt x="10308" y="432"/>
                  </a:lnTo>
                  <a:cubicBezTo>
                    <a:pt x="10586" y="432"/>
                    <a:pt x="10833" y="648"/>
                    <a:pt x="10802" y="926"/>
                  </a:cubicBezTo>
                  <a:lnTo>
                    <a:pt x="10802" y="1760"/>
                  </a:lnTo>
                  <a:lnTo>
                    <a:pt x="1914" y="1760"/>
                  </a:lnTo>
                  <a:lnTo>
                    <a:pt x="1914" y="926"/>
                  </a:lnTo>
                  <a:cubicBezTo>
                    <a:pt x="1914" y="664"/>
                    <a:pt x="2106" y="430"/>
                    <a:pt x="2386" y="430"/>
                  </a:cubicBezTo>
                  <a:close/>
                  <a:moveTo>
                    <a:pt x="1482" y="6728"/>
                  </a:moveTo>
                  <a:lnTo>
                    <a:pt x="1482" y="8487"/>
                  </a:lnTo>
                  <a:lnTo>
                    <a:pt x="587" y="7932"/>
                  </a:lnTo>
                  <a:cubicBezTo>
                    <a:pt x="617" y="7839"/>
                    <a:pt x="679" y="7716"/>
                    <a:pt x="772" y="7654"/>
                  </a:cubicBezTo>
                  <a:lnTo>
                    <a:pt x="1482" y="6728"/>
                  </a:lnTo>
                  <a:close/>
                  <a:moveTo>
                    <a:pt x="11234" y="6728"/>
                  </a:moveTo>
                  <a:lnTo>
                    <a:pt x="11975" y="7654"/>
                  </a:lnTo>
                  <a:cubicBezTo>
                    <a:pt x="12067" y="7716"/>
                    <a:pt x="12098" y="7808"/>
                    <a:pt x="12160" y="7932"/>
                  </a:cubicBezTo>
                  <a:lnTo>
                    <a:pt x="11234" y="8487"/>
                  </a:lnTo>
                  <a:lnTo>
                    <a:pt x="11234" y="6728"/>
                  </a:lnTo>
                  <a:close/>
                  <a:moveTo>
                    <a:pt x="9444" y="9598"/>
                  </a:moveTo>
                  <a:lnTo>
                    <a:pt x="8240" y="10370"/>
                  </a:lnTo>
                  <a:lnTo>
                    <a:pt x="4506" y="10370"/>
                  </a:lnTo>
                  <a:lnTo>
                    <a:pt x="3272" y="9598"/>
                  </a:lnTo>
                  <a:close/>
                  <a:moveTo>
                    <a:pt x="7561" y="10802"/>
                  </a:moveTo>
                  <a:lnTo>
                    <a:pt x="6389" y="11543"/>
                  </a:lnTo>
                  <a:lnTo>
                    <a:pt x="5185" y="10802"/>
                  </a:lnTo>
                  <a:close/>
                  <a:moveTo>
                    <a:pt x="2438" y="0"/>
                  </a:moveTo>
                  <a:cubicBezTo>
                    <a:pt x="1914" y="0"/>
                    <a:pt x="1482" y="432"/>
                    <a:pt x="1482" y="957"/>
                  </a:cubicBezTo>
                  <a:lnTo>
                    <a:pt x="1482" y="6080"/>
                  </a:lnTo>
                  <a:lnTo>
                    <a:pt x="432" y="7376"/>
                  </a:lnTo>
                  <a:cubicBezTo>
                    <a:pt x="154" y="7685"/>
                    <a:pt x="31" y="8086"/>
                    <a:pt x="31" y="8487"/>
                  </a:cubicBezTo>
                  <a:lnTo>
                    <a:pt x="31" y="11296"/>
                  </a:lnTo>
                  <a:cubicBezTo>
                    <a:pt x="31" y="11450"/>
                    <a:pt x="139" y="11527"/>
                    <a:pt x="247" y="11527"/>
                  </a:cubicBezTo>
                  <a:cubicBezTo>
                    <a:pt x="355" y="11527"/>
                    <a:pt x="463" y="11450"/>
                    <a:pt x="463" y="11296"/>
                  </a:cubicBezTo>
                  <a:lnTo>
                    <a:pt x="463" y="8518"/>
                  </a:lnTo>
                  <a:lnTo>
                    <a:pt x="463" y="8364"/>
                  </a:lnTo>
                  <a:lnTo>
                    <a:pt x="6265" y="11975"/>
                  </a:lnTo>
                  <a:cubicBezTo>
                    <a:pt x="6296" y="12006"/>
                    <a:pt x="6335" y="12021"/>
                    <a:pt x="6373" y="12021"/>
                  </a:cubicBezTo>
                  <a:cubicBezTo>
                    <a:pt x="6412" y="12021"/>
                    <a:pt x="6450" y="12006"/>
                    <a:pt x="6481" y="11975"/>
                  </a:cubicBezTo>
                  <a:lnTo>
                    <a:pt x="12283" y="8364"/>
                  </a:lnTo>
                  <a:cubicBezTo>
                    <a:pt x="12283" y="8426"/>
                    <a:pt x="12283" y="8457"/>
                    <a:pt x="12283" y="8518"/>
                  </a:cubicBezTo>
                  <a:lnTo>
                    <a:pt x="12283" y="13148"/>
                  </a:lnTo>
                  <a:cubicBezTo>
                    <a:pt x="12283" y="13641"/>
                    <a:pt x="11882" y="14043"/>
                    <a:pt x="11357" y="14043"/>
                  </a:cubicBezTo>
                  <a:lnTo>
                    <a:pt x="1327" y="14043"/>
                  </a:lnTo>
                  <a:cubicBezTo>
                    <a:pt x="833" y="14043"/>
                    <a:pt x="432" y="13641"/>
                    <a:pt x="432" y="13148"/>
                  </a:cubicBezTo>
                  <a:lnTo>
                    <a:pt x="432" y="12623"/>
                  </a:lnTo>
                  <a:cubicBezTo>
                    <a:pt x="432" y="12484"/>
                    <a:pt x="324" y="12415"/>
                    <a:pt x="216" y="12415"/>
                  </a:cubicBezTo>
                  <a:cubicBezTo>
                    <a:pt x="108" y="12415"/>
                    <a:pt x="0" y="12484"/>
                    <a:pt x="0" y="12623"/>
                  </a:cubicBezTo>
                  <a:lnTo>
                    <a:pt x="0" y="13148"/>
                  </a:lnTo>
                  <a:cubicBezTo>
                    <a:pt x="31" y="13888"/>
                    <a:pt x="617" y="14475"/>
                    <a:pt x="1327" y="14475"/>
                  </a:cubicBezTo>
                  <a:lnTo>
                    <a:pt x="11357" y="14475"/>
                  </a:lnTo>
                  <a:cubicBezTo>
                    <a:pt x="12098" y="14475"/>
                    <a:pt x="12684" y="13888"/>
                    <a:pt x="12684" y="13148"/>
                  </a:cubicBezTo>
                  <a:lnTo>
                    <a:pt x="12684" y="8518"/>
                  </a:lnTo>
                  <a:cubicBezTo>
                    <a:pt x="12715" y="8117"/>
                    <a:pt x="12561" y="7716"/>
                    <a:pt x="12314" y="7407"/>
                  </a:cubicBezTo>
                  <a:lnTo>
                    <a:pt x="12314" y="7376"/>
                  </a:lnTo>
                  <a:lnTo>
                    <a:pt x="11234" y="6049"/>
                  </a:lnTo>
                  <a:lnTo>
                    <a:pt x="11234" y="5185"/>
                  </a:lnTo>
                  <a:cubicBezTo>
                    <a:pt x="11234" y="5031"/>
                    <a:pt x="11126" y="4954"/>
                    <a:pt x="11018" y="4954"/>
                  </a:cubicBezTo>
                  <a:cubicBezTo>
                    <a:pt x="10910" y="4954"/>
                    <a:pt x="10802" y="5031"/>
                    <a:pt x="10802" y="5185"/>
                  </a:cubicBezTo>
                  <a:lnTo>
                    <a:pt x="10802" y="8734"/>
                  </a:lnTo>
                  <a:lnTo>
                    <a:pt x="10030" y="9259"/>
                  </a:lnTo>
                  <a:cubicBezTo>
                    <a:pt x="9969" y="9197"/>
                    <a:pt x="9907" y="9166"/>
                    <a:pt x="9845" y="9166"/>
                  </a:cubicBezTo>
                  <a:lnTo>
                    <a:pt x="2870" y="9166"/>
                  </a:lnTo>
                  <a:cubicBezTo>
                    <a:pt x="2809" y="9166"/>
                    <a:pt x="2747" y="9197"/>
                    <a:pt x="2716" y="9259"/>
                  </a:cubicBezTo>
                  <a:lnTo>
                    <a:pt x="1914" y="8734"/>
                  </a:lnTo>
                  <a:lnTo>
                    <a:pt x="1914" y="2161"/>
                  </a:lnTo>
                  <a:lnTo>
                    <a:pt x="10833" y="2161"/>
                  </a:lnTo>
                  <a:lnTo>
                    <a:pt x="10833" y="3889"/>
                  </a:lnTo>
                  <a:cubicBezTo>
                    <a:pt x="10833" y="4028"/>
                    <a:pt x="10941" y="4097"/>
                    <a:pt x="11049" y="4097"/>
                  </a:cubicBezTo>
                  <a:cubicBezTo>
                    <a:pt x="11157" y="4097"/>
                    <a:pt x="11265" y="4028"/>
                    <a:pt x="11265" y="3889"/>
                  </a:cubicBezTo>
                  <a:lnTo>
                    <a:pt x="11265" y="957"/>
                  </a:lnTo>
                  <a:cubicBezTo>
                    <a:pt x="11265" y="432"/>
                    <a:pt x="10833" y="0"/>
                    <a:pt x="103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27" name="Google Shape;12427;p23"/>
          <p:cNvGrpSpPr/>
          <p:nvPr/>
        </p:nvGrpSpPr>
        <p:grpSpPr>
          <a:xfrm>
            <a:off x="7312526" y="2354375"/>
            <a:ext cx="482500" cy="482533"/>
            <a:chOff x="6250075" y="3563425"/>
            <a:chExt cx="361875" cy="361900"/>
          </a:xfrm>
        </p:grpSpPr>
        <p:sp>
          <p:nvSpPr>
            <p:cNvPr id="12428" name="Google Shape;12428;p23"/>
            <p:cNvSpPr/>
            <p:nvPr/>
          </p:nvSpPr>
          <p:spPr>
            <a:xfrm>
              <a:off x="6309050" y="3728950"/>
              <a:ext cx="126650" cy="94125"/>
            </a:xfrm>
            <a:custGeom>
              <a:avLst/>
              <a:gdLst/>
              <a:ahLst/>
              <a:cxnLst/>
              <a:rect l="l" t="t" r="r" b="b"/>
              <a:pathLst>
                <a:path w="5066" h="3765" extrusionOk="0">
                  <a:moveTo>
                    <a:pt x="2543" y="439"/>
                  </a:moveTo>
                  <a:cubicBezTo>
                    <a:pt x="2840" y="439"/>
                    <a:pt x="3135" y="533"/>
                    <a:pt x="3382" y="725"/>
                  </a:cubicBezTo>
                  <a:lnTo>
                    <a:pt x="1376" y="2731"/>
                  </a:lnTo>
                  <a:cubicBezTo>
                    <a:pt x="944" y="2176"/>
                    <a:pt x="1005" y="1373"/>
                    <a:pt x="1499" y="879"/>
                  </a:cubicBezTo>
                  <a:cubicBezTo>
                    <a:pt x="1791" y="587"/>
                    <a:pt x="2169" y="439"/>
                    <a:pt x="2543" y="439"/>
                  </a:cubicBezTo>
                  <a:close/>
                  <a:moveTo>
                    <a:pt x="3690" y="1034"/>
                  </a:moveTo>
                  <a:lnTo>
                    <a:pt x="3690" y="1034"/>
                  </a:lnTo>
                  <a:cubicBezTo>
                    <a:pt x="4123" y="1620"/>
                    <a:pt x="4061" y="2392"/>
                    <a:pt x="3536" y="2916"/>
                  </a:cubicBezTo>
                  <a:cubicBezTo>
                    <a:pt x="3289" y="3194"/>
                    <a:pt x="2919" y="3348"/>
                    <a:pt x="2518" y="3348"/>
                  </a:cubicBezTo>
                  <a:cubicBezTo>
                    <a:pt x="2209" y="3348"/>
                    <a:pt x="1900" y="3225"/>
                    <a:pt x="1684" y="3040"/>
                  </a:cubicBezTo>
                  <a:lnTo>
                    <a:pt x="3690" y="1034"/>
                  </a:lnTo>
                  <a:close/>
                  <a:moveTo>
                    <a:pt x="2548" y="0"/>
                  </a:moveTo>
                  <a:cubicBezTo>
                    <a:pt x="1162" y="0"/>
                    <a:pt x="0" y="1682"/>
                    <a:pt x="1067" y="3040"/>
                  </a:cubicBezTo>
                  <a:lnTo>
                    <a:pt x="697" y="3410"/>
                  </a:lnTo>
                  <a:cubicBezTo>
                    <a:pt x="635" y="3503"/>
                    <a:pt x="635" y="3626"/>
                    <a:pt x="697" y="3719"/>
                  </a:cubicBezTo>
                  <a:cubicBezTo>
                    <a:pt x="743" y="3749"/>
                    <a:pt x="797" y="3765"/>
                    <a:pt x="851" y="3765"/>
                  </a:cubicBezTo>
                  <a:cubicBezTo>
                    <a:pt x="905" y="3765"/>
                    <a:pt x="959" y="3749"/>
                    <a:pt x="1005" y="3719"/>
                  </a:cubicBezTo>
                  <a:lnTo>
                    <a:pt x="1376" y="3348"/>
                  </a:lnTo>
                  <a:cubicBezTo>
                    <a:pt x="1746" y="3639"/>
                    <a:pt x="2141" y="3764"/>
                    <a:pt x="2519" y="3764"/>
                  </a:cubicBezTo>
                  <a:cubicBezTo>
                    <a:pt x="3904" y="3764"/>
                    <a:pt x="5066" y="2083"/>
                    <a:pt x="3999" y="725"/>
                  </a:cubicBezTo>
                  <a:lnTo>
                    <a:pt x="4339" y="355"/>
                  </a:lnTo>
                  <a:cubicBezTo>
                    <a:pt x="4502" y="214"/>
                    <a:pt x="4365" y="3"/>
                    <a:pt x="4208" y="3"/>
                  </a:cubicBezTo>
                  <a:cubicBezTo>
                    <a:pt x="4158" y="3"/>
                    <a:pt x="4106" y="25"/>
                    <a:pt x="4061" y="77"/>
                  </a:cubicBezTo>
                  <a:lnTo>
                    <a:pt x="3690" y="416"/>
                  </a:lnTo>
                  <a:cubicBezTo>
                    <a:pt x="3320" y="125"/>
                    <a:pt x="2925" y="0"/>
                    <a:pt x="25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29" name="Google Shape;12429;p23"/>
            <p:cNvSpPr/>
            <p:nvPr/>
          </p:nvSpPr>
          <p:spPr>
            <a:xfrm>
              <a:off x="6525775" y="3657150"/>
              <a:ext cx="69975" cy="54450"/>
            </a:xfrm>
            <a:custGeom>
              <a:avLst/>
              <a:gdLst/>
              <a:ahLst/>
              <a:cxnLst/>
              <a:rect l="l" t="t" r="r" b="b"/>
              <a:pathLst>
                <a:path w="2799" h="2178" extrusionOk="0">
                  <a:moveTo>
                    <a:pt x="1410" y="449"/>
                  </a:moveTo>
                  <a:cubicBezTo>
                    <a:pt x="1502" y="449"/>
                    <a:pt x="1595" y="480"/>
                    <a:pt x="1688" y="511"/>
                  </a:cubicBezTo>
                  <a:lnTo>
                    <a:pt x="823" y="1375"/>
                  </a:lnTo>
                  <a:cubicBezTo>
                    <a:pt x="700" y="1128"/>
                    <a:pt x="762" y="819"/>
                    <a:pt x="947" y="634"/>
                  </a:cubicBezTo>
                  <a:cubicBezTo>
                    <a:pt x="1070" y="511"/>
                    <a:pt x="1256" y="449"/>
                    <a:pt x="1410" y="449"/>
                  </a:cubicBezTo>
                  <a:close/>
                  <a:moveTo>
                    <a:pt x="1996" y="819"/>
                  </a:moveTo>
                  <a:lnTo>
                    <a:pt x="1996" y="819"/>
                  </a:lnTo>
                  <a:cubicBezTo>
                    <a:pt x="2120" y="1066"/>
                    <a:pt x="2058" y="1344"/>
                    <a:pt x="1873" y="1560"/>
                  </a:cubicBezTo>
                  <a:cubicBezTo>
                    <a:pt x="1753" y="1680"/>
                    <a:pt x="1582" y="1748"/>
                    <a:pt x="1410" y="1748"/>
                  </a:cubicBezTo>
                  <a:cubicBezTo>
                    <a:pt x="1315" y="1748"/>
                    <a:pt x="1220" y="1727"/>
                    <a:pt x="1132" y="1684"/>
                  </a:cubicBezTo>
                  <a:lnTo>
                    <a:pt x="1996" y="819"/>
                  </a:lnTo>
                  <a:close/>
                  <a:moveTo>
                    <a:pt x="1393" y="1"/>
                  </a:moveTo>
                  <a:cubicBezTo>
                    <a:pt x="632" y="1"/>
                    <a:pt x="1" y="900"/>
                    <a:pt x="515" y="1684"/>
                  </a:cubicBezTo>
                  <a:lnTo>
                    <a:pt x="391" y="1807"/>
                  </a:lnTo>
                  <a:cubicBezTo>
                    <a:pt x="249" y="1973"/>
                    <a:pt x="381" y="2176"/>
                    <a:pt x="548" y="2176"/>
                  </a:cubicBezTo>
                  <a:cubicBezTo>
                    <a:pt x="597" y="2176"/>
                    <a:pt x="650" y="2158"/>
                    <a:pt x="700" y="2116"/>
                  </a:cubicBezTo>
                  <a:lnTo>
                    <a:pt x="823" y="1992"/>
                  </a:lnTo>
                  <a:cubicBezTo>
                    <a:pt x="1009" y="2116"/>
                    <a:pt x="1194" y="2177"/>
                    <a:pt x="1410" y="2177"/>
                  </a:cubicBezTo>
                  <a:cubicBezTo>
                    <a:pt x="2274" y="2177"/>
                    <a:pt x="2799" y="1221"/>
                    <a:pt x="2336" y="511"/>
                  </a:cubicBezTo>
                  <a:lnTo>
                    <a:pt x="2459" y="357"/>
                  </a:lnTo>
                  <a:cubicBezTo>
                    <a:pt x="2521" y="295"/>
                    <a:pt x="2521" y="140"/>
                    <a:pt x="2459" y="79"/>
                  </a:cubicBezTo>
                  <a:lnTo>
                    <a:pt x="2428" y="79"/>
                  </a:lnTo>
                  <a:cubicBezTo>
                    <a:pt x="2382" y="32"/>
                    <a:pt x="2328" y="9"/>
                    <a:pt x="2274" y="9"/>
                  </a:cubicBezTo>
                  <a:cubicBezTo>
                    <a:pt x="2220" y="9"/>
                    <a:pt x="2166" y="32"/>
                    <a:pt x="2120" y="79"/>
                  </a:cubicBezTo>
                  <a:lnTo>
                    <a:pt x="1996" y="202"/>
                  </a:lnTo>
                  <a:cubicBezTo>
                    <a:pt x="1798" y="62"/>
                    <a:pt x="1591" y="1"/>
                    <a:pt x="139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0" name="Google Shape;12430;p23"/>
            <p:cNvSpPr/>
            <p:nvPr/>
          </p:nvSpPr>
          <p:spPr>
            <a:xfrm>
              <a:off x="6510075" y="3563625"/>
              <a:ext cx="101875" cy="177300"/>
            </a:xfrm>
            <a:custGeom>
              <a:avLst/>
              <a:gdLst/>
              <a:ahLst/>
              <a:cxnLst/>
              <a:rect l="l" t="t" r="r" b="b"/>
              <a:pathLst>
                <a:path w="4075" h="7092" extrusionOk="0">
                  <a:moveTo>
                    <a:pt x="2038" y="1"/>
                  </a:moveTo>
                  <a:cubicBezTo>
                    <a:pt x="1930" y="1"/>
                    <a:pt x="1822" y="70"/>
                    <a:pt x="1822" y="209"/>
                  </a:cubicBezTo>
                  <a:lnTo>
                    <a:pt x="1822" y="980"/>
                  </a:lnTo>
                  <a:lnTo>
                    <a:pt x="1451" y="980"/>
                  </a:lnTo>
                  <a:cubicBezTo>
                    <a:pt x="1174" y="980"/>
                    <a:pt x="896" y="1104"/>
                    <a:pt x="742" y="1320"/>
                  </a:cubicBezTo>
                  <a:lnTo>
                    <a:pt x="217" y="1968"/>
                  </a:lnTo>
                  <a:cubicBezTo>
                    <a:pt x="63" y="2122"/>
                    <a:pt x="1" y="2338"/>
                    <a:pt x="1" y="2554"/>
                  </a:cubicBezTo>
                  <a:lnTo>
                    <a:pt x="1" y="6165"/>
                  </a:lnTo>
                  <a:cubicBezTo>
                    <a:pt x="1" y="6659"/>
                    <a:pt x="402" y="7091"/>
                    <a:pt x="927" y="7091"/>
                  </a:cubicBezTo>
                  <a:lnTo>
                    <a:pt x="3180" y="7091"/>
                  </a:lnTo>
                  <a:cubicBezTo>
                    <a:pt x="3674" y="7091"/>
                    <a:pt x="4075" y="6659"/>
                    <a:pt x="4075" y="6165"/>
                  </a:cubicBezTo>
                  <a:lnTo>
                    <a:pt x="4075" y="4344"/>
                  </a:lnTo>
                  <a:cubicBezTo>
                    <a:pt x="4075" y="4206"/>
                    <a:pt x="3974" y="4136"/>
                    <a:pt x="3874" y="4136"/>
                  </a:cubicBezTo>
                  <a:cubicBezTo>
                    <a:pt x="3774" y="4136"/>
                    <a:pt x="3674" y="4206"/>
                    <a:pt x="3674" y="4344"/>
                  </a:cubicBezTo>
                  <a:lnTo>
                    <a:pt x="3674" y="6165"/>
                  </a:lnTo>
                  <a:cubicBezTo>
                    <a:pt x="3674" y="6443"/>
                    <a:pt x="3458" y="6659"/>
                    <a:pt x="3180" y="6659"/>
                  </a:cubicBezTo>
                  <a:lnTo>
                    <a:pt x="927" y="6659"/>
                  </a:lnTo>
                  <a:cubicBezTo>
                    <a:pt x="649" y="6659"/>
                    <a:pt x="433" y="6443"/>
                    <a:pt x="433" y="6165"/>
                  </a:cubicBezTo>
                  <a:lnTo>
                    <a:pt x="433" y="2524"/>
                  </a:lnTo>
                  <a:cubicBezTo>
                    <a:pt x="433" y="2431"/>
                    <a:pt x="464" y="2308"/>
                    <a:pt x="526" y="2215"/>
                  </a:cubicBezTo>
                  <a:lnTo>
                    <a:pt x="1050" y="1567"/>
                  </a:lnTo>
                  <a:cubicBezTo>
                    <a:pt x="1143" y="1443"/>
                    <a:pt x="1297" y="1382"/>
                    <a:pt x="1451" y="1382"/>
                  </a:cubicBezTo>
                  <a:lnTo>
                    <a:pt x="1822" y="1382"/>
                  </a:lnTo>
                  <a:lnTo>
                    <a:pt x="1822" y="2308"/>
                  </a:lnTo>
                  <a:cubicBezTo>
                    <a:pt x="1822" y="2431"/>
                    <a:pt x="1914" y="2524"/>
                    <a:pt x="2038" y="2524"/>
                  </a:cubicBezTo>
                  <a:cubicBezTo>
                    <a:pt x="2161" y="2524"/>
                    <a:pt x="2254" y="2431"/>
                    <a:pt x="2254" y="2308"/>
                  </a:cubicBezTo>
                  <a:lnTo>
                    <a:pt x="2254" y="1382"/>
                  </a:lnTo>
                  <a:lnTo>
                    <a:pt x="2655" y="1382"/>
                  </a:lnTo>
                  <a:cubicBezTo>
                    <a:pt x="2809" y="1382"/>
                    <a:pt x="2933" y="1443"/>
                    <a:pt x="3025" y="1567"/>
                  </a:cubicBezTo>
                  <a:lnTo>
                    <a:pt x="3550" y="2215"/>
                  </a:lnTo>
                  <a:cubicBezTo>
                    <a:pt x="3612" y="2308"/>
                    <a:pt x="3674" y="2431"/>
                    <a:pt x="3674" y="2524"/>
                  </a:cubicBezTo>
                  <a:lnTo>
                    <a:pt x="3674" y="3141"/>
                  </a:lnTo>
                  <a:cubicBezTo>
                    <a:pt x="3674" y="3264"/>
                    <a:pt x="3766" y="3357"/>
                    <a:pt x="3859" y="3357"/>
                  </a:cubicBezTo>
                  <a:cubicBezTo>
                    <a:pt x="3982" y="3357"/>
                    <a:pt x="4075" y="3264"/>
                    <a:pt x="4075" y="3141"/>
                  </a:cubicBezTo>
                  <a:lnTo>
                    <a:pt x="4075" y="2554"/>
                  </a:lnTo>
                  <a:cubicBezTo>
                    <a:pt x="4075" y="2338"/>
                    <a:pt x="4013" y="2122"/>
                    <a:pt x="3890" y="1968"/>
                  </a:cubicBezTo>
                  <a:lnTo>
                    <a:pt x="3365" y="1320"/>
                  </a:lnTo>
                  <a:cubicBezTo>
                    <a:pt x="3180" y="1104"/>
                    <a:pt x="2933" y="980"/>
                    <a:pt x="2655" y="980"/>
                  </a:cubicBezTo>
                  <a:lnTo>
                    <a:pt x="2254" y="980"/>
                  </a:lnTo>
                  <a:lnTo>
                    <a:pt x="2254" y="209"/>
                  </a:lnTo>
                  <a:cubicBezTo>
                    <a:pt x="2254" y="70"/>
                    <a:pt x="2146" y="1"/>
                    <a:pt x="203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1" name="Google Shape;12431;p23"/>
            <p:cNvSpPr/>
            <p:nvPr/>
          </p:nvSpPr>
          <p:spPr>
            <a:xfrm>
              <a:off x="6250075" y="3563425"/>
              <a:ext cx="361875" cy="361900"/>
            </a:xfrm>
            <a:custGeom>
              <a:avLst/>
              <a:gdLst/>
              <a:ahLst/>
              <a:cxnLst/>
              <a:rect l="l" t="t" r="r" b="b"/>
              <a:pathLst>
                <a:path w="14475" h="14476" extrusionOk="0">
                  <a:moveTo>
                    <a:pt x="5093" y="433"/>
                  </a:moveTo>
                  <a:cubicBezTo>
                    <a:pt x="6019" y="433"/>
                    <a:pt x="6759" y="1174"/>
                    <a:pt x="6759" y="2099"/>
                  </a:cubicBezTo>
                  <a:lnTo>
                    <a:pt x="6759" y="3365"/>
                  </a:lnTo>
                  <a:lnTo>
                    <a:pt x="3025" y="3365"/>
                  </a:lnTo>
                  <a:lnTo>
                    <a:pt x="3025" y="2099"/>
                  </a:lnTo>
                  <a:cubicBezTo>
                    <a:pt x="3025" y="1174"/>
                    <a:pt x="3766" y="433"/>
                    <a:pt x="4692" y="433"/>
                  </a:cubicBezTo>
                  <a:close/>
                  <a:moveTo>
                    <a:pt x="13641" y="8179"/>
                  </a:moveTo>
                  <a:cubicBezTo>
                    <a:pt x="13858" y="8210"/>
                    <a:pt x="14074" y="8395"/>
                    <a:pt x="14074" y="8642"/>
                  </a:cubicBezTo>
                  <a:lnTo>
                    <a:pt x="14074" y="8982"/>
                  </a:lnTo>
                  <a:lnTo>
                    <a:pt x="8210" y="8982"/>
                  </a:lnTo>
                  <a:lnTo>
                    <a:pt x="8210" y="8642"/>
                  </a:lnTo>
                  <a:cubicBezTo>
                    <a:pt x="8210" y="8395"/>
                    <a:pt x="8395" y="8179"/>
                    <a:pt x="8642" y="8179"/>
                  </a:cubicBezTo>
                  <a:close/>
                  <a:moveTo>
                    <a:pt x="4692" y="1"/>
                  </a:moveTo>
                  <a:cubicBezTo>
                    <a:pt x="3519" y="1"/>
                    <a:pt x="2593" y="927"/>
                    <a:pt x="2593" y="2099"/>
                  </a:cubicBezTo>
                  <a:lnTo>
                    <a:pt x="2593" y="3365"/>
                  </a:lnTo>
                  <a:lnTo>
                    <a:pt x="247" y="3365"/>
                  </a:lnTo>
                  <a:cubicBezTo>
                    <a:pt x="124" y="3365"/>
                    <a:pt x="31" y="3457"/>
                    <a:pt x="31" y="3581"/>
                  </a:cubicBezTo>
                  <a:lnTo>
                    <a:pt x="31" y="4661"/>
                  </a:lnTo>
                  <a:cubicBezTo>
                    <a:pt x="31" y="4800"/>
                    <a:pt x="132" y="4869"/>
                    <a:pt x="232" y="4869"/>
                  </a:cubicBezTo>
                  <a:cubicBezTo>
                    <a:pt x="332" y="4869"/>
                    <a:pt x="433" y="4800"/>
                    <a:pt x="433" y="4661"/>
                  </a:cubicBezTo>
                  <a:lnTo>
                    <a:pt x="433" y="3797"/>
                  </a:lnTo>
                  <a:lnTo>
                    <a:pt x="2624" y="3797"/>
                  </a:lnTo>
                  <a:lnTo>
                    <a:pt x="2624" y="4661"/>
                  </a:lnTo>
                  <a:cubicBezTo>
                    <a:pt x="2624" y="4800"/>
                    <a:pt x="2724" y="4869"/>
                    <a:pt x="2824" y="4869"/>
                  </a:cubicBezTo>
                  <a:cubicBezTo>
                    <a:pt x="2925" y="4869"/>
                    <a:pt x="3025" y="4800"/>
                    <a:pt x="3025" y="4661"/>
                  </a:cubicBezTo>
                  <a:lnTo>
                    <a:pt x="3025" y="3797"/>
                  </a:lnTo>
                  <a:lnTo>
                    <a:pt x="6790" y="3797"/>
                  </a:lnTo>
                  <a:lnTo>
                    <a:pt x="6790" y="4661"/>
                  </a:lnTo>
                  <a:cubicBezTo>
                    <a:pt x="6790" y="4800"/>
                    <a:pt x="6890" y="4869"/>
                    <a:pt x="6991" y="4869"/>
                  </a:cubicBezTo>
                  <a:cubicBezTo>
                    <a:pt x="7091" y="4869"/>
                    <a:pt x="7191" y="4800"/>
                    <a:pt x="7191" y="4661"/>
                  </a:cubicBezTo>
                  <a:lnTo>
                    <a:pt x="7191" y="3797"/>
                  </a:lnTo>
                  <a:lnTo>
                    <a:pt x="9352" y="3797"/>
                  </a:lnTo>
                  <a:lnTo>
                    <a:pt x="9352" y="7778"/>
                  </a:lnTo>
                  <a:lnTo>
                    <a:pt x="8673" y="7778"/>
                  </a:lnTo>
                  <a:cubicBezTo>
                    <a:pt x="8179" y="7778"/>
                    <a:pt x="7809" y="8148"/>
                    <a:pt x="7809" y="8642"/>
                  </a:cubicBezTo>
                  <a:lnTo>
                    <a:pt x="7809" y="12037"/>
                  </a:lnTo>
                  <a:lnTo>
                    <a:pt x="2902" y="12037"/>
                  </a:lnTo>
                  <a:cubicBezTo>
                    <a:pt x="2624" y="12037"/>
                    <a:pt x="2624" y="12438"/>
                    <a:pt x="2902" y="12438"/>
                  </a:cubicBezTo>
                  <a:lnTo>
                    <a:pt x="7778" y="12438"/>
                  </a:lnTo>
                  <a:lnTo>
                    <a:pt x="7778" y="13611"/>
                  </a:lnTo>
                  <a:cubicBezTo>
                    <a:pt x="7778" y="13765"/>
                    <a:pt x="7809" y="13889"/>
                    <a:pt x="7901" y="14043"/>
                  </a:cubicBezTo>
                  <a:lnTo>
                    <a:pt x="1081" y="14043"/>
                  </a:lnTo>
                  <a:cubicBezTo>
                    <a:pt x="710" y="14043"/>
                    <a:pt x="433" y="13765"/>
                    <a:pt x="433" y="13395"/>
                  </a:cubicBezTo>
                  <a:lnTo>
                    <a:pt x="433" y="12438"/>
                  </a:lnTo>
                  <a:lnTo>
                    <a:pt x="1698" y="12438"/>
                  </a:lnTo>
                  <a:cubicBezTo>
                    <a:pt x="1976" y="12438"/>
                    <a:pt x="1976" y="12006"/>
                    <a:pt x="1698" y="12006"/>
                  </a:cubicBezTo>
                  <a:lnTo>
                    <a:pt x="433" y="12006"/>
                  </a:lnTo>
                  <a:lnTo>
                    <a:pt x="433" y="5834"/>
                  </a:lnTo>
                  <a:cubicBezTo>
                    <a:pt x="433" y="5679"/>
                    <a:pt x="325" y="5602"/>
                    <a:pt x="217" y="5602"/>
                  </a:cubicBezTo>
                  <a:cubicBezTo>
                    <a:pt x="109" y="5602"/>
                    <a:pt x="1" y="5679"/>
                    <a:pt x="1" y="5834"/>
                  </a:cubicBezTo>
                  <a:lnTo>
                    <a:pt x="1" y="13426"/>
                  </a:lnTo>
                  <a:cubicBezTo>
                    <a:pt x="1" y="14012"/>
                    <a:pt x="463" y="14475"/>
                    <a:pt x="1081" y="14475"/>
                  </a:cubicBezTo>
                  <a:lnTo>
                    <a:pt x="11944" y="14475"/>
                  </a:lnTo>
                  <a:cubicBezTo>
                    <a:pt x="12222" y="14475"/>
                    <a:pt x="12222" y="14043"/>
                    <a:pt x="11944" y="14043"/>
                  </a:cubicBezTo>
                  <a:lnTo>
                    <a:pt x="8642" y="14043"/>
                  </a:lnTo>
                  <a:cubicBezTo>
                    <a:pt x="8395" y="14043"/>
                    <a:pt x="8210" y="13858"/>
                    <a:pt x="8210" y="13611"/>
                  </a:cubicBezTo>
                  <a:lnTo>
                    <a:pt x="8210" y="9414"/>
                  </a:lnTo>
                  <a:lnTo>
                    <a:pt x="14043" y="9414"/>
                  </a:lnTo>
                  <a:lnTo>
                    <a:pt x="14043" y="13611"/>
                  </a:lnTo>
                  <a:cubicBezTo>
                    <a:pt x="14043" y="13858"/>
                    <a:pt x="13858" y="14043"/>
                    <a:pt x="13611" y="14043"/>
                  </a:cubicBezTo>
                  <a:lnTo>
                    <a:pt x="13117" y="14043"/>
                  </a:lnTo>
                  <a:cubicBezTo>
                    <a:pt x="12839" y="14043"/>
                    <a:pt x="12839" y="14475"/>
                    <a:pt x="13117" y="14475"/>
                  </a:cubicBezTo>
                  <a:lnTo>
                    <a:pt x="13611" y="14475"/>
                  </a:lnTo>
                  <a:cubicBezTo>
                    <a:pt x="14104" y="14475"/>
                    <a:pt x="14475" y="14105"/>
                    <a:pt x="14475" y="13611"/>
                  </a:cubicBezTo>
                  <a:lnTo>
                    <a:pt x="14475" y="8642"/>
                  </a:lnTo>
                  <a:cubicBezTo>
                    <a:pt x="14475" y="8148"/>
                    <a:pt x="14104" y="7778"/>
                    <a:pt x="13641" y="7778"/>
                  </a:cubicBezTo>
                  <a:lnTo>
                    <a:pt x="9784" y="7778"/>
                  </a:lnTo>
                  <a:lnTo>
                    <a:pt x="9784" y="3581"/>
                  </a:lnTo>
                  <a:cubicBezTo>
                    <a:pt x="9784" y="3457"/>
                    <a:pt x="9660" y="3365"/>
                    <a:pt x="9568" y="3365"/>
                  </a:cubicBezTo>
                  <a:lnTo>
                    <a:pt x="7191" y="3365"/>
                  </a:lnTo>
                  <a:lnTo>
                    <a:pt x="7191" y="2099"/>
                  </a:lnTo>
                  <a:cubicBezTo>
                    <a:pt x="7191" y="927"/>
                    <a:pt x="6235" y="1"/>
                    <a:pt x="509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2" name="Google Shape;12432;p23"/>
            <p:cNvSpPr/>
            <p:nvPr/>
          </p:nvSpPr>
          <p:spPr>
            <a:xfrm>
              <a:off x="6483950" y="3822850"/>
              <a:ext cx="88575" cy="67175"/>
            </a:xfrm>
            <a:custGeom>
              <a:avLst/>
              <a:gdLst/>
              <a:ahLst/>
              <a:cxnLst/>
              <a:rect l="l" t="t" r="r" b="b"/>
              <a:pathLst>
                <a:path w="3543" h="2687" extrusionOk="0">
                  <a:moveTo>
                    <a:pt x="1787" y="456"/>
                  </a:moveTo>
                  <a:cubicBezTo>
                    <a:pt x="1941" y="456"/>
                    <a:pt x="2095" y="487"/>
                    <a:pt x="2250" y="580"/>
                  </a:cubicBezTo>
                  <a:lnTo>
                    <a:pt x="1015" y="1814"/>
                  </a:lnTo>
                  <a:cubicBezTo>
                    <a:pt x="799" y="1444"/>
                    <a:pt x="861" y="1012"/>
                    <a:pt x="1139" y="703"/>
                  </a:cubicBezTo>
                  <a:cubicBezTo>
                    <a:pt x="1324" y="549"/>
                    <a:pt x="1540" y="456"/>
                    <a:pt x="1787" y="456"/>
                  </a:cubicBezTo>
                  <a:close/>
                  <a:moveTo>
                    <a:pt x="2558" y="858"/>
                  </a:moveTo>
                  <a:lnTo>
                    <a:pt x="2558" y="858"/>
                  </a:lnTo>
                  <a:cubicBezTo>
                    <a:pt x="2774" y="1228"/>
                    <a:pt x="2713" y="1660"/>
                    <a:pt x="2404" y="1969"/>
                  </a:cubicBezTo>
                  <a:cubicBezTo>
                    <a:pt x="2239" y="2133"/>
                    <a:pt x="2010" y="2222"/>
                    <a:pt x="1779" y="2222"/>
                  </a:cubicBezTo>
                  <a:cubicBezTo>
                    <a:pt x="1621" y="2222"/>
                    <a:pt x="1462" y="2180"/>
                    <a:pt x="1324" y="2092"/>
                  </a:cubicBezTo>
                  <a:lnTo>
                    <a:pt x="2558" y="858"/>
                  </a:lnTo>
                  <a:close/>
                  <a:moveTo>
                    <a:pt x="1766" y="1"/>
                  </a:moveTo>
                  <a:cubicBezTo>
                    <a:pt x="793" y="1"/>
                    <a:pt x="0" y="1148"/>
                    <a:pt x="707" y="2123"/>
                  </a:cubicBezTo>
                  <a:lnTo>
                    <a:pt x="521" y="2308"/>
                  </a:lnTo>
                  <a:cubicBezTo>
                    <a:pt x="429" y="2401"/>
                    <a:pt x="429" y="2524"/>
                    <a:pt x="521" y="2617"/>
                  </a:cubicBezTo>
                  <a:cubicBezTo>
                    <a:pt x="552" y="2663"/>
                    <a:pt x="598" y="2686"/>
                    <a:pt x="649" y="2686"/>
                  </a:cubicBezTo>
                  <a:cubicBezTo>
                    <a:pt x="699" y="2686"/>
                    <a:pt x="753" y="2663"/>
                    <a:pt x="799" y="2617"/>
                  </a:cubicBezTo>
                  <a:lnTo>
                    <a:pt x="1015" y="2401"/>
                  </a:lnTo>
                  <a:cubicBezTo>
                    <a:pt x="1269" y="2590"/>
                    <a:pt x="1537" y="2671"/>
                    <a:pt x="1793" y="2671"/>
                  </a:cubicBezTo>
                  <a:cubicBezTo>
                    <a:pt x="2750" y="2671"/>
                    <a:pt x="3542" y="1529"/>
                    <a:pt x="2836" y="580"/>
                  </a:cubicBezTo>
                  <a:lnTo>
                    <a:pt x="3052" y="364"/>
                  </a:lnTo>
                  <a:cubicBezTo>
                    <a:pt x="3114" y="302"/>
                    <a:pt x="3114" y="148"/>
                    <a:pt x="3052" y="86"/>
                  </a:cubicBezTo>
                  <a:cubicBezTo>
                    <a:pt x="3006" y="40"/>
                    <a:pt x="2952" y="17"/>
                    <a:pt x="2898" y="17"/>
                  </a:cubicBezTo>
                  <a:cubicBezTo>
                    <a:pt x="2844" y="17"/>
                    <a:pt x="2790" y="40"/>
                    <a:pt x="2743" y="86"/>
                  </a:cubicBezTo>
                  <a:lnTo>
                    <a:pt x="2558" y="271"/>
                  </a:lnTo>
                  <a:cubicBezTo>
                    <a:pt x="2298" y="83"/>
                    <a:pt x="2026" y="1"/>
                    <a:pt x="176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33" name="Google Shape;12433;p23"/>
          <p:cNvGrpSpPr/>
          <p:nvPr/>
        </p:nvGrpSpPr>
        <p:grpSpPr>
          <a:xfrm>
            <a:off x="8355376" y="2354375"/>
            <a:ext cx="487633" cy="482533"/>
            <a:chOff x="5504000" y="3563425"/>
            <a:chExt cx="365725" cy="361900"/>
          </a:xfrm>
        </p:grpSpPr>
        <p:sp>
          <p:nvSpPr>
            <p:cNvPr id="12434" name="Google Shape;12434;p23"/>
            <p:cNvSpPr/>
            <p:nvPr/>
          </p:nvSpPr>
          <p:spPr>
            <a:xfrm>
              <a:off x="5564950" y="3631200"/>
              <a:ext cx="243050" cy="227000"/>
            </a:xfrm>
            <a:custGeom>
              <a:avLst/>
              <a:gdLst/>
              <a:ahLst/>
              <a:cxnLst/>
              <a:rect l="l" t="t" r="r" b="b"/>
              <a:pathLst>
                <a:path w="9722" h="9080" extrusionOk="0">
                  <a:moveTo>
                    <a:pt x="5247" y="2444"/>
                  </a:moveTo>
                  <a:cubicBezTo>
                    <a:pt x="5339" y="2629"/>
                    <a:pt x="5432" y="2783"/>
                    <a:pt x="5586" y="2907"/>
                  </a:cubicBezTo>
                  <a:cubicBezTo>
                    <a:pt x="5833" y="3154"/>
                    <a:pt x="6203" y="3339"/>
                    <a:pt x="6574" y="3370"/>
                  </a:cubicBezTo>
                  <a:lnTo>
                    <a:pt x="6574" y="3740"/>
                  </a:lnTo>
                  <a:cubicBezTo>
                    <a:pt x="6574" y="4604"/>
                    <a:pt x="5864" y="5283"/>
                    <a:pt x="5031" y="5283"/>
                  </a:cubicBezTo>
                  <a:lnTo>
                    <a:pt x="4722" y="5283"/>
                  </a:lnTo>
                  <a:cubicBezTo>
                    <a:pt x="3858" y="5283"/>
                    <a:pt x="3179" y="4604"/>
                    <a:pt x="3179" y="3740"/>
                  </a:cubicBezTo>
                  <a:lnTo>
                    <a:pt x="3148" y="3771"/>
                  </a:lnTo>
                  <a:lnTo>
                    <a:pt x="3148" y="3370"/>
                  </a:lnTo>
                  <a:lnTo>
                    <a:pt x="3673" y="3370"/>
                  </a:lnTo>
                  <a:cubicBezTo>
                    <a:pt x="4167" y="3370"/>
                    <a:pt x="4629" y="3184"/>
                    <a:pt x="4969" y="2814"/>
                  </a:cubicBezTo>
                  <a:cubicBezTo>
                    <a:pt x="5062" y="2722"/>
                    <a:pt x="5154" y="2567"/>
                    <a:pt x="5247" y="2444"/>
                  </a:cubicBezTo>
                  <a:close/>
                  <a:moveTo>
                    <a:pt x="5339" y="5746"/>
                  </a:moveTo>
                  <a:lnTo>
                    <a:pt x="5339" y="6548"/>
                  </a:lnTo>
                  <a:cubicBezTo>
                    <a:pt x="5339" y="6857"/>
                    <a:pt x="5108" y="7011"/>
                    <a:pt x="4876" y="7011"/>
                  </a:cubicBezTo>
                  <a:cubicBezTo>
                    <a:pt x="4645" y="7011"/>
                    <a:pt x="4413" y="6857"/>
                    <a:pt x="4413" y="6548"/>
                  </a:cubicBezTo>
                  <a:lnTo>
                    <a:pt x="4413" y="5746"/>
                  </a:lnTo>
                  <a:lnTo>
                    <a:pt x="4722" y="5746"/>
                  </a:lnTo>
                  <a:cubicBezTo>
                    <a:pt x="4784" y="5756"/>
                    <a:pt x="4849" y="5760"/>
                    <a:pt x="4916" y="5760"/>
                  </a:cubicBezTo>
                  <a:cubicBezTo>
                    <a:pt x="5051" y="5760"/>
                    <a:pt x="5195" y="5746"/>
                    <a:pt x="5339" y="5746"/>
                  </a:cubicBezTo>
                  <a:close/>
                  <a:moveTo>
                    <a:pt x="3981" y="6394"/>
                  </a:moveTo>
                  <a:lnTo>
                    <a:pt x="3981" y="6548"/>
                  </a:lnTo>
                  <a:cubicBezTo>
                    <a:pt x="3981" y="7135"/>
                    <a:pt x="4421" y="7428"/>
                    <a:pt x="4861" y="7428"/>
                  </a:cubicBezTo>
                  <a:cubicBezTo>
                    <a:pt x="5301" y="7428"/>
                    <a:pt x="5741" y="7135"/>
                    <a:pt x="5741" y="6548"/>
                  </a:cubicBezTo>
                  <a:lnTo>
                    <a:pt x="5741" y="6425"/>
                  </a:lnTo>
                  <a:lnTo>
                    <a:pt x="6358" y="6425"/>
                  </a:lnTo>
                  <a:cubicBezTo>
                    <a:pt x="7129" y="6425"/>
                    <a:pt x="7747" y="7042"/>
                    <a:pt x="7747" y="7814"/>
                  </a:cubicBezTo>
                  <a:lnTo>
                    <a:pt x="7747" y="8647"/>
                  </a:lnTo>
                  <a:lnTo>
                    <a:pt x="1975" y="8647"/>
                  </a:lnTo>
                  <a:lnTo>
                    <a:pt x="1975" y="7783"/>
                  </a:lnTo>
                  <a:cubicBezTo>
                    <a:pt x="1975" y="7011"/>
                    <a:pt x="2593" y="6394"/>
                    <a:pt x="3364" y="6394"/>
                  </a:cubicBezTo>
                  <a:close/>
                  <a:moveTo>
                    <a:pt x="4733" y="1"/>
                  </a:moveTo>
                  <a:cubicBezTo>
                    <a:pt x="4318" y="1"/>
                    <a:pt x="3906" y="117"/>
                    <a:pt x="3518" y="283"/>
                  </a:cubicBezTo>
                  <a:cubicBezTo>
                    <a:pt x="3277" y="391"/>
                    <a:pt x="3385" y="708"/>
                    <a:pt x="3600" y="708"/>
                  </a:cubicBezTo>
                  <a:cubicBezTo>
                    <a:pt x="3633" y="708"/>
                    <a:pt x="3667" y="701"/>
                    <a:pt x="3704" y="685"/>
                  </a:cubicBezTo>
                  <a:cubicBezTo>
                    <a:pt x="4074" y="500"/>
                    <a:pt x="4475" y="407"/>
                    <a:pt x="4876" y="407"/>
                  </a:cubicBezTo>
                  <a:cubicBezTo>
                    <a:pt x="6296" y="407"/>
                    <a:pt x="7438" y="1580"/>
                    <a:pt x="7438" y="2999"/>
                  </a:cubicBezTo>
                  <a:cubicBezTo>
                    <a:pt x="7438" y="3184"/>
                    <a:pt x="7438" y="3401"/>
                    <a:pt x="7407" y="3617"/>
                  </a:cubicBezTo>
                  <a:cubicBezTo>
                    <a:pt x="7284" y="4450"/>
                    <a:pt x="7129" y="5592"/>
                    <a:pt x="8364" y="6240"/>
                  </a:cubicBezTo>
                  <a:cubicBezTo>
                    <a:pt x="8981" y="6548"/>
                    <a:pt x="9259" y="7258"/>
                    <a:pt x="9012" y="7906"/>
                  </a:cubicBezTo>
                  <a:cubicBezTo>
                    <a:pt x="8888" y="8308"/>
                    <a:pt x="8549" y="8585"/>
                    <a:pt x="8179" y="8647"/>
                  </a:cubicBezTo>
                  <a:lnTo>
                    <a:pt x="8179" y="7783"/>
                  </a:lnTo>
                  <a:cubicBezTo>
                    <a:pt x="8179" y="6764"/>
                    <a:pt x="7345" y="5962"/>
                    <a:pt x="6358" y="5962"/>
                  </a:cubicBezTo>
                  <a:lnTo>
                    <a:pt x="5741" y="5962"/>
                  </a:lnTo>
                  <a:lnTo>
                    <a:pt x="5741" y="5592"/>
                  </a:lnTo>
                  <a:cubicBezTo>
                    <a:pt x="6481" y="5283"/>
                    <a:pt x="6975" y="4542"/>
                    <a:pt x="6975" y="3740"/>
                  </a:cubicBezTo>
                  <a:lnTo>
                    <a:pt x="6975" y="3154"/>
                  </a:lnTo>
                  <a:cubicBezTo>
                    <a:pt x="6975" y="3030"/>
                    <a:pt x="6882" y="2938"/>
                    <a:pt x="6759" y="2938"/>
                  </a:cubicBezTo>
                  <a:cubicBezTo>
                    <a:pt x="6742" y="2938"/>
                    <a:pt x="6725" y="2939"/>
                    <a:pt x="6708" y="2939"/>
                  </a:cubicBezTo>
                  <a:cubicBezTo>
                    <a:pt x="5992" y="2939"/>
                    <a:pt x="5433" y="2303"/>
                    <a:pt x="5463" y="1580"/>
                  </a:cubicBezTo>
                  <a:cubicBezTo>
                    <a:pt x="5463" y="1410"/>
                    <a:pt x="5355" y="1325"/>
                    <a:pt x="5251" y="1325"/>
                  </a:cubicBezTo>
                  <a:cubicBezTo>
                    <a:pt x="5146" y="1325"/>
                    <a:pt x="5046" y="1410"/>
                    <a:pt x="5062" y="1580"/>
                  </a:cubicBezTo>
                  <a:cubicBezTo>
                    <a:pt x="5031" y="1950"/>
                    <a:pt x="4876" y="2259"/>
                    <a:pt x="4629" y="2506"/>
                  </a:cubicBezTo>
                  <a:cubicBezTo>
                    <a:pt x="4383" y="2783"/>
                    <a:pt x="4043" y="2938"/>
                    <a:pt x="3673" y="2938"/>
                  </a:cubicBezTo>
                  <a:lnTo>
                    <a:pt x="2963" y="2938"/>
                  </a:lnTo>
                  <a:cubicBezTo>
                    <a:pt x="2839" y="2938"/>
                    <a:pt x="2747" y="3030"/>
                    <a:pt x="2747" y="3154"/>
                  </a:cubicBezTo>
                  <a:lnTo>
                    <a:pt x="2747" y="3740"/>
                  </a:lnTo>
                  <a:cubicBezTo>
                    <a:pt x="2747" y="4542"/>
                    <a:pt x="3241" y="5283"/>
                    <a:pt x="3981" y="5592"/>
                  </a:cubicBezTo>
                  <a:lnTo>
                    <a:pt x="3981" y="5962"/>
                  </a:lnTo>
                  <a:lnTo>
                    <a:pt x="3364" y="5962"/>
                  </a:lnTo>
                  <a:cubicBezTo>
                    <a:pt x="2346" y="5962"/>
                    <a:pt x="1543" y="6764"/>
                    <a:pt x="1543" y="7783"/>
                  </a:cubicBezTo>
                  <a:lnTo>
                    <a:pt x="1543" y="8647"/>
                  </a:lnTo>
                  <a:cubicBezTo>
                    <a:pt x="1142" y="8554"/>
                    <a:pt x="833" y="8277"/>
                    <a:pt x="710" y="7906"/>
                  </a:cubicBezTo>
                  <a:cubicBezTo>
                    <a:pt x="463" y="7258"/>
                    <a:pt x="741" y="6518"/>
                    <a:pt x="1358" y="6209"/>
                  </a:cubicBezTo>
                  <a:cubicBezTo>
                    <a:pt x="2593" y="5561"/>
                    <a:pt x="2438" y="4419"/>
                    <a:pt x="2315" y="3586"/>
                  </a:cubicBezTo>
                  <a:cubicBezTo>
                    <a:pt x="2284" y="3401"/>
                    <a:pt x="2284" y="3184"/>
                    <a:pt x="2253" y="2968"/>
                  </a:cubicBezTo>
                  <a:cubicBezTo>
                    <a:pt x="2253" y="2413"/>
                    <a:pt x="2438" y="1857"/>
                    <a:pt x="2809" y="1395"/>
                  </a:cubicBezTo>
                  <a:cubicBezTo>
                    <a:pt x="2921" y="1237"/>
                    <a:pt x="2788" y="1064"/>
                    <a:pt x="2637" y="1064"/>
                  </a:cubicBezTo>
                  <a:cubicBezTo>
                    <a:pt x="2580" y="1064"/>
                    <a:pt x="2520" y="1089"/>
                    <a:pt x="2469" y="1148"/>
                  </a:cubicBezTo>
                  <a:cubicBezTo>
                    <a:pt x="2068" y="1672"/>
                    <a:pt x="1852" y="2320"/>
                    <a:pt x="1852" y="2968"/>
                  </a:cubicBezTo>
                  <a:cubicBezTo>
                    <a:pt x="1852" y="3184"/>
                    <a:pt x="1852" y="3431"/>
                    <a:pt x="1914" y="3647"/>
                  </a:cubicBezTo>
                  <a:cubicBezTo>
                    <a:pt x="2006" y="4481"/>
                    <a:pt x="2130" y="5345"/>
                    <a:pt x="1173" y="5839"/>
                  </a:cubicBezTo>
                  <a:cubicBezTo>
                    <a:pt x="340" y="6240"/>
                    <a:pt x="0" y="7197"/>
                    <a:pt x="309" y="8030"/>
                  </a:cubicBezTo>
                  <a:cubicBezTo>
                    <a:pt x="494" y="8616"/>
                    <a:pt x="1019" y="9048"/>
                    <a:pt x="1636" y="9079"/>
                  </a:cubicBezTo>
                  <a:lnTo>
                    <a:pt x="7963" y="9079"/>
                  </a:lnTo>
                  <a:cubicBezTo>
                    <a:pt x="8611" y="9079"/>
                    <a:pt x="9197" y="8678"/>
                    <a:pt x="9413" y="8030"/>
                  </a:cubicBezTo>
                  <a:cubicBezTo>
                    <a:pt x="9413" y="7999"/>
                    <a:pt x="9444" y="7968"/>
                    <a:pt x="9444" y="7906"/>
                  </a:cubicBezTo>
                  <a:cubicBezTo>
                    <a:pt x="9722" y="7104"/>
                    <a:pt x="9320" y="6240"/>
                    <a:pt x="8580" y="5839"/>
                  </a:cubicBezTo>
                  <a:cubicBezTo>
                    <a:pt x="7623" y="5345"/>
                    <a:pt x="7716" y="4481"/>
                    <a:pt x="7839" y="3647"/>
                  </a:cubicBezTo>
                  <a:cubicBezTo>
                    <a:pt x="7870" y="3431"/>
                    <a:pt x="7870" y="3184"/>
                    <a:pt x="7901" y="2968"/>
                  </a:cubicBezTo>
                  <a:cubicBezTo>
                    <a:pt x="7870" y="1321"/>
                    <a:pt x="6573" y="5"/>
                    <a:pt x="4933" y="5"/>
                  </a:cubicBezTo>
                  <a:cubicBezTo>
                    <a:pt x="4914" y="5"/>
                    <a:pt x="4895" y="5"/>
                    <a:pt x="4876" y="6"/>
                  </a:cubicBezTo>
                  <a:cubicBezTo>
                    <a:pt x="4829" y="3"/>
                    <a:pt x="4781" y="1"/>
                    <a:pt x="473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5" name="Google Shape;12435;p23"/>
            <p:cNvSpPr/>
            <p:nvPr/>
          </p:nvSpPr>
          <p:spPr>
            <a:xfrm>
              <a:off x="5544875" y="3839250"/>
              <a:ext cx="49400" cy="46725"/>
            </a:xfrm>
            <a:custGeom>
              <a:avLst/>
              <a:gdLst/>
              <a:ahLst/>
              <a:cxnLst/>
              <a:rect l="l" t="t" r="r" b="b"/>
              <a:pathLst>
                <a:path w="1976" h="1869" extrusionOk="0">
                  <a:moveTo>
                    <a:pt x="201" y="1"/>
                  </a:moveTo>
                  <a:cubicBezTo>
                    <a:pt x="101" y="1"/>
                    <a:pt x="1" y="78"/>
                    <a:pt x="1" y="232"/>
                  </a:cubicBezTo>
                  <a:lnTo>
                    <a:pt x="1" y="1004"/>
                  </a:lnTo>
                  <a:cubicBezTo>
                    <a:pt x="1" y="1467"/>
                    <a:pt x="371" y="1868"/>
                    <a:pt x="865" y="1868"/>
                  </a:cubicBezTo>
                  <a:lnTo>
                    <a:pt x="1667" y="1868"/>
                  </a:lnTo>
                  <a:cubicBezTo>
                    <a:pt x="1976" y="1868"/>
                    <a:pt x="1976" y="1436"/>
                    <a:pt x="1667" y="1436"/>
                  </a:cubicBezTo>
                  <a:lnTo>
                    <a:pt x="865" y="1436"/>
                  </a:lnTo>
                  <a:cubicBezTo>
                    <a:pt x="618" y="1436"/>
                    <a:pt x="402" y="1251"/>
                    <a:pt x="402" y="1004"/>
                  </a:cubicBezTo>
                  <a:lnTo>
                    <a:pt x="402" y="232"/>
                  </a:lnTo>
                  <a:cubicBezTo>
                    <a:pt x="402" y="78"/>
                    <a:pt x="302" y="1"/>
                    <a:pt x="2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6" name="Google Shape;12436;p23"/>
            <p:cNvSpPr/>
            <p:nvPr/>
          </p:nvSpPr>
          <p:spPr>
            <a:xfrm>
              <a:off x="5780200" y="3838500"/>
              <a:ext cx="47875" cy="47475"/>
            </a:xfrm>
            <a:custGeom>
              <a:avLst/>
              <a:gdLst/>
              <a:ahLst/>
              <a:cxnLst/>
              <a:rect l="l" t="t" r="r" b="b"/>
              <a:pathLst>
                <a:path w="1915" h="1899" extrusionOk="0">
                  <a:moveTo>
                    <a:pt x="1713" y="0"/>
                  </a:moveTo>
                  <a:cubicBezTo>
                    <a:pt x="1613" y="0"/>
                    <a:pt x="1513" y="77"/>
                    <a:pt x="1513" y="232"/>
                  </a:cubicBezTo>
                  <a:lnTo>
                    <a:pt x="1513" y="1034"/>
                  </a:lnTo>
                  <a:cubicBezTo>
                    <a:pt x="1513" y="1281"/>
                    <a:pt x="1297" y="1466"/>
                    <a:pt x="1050" y="1466"/>
                  </a:cubicBezTo>
                  <a:lnTo>
                    <a:pt x="278" y="1466"/>
                  </a:lnTo>
                  <a:cubicBezTo>
                    <a:pt x="1" y="1466"/>
                    <a:pt x="1" y="1898"/>
                    <a:pt x="278" y="1898"/>
                  </a:cubicBezTo>
                  <a:lnTo>
                    <a:pt x="1050" y="1898"/>
                  </a:lnTo>
                  <a:cubicBezTo>
                    <a:pt x="1544" y="1898"/>
                    <a:pt x="1914" y="1497"/>
                    <a:pt x="1914" y="1034"/>
                  </a:cubicBezTo>
                  <a:lnTo>
                    <a:pt x="1914" y="232"/>
                  </a:lnTo>
                  <a:cubicBezTo>
                    <a:pt x="1914" y="77"/>
                    <a:pt x="1814" y="0"/>
                    <a:pt x="171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7" name="Google Shape;12437;p23"/>
            <p:cNvSpPr/>
            <p:nvPr/>
          </p:nvSpPr>
          <p:spPr>
            <a:xfrm>
              <a:off x="5781750" y="3602000"/>
              <a:ext cx="47075" cy="46725"/>
            </a:xfrm>
            <a:custGeom>
              <a:avLst/>
              <a:gdLst/>
              <a:ahLst/>
              <a:cxnLst/>
              <a:rect l="l" t="t" r="r" b="b"/>
              <a:pathLst>
                <a:path w="1883" h="1869" extrusionOk="0">
                  <a:moveTo>
                    <a:pt x="309" y="1"/>
                  </a:moveTo>
                  <a:cubicBezTo>
                    <a:pt x="0" y="1"/>
                    <a:pt x="0" y="433"/>
                    <a:pt x="309" y="433"/>
                  </a:cubicBezTo>
                  <a:lnTo>
                    <a:pt x="988" y="433"/>
                  </a:lnTo>
                  <a:cubicBezTo>
                    <a:pt x="1235" y="433"/>
                    <a:pt x="1451" y="618"/>
                    <a:pt x="1451" y="865"/>
                  </a:cubicBezTo>
                  <a:lnTo>
                    <a:pt x="1451" y="1637"/>
                  </a:lnTo>
                  <a:cubicBezTo>
                    <a:pt x="1451" y="1791"/>
                    <a:pt x="1559" y="1868"/>
                    <a:pt x="1667" y="1868"/>
                  </a:cubicBezTo>
                  <a:cubicBezTo>
                    <a:pt x="1775" y="1868"/>
                    <a:pt x="1883" y="1791"/>
                    <a:pt x="1883" y="1637"/>
                  </a:cubicBezTo>
                  <a:lnTo>
                    <a:pt x="1883" y="865"/>
                  </a:lnTo>
                  <a:cubicBezTo>
                    <a:pt x="1883" y="402"/>
                    <a:pt x="1482" y="1"/>
                    <a:pt x="98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8" name="Google Shape;12438;p23"/>
            <p:cNvSpPr/>
            <p:nvPr/>
          </p:nvSpPr>
          <p:spPr>
            <a:xfrm>
              <a:off x="5544875" y="3602775"/>
              <a:ext cx="46325" cy="45175"/>
            </a:xfrm>
            <a:custGeom>
              <a:avLst/>
              <a:gdLst/>
              <a:ahLst/>
              <a:cxnLst/>
              <a:rect l="l" t="t" r="r" b="b"/>
              <a:pathLst>
                <a:path w="1853" h="1807" extrusionOk="0">
                  <a:moveTo>
                    <a:pt x="865" y="1"/>
                  </a:moveTo>
                  <a:cubicBezTo>
                    <a:pt x="371" y="1"/>
                    <a:pt x="1" y="371"/>
                    <a:pt x="1" y="865"/>
                  </a:cubicBezTo>
                  <a:lnTo>
                    <a:pt x="1" y="1575"/>
                  </a:lnTo>
                  <a:cubicBezTo>
                    <a:pt x="1" y="1729"/>
                    <a:pt x="101" y="1806"/>
                    <a:pt x="201" y="1806"/>
                  </a:cubicBezTo>
                  <a:cubicBezTo>
                    <a:pt x="302" y="1806"/>
                    <a:pt x="402" y="1729"/>
                    <a:pt x="402" y="1575"/>
                  </a:cubicBezTo>
                  <a:lnTo>
                    <a:pt x="402" y="865"/>
                  </a:lnTo>
                  <a:cubicBezTo>
                    <a:pt x="402" y="618"/>
                    <a:pt x="618" y="402"/>
                    <a:pt x="865" y="402"/>
                  </a:cubicBezTo>
                  <a:lnTo>
                    <a:pt x="1575" y="402"/>
                  </a:lnTo>
                  <a:cubicBezTo>
                    <a:pt x="1853" y="402"/>
                    <a:pt x="1853" y="1"/>
                    <a:pt x="157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39" name="Google Shape;12439;p23"/>
            <p:cNvSpPr/>
            <p:nvPr/>
          </p:nvSpPr>
          <p:spPr>
            <a:xfrm>
              <a:off x="5504000" y="3563425"/>
              <a:ext cx="365725" cy="361900"/>
            </a:xfrm>
            <a:custGeom>
              <a:avLst/>
              <a:gdLst/>
              <a:ahLst/>
              <a:cxnLst/>
              <a:rect l="l" t="t" r="r" b="b"/>
              <a:pathLst>
                <a:path w="14629" h="14476" extrusionOk="0">
                  <a:moveTo>
                    <a:pt x="7314" y="1"/>
                  </a:moveTo>
                  <a:cubicBezTo>
                    <a:pt x="7191" y="1"/>
                    <a:pt x="7098" y="93"/>
                    <a:pt x="7098" y="217"/>
                  </a:cubicBezTo>
                  <a:lnTo>
                    <a:pt x="7098" y="711"/>
                  </a:lnTo>
                  <a:lnTo>
                    <a:pt x="2407" y="711"/>
                  </a:lnTo>
                  <a:cubicBezTo>
                    <a:pt x="1512" y="711"/>
                    <a:pt x="772" y="1451"/>
                    <a:pt x="772" y="2346"/>
                  </a:cubicBezTo>
                  <a:lnTo>
                    <a:pt x="772" y="7037"/>
                  </a:lnTo>
                  <a:lnTo>
                    <a:pt x="278" y="7037"/>
                  </a:lnTo>
                  <a:cubicBezTo>
                    <a:pt x="0" y="7037"/>
                    <a:pt x="0" y="7439"/>
                    <a:pt x="278" y="7439"/>
                  </a:cubicBezTo>
                  <a:lnTo>
                    <a:pt x="772" y="7439"/>
                  </a:lnTo>
                  <a:lnTo>
                    <a:pt x="772" y="12130"/>
                  </a:lnTo>
                  <a:cubicBezTo>
                    <a:pt x="772" y="13025"/>
                    <a:pt x="1512" y="13765"/>
                    <a:pt x="2407" y="13765"/>
                  </a:cubicBezTo>
                  <a:lnTo>
                    <a:pt x="7098" y="13765"/>
                  </a:lnTo>
                  <a:lnTo>
                    <a:pt x="7098" y="14290"/>
                  </a:lnTo>
                  <a:cubicBezTo>
                    <a:pt x="7098" y="14382"/>
                    <a:pt x="7191" y="14475"/>
                    <a:pt x="7314" y="14475"/>
                  </a:cubicBezTo>
                  <a:cubicBezTo>
                    <a:pt x="7407" y="14475"/>
                    <a:pt x="7530" y="14382"/>
                    <a:pt x="7530" y="14290"/>
                  </a:cubicBezTo>
                  <a:lnTo>
                    <a:pt x="7530" y="13765"/>
                  </a:lnTo>
                  <a:lnTo>
                    <a:pt x="9999" y="13765"/>
                  </a:lnTo>
                  <a:cubicBezTo>
                    <a:pt x="10277" y="13765"/>
                    <a:pt x="10277" y="13364"/>
                    <a:pt x="9999" y="13364"/>
                  </a:cubicBezTo>
                  <a:lnTo>
                    <a:pt x="7530" y="13364"/>
                  </a:lnTo>
                  <a:lnTo>
                    <a:pt x="7530" y="12901"/>
                  </a:lnTo>
                  <a:cubicBezTo>
                    <a:pt x="7530" y="12778"/>
                    <a:pt x="7407" y="12685"/>
                    <a:pt x="7314" y="12685"/>
                  </a:cubicBezTo>
                  <a:cubicBezTo>
                    <a:pt x="7191" y="12685"/>
                    <a:pt x="7098" y="12778"/>
                    <a:pt x="7098" y="12901"/>
                  </a:cubicBezTo>
                  <a:lnTo>
                    <a:pt x="7098" y="13333"/>
                  </a:lnTo>
                  <a:lnTo>
                    <a:pt x="2407" y="13333"/>
                  </a:lnTo>
                  <a:cubicBezTo>
                    <a:pt x="1728" y="13333"/>
                    <a:pt x="1204" y="12809"/>
                    <a:pt x="1204" y="12130"/>
                  </a:cubicBezTo>
                  <a:lnTo>
                    <a:pt x="1204" y="7439"/>
                  </a:lnTo>
                  <a:lnTo>
                    <a:pt x="1636" y="7439"/>
                  </a:lnTo>
                  <a:cubicBezTo>
                    <a:pt x="1914" y="7439"/>
                    <a:pt x="1914" y="7037"/>
                    <a:pt x="1636" y="7037"/>
                  </a:cubicBezTo>
                  <a:lnTo>
                    <a:pt x="1204" y="7037"/>
                  </a:lnTo>
                  <a:lnTo>
                    <a:pt x="1204" y="2316"/>
                  </a:lnTo>
                  <a:cubicBezTo>
                    <a:pt x="1204" y="1667"/>
                    <a:pt x="1728" y="1112"/>
                    <a:pt x="2407" y="1112"/>
                  </a:cubicBezTo>
                  <a:lnTo>
                    <a:pt x="7098" y="1112"/>
                  </a:lnTo>
                  <a:lnTo>
                    <a:pt x="7098" y="1575"/>
                  </a:lnTo>
                  <a:cubicBezTo>
                    <a:pt x="7098" y="1698"/>
                    <a:pt x="7191" y="1791"/>
                    <a:pt x="7314" y="1791"/>
                  </a:cubicBezTo>
                  <a:cubicBezTo>
                    <a:pt x="7407" y="1791"/>
                    <a:pt x="7530" y="1698"/>
                    <a:pt x="7530" y="1575"/>
                  </a:cubicBezTo>
                  <a:lnTo>
                    <a:pt x="7530" y="1174"/>
                  </a:lnTo>
                  <a:lnTo>
                    <a:pt x="12221" y="1174"/>
                  </a:lnTo>
                  <a:cubicBezTo>
                    <a:pt x="12870" y="1174"/>
                    <a:pt x="13394" y="1698"/>
                    <a:pt x="13394" y="2346"/>
                  </a:cubicBezTo>
                  <a:lnTo>
                    <a:pt x="13394" y="7037"/>
                  </a:lnTo>
                  <a:lnTo>
                    <a:pt x="12962" y="7037"/>
                  </a:lnTo>
                  <a:cubicBezTo>
                    <a:pt x="12684" y="7037"/>
                    <a:pt x="12684" y="7439"/>
                    <a:pt x="12962" y="7439"/>
                  </a:cubicBezTo>
                  <a:lnTo>
                    <a:pt x="13394" y="7439"/>
                  </a:lnTo>
                  <a:lnTo>
                    <a:pt x="13394" y="12130"/>
                  </a:lnTo>
                  <a:cubicBezTo>
                    <a:pt x="13394" y="12809"/>
                    <a:pt x="12870" y="13333"/>
                    <a:pt x="12221" y="13333"/>
                  </a:cubicBezTo>
                  <a:lnTo>
                    <a:pt x="11326" y="13333"/>
                  </a:lnTo>
                  <a:cubicBezTo>
                    <a:pt x="11049" y="13333"/>
                    <a:pt x="11049" y="13765"/>
                    <a:pt x="11326" y="13765"/>
                  </a:cubicBezTo>
                  <a:lnTo>
                    <a:pt x="12221" y="13765"/>
                  </a:lnTo>
                  <a:cubicBezTo>
                    <a:pt x="13116" y="13765"/>
                    <a:pt x="13826" y="13025"/>
                    <a:pt x="13826" y="12130"/>
                  </a:cubicBezTo>
                  <a:lnTo>
                    <a:pt x="13826" y="7439"/>
                  </a:lnTo>
                  <a:lnTo>
                    <a:pt x="14320" y="7439"/>
                  </a:lnTo>
                  <a:cubicBezTo>
                    <a:pt x="14629" y="7439"/>
                    <a:pt x="14629" y="7037"/>
                    <a:pt x="14320" y="7037"/>
                  </a:cubicBezTo>
                  <a:lnTo>
                    <a:pt x="13826" y="7037"/>
                  </a:lnTo>
                  <a:lnTo>
                    <a:pt x="13826" y="2316"/>
                  </a:lnTo>
                  <a:cubicBezTo>
                    <a:pt x="13826" y="1421"/>
                    <a:pt x="13116" y="711"/>
                    <a:pt x="12221" y="711"/>
                  </a:cubicBezTo>
                  <a:lnTo>
                    <a:pt x="7530" y="711"/>
                  </a:lnTo>
                  <a:lnTo>
                    <a:pt x="7530" y="186"/>
                  </a:lnTo>
                  <a:cubicBezTo>
                    <a:pt x="7500" y="93"/>
                    <a:pt x="7407" y="1"/>
                    <a:pt x="731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40" name="Google Shape;12440;p23"/>
          <p:cNvGrpSpPr/>
          <p:nvPr/>
        </p:nvGrpSpPr>
        <p:grpSpPr>
          <a:xfrm>
            <a:off x="9333501" y="2354108"/>
            <a:ext cx="482500" cy="483067"/>
            <a:chOff x="4755600" y="3563025"/>
            <a:chExt cx="361875" cy="362300"/>
          </a:xfrm>
        </p:grpSpPr>
        <p:sp>
          <p:nvSpPr>
            <p:cNvPr id="12441" name="Google Shape;12441;p23"/>
            <p:cNvSpPr/>
            <p:nvPr/>
          </p:nvSpPr>
          <p:spPr>
            <a:xfrm>
              <a:off x="4755600" y="3700000"/>
              <a:ext cx="74075" cy="225325"/>
            </a:xfrm>
            <a:custGeom>
              <a:avLst/>
              <a:gdLst/>
              <a:ahLst/>
              <a:cxnLst/>
              <a:rect l="l" t="t" r="r" b="b"/>
              <a:pathLst>
                <a:path w="2963" h="9013" extrusionOk="0">
                  <a:moveTo>
                    <a:pt x="926" y="0"/>
                  </a:moveTo>
                  <a:cubicBezTo>
                    <a:pt x="401" y="0"/>
                    <a:pt x="0" y="402"/>
                    <a:pt x="0" y="926"/>
                  </a:cubicBezTo>
                  <a:lnTo>
                    <a:pt x="0" y="5988"/>
                  </a:lnTo>
                  <a:cubicBezTo>
                    <a:pt x="16" y="6111"/>
                    <a:pt x="116" y="6173"/>
                    <a:pt x="216" y="6173"/>
                  </a:cubicBezTo>
                  <a:cubicBezTo>
                    <a:pt x="316" y="6173"/>
                    <a:pt x="417" y="6111"/>
                    <a:pt x="432" y="5988"/>
                  </a:cubicBezTo>
                  <a:lnTo>
                    <a:pt x="432" y="926"/>
                  </a:lnTo>
                  <a:cubicBezTo>
                    <a:pt x="432" y="649"/>
                    <a:pt x="648" y="432"/>
                    <a:pt x="895" y="432"/>
                  </a:cubicBezTo>
                  <a:lnTo>
                    <a:pt x="2037" y="432"/>
                  </a:lnTo>
                  <a:cubicBezTo>
                    <a:pt x="2315" y="432"/>
                    <a:pt x="2531" y="649"/>
                    <a:pt x="2531" y="926"/>
                  </a:cubicBezTo>
                  <a:lnTo>
                    <a:pt x="2531" y="8117"/>
                  </a:lnTo>
                  <a:cubicBezTo>
                    <a:pt x="2531" y="8364"/>
                    <a:pt x="2315" y="8580"/>
                    <a:pt x="2037" y="8580"/>
                  </a:cubicBezTo>
                  <a:lnTo>
                    <a:pt x="926" y="8580"/>
                  </a:lnTo>
                  <a:cubicBezTo>
                    <a:pt x="648" y="8580"/>
                    <a:pt x="432" y="8364"/>
                    <a:pt x="432" y="8117"/>
                  </a:cubicBezTo>
                  <a:lnTo>
                    <a:pt x="432" y="7222"/>
                  </a:lnTo>
                  <a:cubicBezTo>
                    <a:pt x="417" y="7099"/>
                    <a:pt x="316" y="7037"/>
                    <a:pt x="216" y="7037"/>
                  </a:cubicBezTo>
                  <a:cubicBezTo>
                    <a:pt x="116" y="7037"/>
                    <a:pt x="16" y="7099"/>
                    <a:pt x="0" y="7222"/>
                  </a:cubicBezTo>
                  <a:lnTo>
                    <a:pt x="0" y="8117"/>
                  </a:lnTo>
                  <a:cubicBezTo>
                    <a:pt x="0" y="8611"/>
                    <a:pt x="401" y="9012"/>
                    <a:pt x="926" y="9012"/>
                  </a:cubicBezTo>
                  <a:lnTo>
                    <a:pt x="2037" y="9012"/>
                  </a:lnTo>
                  <a:cubicBezTo>
                    <a:pt x="2531" y="9012"/>
                    <a:pt x="2963" y="8611"/>
                    <a:pt x="2963" y="8117"/>
                  </a:cubicBezTo>
                  <a:lnTo>
                    <a:pt x="2963" y="926"/>
                  </a:lnTo>
                  <a:cubicBezTo>
                    <a:pt x="2963" y="402"/>
                    <a:pt x="2531" y="0"/>
                    <a:pt x="203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42" name="Google Shape;12442;p23"/>
            <p:cNvSpPr/>
            <p:nvPr/>
          </p:nvSpPr>
          <p:spPr>
            <a:xfrm>
              <a:off x="4852025" y="3783325"/>
              <a:ext cx="73325" cy="142000"/>
            </a:xfrm>
            <a:custGeom>
              <a:avLst/>
              <a:gdLst/>
              <a:ahLst/>
              <a:cxnLst/>
              <a:rect l="l" t="t" r="r" b="b"/>
              <a:pathLst>
                <a:path w="2933" h="5680" extrusionOk="0">
                  <a:moveTo>
                    <a:pt x="2038" y="433"/>
                  </a:moveTo>
                  <a:cubicBezTo>
                    <a:pt x="2315" y="433"/>
                    <a:pt x="2532" y="649"/>
                    <a:pt x="2532" y="926"/>
                  </a:cubicBezTo>
                  <a:lnTo>
                    <a:pt x="2532" y="4784"/>
                  </a:lnTo>
                  <a:cubicBezTo>
                    <a:pt x="2532" y="5031"/>
                    <a:pt x="2315" y="5247"/>
                    <a:pt x="2038" y="5247"/>
                  </a:cubicBezTo>
                  <a:lnTo>
                    <a:pt x="927" y="5247"/>
                  </a:lnTo>
                  <a:cubicBezTo>
                    <a:pt x="649" y="5247"/>
                    <a:pt x="433" y="5031"/>
                    <a:pt x="433" y="4784"/>
                  </a:cubicBezTo>
                  <a:lnTo>
                    <a:pt x="433" y="926"/>
                  </a:lnTo>
                  <a:cubicBezTo>
                    <a:pt x="433" y="649"/>
                    <a:pt x="649" y="433"/>
                    <a:pt x="927" y="433"/>
                  </a:cubicBezTo>
                  <a:close/>
                  <a:moveTo>
                    <a:pt x="896" y="1"/>
                  </a:moveTo>
                  <a:cubicBezTo>
                    <a:pt x="402" y="1"/>
                    <a:pt x="1" y="402"/>
                    <a:pt x="1" y="926"/>
                  </a:cubicBezTo>
                  <a:lnTo>
                    <a:pt x="1" y="4784"/>
                  </a:lnTo>
                  <a:cubicBezTo>
                    <a:pt x="1" y="5278"/>
                    <a:pt x="402" y="5679"/>
                    <a:pt x="896" y="5679"/>
                  </a:cubicBezTo>
                  <a:lnTo>
                    <a:pt x="2038" y="5679"/>
                  </a:lnTo>
                  <a:cubicBezTo>
                    <a:pt x="2532" y="5679"/>
                    <a:pt x="2933" y="5278"/>
                    <a:pt x="2933" y="4784"/>
                  </a:cubicBezTo>
                  <a:lnTo>
                    <a:pt x="2933" y="926"/>
                  </a:lnTo>
                  <a:cubicBezTo>
                    <a:pt x="2933" y="402"/>
                    <a:pt x="2532" y="1"/>
                    <a:pt x="203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43" name="Google Shape;12443;p23"/>
            <p:cNvSpPr/>
            <p:nvPr/>
          </p:nvSpPr>
          <p:spPr>
            <a:xfrm>
              <a:off x="4947700" y="3720825"/>
              <a:ext cx="74100" cy="204500"/>
            </a:xfrm>
            <a:custGeom>
              <a:avLst/>
              <a:gdLst/>
              <a:ahLst/>
              <a:cxnLst/>
              <a:rect l="l" t="t" r="r" b="b"/>
              <a:pathLst>
                <a:path w="2964" h="8180" extrusionOk="0">
                  <a:moveTo>
                    <a:pt x="927" y="1"/>
                  </a:moveTo>
                  <a:cubicBezTo>
                    <a:pt x="402" y="1"/>
                    <a:pt x="1" y="402"/>
                    <a:pt x="1" y="896"/>
                  </a:cubicBezTo>
                  <a:lnTo>
                    <a:pt x="1" y="7284"/>
                  </a:lnTo>
                  <a:cubicBezTo>
                    <a:pt x="1" y="7778"/>
                    <a:pt x="402" y="8179"/>
                    <a:pt x="927" y="8179"/>
                  </a:cubicBezTo>
                  <a:lnTo>
                    <a:pt x="2038" y="8179"/>
                  </a:lnTo>
                  <a:cubicBezTo>
                    <a:pt x="2531" y="8179"/>
                    <a:pt x="2963" y="7778"/>
                    <a:pt x="2963" y="7284"/>
                  </a:cubicBezTo>
                  <a:lnTo>
                    <a:pt x="2963" y="2655"/>
                  </a:lnTo>
                  <a:cubicBezTo>
                    <a:pt x="2963" y="2516"/>
                    <a:pt x="2855" y="2446"/>
                    <a:pt x="2747" y="2446"/>
                  </a:cubicBezTo>
                  <a:cubicBezTo>
                    <a:pt x="2639" y="2446"/>
                    <a:pt x="2531" y="2516"/>
                    <a:pt x="2531" y="2655"/>
                  </a:cubicBezTo>
                  <a:lnTo>
                    <a:pt x="2531" y="7284"/>
                  </a:lnTo>
                  <a:cubicBezTo>
                    <a:pt x="2531" y="7531"/>
                    <a:pt x="2315" y="7747"/>
                    <a:pt x="2038" y="7747"/>
                  </a:cubicBezTo>
                  <a:lnTo>
                    <a:pt x="927" y="7747"/>
                  </a:lnTo>
                  <a:cubicBezTo>
                    <a:pt x="649" y="7747"/>
                    <a:pt x="433" y="7531"/>
                    <a:pt x="433" y="7284"/>
                  </a:cubicBezTo>
                  <a:lnTo>
                    <a:pt x="433" y="896"/>
                  </a:lnTo>
                  <a:cubicBezTo>
                    <a:pt x="433" y="649"/>
                    <a:pt x="649" y="433"/>
                    <a:pt x="927" y="433"/>
                  </a:cubicBezTo>
                  <a:lnTo>
                    <a:pt x="2038" y="433"/>
                  </a:lnTo>
                  <a:cubicBezTo>
                    <a:pt x="2315" y="433"/>
                    <a:pt x="2531" y="649"/>
                    <a:pt x="2531" y="896"/>
                  </a:cubicBezTo>
                  <a:lnTo>
                    <a:pt x="2531" y="1389"/>
                  </a:lnTo>
                  <a:cubicBezTo>
                    <a:pt x="2531" y="1528"/>
                    <a:pt x="2639" y="1598"/>
                    <a:pt x="2747" y="1598"/>
                  </a:cubicBezTo>
                  <a:cubicBezTo>
                    <a:pt x="2855" y="1598"/>
                    <a:pt x="2963" y="1528"/>
                    <a:pt x="2963" y="1389"/>
                  </a:cubicBezTo>
                  <a:lnTo>
                    <a:pt x="2963" y="896"/>
                  </a:lnTo>
                  <a:cubicBezTo>
                    <a:pt x="2963" y="402"/>
                    <a:pt x="2562" y="1"/>
                    <a:pt x="203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44" name="Google Shape;12444;p23"/>
            <p:cNvSpPr/>
            <p:nvPr/>
          </p:nvSpPr>
          <p:spPr>
            <a:xfrm>
              <a:off x="5044150" y="3652150"/>
              <a:ext cx="73325" cy="273175"/>
            </a:xfrm>
            <a:custGeom>
              <a:avLst/>
              <a:gdLst/>
              <a:ahLst/>
              <a:cxnLst/>
              <a:rect l="l" t="t" r="r" b="b"/>
              <a:pathLst>
                <a:path w="2933" h="10927" extrusionOk="0">
                  <a:moveTo>
                    <a:pt x="2037" y="402"/>
                  </a:moveTo>
                  <a:cubicBezTo>
                    <a:pt x="2315" y="402"/>
                    <a:pt x="2531" y="618"/>
                    <a:pt x="2531" y="896"/>
                  </a:cubicBezTo>
                  <a:lnTo>
                    <a:pt x="2531" y="10031"/>
                  </a:lnTo>
                  <a:cubicBezTo>
                    <a:pt x="2531" y="10278"/>
                    <a:pt x="2315" y="10494"/>
                    <a:pt x="2037" y="10494"/>
                  </a:cubicBezTo>
                  <a:lnTo>
                    <a:pt x="895" y="10494"/>
                  </a:lnTo>
                  <a:cubicBezTo>
                    <a:pt x="618" y="10494"/>
                    <a:pt x="433" y="10278"/>
                    <a:pt x="433" y="10031"/>
                  </a:cubicBezTo>
                  <a:lnTo>
                    <a:pt x="433" y="896"/>
                  </a:lnTo>
                  <a:cubicBezTo>
                    <a:pt x="402" y="618"/>
                    <a:pt x="618" y="402"/>
                    <a:pt x="895" y="402"/>
                  </a:cubicBezTo>
                  <a:close/>
                  <a:moveTo>
                    <a:pt x="895" y="1"/>
                  </a:moveTo>
                  <a:cubicBezTo>
                    <a:pt x="402" y="1"/>
                    <a:pt x="0" y="402"/>
                    <a:pt x="0" y="896"/>
                  </a:cubicBezTo>
                  <a:lnTo>
                    <a:pt x="0" y="10031"/>
                  </a:lnTo>
                  <a:cubicBezTo>
                    <a:pt x="0" y="10525"/>
                    <a:pt x="402" y="10926"/>
                    <a:pt x="895" y="10926"/>
                  </a:cubicBezTo>
                  <a:lnTo>
                    <a:pt x="2037" y="10926"/>
                  </a:lnTo>
                  <a:cubicBezTo>
                    <a:pt x="2531" y="10926"/>
                    <a:pt x="2932" y="10525"/>
                    <a:pt x="2932" y="10031"/>
                  </a:cubicBezTo>
                  <a:lnTo>
                    <a:pt x="2932" y="896"/>
                  </a:lnTo>
                  <a:cubicBezTo>
                    <a:pt x="2932" y="402"/>
                    <a:pt x="2531" y="1"/>
                    <a:pt x="203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45" name="Google Shape;12445;p23"/>
            <p:cNvSpPr/>
            <p:nvPr/>
          </p:nvSpPr>
          <p:spPr>
            <a:xfrm>
              <a:off x="4763300" y="3563025"/>
              <a:ext cx="347750" cy="197750"/>
            </a:xfrm>
            <a:custGeom>
              <a:avLst/>
              <a:gdLst/>
              <a:ahLst/>
              <a:cxnLst/>
              <a:rect l="l" t="t" r="r" b="b"/>
              <a:pathLst>
                <a:path w="13910" h="7910" extrusionOk="0">
                  <a:moveTo>
                    <a:pt x="12770" y="446"/>
                  </a:moveTo>
                  <a:cubicBezTo>
                    <a:pt x="13315" y="446"/>
                    <a:pt x="13315" y="1316"/>
                    <a:pt x="12770" y="1316"/>
                  </a:cubicBezTo>
                  <a:cubicBezTo>
                    <a:pt x="12753" y="1316"/>
                    <a:pt x="12735" y="1315"/>
                    <a:pt x="12716" y="1313"/>
                  </a:cubicBezTo>
                  <a:cubicBezTo>
                    <a:pt x="12469" y="1313"/>
                    <a:pt x="12253" y="1128"/>
                    <a:pt x="12253" y="881"/>
                  </a:cubicBezTo>
                  <a:cubicBezTo>
                    <a:pt x="12253" y="634"/>
                    <a:pt x="12469" y="449"/>
                    <a:pt x="12716" y="449"/>
                  </a:cubicBezTo>
                  <a:cubicBezTo>
                    <a:pt x="12735" y="447"/>
                    <a:pt x="12753" y="446"/>
                    <a:pt x="12770" y="446"/>
                  </a:cubicBezTo>
                  <a:close/>
                  <a:moveTo>
                    <a:pt x="1173" y="2640"/>
                  </a:moveTo>
                  <a:cubicBezTo>
                    <a:pt x="1575" y="2640"/>
                    <a:pt x="1760" y="3134"/>
                    <a:pt x="1482" y="3412"/>
                  </a:cubicBezTo>
                  <a:cubicBezTo>
                    <a:pt x="1396" y="3498"/>
                    <a:pt x="1291" y="3537"/>
                    <a:pt x="1188" y="3537"/>
                  </a:cubicBezTo>
                  <a:cubicBezTo>
                    <a:pt x="961" y="3537"/>
                    <a:pt x="741" y="3348"/>
                    <a:pt x="741" y="3072"/>
                  </a:cubicBezTo>
                  <a:cubicBezTo>
                    <a:pt x="711" y="2856"/>
                    <a:pt x="927" y="2640"/>
                    <a:pt x="1173" y="2640"/>
                  </a:cubicBezTo>
                  <a:close/>
                  <a:moveTo>
                    <a:pt x="8858" y="3535"/>
                  </a:moveTo>
                  <a:cubicBezTo>
                    <a:pt x="9455" y="3565"/>
                    <a:pt x="9388" y="4402"/>
                    <a:pt x="8853" y="4402"/>
                  </a:cubicBezTo>
                  <a:cubicBezTo>
                    <a:pt x="8835" y="4402"/>
                    <a:pt x="8816" y="4401"/>
                    <a:pt x="8796" y="4399"/>
                  </a:cubicBezTo>
                  <a:cubicBezTo>
                    <a:pt x="8673" y="4368"/>
                    <a:pt x="8549" y="4307"/>
                    <a:pt x="8488" y="4214"/>
                  </a:cubicBezTo>
                  <a:cubicBezTo>
                    <a:pt x="8426" y="4122"/>
                    <a:pt x="8395" y="3998"/>
                    <a:pt x="8426" y="3875"/>
                  </a:cubicBezTo>
                  <a:lnTo>
                    <a:pt x="8426" y="3875"/>
                  </a:lnTo>
                  <a:lnTo>
                    <a:pt x="8426" y="3905"/>
                  </a:lnTo>
                  <a:cubicBezTo>
                    <a:pt x="8457" y="3689"/>
                    <a:pt x="8642" y="3535"/>
                    <a:pt x="8858" y="3535"/>
                  </a:cubicBezTo>
                  <a:close/>
                  <a:moveTo>
                    <a:pt x="5167" y="6689"/>
                  </a:moveTo>
                  <a:cubicBezTo>
                    <a:pt x="5239" y="6689"/>
                    <a:pt x="5310" y="6723"/>
                    <a:pt x="5371" y="6806"/>
                  </a:cubicBezTo>
                  <a:cubicBezTo>
                    <a:pt x="5432" y="6899"/>
                    <a:pt x="5463" y="7023"/>
                    <a:pt x="5463" y="7115"/>
                  </a:cubicBezTo>
                  <a:cubicBezTo>
                    <a:pt x="5407" y="7341"/>
                    <a:pt x="5221" y="7489"/>
                    <a:pt x="5001" y="7489"/>
                  </a:cubicBezTo>
                  <a:cubicBezTo>
                    <a:pt x="4980" y="7489"/>
                    <a:pt x="4960" y="7488"/>
                    <a:pt x="4939" y="7485"/>
                  </a:cubicBezTo>
                  <a:cubicBezTo>
                    <a:pt x="4483" y="7409"/>
                    <a:pt x="4837" y="6689"/>
                    <a:pt x="5167" y="6689"/>
                  </a:cubicBezTo>
                  <a:close/>
                  <a:moveTo>
                    <a:pt x="12721" y="1"/>
                  </a:moveTo>
                  <a:cubicBezTo>
                    <a:pt x="12148" y="1"/>
                    <a:pt x="11645" y="611"/>
                    <a:pt x="11913" y="1220"/>
                  </a:cubicBezTo>
                  <a:lnTo>
                    <a:pt x="9383" y="3257"/>
                  </a:lnTo>
                  <a:cubicBezTo>
                    <a:pt x="9290" y="3196"/>
                    <a:pt x="9167" y="3134"/>
                    <a:pt x="9012" y="3103"/>
                  </a:cubicBezTo>
                  <a:cubicBezTo>
                    <a:pt x="8973" y="3098"/>
                    <a:pt x="8933" y="3095"/>
                    <a:pt x="8894" y="3095"/>
                  </a:cubicBezTo>
                  <a:cubicBezTo>
                    <a:pt x="8473" y="3095"/>
                    <a:pt x="8081" y="3390"/>
                    <a:pt x="8025" y="3813"/>
                  </a:cubicBezTo>
                  <a:cubicBezTo>
                    <a:pt x="7994" y="3998"/>
                    <a:pt x="8025" y="4152"/>
                    <a:pt x="8087" y="4307"/>
                  </a:cubicBezTo>
                  <a:lnTo>
                    <a:pt x="5556" y="6344"/>
                  </a:lnTo>
                  <a:cubicBezTo>
                    <a:pt x="5432" y="6251"/>
                    <a:pt x="5309" y="6220"/>
                    <a:pt x="5155" y="6189"/>
                  </a:cubicBezTo>
                  <a:cubicBezTo>
                    <a:pt x="5108" y="6182"/>
                    <a:pt x="5060" y="6178"/>
                    <a:pt x="5011" y="6178"/>
                  </a:cubicBezTo>
                  <a:cubicBezTo>
                    <a:pt x="4863" y="6178"/>
                    <a:pt x="4707" y="6212"/>
                    <a:pt x="4568" y="6282"/>
                  </a:cubicBezTo>
                  <a:lnTo>
                    <a:pt x="1914" y="3535"/>
                  </a:lnTo>
                  <a:cubicBezTo>
                    <a:pt x="2007" y="3381"/>
                    <a:pt x="2038" y="3227"/>
                    <a:pt x="2038" y="3072"/>
                  </a:cubicBezTo>
                  <a:cubicBezTo>
                    <a:pt x="2038" y="2549"/>
                    <a:pt x="1612" y="2196"/>
                    <a:pt x="1165" y="2196"/>
                  </a:cubicBezTo>
                  <a:cubicBezTo>
                    <a:pt x="953" y="2196"/>
                    <a:pt x="735" y="2276"/>
                    <a:pt x="556" y="2455"/>
                  </a:cubicBezTo>
                  <a:cubicBezTo>
                    <a:pt x="1" y="3010"/>
                    <a:pt x="402" y="3936"/>
                    <a:pt x="1173" y="3936"/>
                  </a:cubicBezTo>
                  <a:lnTo>
                    <a:pt x="1173" y="3967"/>
                  </a:lnTo>
                  <a:cubicBezTo>
                    <a:pt x="1328" y="3936"/>
                    <a:pt x="1482" y="3905"/>
                    <a:pt x="1606" y="3844"/>
                  </a:cubicBezTo>
                  <a:lnTo>
                    <a:pt x="4291" y="6590"/>
                  </a:lnTo>
                  <a:cubicBezTo>
                    <a:pt x="4229" y="6683"/>
                    <a:pt x="4167" y="6806"/>
                    <a:pt x="4167" y="6899"/>
                  </a:cubicBezTo>
                  <a:cubicBezTo>
                    <a:pt x="4105" y="7115"/>
                    <a:pt x="4167" y="7362"/>
                    <a:pt x="4321" y="7547"/>
                  </a:cubicBezTo>
                  <a:cubicBezTo>
                    <a:pt x="4445" y="7732"/>
                    <a:pt x="4630" y="7856"/>
                    <a:pt x="4877" y="7887"/>
                  </a:cubicBezTo>
                  <a:cubicBezTo>
                    <a:pt x="4892" y="7902"/>
                    <a:pt x="4915" y="7910"/>
                    <a:pt x="4939" y="7910"/>
                  </a:cubicBezTo>
                  <a:cubicBezTo>
                    <a:pt x="4962" y="7910"/>
                    <a:pt x="4985" y="7902"/>
                    <a:pt x="5000" y="7887"/>
                  </a:cubicBezTo>
                  <a:cubicBezTo>
                    <a:pt x="5432" y="7887"/>
                    <a:pt x="5803" y="7609"/>
                    <a:pt x="5864" y="7177"/>
                  </a:cubicBezTo>
                  <a:cubicBezTo>
                    <a:pt x="5895" y="7023"/>
                    <a:pt x="5864" y="6837"/>
                    <a:pt x="5803" y="6683"/>
                  </a:cubicBezTo>
                  <a:lnTo>
                    <a:pt x="8333" y="4646"/>
                  </a:lnTo>
                  <a:cubicBezTo>
                    <a:pt x="8488" y="4770"/>
                    <a:pt x="8673" y="4831"/>
                    <a:pt x="8858" y="4831"/>
                  </a:cubicBezTo>
                  <a:cubicBezTo>
                    <a:pt x="9290" y="4831"/>
                    <a:pt x="9630" y="4523"/>
                    <a:pt x="9722" y="4122"/>
                  </a:cubicBezTo>
                  <a:cubicBezTo>
                    <a:pt x="9753" y="3936"/>
                    <a:pt x="9722" y="3751"/>
                    <a:pt x="9630" y="3597"/>
                  </a:cubicBezTo>
                  <a:lnTo>
                    <a:pt x="12191" y="1560"/>
                  </a:lnTo>
                  <a:cubicBezTo>
                    <a:pt x="12315" y="1653"/>
                    <a:pt x="12500" y="1714"/>
                    <a:pt x="12685" y="1714"/>
                  </a:cubicBezTo>
                  <a:cubicBezTo>
                    <a:pt x="12696" y="1715"/>
                    <a:pt x="12708" y="1715"/>
                    <a:pt x="12719" y="1715"/>
                  </a:cubicBezTo>
                  <a:cubicBezTo>
                    <a:pt x="13559" y="1715"/>
                    <a:pt x="13910" y="597"/>
                    <a:pt x="13179" y="140"/>
                  </a:cubicBezTo>
                  <a:cubicBezTo>
                    <a:pt x="13030" y="43"/>
                    <a:pt x="12873" y="1"/>
                    <a:pt x="1272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46" name="Google Shape;12446;p23"/>
          <p:cNvGrpSpPr/>
          <p:nvPr/>
        </p:nvGrpSpPr>
        <p:grpSpPr>
          <a:xfrm>
            <a:off x="10395010" y="2354391"/>
            <a:ext cx="282933" cy="482500"/>
            <a:chOff x="7060200" y="4141325"/>
            <a:chExt cx="212200" cy="361875"/>
          </a:xfrm>
        </p:grpSpPr>
        <p:sp>
          <p:nvSpPr>
            <p:cNvPr id="12447" name="Google Shape;12447;p23"/>
            <p:cNvSpPr/>
            <p:nvPr/>
          </p:nvSpPr>
          <p:spPr>
            <a:xfrm>
              <a:off x="7060200" y="4141325"/>
              <a:ext cx="212200" cy="361875"/>
            </a:xfrm>
            <a:custGeom>
              <a:avLst/>
              <a:gdLst/>
              <a:ahLst/>
              <a:cxnLst/>
              <a:rect l="l" t="t" r="r" b="b"/>
              <a:pathLst>
                <a:path w="8488" h="14475" extrusionOk="0">
                  <a:moveTo>
                    <a:pt x="8055" y="1760"/>
                  </a:moveTo>
                  <a:lnTo>
                    <a:pt x="8055" y="11851"/>
                  </a:lnTo>
                  <a:lnTo>
                    <a:pt x="433" y="11851"/>
                  </a:lnTo>
                  <a:lnTo>
                    <a:pt x="433" y="1760"/>
                  </a:lnTo>
                  <a:close/>
                  <a:moveTo>
                    <a:pt x="1297" y="0"/>
                  </a:moveTo>
                  <a:cubicBezTo>
                    <a:pt x="587" y="0"/>
                    <a:pt x="31" y="587"/>
                    <a:pt x="0" y="1297"/>
                  </a:cubicBezTo>
                  <a:lnTo>
                    <a:pt x="0" y="13178"/>
                  </a:lnTo>
                  <a:cubicBezTo>
                    <a:pt x="31" y="13888"/>
                    <a:pt x="587" y="14475"/>
                    <a:pt x="1297" y="14475"/>
                  </a:cubicBezTo>
                  <a:lnTo>
                    <a:pt x="5432" y="14475"/>
                  </a:lnTo>
                  <a:cubicBezTo>
                    <a:pt x="5710" y="14475"/>
                    <a:pt x="5710" y="14043"/>
                    <a:pt x="5432" y="14043"/>
                  </a:cubicBezTo>
                  <a:lnTo>
                    <a:pt x="1297" y="14043"/>
                  </a:lnTo>
                  <a:cubicBezTo>
                    <a:pt x="834" y="14043"/>
                    <a:pt x="433" y="13672"/>
                    <a:pt x="433" y="13178"/>
                  </a:cubicBezTo>
                  <a:lnTo>
                    <a:pt x="433" y="12283"/>
                  </a:lnTo>
                  <a:lnTo>
                    <a:pt x="8055" y="12283"/>
                  </a:lnTo>
                  <a:lnTo>
                    <a:pt x="8055" y="13178"/>
                  </a:lnTo>
                  <a:cubicBezTo>
                    <a:pt x="8055" y="13672"/>
                    <a:pt x="7654" y="14043"/>
                    <a:pt x="7191" y="14043"/>
                  </a:cubicBezTo>
                  <a:lnTo>
                    <a:pt x="6667" y="14043"/>
                  </a:lnTo>
                  <a:cubicBezTo>
                    <a:pt x="6389" y="14043"/>
                    <a:pt x="6389" y="14475"/>
                    <a:pt x="6667" y="14475"/>
                  </a:cubicBezTo>
                  <a:lnTo>
                    <a:pt x="7191" y="14475"/>
                  </a:lnTo>
                  <a:cubicBezTo>
                    <a:pt x="7901" y="14475"/>
                    <a:pt x="8488" y="13888"/>
                    <a:pt x="8488" y="13178"/>
                  </a:cubicBezTo>
                  <a:lnTo>
                    <a:pt x="8488" y="1297"/>
                  </a:lnTo>
                  <a:cubicBezTo>
                    <a:pt x="8488" y="587"/>
                    <a:pt x="7901" y="0"/>
                    <a:pt x="7191" y="0"/>
                  </a:cubicBezTo>
                  <a:lnTo>
                    <a:pt x="3087" y="0"/>
                  </a:lnTo>
                  <a:cubicBezTo>
                    <a:pt x="2809" y="0"/>
                    <a:pt x="2809" y="432"/>
                    <a:pt x="3087" y="432"/>
                  </a:cubicBezTo>
                  <a:lnTo>
                    <a:pt x="7191" y="432"/>
                  </a:lnTo>
                  <a:cubicBezTo>
                    <a:pt x="7654" y="432"/>
                    <a:pt x="8055" y="803"/>
                    <a:pt x="8055" y="1297"/>
                  </a:cubicBezTo>
                  <a:lnTo>
                    <a:pt x="8055" y="1327"/>
                  </a:lnTo>
                  <a:lnTo>
                    <a:pt x="433" y="1327"/>
                  </a:lnTo>
                  <a:lnTo>
                    <a:pt x="433" y="1297"/>
                  </a:lnTo>
                  <a:cubicBezTo>
                    <a:pt x="433" y="803"/>
                    <a:pt x="834" y="432"/>
                    <a:pt x="1297" y="432"/>
                  </a:cubicBezTo>
                  <a:lnTo>
                    <a:pt x="1821" y="432"/>
                  </a:lnTo>
                  <a:cubicBezTo>
                    <a:pt x="2099" y="432"/>
                    <a:pt x="2099" y="0"/>
                    <a:pt x="182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48" name="Google Shape;12448;p23"/>
            <p:cNvSpPr/>
            <p:nvPr/>
          </p:nvSpPr>
          <p:spPr>
            <a:xfrm>
              <a:off x="7146625" y="4463825"/>
              <a:ext cx="39350" cy="10825"/>
            </a:xfrm>
            <a:custGeom>
              <a:avLst/>
              <a:gdLst/>
              <a:ahLst/>
              <a:cxnLst/>
              <a:rect l="l" t="t" r="r" b="b"/>
              <a:pathLst>
                <a:path w="1574" h="433" extrusionOk="0">
                  <a:moveTo>
                    <a:pt x="278" y="1"/>
                  </a:moveTo>
                  <a:cubicBezTo>
                    <a:pt x="0" y="1"/>
                    <a:pt x="0" y="433"/>
                    <a:pt x="278" y="433"/>
                  </a:cubicBezTo>
                  <a:lnTo>
                    <a:pt x="1296" y="433"/>
                  </a:lnTo>
                  <a:cubicBezTo>
                    <a:pt x="1574" y="433"/>
                    <a:pt x="1574" y="1"/>
                    <a:pt x="129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49" name="Google Shape;12449;p23"/>
            <p:cNvSpPr/>
            <p:nvPr/>
          </p:nvSpPr>
          <p:spPr>
            <a:xfrm>
              <a:off x="7102625" y="4243125"/>
              <a:ext cx="144300" cy="142075"/>
            </a:xfrm>
            <a:custGeom>
              <a:avLst/>
              <a:gdLst/>
              <a:ahLst/>
              <a:cxnLst/>
              <a:rect l="l" t="t" r="r" b="b"/>
              <a:pathLst>
                <a:path w="5772" h="5683" extrusionOk="0">
                  <a:moveTo>
                    <a:pt x="4383" y="1514"/>
                  </a:moveTo>
                  <a:lnTo>
                    <a:pt x="4013" y="3490"/>
                  </a:lnTo>
                  <a:lnTo>
                    <a:pt x="896" y="3490"/>
                  </a:lnTo>
                  <a:cubicBezTo>
                    <a:pt x="865" y="3490"/>
                    <a:pt x="834" y="3459"/>
                    <a:pt x="834" y="3397"/>
                  </a:cubicBezTo>
                  <a:lnTo>
                    <a:pt x="433" y="1607"/>
                  </a:lnTo>
                  <a:cubicBezTo>
                    <a:pt x="433" y="1576"/>
                    <a:pt x="433" y="1576"/>
                    <a:pt x="433" y="1545"/>
                  </a:cubicBezTo>
                  <a:cubicBezTo>
                    <a:pt x="464" y="1514"/>
                    <a:pt x="464" y="1514"/>
                    <a:pt x="495" y="1514"/>
                  </a:cubicBezTo>
                  <a:close/>
                  <a:moveTo>
                    <a:pt x="1359" y="4817"/>
                  </a:moveTo>
                  <a:cubicBezTo>
                    <a:pt x="1482" y="4817"/>
                    <a:pt x="1575" y="4909"/>
                    <a:pt x="1575" y="5033"/>
                  </a:cubicBezTo>
                  <a:cubicBezTo>
                    <a:pt x="1575" y="5112"/>
                    <a:pt x="1544" y="5142"/>
                    <a:pt x="1502" y="5142"/>
                  </a:cubicBezTo>
                  <a:cubicBezTo>
                    <a:pt x="1364" y="5142"/>
                    <a:pt x="1099" y="4817"/>
                    <a:pt x="1359" y="4817"/>
                  </a:cubicBezTo>
                  <a:close/>
                  <a:moveTo>
                    <a:pt x="3457" y="4817"/>
                  </a:moveTo>
                  <a:cubicBezTo>
                    <a:pt x="3735" y="4817"/>
                    <a:pt x="3735" y="5249"/>
                    <a:pt x="3457" y="5249"/>
                  </a:cubicBezTo>
                  <a:cubicBezTo>
                    <a:pt x="3180" y="5249"/>
                    <a:pt x="3180" y="4817"/>
                    <a:pt x="3457" y="4817"/>
                  </a:cubicBezTo>
                  <a:close/>
                  <a:moveTo>
                    <a:pt x="5522" y="1"/>
                  </a:moveTo>
                  <a:cubicBezTo>
                    <a:pt x="5513" y="1"/>
                    <a:pt x="5504" y="1"/>
                    <a:pt x="5494" y="2"/>
                  </a:cubicBezTo>
                  <a:lnTo>
                    <a:pt x="5247" y="2"/>
                  </a:lnTo>
                  <a:cubicBezTo>
                    <a:pt x="4939" y="2"/>
                    <a:pt x="4661" y="218"/>
                    <a:pt x="4630" y="527"/>
                  </a:cubicBezTo>
                  <a:lnTo>
                    <a:pt x="4507" y="1113"/>
                  </a:lnTo>
                  <a:lnTo>
                    <a:pt x="526" y="1113"/>
                  </a:lnTo>
                  <a:cubicBezTo>
                    <a:pt x="371" y="1113"/>
                    <a:pt x="248" y="1175"/>
                    <a:pt x="155" y="1298"/>
                  </a:cubicBezTo>
                  <a:cubicBezTo>
                    <a:pt x="63" y="1391"/>
                    <a:pt x="1" y="1576"/>
                    <a:pt x="32" y="1700"/>
                  </a:cubicBezTo>
                  <a:lnTo>
                    <a:pt x="433" y="3520"/>
                  </a:lnTo>
                  <a:cubicBezTo>
                    <a:pt x="495" y="3736"/>
                    <a:pt x="680" y="3922"/>
                    <a:pt x="927" y="3922"/>
                  </a:cubicBezTo>
                  <a:lnTo>
                    <a:pt x="4013" y="3922"/>
                  </a:lnTo>
                  <a:lnTo>
                    <a:pt x="4013" y="3983"/>
                  </a:lnTo>
                  <a:cubicBezTo>
                    <a:pt x="3982" y="4230"/>
                    <a:pt x="3766" y="4415"/>
                    <a:pt x="3519" y="4415"/>
                  </a:cubicBezTo>
                  <a:lnTo>
                    <a:pt x="958" y="4415"/>
                  </a:lnTo>
                  <a:cubicBezTo>
                    <a:pt x="834" y="4415"/>
                    <a:pt x="742" y="4508"/>
                    <a:pt x="742" y="4631"/>
                  </a:cubicBezTo>
                  <a:cubicBezTo>
                    <a:pt x="742" y="4693"/>
                    <a:pt x="772" y="4755"/>
                    <a:pt x="834" y="4817"/>
                  </a:cubicBezTo>
                  <a:cubicBezTo>
                    <a:pt x="649" y="5218"/>
                    <a:pt x="958" y="5681"/>
                    <a:pt x="1390" y="5681"/>
                  </a:cubicBezTo>
                  <a:cubicBezTo>
                    <a:pt x="1405" y="5682"/>
                    <a:pt x="1421" y="5682"/>
                    <a:pt x="1436" y="5682"/>
                  </a:cubicBezTo>
                  <a:cubicBezTo>
                    <a:pt x="1873" y="5682"/>
                    <a:pt x="2156" y="5265"/>
                    <a:pt x="2007" y="4847"/>
                  </a:cubicBezTo>
                  <a:lnTo>
                    <a:pt x="2902" y="4847"/>
                  </a:lnTo>
                  <a:cubicBezTo>
                    <a:pt x="2871" y="4909"/>
                    <a:pt x="2871" y="4971"/>
                    <a:pt x="2871" y="5063"/>
                  </a:cubicBezTo>
                  <a:cubicBezTo>
                    <a:pt x="2882" y="5337"/>
                    <a:pt x="3087" y="5448"/>
                    <a:pt x="3327" y="5448"/>
                  </a:cubicBezTo>
                  <a:cubicBezTo>
                    <a:pt x="3766" y="5448"/>
                    <a:pt x="4323" y="5081"/>
                    <a:pt x="4044" y="4662"/>
                  </a:cubicBezTo>
                  <a:cubicBezTo>
                    <a:pt x="4229" y="4539"/>
                    <a:pt x="4383" y="4292"/>
                    <a:pt x="4414" y="4045"/>
                  </a:cubicBezTo>
                  <a:lnTo>
                    <a:pt x="5062" y="589"/>
                  </a:lnTo>
                  <a:cubicBezTo>
                    <a:pt x="5093" y="496"/>
                    <a:pt x="5186" y="403"/>
                    <a:pt x="5278" y="403"/>
                  </a:cubicBezTo>
                  <a:lnTo>
                    <a:pt x="5494" y="403"/>
                  </a:lnTo>
                  <a:cubicBezTo>
                    <a:pt x="5762" y="403"/>
                    <a:pt x="5772" y="1"/>
                    <a:pt x="552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50" name="Google Shape;12450;p23"/>
          <p:cNvGrpSpPr/>
          <p:nvPr/>
        </p:nvGrpSpPr>
        <p:grpSpPr>
          <a:xfrm>
            <a:off x="10295227" y="3102400"/>
            <a:ext cx="482500" cy="483033"/>
            <a:chOff x="4004875" y="3563050"/>
            <a:chExt cx="361875" cy="362275"/>
          </a:xfrm>
        </p:grpSpPr>
        <p:sp>
          <p:nvSpPr>
            <p:cNvPr id="12451" name="Google Shape;12451;p23"/>
            <p:cNvSpPr/>
            <p:nvPr/>
          </p:nvSpPr>
          <p:spPr>
            <a:xfrm>
              <a:off x="4004875" y="3563050"/>
              <a:ext cx="361875" cy="362275"/>
            </a:xfrm>
            <a:custGeom>
              <a:avLst/>
              <a:gdLst/>
              <a:ahLst/>
              <a:cxnLst/>
              <a:rect l="l" t="t" r="r" b="b"/>
              <a:pathLst>
                <a:path w="14475" h="14491" extrusionOk="0">
                  <a:moveTo>
                    <a:pt x="4769" y="510"/>
                  </a:moveTo>
                  <a:cubicBezTo>
                    <a:pt x="5201" y="510"/>
                    <a:pt x="5633" y="787"/>
                    <a:pt x="5679" y="1343"/>
                  </a:cubicBezTo>
                  <a:cubicBezTo>
                    <a:pt x="5679" y="1466"/>
                    <a:pt x="5648" y="1590"/>
                    <a:pt x="5587" y="1713"/>
                  </a:cubicBezTo>
                  <a:cubicBezTo>
                    <a:pt x="5525" y="1837"/>
                    <a:pt x="5617" y="1991"/>
                    <a:pt x="5772" y="1991"/>
                  </a:cubicBezTo>
                  <a:lnTo>
                    <a:pt x="6512" y="1991"/>
                  </a:lnTo>
                  <a:lnTo>
                    <a:pt x="6512" y="3133"/>
                  </a:lnTo>
                  <a:lnTo>
                    <a:pt x="3025" y="3133"/>
                  </a:lnTo>
                  <a:lnTo>
                    <a:pt x="3025" y="1991"/>
                  </a:lnTo>
                  <a:lnTo>
                    <a:pt x="3735" y="1991"/>
                  </a:lnTo>
                  <a:cubicBezTo>
                    <a:pt x="3889" y="1991"/>
                    <a:pt x="4013" y="1837"/>
                    <a:pt x="3951" y="1713"/>
                  </a:cubicBezTo>
                  <a:cubicBezTo>
                    <a:pt x="3889" y="1590"/>
                    <a:pt x="3858" y="1466"/>
                    <a:pt x="3858" y="1343"/>
                  </a:cubicBezTo>
                  <a:cubicBezTo>
                    <a:pt x="3905" y="787"/>
                    <a:pt x="4337" y="510"/>
                    <a:pt x="4769" y="510"/>
                  </a:cubicBezTo>
                  <a:close/>
                  <a:moveTo>
                    <a:pt x="11759" y="3503"/>
                  </a:moveTo>
                  <a:cubicBezTo>
                    <a:pt x="11882" y="3503"/>
                    <a:pt x="12006" y="3596"/>
                    <a:pt x="12006" y="3719"/>
                  </a:cubicBezTo>
                  <a:lnTo>
                    <a:pt x="10926" y="3719"/>
                  </a:lnTo>
                  <a:cubicBezTo>
                    <a:pt x="10956" y="3596"/>
                    <a:pt x="11049" y="3503"/>
                    <a:pt x="11173" y="3503"/>
                  </a:cubicBezTo>
                  <a:close/>
                  <a:moveTo>
                    <a:pt x="12191" y="4151"/>
                  </a:moveTo>
                  <a:lnTo>
                    <a:pt x="12962" y="4645"/>
                  </a:lnTo>
                  <a:lnTo>
                    <a:pt x="9969" y="4645"/>
                  </a:lnTo>
                  <a:lnTo>
                    <a:pt x="10771" y="4151"/>
                  </a:lnTo>
                  <a:close/>
                  <a:moveTo>
                    <a:pt x="13271" y="5077"/>
                  </a:moveTo>
                  <a:lnTo>
                    <a:pt x="12438" y="6157"/>
                  </a:lnTo>
                  <a:lnTo>
                    <a:pt x="10524" y="6157"/>
                  </a:lnTo>
                  <a:lnTo>
                    <a:pt x="9691" y="5077"/>
                  </a:lnTo>
                  <a:close/>
                  <a:moveTo>
                    <a:pt x="12568" y="6584"/>
                  </a:moveTo>
                  <a:cubicBezTo>
                    <a:pt x="12740" y="6584"/>
                    <a:pt x="12734" y="6961"/>
                    <a:pt x="12551" y="6961"/>
                  </a:cubicBezTo>
                  <a:cubicBezTo>
                    <a:pt x="12544" y="6961"/>
                    <a:pt x="12537" y="6961"/>
                    <a:pt x="12530" y="6960"/>
                  </a:cubicBezTo>
                  <a:lnTo>
                    <a:pt x="10432" y="6960"/>
                  </a:lnTo>
                  <a:cubicBezTo>
                    <a:pt x="10216" y="6929"/>
                    <a:pt x="10216" y="6620"/>
                    <a:pt x="10432" y="6589"/>
                  </a:cubicBezTo>
                  <a:lnTo>
                    <a:pt x="12530" y="6589"/>
                  </a:lnTo>
                  <a:cubicBezTo>
                    <a:pt x="12544" y="6586"/>
                    <a:pt x="12557" y="6584"/>
                    <a:pt x="12568" y="6584"/>
                  </a:cubicBezTo>
                  <a:close/>
                  <a:moveTo>
                    <a:pt x="12098" y="7361"/>
                  </a:moveTo>
                  <a:lnTo>
                    <a:pt x="12098" y="11126"/>
                  </a:lnTo>
                  <a:cubicBezTo>
                    <a:pt x="12098" y="11527"/>
                    <a:pt x="12376" y="11867"/>
                    <a:pt x="12777" y="11898"/>
                  </a:cubicBezTo>
                  <a:lnTo>
                    <a:pt x="12777" y="12083"/>
                  </a:lnTo>
                  <a:lnTo>
                    <a:pt x="10185" y="12083"/>
                  </a:lnTo>
                  <a:lnTo>
                    <a:pt x="10185" y="11898"/>
                  </a:lnTo>
                  <a:cubicBezTo>
                    <a:pt x="10586" y="11867"/>
                    <a:pt x="10864" y="11527"/>
                    <a:pt x="10864" y="11126"/>
                  </a:cubicBezTo>
                  <a:lnTo>
                    <a:pt x="10864" y="7361"/>
                  </a:lnTo>
                  <a:close/>
                  <a:moveTo>
                    <a:pt x="9537" y="5571"/>
                  </a:moveTo>
                  <a:lnTo>
                    <a:pt x="10061" y="6250"/>
                  </a:lnTo>
                  <a:cubicBezTo>
                    <a:pt x="9568" y="6589"/>
                    <a:pt x="9815" y="7392"/>
                    <a:pt x="10432" y="7392"/>
                  </a:cubicBezTo>
                  <a:lnTo>
                    <a:pt x="10463" y="7392"/>
                  </a:lnTo>
                  <a:lnTo>
                    <a:pt x="10463" y="11157"/>
                  </a:lnTo>
                  <a:cubicBezTo>
                    <a:pt x="10432" y="11342"/>
                    <a:pt x="10308" y="11496"/>
                    <a:pt x="10123" y="11496"/>
                  </a:cubicBezTo>
                  <a:cubicBezTo>
                    <a:pt x="9907" y="11496"/>
                    <a:pt x="9753" y="11651"/>
                    <a:pt x="9753" y="11836"/>
                  </a:cubicBezTo>
                  <a:lnTo>
                    <a:pt x="9753" y="12083"/>
                  </a:lnTo>
                  <a:cubicBezTo>
                    <a:pt x="9691" y="12083"/>
                    <a:pt x="9599" y="12114"/>
                    <a:pt x="9537" y="12145"/>
                  </a:cubicBezTo>
                  <a:lnTo>
                    <a:pt x="9537" y="5571"/>
                  </a:lnTo>
                  <a:close/>
                  <a:moveTo>
                    <a:pt x="8055" y="3040"/>
                  </a:moveTo>
                  <a:lnTo>
                    <a:pt x="8055" y="12885"/>
                  </a:lnTo>
                  <a:lnTo>
                    <a:pt x="1482" y="12885"/>
                  </a:lnTo>
                  <a:lnTo>
                    <a:pt x="1482" y="3040"/>
                  </a:lnTo>
                  <a:lnTo>
                    <a:pt x="2593" y="3040"/>
                  </a:lnTo>
                  <a:lnTo>
                    <a:pt x="2593" y="3349"/>
                  </a:lnTo>
                  <a:cubicBezTo>
                    <a:pt x="2593" y="3442"/>
                    <a:pt x="2716" y="3565"/>
                    <a:pt x="2809" y="3565"/>
                  </a:cubicBezTo>
                  <a:lnTo>
                    <a:pt x="6728" y="3565"/>
                  </a:lnTo>
                  <a:cubicBezTo>
                    <a:pt x="6821" y="3565"/>
                    <a:pt x="6914" y="3472"/>
                    <a:pt x="6914" y="3349"/>
                  </a:cubicBezTo>
                  <a:lnTo>
                    <a:pt x="6914" y="3040"/>
                  </a:lnTo>
                  <a:close/>
                  <a:moveTo>
                    <a:pt x="13117" y="12484"/>
                  </a:moveTo>
                  <a:cubicBezTo>
                    <a:pt x="13364" y="12484"/>
                    <a:pt x="13549" y="12669"/>
                    <a:pt x="13549" y="12916"/>
                  </a:cubicBezTo>
                  <a:lnTo>
                    <a:pt x="13549" y="13194"/>
                  </a:lnTo>
                  <a:lnTo>
                    <a:pt x="9383" y="13194"/>
                  </a:lnTo>
                  <a:lnTo>
                    <a:pt x="9383" y="12916"/>
                  </a:lnTo>
                  <a:cubicBezTo>
                    <a:pt x="9383" y="12669"/>
                    <a:pt x="9568" y="12484"/>
                    <a:pt x="9815" y="12484"/>
                  </a:cubicBezTo>
                  <a:close/>
                  <a:moveTo>
                    <a:pt x="4753" y="0"/>
                  </a:moveTo>
                  <a:cubicBezTo>
                    <a:pt x="4090" y="0"/>
                    <a:pt x="3426" y="448"/>
                    <a:pt x="3426" y="1343"/>
                  </a:cubicBezTo>
                  <a:cubicBezTo>
                    <a:pt x="3426" y="1405"/>
                    <a:pt x="3457" y="1497"/>
                    <a:pt x="3457" y="1559"/>
                  </a:cubicBezTo>
                  <a:lnTo>
                    <a:pt x="1544" y="1559"/>
                  </a:lnTo>
                  <a:cubicBezTo>
                    <a:pt x="679" y="1559"/>
                    <a:pt x="1" y="2238"/>
                    <a:pt x="1" y="3102"/>
                  </a:cubicBezTo>
                  <a:lnTo>
                    <a:pt x="1" y="3627"/>
                  </a:lnTo>
                  <a:cubicBezTo>
                    <a:pt x="1" y="3766"/>
                    <a:pt x="101" y="3835"/>
                    <a:pt x="201" y="3835"/>
                  </a:cubicBezTo>
                  <a:cubicBezTo>
                    <a:pt x="301" y="3835"/>
                    <a:pt x="402" y="3766"/>
                    <a:pt x="402" y="3627"/>
                  </a:cubicBezTo>
                  <a:lnTo>
                    <a:pt x="402" y="3102"/>
                  </a:lnTo>
                  <a:cubicBezTo>
                    <a:pt x="402" y="2485"/>
                    <a:pt x="896" y="1991"/>
                    <a:pt x="1513" y="1991"/>
                  </a:cubicBezTo>
                  <a:lnTo>
                    <a:pt x="2593" y="1991"/>
                  </a:lnTo>
                  <a:lnTo>
                    <a:pt x="2593" y="2608"/>
                  </a:lnTo>
                  <a:lnTo>
                    <a:pt x="1235" y="2608"/>
                  </a:lnTo>
                  <a:cubicBezTo>
                    <a:pt x="1142" y="2608"/>
                    <a:pt x="1050" y="2701"/>
                    <a:pt x="1050" y="2824"/>
                  </a:cubicBezTo>
                  <a:lnTo>
                    <a:pt x="1050" y="13101"/>
                  </a:lnTo>
                  <a:cubicBezTo>
                    <a:pt x="1050" y="13194"/>
                    <a:pt x="1142" y="13286"/>
                    <a:pt x="1235" y="13286"/>
                  </a:cubicBezTo>
                  <a:lnTo>
                    <a:pt x="8271" y="13286"/>
                  </a:lnTo>
                  <a:cubicBezTo>
                    <a:pt x="8364" y="13286"/>
                    <a:pt x="8457" y="13194"/>
                    <a:pt x="8457" y="13101"/>
                  </a:cubicBezTo>
                  <a:lnTo>
                    <a:pt x="8457" y="2824"/>
                  </a:lnTo>
                  <a:cubicBezTo>
                    <a:pt x="8457" y="2701"/>
                    <a:pt x="8364" y="2608"/>
                    <a:pt x="8271" y="2608"/>
                  </a:cubicBezTo>
                  <a:lnTo>
                    <a:pt x="6914" y="2608"/>
                  </a:lnTo>
                  <a:lnTo>
                    <a:pt x="6914" y="1991"/>
                  </a:lnTo>
                  <a:lnTo>
                    <a:pt x="7994" y="1991"/>
                  </a:lnTo>
                  <a:cubicBezTo>
                    <a:pt x="8580" y="1991"/>
                    <a:pt x="9105" y="2485"/>
                    <a:pt x="9105" y="3102"/>
                  </a:cubicBezTo>
                  <a:lnTo>
                    <a:pt x="9105" y="12453"/>
                  </a:lnTo>
                  <a:cubicBezTo>
                    <a:pt x="9012" y="12577"/>
                    <a:pt x="8950" y="12731"/>
                    <a:pt x="8981" y="12916"/>
                  </a:cubicBezTo>
                  <a:lnTo>
                    <a:pt x="8981" y="13194"/>
                  </a:lnTo>
                  <a:cubicBezTo>
                    <a:pt x="8673" y="13256"/>
                    <a:pt x="8457" y="13502"/>
                    <a:pt x="8457" y="13811"/>
                  </a:cubicBezTo>
                  <a:cubicBezTo>
                    <a:pt x="8457" y="13904"/>
                    <a:pt x="8488" y="13965"/>
                    <a:pt x="8518" y="14027"/>
                  </a:cubicBezTo>
                  <a:lnTo>
                    <a:pt x="1544" y="14027"/>
                  </a:lnTo>
                  <a:cubicBezTo>
                    <a:pt x="926" y="14027"/>
                    <a:pt x="433" y="13533"/>
                    <a:pt x="433" y="12916"/>
                  </a:cubicBezTo>
                  <a:lnTo>
                    <a:pt x="433" y="4923"/>
                  </a:lnTo>
                  <a:cubicBezTo>
                    <a:pt x="433" y="4784"/>
                    <a:pt x="325" y="4715"/>
                    <a:pt x="217" y="4715"/>
                  </a:cubicBezTo>
                  <a:cubicBezTo>
                    <a:pt x="109" y="4715"/>
                    <a:pt x="1" y="4784"/>
                    <a:pt x="1" y="4923"/>
                  </a:cubicBezTo>
                  <a:lnTo>
                    <a:pt x="1" y="12947"/>
                  </a:lnTo>
                  <a:cubicBezTo>
                    <a:pt x="1" y="13780"/>
                    <a:pt x="679" y="14490"/>
                    <a:pt x="1544" y="14490"/>
                  </a:cubicBezTo>
                  <a:lnTo>
                    <a:pt x="11944" y="14490"/>
                  </a:lnTo>
                  <a:cubicBezTo>
                    <a:pt x="12253" y="14490"/>
                    <a:pt x="12253" y="14058"/>
                    <a:pt x="11944" y="14058"/>
                  </a:cubicBezTo>
                  <a:lnTo>
                    <a:pt x="9105" y="14058"/>
                  </a:lnTo>
                  <a:cubicBezTo>
                    <a:pt x="8981" y="14058"/>
                    <a:pt x="8889" y="13965"/>
                    <a:pt x="8920" y="13873"/>
                  </a:cubicBezTo>
                  <a:cubicBezTo>
                    <a:pt x="8920" y="13749"/>
                    <a:pt x="8981" y="13657"/>
                    <a:pt x="9105" y="13657"/>
                  </a:cubicBezTo>
                  <a:lnTo>
                    <a:pt x="13857" y="13657"/>
                  </a:lnTo>
                  <a:cubicBezTo>
                    <a:pt x="14104" y="13688"/>
                    <a:pt x="14104" y="14027"/>
                    <a:pt x="13857" y="14058"/>
                  </a:cubicBezTo>
                  <a:lnTo>
                    <a:pt x="13271" y="14058"/>
                  </a:lnTo>
                  <a:cubicBezTo>
                    <a:pt x="12993" y="14058"/>
                    <a:pt x="12993" y="14490"/>
                    <a:pt x="13271" y="14490"/>
                  </a:cubicBezTo>
                  <a:lnTo>
                    <a:pt x="13857" y="14490"/>
                  </a:lnTo>
                  <a:cubicBezTo>
                    <a:pt x="14197" y="14490"/>
                    <a:pt x="14475" y="14212"/>
                    <a:pt x="14475" y="13873"/>
                  </a:cubicBezTo>
                  <a:cubicBezTo>
                    <a:pt x="14475" y="13564"/>
                    <a:pt x="14259" y="13317"/>
                    <a:pt x="13981" y="13256"/>
                  </a:cubicBezTo>
                  <a:lnTo>
                    <a:pt x="13981" y="13225"/>
                  </a:lnTo>
                  <a:lnTo>
                    <a:pt x="13981" y="12916"/>
                  </a:lnTo>
                  <a:cubicBezTo>
                    <a:pt x="13981" y="12484"/>
                    <a:pt x="13641" y="12114"/>
                    <a:pt x="13209" y="12083"/>
                  </a:cubicBezTo>
                  <a:lnTo>
                    <a:pt x="13209" y="11836"/>
                  </a:lnTo>
                  <a:cubicBezTo>
                    <a:pt x="13209" y="11620"/>
                    <a:pt x="13055" y="11466"/>
                    <a:pt x="12839" y="11466"/>
                  </a:cubicBezTo>
                  <a:cubicBezTo>
                    <a:pt x="12685" y="11466"/>
                    <a:pt x="12530" y="11342"/>
                    <a:pt x="12530" y="11157"/>
                  </a:cubicBezTo>
                  <a:lnTo>
                    <a:pt x="12530" y="7361"/>
                  </a:lnTo>
                  <a:cubicBezTo>
                    <a:pt x="13148" y="7361"/>
                    <a:pt x="13395" y="6589"/>
                    <a:pt x="12901" y="6250"/>
                  </a:cubicBezTo>
                  <a:lnTo>
                    <a:pt x="13734" y="5170"/>
                  </a:lnTo>
                  <a:cubicBezTo>
                    <a:pt x="13827" y="5077"/>
                    <a:pt x="13857" y="4954"/>
                    <a:pt x="13827" y="4830"/>
                  </a:cubicBezTo>
                  <a:cubicBezTo>
                    <a:pt x="13796" y="4707"/>
                    <a:pt x="13734" y="4614"/>
                    <a:pt x="13611" y="4553"/>
                  </a:cubicBezTo>
                  <a:lnTo>
                    <a:pt x="12438" y="3812"/>
                  </a:lnTo>
                  <a:lnTo>
                    <a:pt x="12438" y="3750"/>
                  </a:lnTo>
                  <a:cubicBezTo>
                    <a:pt x="12438" y="3380"/>
                    <a:pt x="12160" y="3071"/>
                    <a:pt x="11790" y="3071"/>
                  </a:cubicBezTo>
                  <a:lnTo>
                    <a:pt x="11697" y="3071"/>
                  </a:lnTo>
                  <a:lnTo>
                    <a:pt x="11697" y="2423"/>
                  </a:lnTo>
                  <a:lnTo>
                    <a:pt x="11944" y="2423"/>
                  </a:lnTo>
                  <a:cubicBezTo>
                    <a:pt x="12222" y="2423"/>
                    <a:pt x="12222" y="1991"/>
                    <a:pt x="11944" y="1991"/>
                  </a:cubicBezTo>
                  <a:lnTo>
                    <a:pt x="11697" y="1991"/>
                  </a:lnTo>
                  <a:lnTo>
                    <a:pt x="11697" y="1744"/>
                  </a:lnTo>
                  <a:cubicBezTo>
                    <a:pt x="11682" y="1621"/>
                    <a:pt x="11581" y="1559"/>
                    <a:pt x="11481" y="1559"/>
                  </a:cubicBezTo>
                  <a:cubicBezTo>
                    <a:pt x="11381" y="1559"/>
                    <a:pt x="11281" y="1621"/>
                    <a:pt x="11265" y="1744"/>
                  </a:cubicBezTo>
                  <a:lnTo>
                    <a:pt x="11265" y="1991"/>
                  </a:lnTo>
                  <a:lnTo>
                    <a:pt x="11018" y="1991"/>
                  </a:lnTo>
                  <a:cubicBezTo>
                    <a:pt x="10740" y="1991"/>
                    <a:pt x="10740" y="2423"/>
                    <a:pt x="11018" y="2423"/>
                  </a:cubicBezTo>
                  <a:lnTo>
                    <a:pt x="11265" y="2423"/>
                  </a:lnTo>
                  <a:lnTo>
                    <a:pt x="11265" y="3071"/>
                  </a:lnTo>
                  <a:lnTo>
                    <a:pt x="11203" y="3071"/>
                  </a:lnTo>
                  <a:cubicBezTo>
                    <a:pt x="10833" y="3071"/>
                    <a:pt x="10524" y="3380"/>
                    <a:pt x="10524" y="3750"/>
                  </a:cubicBezTo>
                  <a:lnTo>
                    <a:pt x="10524" y="3812"/>
                  </a:lnTo>
                  <a:lnTo>
                    <a:pt x="9537" y="4429"/>
                  </a:lnTo>
                  <a:lnTo>
                    <a:pt x="9537" y="3102"/>
                  </a:lnTo>
                  <a:cubicBezTo>
                    <a:pt x="9537" y="2238"/>
                    <a:pt x="8858" y="1559"/>
                    <a:pt x="7994" y="1559"/>
                  </a:cubicBezTo>
                  <a:lnTo>
                    <a:pt x="6080" y="1559"/>
                  </a:lnTo>
                  <a:cubicBezTo>
                    <a:pt x="6080" y="1497"/>
                    <a:pt x="6080" y="1405"/>
                    <a:pt x="6080" y="1343"/>
                  </a:cubicBezTo>
                  <a:cubicBezTo>
                    <a:pt x="6080" y="448"/>
                    <a:pt x="5417" y="0"/>
                    <a:pt x="475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52" name="Google Shape;12452;p23"/>
            <p:cNvSpPr/>
            <p:nvPr/>
          </p:nvSpPr>
          <p:spPr>
            <a:xfrm>
              <a:off x="4105950" y="3583300"/>
              <a:ext cx="36275" cy="28000"/>
            </a:xfrm>
            <a:custGeom>
              <a:avLst/>
              <a:gdLst/>
              <a:ahLst/>
              <a:cxnLst/>
              <a:rect l="l" t="t" r="r" b="b"/>
              <a:pathLst>
                <a:path w="1451" h="1120" extrusionOk="0">
                  <a:moveTo>
                    <a:pt x="683" y="428"/>
                  </a:moveTo>
                  <a:cubicBezTo>
                    <a:pt x="692" y="428"/>
                    <a:pt x="701" y="431"/>
                    <a:pt x="710" y="440"/>
                  </a:cubicBezTo>
                  <a:cubicBezTo>
                    <a:pt x="834" y="440"/>
                    <a:pt x="895" y="564"/>
                    <a:pt x="803" y="656"/>
                  </a:cubicBezTo>
                  <a:cubicBezTo>
                    <a:pt x="774" y="685"/>
                    <a:pt x="742" y="697"/>
                    <a:pt x="711" y="697"/>
                  </a:cubicBezTo>
                  <a:cubicBezTo>
                    <a:pt x="610" y="697"/>
                    <a:pt x="523" y="566"/>
                    <a:pt x="618" y="471"/>
                  </a:cubicBezTo>
                  <a:cubicBezTo>
                    <a:pt x="639" y="449"/>
                    <a:pt x="661" y="428"/>
                    <a:pt x="683" y="428"/>
                  </a:cubicBezTo>
                  <a:close/>
                  <a:moveTo>
                    <a:pt x="726" y="1"/>
                  </a:moveTo>
                  <a:cubicBezTo>
                    <a:pt x="587" y="1"/>
                    <a:pt x="448" y="55"/>
                    <a:pt x="340" y="163"/>
                  </a:cubicBezTo>
                  <a:cubicBezTo>
                    <a:pt x="0" y="502"/>
                    <a:pt x="216" y="1088"/>
                    <a:pt x="710" y="1119"/>
                  </a:cubicBezTo>
                  <a:cubicBezTo>
                    <a:pt x="1204" y="1088"/>
                    <a:pt x="1451" y="502"/>
                    <a:pt x="1111" y="163"/>
                  </a:cubicBezTo>
                  <a:cubicBezTo>
                    <a:pt x="1003" y="55"/>
                    <a:pt x="865" y="1"/>
                    <a:pt x="72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53" name="Google Shape;12453;p23"/>
            <p:cNvSpPr/>
            <p:nvPr/>
          </p:nvSpPr>
          <p:spPr>
            <a:xfrm>
              <a:off x="4059900" y="3678100"/>
              <a:ext cx="40275" cy="35700"/>
            </a:xfrm>
            <a:custGeom>
              <a:avLst/>
              <a:gdLst/>
              <a:ahLst/>
              <a:cxnLst/>
              <a:rect l="l" t="t" r="r" b="b"/>
              <a:pathLst>
                <a:path w="1611" h="1428" extrusionOk="0">
                  <a:moveTo>
                    <a:pt x="293" y="0"/>
                  </a:moveTo>
                  <a:cubicBezTo>
                    <a:pt x="130" y="0"/>
                    <a:pt x="5" y="211"/>
                    <a:pt x="145" y="352"/>
                  </a:cubicBezTo>
                  <a:lnTo>
                    <a:pt x="484" y="722"/>
                  </a:lnTo>
                  <a:lnTo>
                    <a:pt x="145" y="1062"/>
                  </a:lnTo>
                  <a:cubicBezTo>
                    <a:pt x="0" y="1207"/>
                    <a:pt x="139" y="1427"/>
                    <a:pt x="310" y="1427"/>
                  </a:cubicBezTo>
                  <a:cubicBezTo>
                    <a:pt x="357" y="1427"/>
                    <a:pt x="407" y="1410"/>
                    <a:pt x="454" y="1370"/>
                  </a:cubicBezTo>
                  <a:lnTo>
                    <a:pt x="793" y="1000"/>
                  </a:lnTo>
                  <a:lnTo>
                    <a:pt x="1163" y="1370"/>
                  </a:lnTo>
                  <a:cubicBezTo>
                    <a:pt x="1204" y="1410"/>
                    <a:pt x="1250" y="1427"/>
                    <a:pt x="1295" y="1427"/>
                  </a:cubicBezTo>
                  <a:cubicBezTo>
                    <a:pt x="1458" y="1427"/>
                    <a:pt x="1610" y="1207"/>
                    <a:pt x="1441" y="1062"/>
                  </a:cubicBezTo>
                  <a:lnTo>
                    <a:pt x="1102" y="722"/>
                  </a:lnTo>
                  <a:lnTo>
                    <a:pt x="1441" y="352"/>
                  </a:lnTo>
                  <a:cubicBezTo>
                    <a:pt x="1605" y="211"/>
                    <a:pt x="1467" y="0"/>
                    <a:pt x="1310" y="0"/>
                  </a:cubicBezTo>
                  <a:cubicBezTo>
                    <a:pt x="1260" y="0"/>
                    <a:pt x="1208" y="22"/>
                    <a:pt x="1163" y="74"/>
                  </a:cubicBezTo>
                  <a:lnTo>
                    <a:pt x="793" y="414"/>
                  </a:lnTo>
                  <a:lnTo>
                    <a:pt x="454" y="74"/>
                  </a:lnTo>
                  <a:cubicBezTo>
                    <a:pt x="401" y="22"/>
                    <a:pt x="345" y="0"/>
                    <a:pt x="29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54" name="Google Shape;12454;p23"/>
            <p:cNvSpPr/>
            <p:nvPr/>
          </p:nvSpPr>
          <p:spPr>
            <a:xfrm>
              <a:off x="4148000" y="3764925"/>
              <a:ext cx="40300" cy="36050"/>
            </a:xfrm>
            <a:custGeom>
              <a:avLst/>
              <a:gdLst/>
              <a:ahLst/>
              <a:cxnLst/>
              <a:rect l="l" t="t" r="r" b="b"/>
              <a:pathLst>
                <a:path w="1612" h="1442" extrusionOk="0">
                  <a:moveTo>
                    <a:pt x="331" y="0"/>
                  </a:moveTo>
                  <a:cubicBezTo>
                    <a:pt x="154" y="0"/>
                    <a:pt x="1" y="221"/>
                    <a:pt x="170" y="366"/>
                  </a:cubicBezTo>
                  <a:lnTo>
                    <a:pt x="510" y="706"/>
                  </a:lnTo>
                  <a:lnTo>
                    <a:pt x="170" y="1076"/>
                  </a:lnTo>
                  <a:cubicBezTo>
                    <a:pt x="1" y="1221"/>
                    <a:pt x="154" y="1442"/>
                    <a:pt x="331" y="1442"/>
                  </a:cubicBezTo>
                  <a:cubicBezTo>
                    <a:pt x="381" y="1442"/>
                    <a:pt x="432" y="1425"/>
                    <a:pt x="479" y="1385"/>
                  </a:cubicBezTo>
                  <a:lnTo>
                    <a:pt x="818" y="1014"/>
                  </a:lnTo>
                  <a:lnTo>
                    <a:pt x="1158" y="1385"/>
                  </a:lnTo>
                  <a:cubicBezTo>
                    <a:pt x="1205" y="1425"/>
                    <a:pt x="1254" y="1442"/>
                    <a:pt x="1302" y="1442"/>
                  </a:cubicBezTo>
                  <a:cubicBezTo>
                    <a:pt x="1472" y="1442"/>
                    <a:pt x="1611" y="1221"/>
                    <a:pt x="1466" y="1076"/>
                  </a:cubicBezTo>
                  <a:lnTo>
                    <a:pt x="1127" y="706"/>
                  </a:lnTo>
                  <a:lnTo>
                    <a:pt x="1466" y="366"/>
                  </a:lnTo>
                  <a:cubicBezTo>
                    <a:pt x="1559" y="274"/>
                    <a:pt x="1559" y="150"/>
                    <a:pt x="1466" y="58"/>
                  </a:cubicBezTo>
                  <a:cubicBezTo>
                    <a:pt x="1420" y="27"/>
                    <a:pt x="1366" y="11"/>
                    <a:pt x="1312" y="11"/>
                  </a:cubicBezTo>
                  <a:cubicBezTo>
                    <a:pt x="1258" y="11"/>
                    <a:pt x="1204" y="27"/>
                    <a:pt x="1158" y="58"/>
                  </a:cubicBezTo>
                  <a:lnTo>
                    <a:pt x="818" y="428"/>
                  </a:lnTo>
                  <a:lnTo>
                    <a:pt x="479" y="58"/>
                  </a:lnTo>
                  <a:cubicBezTo>
                    <a:pt x="432" y="17"/>
                    <a:pt x="381" y="0"/>
                    <a:pt x="33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55" name="Google Shape;12455;p23"/>
            <p:cNvSpPr/>
            <p:nvPr/>
          </p:nvSpPr>
          <p:spPr>
            <a:xfrm>
              <a:off x="4103875" y="3827425"/>
              <a:ext cx="40275" cy="36050"/>
            </a:xfrm>
            <a:custGeom>
              <a:avLst/>
              <a:gdLst/>
              <a:ahLst/>
              <a:cxnLst/>
              <a:rect l="l" t="t" r="r" b="b"/>
              <a:pathLst>
                <a:path w="1611" h="1442" extrusionOk="0">
                  <a:moveTo>
                    <a:pt x="322" y="0"/>
                  </a:moveTo>
                  <a:cubicBezTo>
                    <a:pt x="158" y="0"/>
                    <a:pt x="0" y="221"/>
                    <a:pt x="145" y="366"/>
                  </a:cubicBezTo>
                  <a:lnTo>
                    <a:pt x="515" y="736"/>
                  </a:lnTo>
                  <a:lnTo>
                    <a:pt x="145" y="1076"/>
                  </a:lnTo>
                  <a:cubicBezTo>
                    <a:pt x="0" y="1221"/>
                    <a:pt x="158" y="1442"/>
                    <a:pt x="322" y="1442"/>
                  </a:cubicBezTo>
                  <a:cubicBezTo>
                    <a:pt x="368" y="1442"/>
                    <a:pt x="414" y="1425"/>
                    <a:pt x="454" y="1384"/>
                  </a:cubicBezTo>
                  <a:lnTo>
                    <a:pt x="793" y="1014"/>
                  </a:lnTo>
                  <a:lnTo>
                    <a:pt x="1164" y="1384"/>
                  </a:lnTo>
                  <a:cubicBezTo>
                    <a:pt x="1204" y="1425"/>
                    <a:pt x="1250" y="1442"/>
                    <a:pt x="1295" y="1442"/>
                  </a:cubicBezTo>
                  <a:cubicBezTo>
                    <a:pt x="1458" y="1442"/>
                    <a:pt x="1611" y="1221"/>
                    <a:pt x="1441" y="1076"/>
                  </a:cubicBezTo>
                  <a:lnTo>
                    <a:pt x="1102" y="736"/>
                  </a:lnTo>
                  <a:lnTo>
                    <a:pt x="1441" y="366"/>
                  </a:lnTo>
                  <a:cubicBezTo>
                    <a:pt x="1534" y="273"/>
                    <a:pt x="1534" y="150"/>
                    <a:pt x="1441" y="57"/>
                  </a:cubicBezTo>
                  <a:cubicBezTo>
                    <a:pt x="1410" y="26"/>
                    <a:pt x="1356" y="11"/>
                    <a:pt x="1302" y="11"/>
                  </a:cubicBezTo>
                  <a:cubicBezTo>
                    <a:pt x="1248" y="11"/>
                    <a:pt x="1194" y="26"/>
                    <a:pt x="1164" y="57"/>
                  </a:cubicBezTo>
                  <a:lnTo>
                    <a:pt x="793" y="428"/>
                  </a:lnTo>
                  <a:lnTo>
                    <a:pt x="454" y="57"/>
                  </a:lnTo>
                  <a:cubicBezTo>
                    <a:pt x="414" y="17"/>
                    <a:pt x="368" y="0"/>
                    <a:pt x="32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56" name="Google Shape;12456;p23"/>
            <p:cNvSpPr/>
            <p:nvPr/>
          </p:nvSpPr>
          <p:spPr>
            <a:xfrm>
              <a:off x="4063525" y="3691625"/>
              <a:ext cx="124225" cy="140150"/>
            </a:xfrm>
            <a:custGeom>
              <a:avLst/>
              <a:gdLst/>
              <a:ahLst/>
              <a:cxnLst/>
              <a:rect l="l" t="t" r="r" b="b"/>
              <a:pathLst>
                <a:path w="4969" h="5606" extrusionOk="0">
                  <a:moveTo>
                    <a:pt x="4053" y="1"/>
                  </a:moveTo>
                  <a:cubicBezTo>
                    <a:pt x="3882" y="1"/>
                    <a:pt x="3744" y="221"/>
                    <a:pt x="3889" y="366"/>
                  </a:cubicBezTo>
                  <a:lnTo>
                    <a:pt x="4259" y="706"/>
                  </a:lnTo>
                  <a:cubicBezTo>
                    <a:pt x="1852" y="953"/>
                    <a:pt x="0" y="2990"/>
                    <a:pt x="0" y="5397"/>
                  </a:cubicBezTo>
                  <a:cubicBezTo>
                    <a:pt x="0" y="5536"/>
                    <a:pt x="108" y="5605"/>
                    <a:pt x="216" y="5605"/>
                  </a:cubicBezTo>
                  <a:cubicBezTo>
                    <a:pt x="324" y="5605"/>
                    <a:pt x="432" y="5536"/>
                    <a:pt x="432" y="5397"/>
                  </a:cubicBezTo>
                  <a:cubicBezTo>
                    <a:pt x="432" y="3236"/>
                    <a:pt x="2037" y="1416"/>
                    <a:pt x="4197" y="1138"/>
                  </a:cubicBezTo>
                  <a:lnTo>
                    <a:pt x="4197" y="1138"/>
                  </a:lnTo>
                  <a:lnTo>
                    <a:pt x="3889" y="1446"/>
                  </a:lnTo>
                  <a:cubicBezTo>
                    <a:pt x="3744" y="1615"/>
                    <a:pt x="3882" y="1803"/>
                    <a:pt x="4053" y="1803"/>
                  </a:cubicBezTo>
                  <a:cubicBezTo>
                    <a:pt x="4100" y="1803"/>
                    <a:pt x="4150" y="1789"/>
                    <a:pt x="4197" y="1755"/>
                  </a:cubicBezTo>
                  <a:lnTo>
                    <a:pt x="4876" y="1045"/>
                  </a:lnTo>
                  <a:cubicBezTo>
                    <a:pt x="4969" y="984"/>
                    <a:pt x="4969" y="860"/>
                    <a:pt x="4876" y="767"/>
                  </a:cubicBezTo>
                  <a:lnTo>
                    <a:pt x="4197" y="58"/>
                  </a:lnTo>
                  <a:cubicBezTo>
                    <a:pt x="4150" y="18"/>
                    <a:pt x="4101" y="1"/>
                    <a:pt x="40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57" name="Google Shape;12457;p23"/>
          <p:cNvGrpSpPr/>
          <p:nvPr/>
        </p:nvGrpSpPr>
        <p:grpSpPr>
          <a:xfrm>
            <a:off x="9332984" y="3104715"/>
            <a:ext cx="483533" cy="478400"/>
            <a:chOff x="3252625" y="3564975"/>
            <a:chExt cx="362650" cy="358800"/>
          </a:xfrm>
        </p:grpSpPr>
        <p:sp>
          <p:nvSpPr>
            <p:cNvPr id="12458" name="Google Shape;12458;p23"/>
            <p:cNvSpPr/>
            <p:nvPr/>
          </p:nvSpPr>
          <p:spPr>
            <a:xfrm>
              <a:off x="3252625" y="3564975"/>
              <a:ext cx="362650" cy="358800"/>
            </a:xfrm>
            <a:custGeom>
              <a:avLst/>
              <a:gdLst/>
              <a:ahLst/>
              <a:cxnLst/>
              <a:rect l="l" t="t" r="r" b="b"/>
              <a:pathLst>
                <a:path w="14506" h="14352" extrusionOk="0">
                  <a:moveTo>
                    <a:pt x="7253" y="1"/>
                  </a:moveTo>
                  <a:cubicBezTo>
                    <a:pt x="6852" y="1"/>
                    <a:pt x="6574" y="433"/>
                    <a:pt x="6265" y="834"/>
                  </a:cubicBezTo>
                  <a:cubicBezTo>
                    <a:pt x="6080" y="1081"/>
                    <a:pt x="5895" y="1389"/>
                    <a:pt x="5710" y="1420"/>
                  </a:cubicBezTo>
                  <a:cubicBezTo>
                    <a:pt x="5432" y="1420"/>
                    <a:pt x="5123" y="1328"/>
                    <a:pt x="4907" y="1173"/>
                  </a:cubicBezTo>
                  <a:cubicBezTo>
                    <a:pt x="4580" y="1021"/>
                    <a:pt x="4268" y="868"/>
                    <a:pt x="3993" y="868"/>
                  </a:cubicBezTo>
                  <a:cubicBezTo>
                    <a:pt x="3880" y="868"/>
                    <a:pt x="3772" y="894"/>
                    <a:pt x="3673" y="957"/>
                  </a:cubicBezTo>
                  <a:cubicBezTo>
                    <a:pt x="3518" y="1050"/>
                    <a:pt x="3395" y="1204"/>
                    <a:pt x="3333" y="1359"/>
                  </a:cubicBezTo>
                  <a:cubicBezTo>
                    <a:pt x="3313" y="1501"/>
                    <a:pt x="3440" y="1603"/>
                    <a:pt x="3565" y="1603"/>
                  </a:cubicBezTo>
                  <a:cubicBezTo>
                    <a:pt x="3629" y="1603"/>
                    <a:pt x="3692" y="1576"/>
                    <a:pt x="3734" y="1513"/>
                  </a:cubicBezTo>
                  <a:cubicBezTo>
                    <a:pt x="3734" y="1420"/>
                    <a:pt x="3796" y="1359"/>
                    <a:pt x="3858" y="1328"/>
                  </a:cubicBezTo>
                  <a:cubicBezTo>
                    <a:pt x="3887" y="1310"/>
                    <a:pt x="3923" y="1303"/>
                    <a:pt x="3965" y="1303"/>
                  </a:cubicBezTo>
                  <a:cubicBezTo>
                    <a:pt x="4148" y="1303"/>
                    <a:pt x="4440" y="1449"/>
                    <a:pt x="4691" y="1575"/>
                  </a:cubicBezTo>
                  <a:cubicBezTo>
                    <a:pt x="4996" y="1741"/>
                    <a:pt x="5325" y="1857"/>
                    <a:pt x="5679" y="1857"/>
                  </a:cubicBezTo>
                  <a:cubicBezTo>
                    <a:pt x="5720" y="1857"/>
                    <a:pt x="5761" y="1856"/>
                    <a:pt x="5802" y="1852"/>
                  </a:cubicBezTo>
                  <a:cubicBezTo>
                    <a:pt x="6142" y="1760"/>
                    <a:pt x="6358" y="1420"/>
                    <a:pt x="6605" y="1081"/>
                  </a:cubicBezTo>
                  <a:cubicBezTo>
                    <a:pt x="6821" y="772"/>
                    <a:pt x="7068" y="433"/>
                    <a:pt x="7253" y="433"/>
                  </a:cubicBezTo>
                  <a:cubicBezTo>
                    <a:pt x="7438" y="433"/>
                    <a:pt x="7685" y="772"/>
                    <a:pt x="7901" y="1081"/>
                  </a:cubicBezTo>
                  <a:cubicBezTo>
                    <a:pt x="8148" y="1420"/>
                    <a:pt x="8364" y="1760"/>
                    <a:pt x="8703" y="1852"/>
                  </a:cubicBezTo>
                  <a:cubicBezTo>
                    <a:pt x="8741" y="1856"/>
                    <a:pt x="8780" y="1857"/>
                    <a:pt x="8819" y="1857"/>
                  </a:cubicBezTo>
                  <a:cubicBezTo>
                    <a:pt x="9156" y="1857"/>
                    <a:pt x="9510" y="1741"/>
                    <a:pt x="9814" y="1575"/>
                  </a:cubicBezTo>
                  <a:cubicBezTo>
                    <a:pt x="10066" y="1449"/>
                    <a:pt x="10358" y="1303"/>
                    <a:pt x="10541" y="1303"/>
                  </a:cubicBezTo>
                  <a:cubicBezTo>
                    <a:pt x="10583" y="1303"/>
                    <a:pt x="10619" y="1310"/>
                    <a:pt x="10648" y="1328"/>
                  </a:cubicBezTo>
                  <a:cubicBezTo>
                    <a:pt x="10802" y="1420"/>
                    <a:pt x="10864" y="1852"/>
                    <a:pt x="10894" y="2192"/>
                  </a:cubicBezTo>
                  <a:cubicBezTo>
                    <a:pt x="10701" y="2938"/>
                    <a:pt x="11299" y="3609"/>
                    <a:pt x="12024" y="3609"/>
                  </a:cubicBezTo>
                  <a:cubicBezTo>
                    <a:pt x="12109" y="3609"/>
                    <a:pt x="12196" y="3600"/>
                    <a:pt x="12283" y="3581"/>
                  </a:cubicBezTo>
                  <a:cubicBezTo>
                    <a:pt x="12623" y="3611"/>
                    <a:pt x="13055" y="3642"/>
                    <a:pt x="13147" y="3797"/>
                  </a:cubicBezTo>
                  <a:cubicBezTo>
                    <a:pt x="13240" y="3951"/>
                    <a:pt x="13055" y="4321"/>
                    <a:pt x="12931" y="4630"/>
                  </a:cubicBezTo>
                  <a:cubicBezTo>
                    <a:pt x="12715" y="4969"/>
                    <a:pt x="12623" y="5340"/>
                    <a:pt x="12654" y="5741"/>
                  </a:cubicBezTo>
                  <a:cubicBezTo>
                    <a:pt x="12746" y="6050"/>
                    <a:pt x="13086" y="6296"/>
                    <a:pt x="13425" y="6543"/>
                  </a:cubicBezTo>
                  <a:cubicBezTo>
                    <a:pt x="13703" y="6728"/>
                    <a:pt x="14073" y="6975"/>
                    <a:pt x="14073" y="7161"/>
                  </a:cubicBezTo>
                  <a:cubicBezTo>
                    <a:pt x="14073" y="7377"/>
                    <a:pt x="13703" y="7623"/>
                    <a:pt x="13425" y="7809"/>
                  </a:cubicBezTo>
                  <a:cubicBezTo>
                    <a:pt x="13055" y="8056"/>
                    <a:pt x="12715" y="8302"/>
                    <a:pt x="12654" y="8611"/>
                  </a:cubicBezTo>
                  <a:cubicBezTo>
                    <a:pt x="12623" y="8981"/>
                    <a:pt x="12715" y="9383"/>
                    <a:pt x="12931" y="9722"/>
                  </a:cubicBezTo>
                  <a:cubicBezTo>
                    <a:pt x="13055" y="10031"/>
                    <a:pt x="13240" y="10401"/>
                    <a:pt x="13147" y="10555"/>
                  </a:cubicBezTo>
                  <a:cubicBezTo>
                    <a:pt x="13055" y="10710"/>
                    <a:pt x="12623" y="10741"/>
                    <a:pt x="12283" y="10771"/>
                  </a:cubicBezTo>
                  <a:cubicBezTo>
                    <a:pt x="11913" y="10771"/>
                    <a:pt x="11512" y="10864"/>
                    <a:pt x="11203" y="11080"/>
                  </a:cubicBezTo>
                  <a:cubicBezTo>
                    <a:pt x="10987" y="11389"/>
                    <a:pt x="10864" y="11790"/>
                    <a:pt x="10894" y="12160"/>
                  </a:cubicBezTo>
                  <a:cubicBezTo>
                    <a:pt x="10864" y="12500"/>
                    <a:pt x="10802" y="12932"/>
                    <a:pt x="10648" y="13024"/>
                  </a:cubicBezTo>
                  <a:cubicBezTo>
                    <a:pt x="10619" y="13042"/>
                    <a:pt x="10583" y="13049"/>
                    <a:pt x="10541" y="13049"/>
                  </a:cubicBezTo>
                  <a:cubicBezTo>
                    <a:pt x="10358" y="13049"/>
                    <a:pt x="10066" y="12903"/>
                    <a:pt x="9814" y="12777"/>
                  </a:cubicBezTo>
                  <a:cubicBezTo>
                    <a:pt x="9517" y="12588"/>
                    <a:pt x="9173" y="12494"/>
                    <a:pt x="8843" y="12494"/>
                  </a:cubicBezTo>
                  <a:cubicBezTo>
                    <a:pt x="8796" y="12494"/>
                    <a:pt x="8750" y="12496"/>
                    <a:pt x="8703" y="12500"/>
                  </a:cubicBezTo>
                  <a:cubicBezTo>
                    <a:pt x="8364" y="12592"/>
                    <a:pt x="8148" y="12932"/>
                    <a:pt x="7901" y="13271"/>
                  </a:cubicBezTo>
                  <a:cubicBezTo>
                    <a:pt x="7685" y="13580"/>
                    <a:pt x="7438" y="13919"/>
                    <a:pt x="7253" y="13919"/>
                  </a:cubicBezTo>
                  <a:cubicBezTo>
                    <a:pt x="7068" y="13919"/>
                    <a:pt x="6821" y="13580"/>
                    <a:pt x="6605" y="13271"/>
                  </a:cubicBezTo>
                  <a:cubicBezTo>
                    <a:pt x="6358" y="12932"/>
                    <a:pt x="6142" y="12592"/>
                    <a:pt x="5802" y="12500"/>
                  </a:cubicBezTo>
                  <a:cubicBezTo>
                    <a:pt x="5752" y="12496"/>
                    <a:pt x="5702" y="12494"/>
                    <a:pt x="5653" y="12494"/>
                  </a:cubicBezTo>
                  <a:cubicBezTo>
                    <a:pt x="5309" y="12494"/>
                    <a:pt x="4988" y="12588"/>
                    <a:pt x="4691" y="12777"/>
                  </a:cubicBezTo>
                  <a:cubicBezTo>
                    <a:pt x="4440" y="12903"/>
                    <a:pt x="4148" y="13049"/>
                    <a:pt x="3965" y="13049"/>
                  </a:cubicBezTo>
                  <a:cubicBezTo>
                    <a:pt x="3923" y="13049"/>
                    <a:pt x="3887" y="13042"/>
                    <a:pt x="3858" y="13024"/>
                  </a:cubicBezTo>
                  <a:cubicBezTo>
                    <a:pt x="3704" y="12932"/>
                    <a:pt x="3642" y="12500"/>
                    <a:pt x="3611" y="12160"/>
                  </a:cubicBezTo>
                  <a:cubicBezTo>
                    <a:pt x="3642" y="11790"/>
                    <a:pt x="3518" y="11389"/>
                    <a:pt x="3302" y="11080"/>
                  </a:cubicBezTo>
                  <a:cubicBezTo>
                    <a:pt x="2994" y="10864"/>
                    <a:pt x="2593" y="10771"/>
                    <a:pt x="2222" y="10771"/>
                  </a:cubicBezTo>
                  <a:cubicBezTo>
                    <a:pt x="1883" y="10741"/>
                    <a:pt x="1451" y="10710"/>
                    <a:pt x="1358" y="10555"/>
                  </a:cubicBezTo>
                  <a:cubicBezTo>
                    <a:pt x="1266" y="10401"/>
                    <a:pt x="1451" y="10031"/>
                    <a:pt x="1574" y="9722"/>
                  </a:cubicBezTo>
                  <a:cubicBezTo>
                    <a:pt x="1790" y="9383"/>
                    <a:pt x="1883" y="8981"/>
                    <a:pt x="1852" y="8611"/>
                  </a:cubicBezTo>
                  <a:cubicBezTo>
                    <a:pt x="1759" y="8302"/>
                    <a:pt x="1420" y="8056"/>
                    <a:pt x="1080" y="7809"/>
                  </a:cubicBezTo>
                  <a:cubicBezTo>
                    <a:pt x="803" y="7623"/>
                    <a:pt x="432" y="7377"/>
                    <a:pt x="432" y="7161"/>
                  </a:cubicBezTo>
                  <a:cubicBezTo>
                    <a:pt x="432" y="6975"/>
                    <a:pt x="803" y="6728"/>
                    <a:pt x="1080" y="6543"/>
                  </a:cubicBezTo>
                  <a:cubicBezTo>
                    <a:pt x="1451" y="6296"/>
                    <a:pt x="1759" y="6050"/>
                    <a:pt x="1852" y="5741"/>
                  </a:cubicBezTo>
                  <a:cubicBezTo>
                    <a:pt x="1883" y="5340"/>
                    <a:pt x="1790" y="4969"/>
                    <a:pt x="1574" y="4630"/>
                  </a:cubicBezTo>
                  <a:cubicBezTo>
                    <a:pt x="1451" y="4321"/>
                    <a:pt x="1266" y="3951"/>
                    <a:pt x="1358" y="3797"/>
                  </a:cubicBezTo>
                  <a:cubicBezTo>
                    <a:pt x="1451" y="3642"/>
                    <a:pt x="1883" y="3611"/>
                    <a:pt x="2222" y="3581"/>
                  </a:cubicBezTo>
                  <a:cubicBezTo>
                    <a:pt x="2593" y="3581"/>
                    <a:pt x="2994" y="3488"/>
                    <a:pt x="3302" y="3272"/>
                  </a:cubicBezTo>
                  <a:cubicBezTo>
                    <a:pt x="3457" y="3056"/>
                    <a:pt x="3580" y="2809"/>
                    <a:pt x="3580" y="2562"/>
                  </a:cubicBezTo>
                  <a:cubicBezTo>
                    <a:pt x="3597" y="2408"/>
                    <a:pt x="3481" y="2320"/>
                    <a:pt x="3364" y="2320"/>
                  </a:cubicBezTo>
                  <a:cubicBezTo>
                    <a:pt x="3270" y="2320"/>
                    <a:pt x="3176" y="2377"/>
                    <a:pt x="3148" y="2500"/>
                  </a:cubicBezTo>
                  <a:cubicBezTo>
                    <a:pt x="3148" y="2655"/>
                    <a:pt x="3086" y="2840"/>
                    <a:pt x="2994" y="2963"/>
                  </a:cubicBezTo>
                  <a:cubicBezTo>
                    <a:pt x="2747" y="3087"/>
                    <a:pt x="2469" y="3149"/>
                    <a:pt x="2191" y="3149"/>
                  </a:cubicBezTo>
                  <a:cubicBezTo>
                    <a:pt x="1698" y="3179"/>
                    <a:pt x="1204" y="3210"/>
                    <a:pt x="988" y="3581"/>
                  </a:cubicBezTo>
                  <a:cubicBezTo>
                    <a:pt x="772" y="3920"/>
                    <a:pt x="988" y="4383"/>
                    <a:pt x="1204" y="4815"/>
                  </a:cubicBezTo>
                  <a:cubicBezTo>
                    <a:pt x="1358" y="5062"/>
                    <a:pt x="1420" y="5340"/>
                    <a:pt x="1451" y="5617"/>
                  </a:cubicBezTo>
                  <a:cubicBezTo>
                    <a:pt x="1389" y="5803"/>
                    <a:pt x="1111" y="6019"/>
                    <a:pt x="833" y="6173"/>
                  </a:cubicBezTo>
                  <a:cubicBezTo>
                    <a:pt x="432" y="6482"/>
                    <a:pt x="0" y="6759"/>
                    <a:pt x="0" y="7161"/>
                  </a:cubicBezTo>
                  <a:cubicBezTo>
                    <a:pt x="0" y="7593"/>
                    <a:pt x="432" y="7870"/>
                    <a:pt x="833" y="8148"/>
                  </a:cubicBezTo>
                  <a:cubicBezTo>
                    <a:pt x="1111" y="8333"/>
                    <a:pt x="1389" y="8549"/>
                    <a:pt x="1451" y="8704"/>
                  </a:cubicBezTo>
                  <a:cubicBezTo>
                    <a:pt x="1420" y="9012"/>
                    <a:pt x="1358" y="9290"/>
                    <a:pt x="1204" y="9537"/>
                  </a:cubicBezTo>
                  <a:cubicBezTo>
                    <a:pt x="988" y="9969"/>
                    <a:pt x="772" y="10432"/>
                    <a:pt x="988" y="10771"/>
                  </a:cubicBezTo>
                  <a:cubicBezTo>
                    <a:pt x="1204" y="11111"/>
                    <a:pt x="1698" y="11173"/>
                    <a:pt x="2191" y="11203"/>
                  </a:cubicBezTo>
                  <a:cubicBezTo>
                    <a:pt x="2228" y="11199"/>
                    <a:pt x="2264" y="11197"/>
                    <a:pt x="2301" y="11197"/>
                  </a:cubicBezTo>
                  <a:cubicBezTo>
                    <a:pt x="2542" y="11197"/>
                    <a:pt x="2779" y="11281"/>
                    <a:pt x="2994" y="11389"/>
                  </a:cubicBezTo>
                  <a:cubicBezTo>
                    <a:pt x="3148" y="11636"/>
                    <a:pt x="3210" y="11913"/>
                    <a:pt x="3210" y="12191"/>
                  </a:cubicBezTo>
                  <a:cubicBezTo>
                    <a:pt x="3241" y="12685"/>
                    <a:pt x="3302" y="13179"/>
                    <a:pt x="3642" y="13395"/>
                  </a:cubicBezTo>
                  <a:cubicBezTo>
                    <a:pt x="3750" y="13458"/>
                    <a:pt x="3864" y="13484"/>
                    <a:pt x="3982" y="13484"/>
                  </a:cubicBezTo>
                  <a:cubicBezTo>
                    <a:pt x="4265" y="13484"/>
                    <a:pt x="4571" y="13331"/>
                    <a:pt x="4876" y="13179"/>
                  </a:cubicBezTo>
                  <a:cubicBezTo>
                    <a:pt x="5123" y="13024"/>
                    <a:pt x="5401" y="12932"/>
                    <a:pt x="5710" y="12932"/>
                  </a:cubicBezTo>
                  <a:cubicBezTo>
                    <a:pt x="5864" y="12963"/>
                    <a:pt x="6080" y="13271"/>
                    <a:pt x="6265" y="13518"/>
                  </a:cubicBezTo>
                  <a:cubicBezTo>
                    <a:pt x="6543" y="13919"/>
                    <a:pt x="6821" y="14351"/>
                    <a:pt x="7253" y="14351"/>
                  </a:cubicBezTo>
                  <a:cubicBezTo>
                    <a:pt x="7654" y="14351"/>
                    <a:pt x="7963" y="13919"/>
                    <a:pt x="8240" y="13518"/>
                  </a:cubicBezTo>
                  <a:cubicBezTo>
                    <a:pt x="8425" y="13271"/>
                    <a:pt x="8642" y="12963"/>
                    <a:pt x="8796" y="12932"/>
                  </a:cubicBezTo>
                  <a:cubicBezTo>
                    <a:pt x="9104" y="12932"/>
                    <a:pt x="9382" y="13024"/>
                    <a:pt x="9629" y="13179"/>
                  </a:cubicBezTo>
                  <a:cubicBezTo>
                    <a:pt x="9944" y="13314"/>
                    <a:pt x="10276" y="13465"/>
                    <a:pt x="10565" y="13465"/>
                  </a:cubicBezTo>
                  <a:cubicBezTo>
                    <a:pt x="10671" y="13465"/>
                    <a:pt x="10772" y="13445"/>
                    <a:pt x="10864" y="13395"/>
                  </a:cubicBezTo>
                  <a:cubicBezTo>
                    <a:pt x="11203" y="13209"/>
                    <a:pt x="11234" y="12685"/>
                    <a:pt x="11296" y="12191"/>
                  </a:cubicBezTo>
                  <a:cubicBezTo>
                    <a:pt x="11296" y="11913"/>
                    <a:pt x="11357" y="11636"/>
                    <a:pt x="11481" y="11389"/>
                  </a:cubicBezTo>
                  <a:cubicBezTo>
                    <a:pt x="11759" y="11265"/>
                    <a:pt x="12036" y="11203"/>
                    <a:pt x="12314" y="11203"/>
                  </a:cubicBezTo>
                  <a:cubicBezTo>
                    <a:pt x="12808" y="11173"/>
                    <a:pt x="13302" y="11111"/>
                    <a:pt x="13518" y="10771"/>
                  </a:cubicBezTo>
                  <a:cubicBezTo>
                    <a:pt x="13734" y="10432"/>
                    <a:pt x="13518" y="9969"/>
                    <a:pt x="13302" y="9537"/>
                  </a:cubicBezTo>
                  <a:cubicBezTo>
                    <a:pt x="13147" y="9290"/>
                    <a:pt x="13055" y="9012"/>
                    <a:pt x="13055" y="8704"/>
                  </a:cubicBezTo>
                  <a:cubicBezTo>
                    <a:pt x="13116" y="8549"/>
                    <a:pt x="13394" y="8333"/>
                    <a:pt x="13672" y="8148"/>
                  </a:cubicBezTo>
                  <a:cubicBezTo>
                    <a:pt x="14073" y="7870"/>
                    <a:pt x="14505" y="7593"/>
                    <a:pt x="14505" y="7161"/>
                  </a:cubicBezTo>
                  <a:cubicBezTo>
                    <a:pt x="14505" y="6759"/>
                    <a:pt x="14073" y="6482"/>
                    <a:pt x="13672" y="6173"/>
                  </a:cubicBezTo>
                  <a:cubicBezTo>
                    <a:pt x="13425" y="6019"/>
                    <a:pt x="13116" y="5803"/>
                    <a:pt x="13086" y="5617"/>
                  </a:cubicBezTo>
                  <a:cubicBezTo>
                    <a:pt x="13086" y="5340"/>
                    <a:pt x="13178" y="5062"/>
                    <a:pt x="13333" y="4815"/>
                  </a:cubicBezTo>
                  <a:cubicBezTo>
                    <a:pt x="13518" y="4383"/>
                    <a:pt x="13734" y="3920"/>
                    <a:pt x="13518" y="3581"/>
                  </a:cubicBezTo>
                  <a:cubicBezTo>
                    <a:pt x="13333" y="3241"/>
                    <a:pt x="12808" y="3179"/>
                    <a:pt x="12345" y="3149"/>
                  </a:cubicBezTo>
                  <a:cubicBezTo>
                    <a:pt x="12036" y="3149"/>
                    <a:pt x="11759" y="3087"/>
                    <a:pt x="11512" y="2963"/>
                  </a:cubicBezTo>
                  <a:cubicBezTo>
                    <a:pt x="11388" y="2716"/>
                    <a:pt x="11296" y="2439"/>
                    <a:pt x="11326" y="2130"/>
                  </a:cubicBezTo>
                  <a:cubicBezTo>
                    <a:pt x="11265" y="1667"/>
                    <a:pt x="11234" y="1173"/>
                    <a:pt x="10864" y="957"/>
                  </a:cubicBezTo>
                  <a:cubicBezTo>
                    <a:pt x="10764" y="894"/>
                    <a:pt x="10657" y="868"/>
                    <a:pt x="10543" y="868"/>
                  </a:cubicBezTo>
                  <a:cubicBezTo>
                    <a:pt x="10268" y="868"/>
                    <a:pt x="9956" y="1021"/>
                    <a:pt x="9629" y="1173"/>
                  </a:cubicBezTo>
                  <a:cubicBezTo>
                    <a:pt x="9382" y="1328"/>
                    <a:pt x="9104" y="1420"/>
                    <a:pt x="8827" y="1420"/>
                  </a:cubicBezTo>
                  <a:cubicBezTo>
                    <a:pt x="8642" y="1389"/>
                    <a:pt x="8425" y="1081"/>
                    <a:pt x="8271" y="834"/>
                  </a:cubicBezTo>
                  <a:cubicBezTo>
                    <a:pt x="7963" y="433"/>
                    <a:pt x="7685" y="1"/>
                    <a:pt x="72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59" name="Google Shape;12459;p23"/>
            <p:cNvSpPr/>
            <p:nvPr/>
          </p:nvSpPr>
          <p:spPr>
            <a:xfrm>
              <a:off x="3360125" y="3688425"/>
              <a:ext cx="56850" cy="47125"/>
            </a:xfrm>
            <a:custGeom>
              <a:avLst/>
              <a:gdLst/>
              <a:ahLst/>
              <a:cxnLst/>
              <a:rect l="l" t="t" r="r" b="b"/>
              <a:pathLst>
                <a:path w="2274" h="1885" extrusionOk="0">
                  <a:moveTo>
                    <a:pt x="1526" y="623"/>
                  </a:moveTo>
                  <a:cubicBezTo>
                    <a:pt x="1699" y="623"/>
                    <a:pt x="1842" y="709"/>
                    <a:pt x="1842" y="926"/>
                  </a:cubicBezTo>
                  <a:cubicBezTo>
                    <a:pt x="1842" y="1050"/>
                    <a:pt x="1780" y="1173"/>
                    <a:pt x="1687" y="1266"/>
                  </a:cubicBezTo>
                  <a:cubicBezTo>
                    <a:pt x="1595" y="1358"/>
                    <a:pt x="1471" y="1405"/>
                    <a:pt x="1348" y="1405"/>
                  </a:cubicBezTo>
                  <a:cubicBezTo>
                    <a:pt x="1224" y="1405"/>
                    <a:pt x="1101" y="1358"/>
                    <a:pt x="1008" y="1266"/>
                  </a:cubicBezTo>
                  <a:cubicBezTo>
                    <a:pt x="721" y="958"/>
                    <a:pt x="1184" y="623"/>
                    <a:pt x="1526" y="623"/>
                  </a:cubicBezTo>
                  <a:close/>
                  <a:moveTo>
                    <a:pt x="1348" y="1"/>
                  </a:moveTo>
                  <a:cubicBezTo>
                    <a:pt x="1101" y="1"/>
                    <a:pt x="885" y="124"/>
                    <a:pt x="731" y="278"/>
                  </a:cubicBezTo>
                  <a:cubicBezTo>
                    <a:pt x="1" y="938"/>
                    <a:pt x="619" y="1885"/>
                    <a:pt x="1336" y="1885"/>
                  </a:cubicBezTo>
                  <a:cubicBezTo>
                    <a:pt x="1559" y="1885"/>
                    <a:pt x="1791" y="1794"/>
                    <a:pt x="1996" y="1574"/>
                  </a:cubicBezTo>
                  <a:cubicBezTo>
                    <a:pt x="2181" y="1389"/>
                    <a:pt x="2274" y="1173"/>
                    <a:pt x="2274" y="926"/>
                  </a:cubicBezTo>
                  <a:cubicBezTo>
                    <a:pt x="2274" y="679"/>
                    <a:pt x="2181" y="433"/>
                    <a:pt x="1996" y="278"/>
                  </a:cubicBezTo>
                  <a:cubicBezTo>
                    <a:pt x="1842" y="93"/>
                    <a:pt x="1595" y="1"/>
                    <a:pt x="134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0" name="Google Shape;12460;p23"/>
            <p:cNvSpPr/>
            <p:nvPr/>
          </p:nvSpPr>
          <p:spPr>
            <a:xfrm>
              <a:off x="3449350" y="3754575"/>
              <a:ext cx="50175" cy="44975"/>
            </a:xfrm>
            <a:custGeom>
              <a:avLst/>
              <a:gdLst/>
              <a:ahLst/>
              <a:cxnLst/>
              <a:rect l="l" t="t" r="r" b="b"/>
              <a:pathLst>
                <a:path w="2007" h="1799" extrusionOk="0">
                  <a:moveTo>
                    <a:pt x="1019" y="410"/>
                  </a:moveTo>
                  <a:cubicBezTo>
                    <a:pt x="1421" y="410"/>
                    <a:pt x="1668" y="934"/>
                    <a:pt x="1359" y="1243"/>
                  </a:cubicBezTo>
                  <a:cubicBezTo>
                    <a:pt x="1259" y="1343"/>
                    <a:pt x="1135" y="1388"/>
                    <a:pt x="1015" y="1388"/>
                  </a:cubicBezTo>
                  <a:cubicBezTo>
                    <a:pt x="765" y="1388"/>
                    <a:pt x="526" y="1195"/>
                    <a:pt x="526" y="904"/>
                  </a:cubicBezTo>
                  <a:cubicBezTo>
                    <a:pt x="526" y="780"/>
                    <a:pt x="587" y="657"/>
                    <a:pt x="680" y="564"/>
                  </a:cubicBezTo>
                  <a:cubicBezTo>
                    <a:pt x="742" y="472"/>
                    <a:pt x="865" y="410"/>
                    <a:pt x="1019" y="410"/>
                  </a:cubicBezTo>
                  <a:close/>
                  <a:moveTo>
                    <a:pt x="1004" y="1"/>
                  </a:moveTo>
                  <a:cubicBezTo>
                    <a:pt x="773" y="1"/>
                    <a:pt x="541" y="86"/>
                    <a:pt x="371" y="256"/>
                  </a:cubicBezTo>
                  <a:cubicBezTo>
                    <a:pt x="1" y="626"/>
                    <a:pt x="1" y="1181"/>
                    <a:pt x="371" y="1552"/>
                  </a:cubicBezTo>
                  <a:cubicBezTo>
                    <a:pt x="526" y="1706"/>
                    <a:pt x="773" y="1799"/>
                    <a:pt x="1019" y="1799"/>
                  </a:cubicBezTo>
                  <a:cubicBezTo>
                    <a:pt x="1235" y="1799"/>
                    <a:pt x="1482" y="1706"/>
                    <a:pt x="1637" y="1552"/>
                  </a:cubicBezTo>
                  <a:cubicBezTo>
                    <a:pt x="2007" y="1181"/>
                    <a:pt x="2007" y="626"/>
                    <a:pt x="1637" y="256"/>
                  </a:cubicBezTo>
                  <a:cubicBezTo>
                    <a:pt x="1467" y="86"/>
                    <a:pt x="1235" y="1"/>
                    <a:pt x="100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1" name="Google Shape;12461;p23"/>
            <p:cNvSpPr/>
            <p:nvPr/>
          </p:nvSpPr>
          <p:spPr>
            <a:xfrm>
              <a:off x="3392375" y="3682000"/>
              <a:ext cx="84425" cy="124050"/>
            </a:xfrm>
            <a:custGeom>
              <a:avLst/>
              <a:gdLst/>
              <a:ahLst/>
              <a:cxnLst/>
              <a:rect l="l" t="t" r="r" b="b"/>
              <a:pathLst>
                <a:path w="3377" h="4962" extrusionOk="0">
                  <a:moveTo>
                    <a:pt x="3070" y="1"/>
                  </a:moveTo>
                  <a:cubicBezTo>
                    <a:pt x="3006" y="1"/>
                    <a:pt x="2942" y="31"/>
                    <a:pt x="2897" y="103"/>
                  </a:cubicBezTo>
                  <a:lnTo>
                    <a:pt x="89" y="4640"/>
                  </a:lnTo>
                  <a:cubicBezTo>
                    <a:pt x="0" y="4817"/>
                    <a:pt x="134" y="4962"/>
                    <a:pt x="273" y="4962"/>
                  </a:cubicBezTo>
                  <a:cubicBezTo>
                    <a:pt x="328" y="4962"/>
                    <a:pt x="385" y="4939"/>
                    <a:pt x="428" y="4887"/>
                  </a:cubicBezTo>
                  <a:lnTo>
                    <a:pt x="3268" y="350"/>
                  </a:lnTo>
                  <a:cubicBezTo>
                    <a:pt x="3377" y="176"/>
                    <a:pt x="3223" y="1"/>
                    <a:pt x="307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2" name="Google Shape;12462;p23"/>
            <p:cNvSpPr/>
            <p:nvPr/>
          </p:nvSpPr>
          <p:spPr>
            <a:xfrm>
              <a:off x="3279625" y="3631925"/>
              <a:ext cx="296500" cy="223950"/>
            </a:xfrm>
            <a:custGeom>
              <a:avLst/>
              <a:gdLst/>
              <a:ahLst/>
              <a:cxnLst/>
              <a:rect l="l" t="t" r="r" b="b"/>
              <a:pathLst>
                <a:path w="11860" h="8958" extrusionOk="0">
                  <a:moveTo>
                    <a:pt x="6192" y="1"/>
                  </a:moveTo>
                  <a:cubicBezTo>
                    <a:pt x="5437" y="1"/>
                    <a:pt x="4651" y="202"/>
                    <a:pt x="3889" y="656"/>
                  </a:cubicBezTo>
                  <a:cubicBezTo>
                    <a:pt x="0" y="2970"/>
                    <a:pt x="1636" y="8958"/>
                    <a:pt x="6173" y="8958"/>
                  </a:cubicBezTo>
                  <a:cubicBezTo>
                    <a:pt x="7407" y="8958"/>
                    <a:pt x="8549" y="8464"/>
                    <a:pt x="9382" y="7600"/>
                  </a:cubicBezTo>
                  <a:cubicBezTo>
                    <a:pt x="9475" y="7538"/>
                    <a:pt x="9475" y="7384"/>
                    <a:pt x="9382" y="7322"/>
                  </a:cubicBezTo>
                  <a:cubicBezTo>
                    <a:pt x="9352" y="7276"/>
                    <a:pt x="9297" y="7252"/>
                    <a:pt x="9243" y="7252"/>
                  </a:cubicBezTo>
                  <a:cubicBezTo>
                    <a:pt x="9189" y="7252"/>
                    <a:pt x="9135" y="7276"/>
                    <a:pt x="9105" y="7322"/>
                  </a:cubicBezTo>
                  <a:cubicBezTo>
                    <a:pt x="8320" y="8123"/>
                    <a:pt x="7276" y="8525"/>
                    <a:pt x="6229" y="8525"/>
                  </a:cubicBezTo>
                  <a:cubicBezTo>
                    <a:pt x="5299" y="8525"/>
                    <a:pt x="4366" y="8208"/>
                    <a:pt x="3611" y="7569"/>
                  </a:cubicBezTo>
                  <a:cubicBezTo>
                    <a:pt x="1976" y="6211"/>
                    <a:pt x="1698" y="3834"/>
                    <a:pt x="2963" y="2106"/>
                  </a:cubicBezTo>
                  <a:cubicBezTo>
                    <a:pt x="3739" y="1040"/>
                    <a:pt x="4965" y="461"/>
                    <a:pt x="6214" y="461"/>
                  </a:cubicBezTo>
                  <a:cubicBezTo>
                    <a:pt x="6952" y="461"/>
                    <a:pt x="7699" y="663"/>
                    <a:pt x="8364" y="1088"/>
                  </a:cubicBezTo>
                  <a:cubicBezTo>
                    <a:pt x="10154" y="2199"/>
                    <a:pt x="10771" y="4544"/>
                    <a:pt x="9753" y="6396"/>
                  </a:cubicBezTo>
                  <a:cubicBezTo>
                    <a:pt x="9691" y="6489"/>
                    <a:pt x="9753" y="6643"/>
                    <a:pt x="9845" y="6674"/>
                  </a:cubicBezTo>
                  <a:lnTo>
                    <a:pt x="9845" y="6705"/>
                  </a:lnTo>
                  <a:cubicBezTo>
                    <a:pt x="9868" y="6712"/>
                    <a:pt x="9894" y="6716"/>
                    <a:pt x="9919" y="6716"/>
                  </a:cubicBezTo>
                  <a:cubicBezTo>
                    <a:pt x="9996" y="6716"/>
                    <a:pt x="10077" y="6681"/>
                    <a:pt x="10123" y="6612"/>
                  </a:cubicBezTo>
                  <a:cubicBezTo>
                    <a:pt x="11860" y="3386"/>
                    <a:pt x="9288" y="1"/>
                    <a:pt x="619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463" name="Google Shape;12463;p23"/>
          <p:cNvGrpSpPr/>
          <p:nvPr/>
        </p:nvGrpSpPr>
        <p:grpSpPr>
          <a:xfrm>
            <a:off x="6352642" y="3102148"/>
            <a:ext cx="482500" cy="483533"/>
            <a:chOff x="980425" y="3563425"/>
            <a:chExt cx="361875" cy="362650"/>
          </a:xfrm>
        </p:grpSpPr>
        <p:sp>
          <p:nvSpPr>
            <p:cNvPr id="12464" name="Google Shape;12464;p23"/>
            <p:cNvSpPr/>
            <p:nvPr/>
          </p:nvSpPr>
          <p:spPr>
            <a:xfrm>
              <a:off x="1009725" y="3856625"/>
              <a:ext cx="143550" cy="10825"/>
            </a:xfrm>
            <a:custGeom>
              <a:avLst/>
              <a:gdLst/>
              <a:ahLst/>
              <a:cxnLst/>
              <a:rect l="l" t="t" r="r" b="b"/>
              <a:pathLst>
                <a:path w="5742" h="433" extrusionOk="0">
                  <a:moveTo>
                    <a:pt x="309" y="0"/>
                  </a:moveTo>
                  <a:cubicBezTo>
                    <a:pt x="1" y="0"/>
                    <a:pt x="1" y="432"/>
                    <a:pt x="309" y="432"/>
                  </a:cubicBezTo>
                  <a:lnTo>
                    <a:pt x="5463" y="432"/>
                  </a:lnTo>
                  <a:cubicBezTo>
                    <a:pt x="5741" y="432"/>
                    <a:pt x="5741" y="0"/>
                    <a:pt x="546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5" name="Google Shape;12465;p23"/>
            <p:cNvSpPr/>
            <p:nvPr/>
          </p:nvSpPr>
          <p:spPr>
            <a:xfrm>
              <a:off x="1009725" y="3880550"/>
              <a:ext cx="143550" cy="10050"/>
            </a:xfrm>
            <a:custGeom>
              <a:avLst/>
              <a:gdLst/>
              <a:ahLst/>
              <a:cxnLst/>
              <a:rect l="l" t="t" r="r" b="b"/>
              <a:pathLst>
                <a:path w="5742" h="402" extrusionOk="0">
                  <a:moveTo>
                    <a:pt x="309" y="0"/>
                  </a:moveTo>
                  <a:cubicBezTo>
                    <a:pt x="1" y="0"/>
                    <a:pt x="1" y="401"/>
                    <a:pt x="309" y="401"/>
                  </a:cubicBezTo>
                  <a:lnTo>
                    <a:pt x="5463" y="401"/>
                  </a:lnTo>
                  <a:cubicBezTo>
                    <a:pt x="5741" y="401"/>
                    <a:pt x="5741" y="0"/>
                    <a:pt x="546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6" name="Google Shape;12466;p23"/>
            <p:cNvSpPr/>
            <p:nvPr/>
          </p:nvSpPr>
          <p:spPr>
            <a:xfrm>
              <a:off x="1009725" y="3727000"/>
              <a:ext cx="143550" cy="10825"/>
            </a:xfrm>
            <a:custGeom>
              <a:avLst/>
              <a:gdLst/>
              <a:ahLst/>
              <a:cxnLst/>
              <a:rect l="l" t="t" r="r" b="b"/>
              <a:pathLst>
                <a:path w="5742" h="433" extrusionOk="0">
                  <a:moveTo>
                    <a:pt x="309" y="1"/>
                  </a:moveTo>
                  <a:cubicBezTo>
                    <a:pt x="1" y="1"/>
                    <a:pt x="1" y="433"/>
                    <a:pt x="309" y="433"/>
                  </a:cubicBezTo>
                  <a:lnTo>
                    <a:pt x="5463" y="433"/>
                  </a:lnTo>
                  <a:cubicBezTo>
                    <a:pt x="5741" y="433"/>
                    <a:pt x="5741" y="1"/>
                    <a:pt x="54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7" name="Google Shape;12467;p23"/>
            <p:cNvSpPr/>
            <p:nvPr/>
          </p:nvSpPr>
          <p:spPr>
            <a:xfrm>
              <a:off x="1009725" y="3750925"/>
              <a:ext cx="141225" cy="10825"/>
            </a:xfrm>
            <a:custGeom>
              <a:avLst/>
              <a:gdLst/>
              <a:ahLst/>
              <a:cxnLst/>
              <a:rect l="l" t="t" r="r" b="b"/>
              <a:pathLst>
                <a:path w="5649" h="433" extrusionOk="0">
                  <a:moveTo>
                    <a:pt x="309" y="0"/>
                  </a:moveTo>
                  <a:cubicBezTo>
                    <a:pt x="1" y="0"/>
                    <a:pt x="1" y="432"/>
                    <a:pt x="309" y="432"/>
                  </a:cubicBezTo>
                  <a:lnTo>
                    <a:pt x="5463" y="432"/>
                  </a:lnTo>
                  <a:cubicBezTo>
                    <a:pt x="5556" y="432"/>
                    <a:pt x="5648" y="340"/>
                    <a:pt x="5648" y="216"/>
                  </a:cubicBezTo>
                  <a:cubicBezTo>
                    <a:pt x="5648" y="93"/>
                    <a:pt x="5556" y="0"/>
                    <a:pt x="546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8" name="Google Shape;12468;p23"/>
            <p:cNvSpPr/>
            <p:nvPr/>
          </p:nvSpPr>
          <p:spPr>
            <a:xfrm>
              <a:off x="1009725" y="3598125"/>
              <a:ext cx="143525" cy="10075"/>
            </a:xfrm>
            <a:custGeom>
              <a:avLst/>
              <a:gdLst/>
              <a:ahLst/>
              <a:cxnLst/>
              <a:rect l="l" t="t" r="r" b="b"/>
              <a:pathLst>
                <a:path w="5741" h="403" extrusionOk="0">
                  <a:moveTo>
                    <a:pt x="5491" y="0"/>
                  </a:moveTo>
                  <a:cubicBezTo>
                    <a:pt x="5482" y="0"/>
                    <a:pt x="5473" y="1"/>
                    <a:pt x="5463" y="2"/>
                  </a:cubicBezTo>
                  <a:lnTo>
                    <a:pt x="309" y="2"/>
                  </a:lnTo>
                  <a:cubicBezTo>
                    <a:pt x="1" y="2"/>
                    <a:pt x="1" y="403"/>
                    <a:pt x="309" y="403"/>
                  </a:cubicBezTo>
                  <a:lnTo>
                    <a:pt x="5463" y="403"/>
                  </a:lnTo>
                  <a:cubicBezTo>
                    <a:pt x="5731" y="403"/>
                    <a:pt x="5741" y="0"/>
                    <a:pt x="54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69" name="Google Shape;12469;p23"/>
            <p:cNvSpPr/>
            <p:nvPr/>
          </p:nvSpPr>
          <p:spPr>
            <a:xfrm>
              <a:off x="1009725" y="3621300"/>
              <a:ext cx="143550" cy="10825"/>
            </a:xfrm>
            <a:custGeom>
              <a:avLst/>
              <a:gdLst/>
              <a:ahLst/>
              <a:cxnLst/>
              <a:rect l="l" t="t" r="r" b="b"/>
              <a:pathLst>
                <a:path w="5742" h="433" extrusionOk="0">
                  <a:moveTo>
                    <a:pt x="309" y="1"/>
                  </a:moveTo>
                  <a:cubicBezTo>
                    <a:pt x="1" y="1"/>
                    <a:pt x="1" y="433"/>
                    <a:pt x="309" y="433"/>
                  </a:cubicBezTo>
                  <a:lnTo>
                    <a:pt x="5463" y="433"/>
                  </a:lnTo>
                  <a:cubicBezTo>
                    <a:pt x="5741" y="433"/>
                    <a:pt x="5741" y="1"/>
                    <a:pt x="54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0" name="Google Shape;12470;p23"/>
            <p:cNvSpPr/>
            <p:nvPr/>
          </p:nvSpPr>
          <p:spPr>
            <a:xfrm>
              <a:off x="1208025" y="3598125"/>
              <a:ext cx="13900" cy="10075"/>
            </a:xfrm>
            <a:custGeom>
              <a:avLst/>
              <a:gdLst/>
              <a:ahLst/>
              <a:cxnLst/>
              <a:rect l="l" t="t" r="r" b="b"/>
              <a:pathLst>
                <a:path w="556" h="403" extrusionOk="0">
                  <a:moveTo>
                    <a:pt x="306" y="0"/>
                  </a:moveTo>
                  <a:cubicBezTo>
                    <a:pt x="297" y="0"/>
                    <a:pt x="288" y="1"/>
                    <a:pt x="278" y="2"/>
                  </a:cubicBezTo>
                  <a:cubicBezTo>
                    <a:pt x="0" y="2"/>
                    <a:pt x="0" y="403"/>
                    <a:pt x="278" y="403"/>
                  </a:cubicBezTo>
                  <a:cubicBezTo>
                    <a:pt x="546" y="403"/>
                    <a:pt x="555" y="0"/>
                    <a:pt x="3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1" name="Google Shape;12471;p23"/>
            <p:cNvSpPr/>
            <p:nvPr/>
          </p:nvSpPr>
          <p:spPr>
            <a:xfrm>
              <a:off x="1231175" y="3598125"/>
              <a:ext cx="14675" cy="10075"/>
            </a:xfrm>
            <a:custGeom>
              <a:avLst/>
              <a:gdLst/>
              <a:ahLst/>
              <a:cxnLst/>
              <a:rect l="l" t="t" r="r" b="b"/>
              <a:pathLst>
                <a:path w="587" h="403" extrusionOk="0">
                  <a:moveTo>
                    <a:pt x="336" y="0"/>
                  </a:moveTo>
                  <a:cubicBezTo>
                    <a:pt x="328" y="0"/>
                    <a:pt x="318" y="1"/>
                    <a:pt x="309" y="2"/>
                  </a:cubicBezTo>
                  <a:cubicBezTo>
                    <a:pt x="0" y="2"/>
                    <a:pt x="0" y="403"/>
                    <a:pt x="309" y="403"/>
                  </a:cubicBezTo>
                  <a:cubicBezTo>
                    <a:pt x="577" y="403"/>
                    <a:pt x="586" y="0"/>
                    <a:pt x="33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2" name="Google Shape;12472;p23"/>
            <p:cNvSpPr/>
            <p:nvPr/>
          </p:nvSpPr>
          <p:spPr>
            <a:xfrm>
              <a:off x="1255075" y="3598125"/>
              <a:ext cx="13925" cy="10075"/>
            </a:xfrm>
            <a:custGeom>
              <a:avLst/>
              <a:gdLst/>
              <a:ahLst/>
              <a:cxnLst/>
              <a:rect l="l" t="t" r="r" b="b"/>
              <a:pathLst>
                <a:path w="557" h="403" extrusionOk="0">
                  <a:moveTo>
                    <a:pt x="306" y="0"/>
                  </a:moveTo>
                  <a:cubicBezTo>
                    <a:pt x="297" y="0"/>
                    <a:pt x="288" y="1"/>
                    <a:pt x="279" y="2"/>
                  </a:cubicBezTo>
                  <a:cubicBezTo>
                    <a:pt x="1" y="2"/>
                    <a:pt x="1" y="403"/>
                    <a:pt x="279" y="403"/>
                  </a:cubicBezTo>
                  <a:cubicBezTo>
                    <a:pt x="547" y="403"/>
                    <a:pt x="556" y="0"/>
                    <a:pt x="3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3" name="Google Shape;12473;p23"/>
            <p:cNvSpPr/>
            <p:nvPr/>
          </p:nvSpPr>
          <p:spPr>
            <a:xfrm>
              <a:off x="1208025" y="3621300"/>
              <a:ext cx="13900" cy="10825"/>
            </a:xfrm>
            <a:custGeom>
              <a:avLst/>
              <a:gdLst/>
              <a:ahLst/>
              <a:cxnLst/>
              <a:rect l="l" t="t" r="r" b="b"/>
              <a:pathLst>
                <a:path w="556" h="433" extrusionOk="0">
                  <a:moveTo>
                    <a:pt x="278" y="1"/>
                  </a:moveTo>
                  <a:cubicBezTo>
                    <a:pt x="0" y="1"/>
                    <a:pt x="0" y="433"/>
                    <a:pt x="278" y="433"/>
                  </a:cubicBezTo>
                  <a:cubicBezTo>
                    <a:pt x="556" y="433"/>
                    <a:pt x="556" y="1"/>
                    <a:pt x="2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4" name="Google Shape;12474;p23"/>
            <p:cNvSpPr/>
            <p:nvPr/>
          </p:nvSpPr>
          <p:spPr>
            <a:xfrm>
              <a:off x="1231175" y="3621300"/>
              <a:ext cx="14675" cy="10825"/>
            </a:xfrm>
            <a:custGeom>
              <a:avLst/>
              <a:gdLst/>
              <a:ahLst/>
              <a:cxnLst/>
              <a:rect l="l" t="t" r="r" b="b"/>
              <a:pathLst>
                <a:path w="587" h="433" extrusionOk="0">
                  <a:moveTo>
                    <a:pt x="309" y="1"/>
                  </a:moveTo>
                  <a:cubicBezTo>
                    <a:pt x="0" y="1"/>
                    <a:pt x="0" y="433"/>
                    <a:pt x="309" y="433"/>
                  </a:cubicBezTo>
                  <a:cubicBezTo>
                    <a:pt x="586" y="433"/>
                    <a:pt x="586" y="1"/>
                    <a:pt x="30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5" name="Google Shape;12475;p23"/>
            <p:cNvSpPr/>
            <p:nvPr/>
          </p:nvSpPr>
          <p:spPr>
            <a:xfrm>
              <a:off x="1255075" y="3621300"/>
              <a:ext cx="13925" cy="10825"/>
            </a:xfrm>
            <a:custGeom>
              <a:avLst/>
              <a:gdLst/>
              <a:ahLst/>
              <a:cxnLst/>
              <a:rect l="l" t="t" r="r" b="b"/>
              <a:pathLst>
                <a:path w="557" h="433" extrusionOk="0">
                  <a:moveTo>
                    <a:pt x="279" y="1"/>
                  </a:moveTo>
                  <a:cubicBezTo>
                    <a:pt x="1" y="1"/>
                    <a:pt x="1" y="433"/>
                    <a:pt x="279" y="433"/>
                  </a:cubicBezTo>
                  <a:cubicBezTo>
                    <a:pt x="556" y="433"/>
                    <a:pt x="556" y="1"/>
                    <a:pt x="2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6" name="Google Shape;12476;p23"/>
            <p:cNvSpPr/>
            <p:nvPr/>
          </p:nvSpPr>
          <p:spPr>
            <a:xfrm>
              <a:off x="1208025" y="3727725"/>
              <a:ext cx="13900" cy="10100"/>
            </a:xfrm>
            <a:custGeom>
              <a:avLst/>
              <a:gdLst/>
              <a:ahLst/>
              <a:cxnLst/>
              <a:rect l="l" t="t" r="r" b="b"/>
              <a:pathLst>
                <a:path w="556" h="404" extrusionOk="0">
                  <a:moveTo>
                    <a:pt x="306" y="1"/>
                  </a:moveTo>
                  <a:cubicBezTo>
                    <a:pt x="297" y="1"/>
                    <a:pt x="288" y="1"/>
                    <a:pt x="278" y="2"/>
                  </a:cubicBezTo>
                  <a:cubicBezTo>
                    <a:pt x="0" y="2"/>
                    <a:pt x="0" y="404"/>
                    <a:pt x="278" y="404"/>
                  </a:cubicBezTo>
                  <a:cubicBezTo>
                    <a:pt x="546" y="404"/>
                    <a:pt x="555" y="1"/>
                    <a:pt x="3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7" name="Google Shape;12477;p23"/>
            <p:cNvSpPr/>
            <p:nvPr/>
          </p:nvSpPr>
          <p:spPr>
            <a:xfrm>
              <a:off x="1231175" y="3727000"/>
              <a:ext cx="14675" cy="10825"/>
            </a:xfrm>
            <a:custGeom>
              <a:avLst/>
              <a:gdLst/>
              <a:ahLst/>
              <a:cxnLst/>
              <a:rect l="l" t="t" r="r" b="b"/>
              <a:pathLst>
                <a:path w="587" h="433" extrusionOk="0">
                  <a:moveTo>
                    <a:pt x="309" y="1"/>
                  </a:moveTo>
                  <a:cubicBezTo>
                    <a:pt x="0" y="1"/>
                    <a:pt x="0" y="433"/>
                    <a:pt x="309" y="433"/>
                  </a:cubicBezTo>
                  <a:cubicBezTo>
                    <a:pt x="586" y="433"/>
                    <a:pt x="586" y="1"/>
                    <a:pt x="30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8" name="Google Shape;12478;p23"/>
            <p:cNvSpPr/>
            <p:nvPr/>
          </p:nvSpPr>
          <p:spPr>
            <a:xfrm>
              <a:off x="1255075" y="3727000"/>
              <a:ext cx="13925" cy="10825"/>
            </a:xfrm>
            <a:custGeom>
              <a:avLst/>
              <a:gdLst/>
              <a:ahLst/>
              <a:cxnLst/>
              <a:rect l="l" t="t" r="r" b="b"/>
              <a:pathLst>
                <a:path w="557" h="433" extrusionOk="0">
                  <a:moveTo>
                    <a:pt x="279" y="1"/>
                  </a:moveTo>
                  <a:cubicBezTo>
                    <a:pt x="1" y="1"/>
                    <a:pt x="1" y="433"/>
                    <a:pt x="279" y="433"/>
                  </a:cubicBezTo>
                  <a:cubicBezTo>
                    <a:pt x="556" y="433"/>
                    <a:pt x="556" y="1"/>
                    <a:pt x="2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79" name="Google Shape;12479;p23"/>
            <p:cNvSpPr/>
            <p:nvPr/>
          </p:nvSpPr>
          <p:spPr>
            <a:xfrm>
              <a:off x="1208025" y="3750925"/>
              <a:ext cx="13900" cy="10050"/>
            </a:xfrm>
            <a:custGeom>
              <a:avLst/>
              <a:gdLst/>
              <a:ahLst/>
              <a:cxnLst/>
              <a:rect l="l" t="t" r="r" b="b"/>
              <a:pathLst>
                <a:path w="556" h="402" extrusionOk="0">
                  <a:moveTo>
                    <a:pt x="278" y="0"/>
                  </a:moveTo>
                  <a:cubicBezTo>
                    <a:pt x="0" y="0"/>
                    <a:pt x="0" y="402"/>
                    <a:pt x="278" y="402"/>
                  </a:cubicBezTo>
                  <a:cubicBezTo>
                    <a:pt x="556" y="40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0" name="Google Shape;12480;p23"/>
            <p:cNvSpPr/>
            <p:nvPr/>
          </p:nvSpPr>
          <p:spPr>
            <a:xfrm>
              <a:off x="1231175" y="3750925"/>
              <a:ext cx="14675" cy="10050"/>
            </a:xfrm>
            <a:custGeom>
              <a:avLst/>
              <a:gdLst/>
              <a:ahLst/>
              <a:cxnLst/>
              <a:rect l="l" t="t" r="r" b="b"/>
              <a:pathLst>
                <a:path w="587" h="402" extrusionOk="0">
                  <a:moveTo>
                    <a:pt x="309" y="0"/>
                  </a:moveTo>
                  <a:cubicBezTo>
                    <a:pt x="0" y="0"/>
                    <a:pt x="0" y="402"/>
                    <a:pt x="309" y="402"/>
                  </a:cubicBezTo>
                  <a:cubicBezTo>
                    <a:pt x="586" y="402"/>
                    <a:pt x="586"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1" name="Google Shape;12481;p23"/>
            <p:cNvSpPr/>
            <p:nvPr/>
          </p:nvSpPr>
          <p:spPr>
            <a:xfrm>
              <a:off x="1255075" y="3750925"/>
              <a:ext cx="13925" cy="10050"/>
            </a:xfrm>
            <a:custGeom>
              <a:avLst/>
              <a:gdLst/>
              <a:ahLst/>
              <a:cxnLst/>
              <a:rect l="l" t="t" r="r" b="b"/>
              <a:pathLst>
                <a:path w="557" h="402" extrusionOk="0">
                  <a:moveTo>
                    <a:pt x="279" y="0"/>
                  </a:moveTo>
                  <a:cubicBezTo>
                    <a:pt x="1" y="0"/>
                    <a:pt x="1" y="402"/>
                    <a:pt x="279" y="402"/>
                  </a:cubicBezTo>
                  <a:cubicBezTo>
                    <a:pt x="556" y="402"/>
                    <a:pt x="556" y="0"/>
                    <a:pt x="27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2" name="Google Shape;12482;p23"/>
            <p:cNvSpPr/>
            <p:nvPr/>
          </p:nvSpPr>
          <p:spPr>
            <a:xfrm>
              <a:off x="1208025" y="38566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3" name="Google Shape;12483;p23"/>
            <p:cNvSpPr/>
            <p:nvPr/>
          </p:nvSpPr>
          <p:spPr>
            <a:xfrm>
              <a:off x="1231175" y="3856625"/>
              <a:ext cx="14675" cy="10825"/>
            </a:xfrm>
            <a:custGeom>
              <a:avLst/>
              <a:gdLst/>
              <a:ahLst/>
              <a:cxnLst/>
              <a:rect l="l" t="t" r="r" b="b"/>
              <a:pathLst>
                <a:path w="587" h="433" extrusionOk="0">
                  <a:moveTo>
                    <a:pt x="309" y="0"/>
                  </a:moveTo>
                  <a:cubicBezTo>
                    <a:pt x="0" y="0"/>
                    <a:pt x="0" y="432"/>
                    <a:pt x="309" y="432"/>
                  </a:cubicBezTo>
                  <a:cubicBezTo>
                    <a:pt x="586" y="432"/>
                    <a:pt x="586"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4" name="Google Shape;12484;p23"/>
            <p:cNvSpPr/>
            <p:nvPr/>
          </p:nvSpPr>
          <p:spPr>
            <a:xfrm>
              <a:off x="1255075" y="38566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5" name="Google Shape;12485;p23"/>
            <p:cNvSpPr/>
            <p:nvPr/>
          </p:nvSpPr>
          <p:spPr>
            <a:xfrm>
              <a:off x="1208025" y="3880550"/>
              <a:ext cx="13900" cy="10050"/>
            </a:xfrm>
            <a:custGeom>
              <a:avLst/>
              <a:gdLst/>
              <a:ahLst/>
              <a:cxnLst/>
              <a:rect l="l" t="t" r="r" b="b"/>
              <a:pathLst>
                <a:path w="556" h="402" extrusionOk="0">
                  <a:moveTo>
                    <a:pt x="278" y="0"/>
                  </a:moveTo>
                  <a:cubicBezTo>
                    <a:pt x="0" y="0"/>
                    <a:pt x="0" y="401"/>
                    <a:pt x="278" y="401"/>
                  </a:cubicBezTo>
                  <a:cubicBezTo>
                    <a:pt x="556" y="401"/>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6" name="Google Shape;12486;p23"/>
            <p:cNvSpPr/>
            <p:nvPr/>
          </p:nvSpPr>
          <p:spPr>
            <a:xfrm>
              <a:off x="1231175" y="3880550"/>
              <a:ext cx="14675" cy="10050"/>
            </a:xfrm>
            <a:custGeom>
              <a:avLst/>
              <a:gdLst/>
              <a:ahLst/>
              <a:cxnLst/>
              <a:rect l="l" t="t" r="r" b="b"/>
              <a:pathLst>
                <a:path w="587" h="402" extrusionOk="0">
                  <a:moveTo>
                    <a:pt x="309" y="0"/>
                  </a:moveTo>
                  <a:cubicBezTo>
                    <a:pt x="0" y="0"/>
                    <a:pt x="0" y="401"/>
                    <a:pt x="309" y="401"/>
                  </a:cubicBezTo>
                  <a:cubicBezTo>
                    <a:pt x="586" y="401"/>
                    <a:pt x="586"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7" name="Google Shape;12487;p23"/>
            <p:cNvSpPr/>
            <p:nvPr/>
          </p:nvSpPr>
          <p:spPr>
            <a:xfrm>
              <a:off x="1255075" y="3880550"/>
              <a:ext cx="13925" cy="10050"/>
            </a:xfrm>
            <a:custGeom>
              <a:avLst/>
              <a:gdLst/>
              <a:ahLst/>
              <a:cxnLst/>
              <a:rect l="l" t="t" r="r" b="b"/>
              <a:pathLst>
                <a:path w="557" h="402" extrusionOk="0">
                  <a:moveTo>
                    <a:pt x="279" y="0"/>
                  </a:moveTo>
                  <a:cubicBezTo>
                    <a:pt x="1" y="0"/>
                    <a:pt x="1" y="401"/>
                    <a:pt x="279" y="401"/>
                  </a:cubicBezTo>
                  <a:cubicBezTo>
                    <a:pt x="556" y="401"/>
                    <a:pt x="556" y="0"/>
                    <a:pt x="27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88" name="Google Shape;12488;p23"/>
            <p:cNvSpPr/>
            <p:nvPr/>
          </p:nvSpPr>
          <p:spPr>
            <a:xfrm>
              <a:off x="980425" y="3563425"/>
              <a:ext cx="361875" cy="362650"/>
            </a:xfrm>
            <a:custGeom>
              <a:avLst/>
              <a:gdLst/>
              <a:ahLst/>
              <a:cxnLst/>
              <a:rect l="l" t="t" r="r" b="b"/>
              <a:pathLst>
                <a:path w="14475" h="14506" extrusionOk="0">
                  <a:moveTo>
                    <a:pt x="12067" y="433"/>
                  </a:moveTo>
                  <a:cubicBezTo>
                    <a:pt x="12283" y="433"/>
                    <a:pt x="12468" y="587"/>
                    <a:pt x="12468" y="803"/>
                  </a:cubicBezTo>
                  <a:lnTo>
                    <a:pt x="12468" y="3303"/>
                  </a:lnTo>
                  <a:cubicBezTo>
                    <a:pt x="12468" y="3519"/>
                    <a:pt x="12283" y="3673"/>
                    <a:pt x="12067" y="3673"/>
                  </a:cubicBezTo>
                  <a:lnTo>
                    <a:pt x="8209" y="3673"/>
                  </a:lnTo>
                  <a:lnTo>
                    <a:pt x="8209" y="433"/>
                  </a:lnTo>
                  <a:close/>
                  <a:moveTo>
                    <a:pt x="11265" y="4106"/>
                  </a:moveTo>
                  <a:cubicBezTo>
                    <a:pt x="11882" y="4229"/>
                    <a:pt x="11851" y="5155"/>
                    <a:pt x="11203" y="5186"/>
                  </a:cubicBezTo>
                  <a:lnTo>
                    <a:pt x="1697" y="5186"/>
                  </a:lnTo>
                  <a:cubicBezTo>
                    <a:pt x="1049" y="5155"/>
                    <a:pt x="988" y="4229"/>
                    <a:pt x="1636" y="4106"/>
                  </a:cubicBezTo>
                  <a:close/>
                  <a:moveTo>
                    <a:pt x="13363" y="2254"/>
                  </a:moveTo>
                  <a:cubicBezTo>
                    <a:pt x="13734" y="2254"/>
                    <a:pt x="14073" y="2562"/>
                    <a:pt x="14073" y="2964"/>
                  </a:cubicBezTo>
                  <a:lnTo>
                    <a:pt x="14073" y="7037"/>
                  </a:lnTo>
                  <a:lnTo>
                    <a:pt x="12869" y="7037"/>
                  </a:lnTo>
                  <a:lnTo>
                    <a:pt x="12869" y="5988"/>
                  </a:lnTo>
                  <a:cubicBezTo>
                    <a:pt x="12869" y="5525"/>
                    <a:pt x="12499" y="5186"/>
                    <a:pt x="12067" y="5186"/>
                  </a:cubicBezTo>
                  <a:lnTo>
                    <a:pt x="11974" y="5186"/>
                  </a:lnTo>
                  <a:cubicBezTo>
                    <a:pt x="12067" y="5031"/>
                    <a:pt x="12129" y="4846"/>
                    <a:pt x="12129" y="4630"/>
                  </a:cubicBezTo>
                  <a:cubicBezTo>
                    <a:pt x="12129" y="4445"/>
                    <a:pt x="12067" y="4260"/>
                    <a:pt x="11974" y="4106"/>
                  </a:cubicBezTo>
                  <a:lnTo>
                    <a:pt x="12067" y="4106"/>
                  </a:lnTo>
                  <a:cubicBezTo>
                    <a:pt x="12499" y="4106"/>
                    <a:pt x="12869" y="3766"/>
                    <a:pt x="12869" y="3303"/>
                  </a:cubicBezTo>
                  <a:lnTo>
                    <a:pt x="12869" y="2254"/>
                  </a:lnTo>
                  <a:close/>
                  <a:moveTo>
                    <a:pt x="7808" y="5618"/>
                  </a:moveTo>
                  <a:lnTo>
                    <a:pt x="7808" y="8889"/>
                  </a:lnTo>
                  <a:lnTo>
                    <a:pt x="802" y="8889"/>
                  </a:lnTo>
                  <a:cubicBezTo>
                    <a:pt x="586" y="8889"/>
                    <a:pt x="432" y="8704"/>
                    <a:pt x="432" y="8488"/>
                  </a:cubicBezTo>
                  <a:lnTo>
                    <a:pt x="432" y="5988"/>
                  </a:lnTo>
                  <a:cubicBezTo>
                    <a:pt x="432" y="5772"/>
                    <a:pt x="586" y="5618"/>
                    <a:pt x="802" y="5618"/>
                  </a:cubicBezTo>
                  <a:close/>
                  <a:moveTo>
                    <a:pt x="12098" y="5587"/>
                  </a:moveTo>
                  <a:cubicBezTo>
                    <a:pt x="12314" y="5587"/>
                    <a:pt x="12468" y="5772"/>
                    <a:pt x="12468" y="5988"/>
                  </a:cubicBezTo>
                  <a:lnTo>
                    <a:pt x="12468" y="8488"/>
                  </a:lnTo>
                  <a:cubicBezTo>
                    <a:pt x="12468" y="8704"/>
                    <a:pt x="12314" y="8889"/>
                    <a:pt x="12098" y="8889"/>
                  </a:cubicBezTo>
                  <a:lnTo>
                    <a:pt x="10616" y="8889"/>
                  </a:lnTo>
                  <a:cubicBezTo>
                    <a:pt x="10308" y="8889"/>
                    <a:pt x="10308" y="9290"/>
                    <a:pt x="10616" y="9290"/>
                  </a:cubicBezTo>
                  <a:lnTo>
                    <a:pt x="11203" y="9290"/>
                  </a:lnTo>
                  <a:cubicBezTo>
                    <a:pt x="11882" y="9290"/>
                    <a:pt x="11882" y="10370"/>
                    <a:pt x="11203" y="10370"/>
                  </a:cubicBezTo>
                  <a:lnTo>
                    <a:pt x="1636" y="10370"/>
                  </a:lnTo>
                  <a:cubicBezTo>
                    <a:pt x="1358" y="10340"/>
                    <a:pt x="1173" y="10093"/>
                    <a:pt x="1173" y="9815"/>
                  </a:cubicBezTo>
                  <a:cubicBezTo>
                    <a:pt x="1173" y="9537"/>
                    <a:pt x="1389" y="9290"/>
                    <a:pt x="1667" y="9290"/>
                  </a:cubicBezTo>
                  <a:lnTo>
                    <a:pt x="9382" y="9290"/>
                  </a:lnTo>
                  <a:cubicBezTo>
                    <a:pt x="9650" y="9290"/>
                    <a:pt x="9659" y="8888"/>
                    <a:pt x="9410" y="8888"/>
                  </a:cubicBezTo>
                  <a:cubicBezTo>
                    <a:pt x="9401" y="8888"/>
                    <a:pt x="9392" y="8888"/>
                    <a:pt x="9382" y="8889"/>
                  </a:cubicBezTo>
                  <a:lnTo>
                    <a:pt x="8240" y="8889"/>
                  </a:lnTo>
                  <a:lnTo>
                    <a:pt x="8240" y="5587"/>
                  </a:lnTo>
                  <a:close/>
                  <a:moveTo>
                    <a:pt x="14073" y="7439"/>
                  </a:moveTo>
                  <a:lnTo>
                    <a:pt x="14073" y="11512"/>
                  </a:lnTo>
                  <a:cubicBezTo>
                    <a:pt x="14073" y="11914"/>
                    <a:pt x="13764" y="12222"/>
                    <a:pt x="13363" y="12222"/>
                  </a:cubicBezTo>
                  <a:lnTo>
                    <a:pt x="12869" y="12222"/>
                  </a:lnTo>
                  <a:lnTo>
                    <a:pt x="12869" y="11204"/>
                  </a:lnTo>
                  <a:cubicBezTo>
                    <a:pt x="12869" y="10741"/>
                    <a:pt x="12499" y="10370"/>
                    <a:pt x="12067" y="10370"/>
                  </a:cubicBezTo>
                  <a:lnTo>
                    <a:pt x="11974" y="10370"/>
                  </a:lnTo>
                  <a:cubicBezTo>
                    <a:pt x="12160" y="10062"/>
                    <a:pt x="12160" y="9630"/>
                    <a:pt x="11974" y="9321"/>
                  </a:cubicBezTo>
                  <a:lnTo>
                    <a:pt x="12067" y="9321"/>
                  </a:lnTo>
                  <a:cubicBezTo>
                    <a:pt x="12499" y="9321"/>
                    <a:pt x="12869" y="8951"/>
                    <a:pt x="12869" y="8488"/>
                  </a:cubicBezTo>
                  <a:lnTo>
                    <a:pt x="12869" y="7439"/>
                  </a:lnTo>
                  <a:close/>
                  <a:moveTo>
                    <a:pt x="12067" y="10772"/>
                  </a:moveTo>
                  <a:cubicBezTo>
                    <a:pt x="12283" y="10772"/>
                    <a:pt x="12468" y="10957"/>
                    <a:pt x="12468" y="11173"/>
                  </a:cubicBezTo>
                  <a:lnTo>
                    <a:pt x="12468" y="13673"/>
                  </a:lnTo>
                  <a:cubicBezTo>
                    <a:pt x="12468" y="13889"/>
                    <a:pt x="12283" y="14043"/>
                    <a:pt x="12067" y="14043"/>
                  </a:cubicBezTo>
                  <a:lnTo>
                    <a:pt x="8209" y="14043"/>
                  </a:lnTo>
                  <a:lnTo>
                    <a:pt x="8209" y="10772"/>
                  </a:lnTo>
                  <a:close/>
                  <a:moveTo>
                    <a:pt x="802" y="1"/>
                  </a:moveTo>
                  <a:cubicBezTo>
                    <a:pt x="370" y="1"/>
                    <a:pt x="0" y="371"/>
                    <a:pt x="0" y="803"/>
                  </a:cubicBezTo>
                  <a:lnTo>
                    <a:pt x="0" y="3303"/>
                  </a:lnTo>
                  <a:cubicBezTo>
                    <a:pt x="0" y="3766"/>
                    <a:pt x="370" y="4106"/>
                    <a:pt x="802" y="4106"/>
                  </a:cubicBezTo>
                  <a:lnTo>
                    <a:pt x="895" y="4106"/>
                  </a:lnTo>
                  <a:cubicBezTo>
                    <a:pt x="710" y="4445"/>
                    <a:pt x="710" y="4846"/>
                    <a:pt x="895" y="5186"/>
                  </a:cubicBezTo>
                  <a:lnTo>
                    <a:pt x="802" y="5186"/>
                  </a:lnTo>
                  <a:cubicBezTo>
                    <a:pt x="370" y="5186"/>
                    <a:pt x="0" y="5525"/>
                    <a:pt x="0" y="5988"/>
                  </a:cubicBezTo>
                  <a:lnTo>
                    <a:pt x="0" y="8488"/>
                  </a:lnTo>
                  <a:cubicBezTo>
                    <a:pt x="0" y="8951"/>
                    <a:pt x="370" y="9290"/>
                    <a:pt x="802" y="9321"/>
                  </a:cubicBezTo>
                  <a:lnTo>
                    <a:pt x="895" y="9321"/>
                  </a:lnTo>
                  <a:cubicBezTo>
                    <a:pt x="802" y="9475"/>
                    <a:pt x="741" y="9630"/>
                    <a:pt x="741" y="9846"/>
                  </a:cubicBezTo>
                  <a:cubicBezTo>
                    <a:pt x="741" y="10031"/>
                    <a:pt x="802" y="10216"/>
                    <a:pt x="895" y="10370"/>
                  </a:cubicBezTo>
                  <a:lnTo>
                    <a:pt x="802" y="10370"/>
                  </a:lnTo>
                  <a:cubicBezTo>
                    <a:pt x="370" y="10370"/>
                    <a:pt x="0" y="10741"/>
                    <a:pt x="0" y="11204"/>
                  </a:cubicBezTo>
                  <a:lnTo>
                    <a:pt x="0" y="13673"/>
                  </a:lnTo>
                  <a:cubicBezTo>
                    <a:pt x="0" y="14136"/>
                    <a:pt x="370" y="14506"/>
                    <a:pt x="802" y="14506"/>
                  </a:cubicBezTo>
                  <a:lnTo>
                    <a:pt x="1512" y="14506"/>
                  </a:lnTo>
                  <a:cubicBezTo>
                    <a:pt x="1790" y="14506"/>
                    <a:pt x="1790" y="14074"/>
                    <a:pt x="1512" y="14074"/>
                  </a:cubicBezTo>
                  <a:lnTo>
                    <a:pt x="802" y="14074"/>
                  </a:lnTo>
                  <a:cubicBezTo>
                    <a:pt x="586" y="14074"/>
                    <a:pt x="432" y="13889"/>
                    <a:pt x="432" y="13673"/>
                  </a:cubicBezTo>
                  <a:lnTo>
                    <a:pt x="432" y="11204"/>
                  </a:lnTo>
                  <a:cubicBezTo>
                    <a:pt x="432" y="10988"/>
                    <a:pt x="586" y="10803"/>
                    <a:pt x="802" y="10803"/>
                  </a:cubicBezTo>
                  <a:lnTo>
                    <a:pt x="7808" y="10803"/>
                  </a:lnTo>
                  <a:lnTo>
                    <a:pt x="7808" y="14074"/>
                  </a:lnTo>
                  <a:lnTo>
                    <a:pt x="2654" y="14074"/>
                  </a:lnTo>
                  <a:cubicBezTo>
                    <a:pt x="2376" y="14074"/>
                    <a:pt x="2376" y="14506"/>
                    <a:pt x="2654" y="14506"/>
                  </a:cubicBezTo>
                  <a:lnTo>
                    <a:pt x="12067" y="14506"/>
                  </a:lnTo>
                  <a:cubicBezTo>
                    <a:pt x="12499" y="14506"/>
                    <a:pt x="12869" y="14136"/>
                    <a:pt x="12869" y="13673"/>
                  </a:cubicBezTo>
                  <a:lnTo>
                    <a:pt x="12869" y="12654"/>
                  </a:lnTo>
                  <a:lnTo>
                    <a:pt x="13363" y="12654"/>
                  </a:lnTo>
                  <a:cubicBezTo>
                    <a:pt x="13980" y="12654"/>
                    <a:pt x="14474" y="12160"/>
                    <a:pt x="14474" y="11543"/>
                  </a:cubicBezTo>
                  <a:lnTo>
                    <a:pt x="14474" y="2964"/>
                  </a:lnTo>
                  <a:cubicBezTo>
                    <a:pt x="14474" y="2346"/>
                    <a:pt x="13980" y="1822"/>
                    <a:pt x="13363" y="1822"/>
                  </a:cubicBezTo>
                  <a:lnTo>
                    <a:pt x="12869" y="1822"/>
                  </a:lnTo>
                  <a:lnTo>
                    <a:pt x="12869" y="803"/>
                  </a:lnTo>
                  <a:cubicBezTo>
                    <a:pt x="12869" y="371"/>
                    <a:pt x="12499" y="1"/>
                    <a:pt x="12067" y="1"/>
                  </a:cubicBezTo>
                  <a:lnTo>
                    <a:pt x="2654" y="1"/>
                  </a:lnTo>
                  <a:cubicBezTo>
                    <a:pt x="2376" y="1"/>
                    <a:pt x="2376" y="433"/>
                    <a:pt x="2654" y="433"/>
                  </a:cubicBezTo>
                  <a:lnTo>
                    <a:pt x="7808" y="433"/>
                  </a:lnTo>
                  <a:lnTo>
                    <a:pt x="7808" y="3704"/>
                  </a:lnTo>
                  <a:lnTo>
                    <a:pt x="802" y="3704"/>
                  </a:lnTo>
                  <a:cubicBezTo>
                    <a:pt x="586" y="3704"/>
                    <a:pt x="432" y="3519"/>
                    <a:pt x="432" y="3303"/>
                  </a:cubicBezTo>
                  <a:lnTo>
                    <a:pt x="432" y="834"/>
                  </a:lnTo>
                  <a:cubicBezTo>
                    <a:pt x="432" y="618"/>
                    <a:pt x="586" y="433"/>
                    <a:pt x="802" y="433"/>
                  </a:cubicBezTo>
                  <a:lnTo>
                    <a:pt x="1512" y="433"/>
                  </a:lnTo>
                  <a:cubicBezTo>
                    <a:pt x="1790" y="433"/>
                    <a:pt x="1790" y="1"/>
                    <a:pt x="151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2489" name="Google Shape;12489;p23"/>
          <p:cNvSpPr/>
          <p:nvPr/>
        </p:nvSpPr>
        <p:spPr>
          <a:xfrm>
            <a:off x="4316692" y="3099355"/>
            <a:ext cx="483533" cy="482267"/>
          </a:xfrm>
          <a:custGeom>
            <a:avLst/>
            <a:gdLst/>
            <a:ahLst/>
            <a:cxnLst/>
            <a:rect l="l" t="t" r="r" b="b"/>
            <a:pathLst>
              <a:path w="14506" h="14468" extrusionOk="0">
                <a:moveTo>
                  <a:pt x="8087" y="2092"/>
                </a:moveTo>
                <a:cubicBezTo>
                  <a:pt x="8272" y="2092"/>
                  <a:pt x="8457" y="2246"/>
                  <a:pt x="8457" y="2462"/>
                </a:cubicBezTo>
                <a:lnTo>
                  <a:pt x="8457" y="3172"/>
                </a:lnTo>
                <a:lnTo>
                  <a:pt x="6081" y="3172"/>
                </a:lnTo>
                <a:lnTo>
                  <a:pt x="6081" y="2462"/>
                </a:lnTo>
                <a:cubicBezTo>
                  <a:pt x="6081" y="2246"/>
                  <a:pt x="6235" y="2092"/>
                  <a:pt x="6451" y="2092"/>
                </a:cubicBezTo>
                <a:close/>
                <a:moveTo>
                  <a:pt x="10918" y="439"/>
                </a:moveTo>
                <a:cubicBezTo>
                  <a:pt x="11545" y="439"/>
                  <a:pt x="12130" y="944"/>
                  <a:pt x="12130" y="1660"/>
                </a:cubicBezTo>
                <a:lnTo>
                  <a:pt x="12130" y="3172"/>
                </a:lnTo>
                <a:lnTo>
                  <a:pt x="8858" y="3172"/>
                </a:lnTo>
                <a:lnTo>
                  <a:pt x="8858" y="2462"/>
                </a:lnTo>
                <a:cubicBezTo>
                  <a:pt x="8858" y="2432"/>
                  <a:pt x="8858" y="2401"/>
                  <a:pt x="8858" y="2370"/>
                </a:cubicBezTo>
                <a:cubicBezTo>
                  <a:pt x="9136" y="1691"/>
                  <a:pt x="9599" y="1104"/>
                  <a:pt x="10216" y="672"/>
                </a:cubicBezTo>
                <a:cubicBezTo>
                  <a:pt x="10437" y="511"/>
                  <a:pt x="10681" y="439"/>
                  <a:pt x="10918" y="439"/>
                </a:cubicBezTo>
                <a:close/>
                <a:moveTo>
                  <a:pt x="7994" y="3604"/>
                </a:moveTo>
                <a:lnTo>
                  <a:pt x="6081" y="5147"/>
                </a:lnTo>
                <a:lnTo>
                  <a:pt x="6081" y="3604"/>
                </a:lnTo>
                <a:close/>
                <a:moveTo>
                  <a:pt x="5649" y="3604"/>
                </a:moveTo>
                <a:lnTo>
                  <a:pt x="5649" y="5919"/>
                </a:lnTo>
                <a:lnTo>
                  <a:pt x="927" y="5919"/>
                </a:lnTo>
                <a:cubicBezTo>
                  <a:pt x="649" y="5919"/>
                  <a:pt x="433" y="5703"/>
                  <a:pt x="433" y="5425"/>
                </a:cubicBezTo>
                <a:lnTo>
                  <a:pt x="433" y="4067"/>
                </a:lnTo>
                <a:cubicBezTo>
                  <a:pt x="433" y="3789"/>
                  <a:pt x="618" y="3604"/>
                  <a:pt x="896" y="3604"/>
                </a:cubicBezTo>
                <a:close/>
                <a:moveTo>
                  <a:pt x="8426" y="3789"/>
                </a:moveTo>
                <a:lnTo>
                  <a:pt x="8426" y="5425"/>
                </a:lnTo>
                <a:lnTo>
                  <a:pt x="6081" y="7308"/>
                </a:lnTo>
                <a:lnTo>
                  <a:pt x="6081" y="5703"/>
                </a:lnTo>
                <a:lnTo>
                  <a:pt x="8426" y="3789"/>
                </a:lnTo>
                <a:close/>
                <a:moveTo>
                  <a:pt x="8426" y="5981"/>
                </a:moveTo>
                <a:lnTo>
                  <a:pt x="8426" y="7616"/>
                </a:lnTo>
                <a:lnTo>
                  <a:pt x="6081" y="9499"/>
                </a:lnTo>
                <a:lnTo>
                  <a:pt x="6081" y="7863"/>
                </a:lnTo>
                <a:lnTo>
                  <a:pt x="8426" y="5981"/>
                </a:lnTo>
                <a:close/>
                <a:moveTo>
                  <a:pt x="8426" y="8141"/>
                </a:moveTo>
                <a:lnTo>
                  <a:pt x="8426" y="9777"/>
                </a:lnTo>
                <a:lnTo>
                  <a:pt x="6081" y="11659"/>
                </a:lnTo>
                <a:lnTo>
                  <a:pt x="6081" y="10054"/>
                </a:lnTo>
                <a:lnTo>
                  <a:pt x="8426" y="8141"/>
                </a:lnTo>
                <a:close/>
                <a:moveTo>
                  <a:pt x="8426" y="10332"/>
                </a:moveTo>
                <a:lnTo>
                  <a:pt x="8426" y="11937"/>
                </a:lnTo>
                <a:lnTo>
                  <a:pt x="6081" y="13850"/>
                </a:lnTo>
                <a:lnTo>
                  <a:pt x="6081" y="12215"/>
                </a:lnTo>
                <a:lnTo>
                  <a:pt x="8426" y="10332"/>
                </a:lnTo>
                <a:close/>
                <a:moveTo>
                  <a:pt x="5649" y="6351"/>
                </a:moveTo>
                <a:lnTo>
                  <a:pt x="5649" y="14066"/>
                </a:lnTo>
                <a:lnTo>
                  <a:pt x="2069" y="14066"/>
                </a:lnTo>
                <a:cubicBezTo>
                  <a:pt x="1606" y="14036"/>
                  <a:pt x="1235" y="13665"/>
                  <a:pt x="1235" y="13233"/>
                </a:cubicBezTo>
                <a:lnTo>
                  <a:pt x="1235" y="6351"/>
                </a:lnTo>
                <a:close/>
                <a:moveTo>
                  <a:pt x="8395" y="12492"/>
                </a:moveTo>
                <a:lnTo>
                  <a:pt x="8395" y="14066"/>
                </a:lnTo>
                <a:lnTo>
                  <a:pt x="6451" y="14066"/>
                </a:lnTo>
                <a:lnTo>
                  <a:pt x="8395" y="12492"/>
                </a:lnTo>
                <a:close/>
                <a:moveTo>
                  <a:pt x="13580" y="3604"/>
                </a:moveTo>
                <a:cubicBezTo>
                  <a:pt x="13827" y="3604"/>
                  <a:pt x="14043" y="3820"/>
                  <a:pt x="14043" y="4098"/>
                </a:cubicBezTo>
                <a:lnTo>
                  <a:pt x="14043" y="5456"/>
                </a:lnTo>
                <a:cubicBezTo>
                  <a:pt x="14043" y="5703"/>
                  <a:pt x="13827" y="5919"/>
                  <a:pt x="13580" y="5919"/>
                </a:cubicBezTo>
                <a:lnTo>
                  <a:pt x="11790" y="5919"/>
                </a:lnTo>
                <a:cubicBezTo>
                  <a:pt x="11512" y="5919"/>
                  <a:pt x="11512" y="6351"/>
                  <a:pt x="11790" y="6351"/>
                </a:cubicBezTo>
                <a:lnTo>
                  <a:pt x="13241" y="6351"/>
                </a:lnTo>
                <a:lnTo>
                  <a:pt x="13241" y="13233"/>
                </a:lnTo>
                <a:cubicBezTo>
                  <a:pt x="13241" y="13696"/>
                  <a:pt x="12839" y="14066"/>
                  <a:pt x="12407" y="14066"/>
                </a:cubicBezTo>
                <a:lnTo>
                  <a:pt x="8827" y="14066"/>
                </a:lnTo>
                <a:lnTo>
                  <a:pt x="8827" y="6351"/>
                </a:lnTo>
                <a:lnTo>
                  <a:pt x="10587" y="6351"/>
                </a:lnTo>
                <a:cubicBezTo>
                  <a:pt x="10864" y="6351"/>
                  <a:pt x="10864" y="5919"/>
                  <a:pt x="10587" y="5919"/>
                </a:cubicBezTo>
                <a:lnTo>
                  <a:pt x="8827" y="5919"/>
                </a:lnTo>
                <a:lnTo>
                  <a:pt x="8827" y="3604"/>
                </a:lnTo>
                <a:close/>
                <a:moveTo>
                  <a:pt x="3578" y="1"/>
                </a:moveTo>
                <a:cubicBezTo>
                  <a:pt x="2722" y="1"/>
                  <a:pt x="1914" y="690"/>
                  <a:pt x="1914" y="1660"/>
                </a:cubicBezTo>
                <a:cubicBezTo>
                  <a:pt x="1914" y="1799"/>
                  <a:pt x="2022" y="1868"/>
                  <a:pt x="2130" y="1868"/>
                </a:cubicBezTo>
                <a:cubicBezTo>
                  <a:pt x="2238" y="1868"/>
                  <a:pt x="2346" y="1799"/>
                  <a:pt x="2346" y="1660"/>
                </a:cubicBezTo>
                <a:cubicBezTo>
                  <a:pt x="2346" y="944"/>
                  <a:pt x="2931" y="439"/>
                  <a:pt x="3570" y="439"/>
                </a:cubicBezTo>
                <a:cubicBezTo>
                  <a:pt x="3812" y="439"/>
                  <a:pt x="4062" y="511"/>
                  <a:pt x="4291" y="672"/>
                </a:cubicBezTo>
                <a:cubicBezTo>
                  <a:pt x="4877" y="1104"/>
                  <a:pt x="5340" y="1691"/>
                  <a:pt x="5649" y="2401"/>
                </a:cubicBezTo>
                <a:lnTo>
                  <a:pt x="5649" y="2462"/>
                </a:lnTo>
                <a:lnTo>
                  <a:pt x="5649" y="3172"/>
                </a:lnTo>
                <a:lnTo>
                  <a:pt x="2346" y="3172"/>
                </a:lnTo>
                <a:lnTo>
                  <a:pt x="2346" y="2709"/>
                </a:lnTo>
                <a:cubicBezTo>
                  <a:pt x="2346" y="2570"/>
                  <a:pt x="2238" y="2501"/>
                  <a:pt x="2130" y="2501"/>
                </a:cubicBezTo>
                <a:cubicBezTo>
                  <a:pt x="2022" y="2501"/>
                  <a:pt x="1914" y="2570"/>
                  <a:pt x="1914" y="2709"/>
                </a:cubicBezTo>
                <a:lnTo>
                  <a:pt x="1914" y="3141"/>
                </a:lnTo>
                <a:lnTo>
                  <a:pt x="927" y="3141"/>
                </a:lnTo>
                <a:cubicBezTo>
                  <a:pt x="402" y="3141"/>
                  <a:pt x="1" y="3543"/>
                  <a:pt x="1" y="4036"/>
                </a:cubicBezTo>
                <a:lnTo>
                  <a:pt x="1" y="5425"/>
                </a:lnTo>
                <a:cubicBezTo>
                  <a:pt x="1" y="5888"/>
                  <a:pt x="371" y="6289"/>
                  <a:pt x="834" y="6320"/>
                </a:cubicBezTo>
                <a:lnTo>
                  <a:pt x="834" y="13233"/>
                </a:lnTo>
                <a:cubicBezTo>
                  <a:pt x="834" y="13912"/>
                  <a:pt x="1390" y="14468"/>
                  <a:pt x="2100" y="14468"/>
                </a:cubicBezTo>
                <a:lnTo>
                  <a:pt x="12407" y="14468"/>
                </a:lnTo>
                <a:cubicBezTo>
                  <a:pt x="13086" y="14468"/>
                  <a:pt x="13673" y="13912"/>
                  <a:pt x="13673" y="13233"/>
                </a:cubicBezTo>
                <a:lnTo>
                  <a:pt x="13673" y="6320"/>
                </a:lnTo>
                <a:cubicBezTo>
                  <a:pt x="14136" y="6289"/>
                  <a:pt x="14475" y="5919"/>
                  <a:pt x="14506" y="5425"/>
                </a:cubicBezTo>
                <a:lnTo>
                  <a:pt x="14506" y="4067"/>
                </a:lnTo>
                <a:cubicBezTo>
                  <a:pt x="14506" y="3573"/>
                  <a:pt x="14074" y="3172"/>
                  <a:pt x="13580" y="3172"/>
                </a:cubicBezTo>
                <a:lnTo>
                  <a:pt x="12562" y="3172"/>
                </a:lnTo>
                <a:lnTo>
                  <a:pt x="12562" y="1660"/>
                </a:lnTo>
                <a:cubicBezTo>
                  <a:pt x="12562" y="690"/>
                  <a:pt x="11754" y="1"/>
                  <a:pt x="10898" y="1"/>
                </a:cubicBezTo>
                <a:cubicBezTo>
                  <a:pt x="10582" y="1"/>
                  <a:pt x="10260" y="94"/>
                  <a:pt x="9969" y="302"/>
                </a:cubicBezTo>
                <a:cubicBezTo>
                  <a:pt x="9383" y="703"/>
                  <a:pt x="8920" y="1259"/>
                  <a:pt x="8611" y="1876"/>
                </a:cubicBezTo>
                <a:cubicBezTo>
                  <a:pt x="8457" y="1753"/>
                  <a:pt x="8272" y="1660"/>
                  <a:pt x="8056" y="1660"/>
                </a:cubicBezTo>
                <a:lnTo>
                  <a:pt x="6451" y="1660"/>
                </a:lnTo>
                <a:cubicBezTo>
                  <a:pt x="6235" y="1660"/>
                  <a:pt x="6019" y="1753"/>
                  <a:pt x="5865" y="1907"/>
                </a:cubicBezTo>
                <a:cubicBezTo>
                  <a:pt x="5556" y="1259"/>
                  <a:pt x="5093" y="734"/>
                  <a:pt x="4507" y="302"/>
                </a:cubicBezTo>
                <a:cubicBezTo>
                  <a:pt x="4216" y="94"/>
                  <a:pt x="3894" y="1"/>
                  <a:pt x="35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490" name="Google Shape;12490;p23"/>
          <p:cNvGrpSpPr/>
          <p:nvPr/>
        </p:nvGrpSpPr>
        <p:grpSpPr>
          <a:xfrm>
            <a:off x="3337051" y="3102015"/>
            <a:ext cx="481467" cy="483800"/>
            <a:chOff x="6250850" y="3021124"/>
            <a:chExt cx="361100" cy="362850"/>
          </a:xfrm>
        </p:grpSpPr>
        <p:sp>
          <p:nvSpPr>
            <p:cNvPr id="12491" name="Google Shape;12491;p23"/>
            <p:cNvSpPr/>
            <p:nvPr/>
          </p:nvSpPr>
          <p:spPr>
            <a:xfrm>
              <a:off x="6384738" y="3021124"/>
              <a:ext cx="93325" cy="26750"/>
            </a:xfrm>
            <a:custGeom>
              <a:avLst/>
              <a:gdLst/>
              <a:ahLst/>
              <a:cxnLst/>
              <a:rect l="l" t="t" r="r" b="b"/>
              <a:pathLst>
                <a:path w="3733" h="1070" extrusionOk="0">
                  <a:moveTo>
                    <a:pt x="1867" y="1"/>
                  </a:moveTo>
                  <a:cubicBezTo>
                    <a:pt x="1246" y="1"/>
                    <a:pt x="621" y="240"/>
                    <a:pt x="143" y="718"/>
                  </a:cubicBezTo>
                  <a:cubicBezTo>
                    <a:pt x="1" y="860"/>
                    <a:pt x="149" y="1057"/>
                    <a:pt x="310" y="1057"/>
                  </a:cubicBezTo>
                  <a:cubicBezTo>
                    <a:pt x="359" y="1057"/>
                    <a:pt x="408" y="1039"/>
                    <a:pt x="451" y="996"/>
                  </a:cubicBezTo>
                  <a:cubicBezTo>
                    <a:pt x="837" y="610"/>
                    <a:pt x="1346" y="417"/>
                    <a:pt x="1860" y="417"/>
                  </a:cubicBezTo>
                  <a:cubicBezTo>
                    <a:pt x="2373" y="417"/>
                    <a:pt x="2890" y="610"/>
                    <a:pt x="3291" y="996"/>
                  </a:cubicBezTo>
                  <a:cubicBezTo>
                    <a:pt x="3336" y="1048"/>
                    <a:pt x="3388" y="1070"/>
                    <a:pt x="3438" y="1070"/>
                  </a:cubicBezTo>
                  <a:cubicBezTo>
                    <a:pt x="3595" y="1070"/>
                    <a:pt x="3732" y="858"/>
                    <a:pt x="3568" y="718"/>
                  </a:cubicBezTo>
                  <a:cubicBezTo>
                    <a:pt x="3106" y="240"/>
                    <a:pt x="2488" y="1"/>
                    <a:pt x="18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492" name="Google Shape;12492;p23"/>
            <p:cNvGrpSpPr/>
            <p:nvPr/>
          </p:nvGrpSpPr>
          <p:grpSpPr>
            <a:xfrm>
              <a:off x="6250850" y="3042349"/>
              <a:ext cx="361100" cy="341625"/>
              <a:chOff x="6250850" y="3035125"/>
              <a:chExt cx="361100" cy="341625"/>
            </a:xfrm>
          </p:grpSpPr>
          <p:sp>
            <p:nvSpPr>
              <p:cNvPr id="12493" name="Google Shape;12493;p23"/>
              <p:cNvSpPr/>
              <p:nvPr/>
            </p:nvSpPr>
            <p:spPr>
              <a:xfrm>
                <a:off x="6407075" y="3115350"/>
                <a:ext cx="52125" cy="97825"/>
              </a:xfrm>
              <a:custGeom>
                <a:avLst/>
                <a:gdLst/>
                <a:ahLst/>
                <a:cxnLst/>
                <a:rect l="l" t="t" r="r" b="b"/>
                <a:pathLst>
                  <a:path w="2085" h="3913" extrusionOk="0">
                    <a:moveTo>
                      <a:pt x="989" y="1"/>
                    </a:moveTo>
                    <a:cubicBezTo>
                      <a:pt x="888" y="1"/>
                      <a:pt x="788" y="70"/>
                      <a:pt x="788" y="209"/>
                    </a:cubicBezTo>
                    <a:lnTo>
                      <a:pt x="788" y="580"/>
                    </a:lnTo>
                    <a:lnTo>
                      <a:pt x="695" y="580"/>
                    </a:lnTo>
                    <a:cubicBezTo>
                      <a:pt x="232" y="734"/>
                      <a:pt x="16" y="1259"/>
                      <a:pt x="232" y="1691"/>
                    </a:cubicBezTo>
                    <a:cubicBezTo>
                      <a:pt x="325" y="1876"/>
                      <a:pt x="510" y="1999"/>
                      <a:pt x="726" y="2030"/>
                    </a:cubicBezTo>
                    <a:cubicBezTo>
                      <a:pt x="911" y="2061"/>
                      <a:pt x="1097" y="2092"/>
                      <a:pt x="1282" y="2184"/>
                    </a:cubicBezTo>
                    <a:cubicBezTo>
                      <a:pt x="1467" y="2246"/>
                      <a:pt x="1559" y="2493"/>
                      <a:pt x="1467" y="2678"/>
                    </a:cubicBezTo>
                    <a:cubicBezTo>
                      <a:pt x="1384" y="2872"/>
                      <a:pt x="1201" y="2991"/>
                      <a:pt x="1008" y="2991"/>
                    </a:cubicBezTo>
                    <a:cubicBezTo>
                      <a:pt x="986" y="2991"/>
                      <a:pt x="964" y="2990"/>
                      <a:pt x="942" y="2987"/>
                    </a:cubicBezTo>
                    <a:cubicBezTo>
                      <a:pt x="695" y="2956"/>
                      <a:pt x="479" y="2740"/>
                      <a:pt x="418" y="2493"/>
                    </a:cubicBezTo>
                    <a:cubicBezTo>
                      <a:pt x="418" y="2370"/>
                      <a:pt x="310" y="2308"/>
                      <a:pt x="205" y="2308"/>
                    </a:cubicBezTo>
                    <a:cubicBezTo>
                      <a:pt x="101" y="2308"/>
                      <a:pt x="1" y="2370"/>
                      <a:pt x="16" y="2493"/>
                    </a:cubicBezTo>
                    <a:cubicBezTo>
                      <a:pt x="16" y="2771"/>
                      <a:pt x="171" y="3048"/>
                      <a:pt x="387" y="3203"/>
                    </a:cubicBezTo>
                    <a:cubicBezTo>
                      <a:pt x="510" y="3295"/>
                      <a:pt x="634" y="3357"/>
                      <a:pt x="788" y="3388"/>
                    </a:cubicBezTo>
                    <a:lnTo>
                      <a:pt x="788" y="3697"/>
                    </a:lnTo>
                    <a:cubicBezTo>
                      <a:pt x="788" y="3820"/>
                      <a:pt x="880" y="3913"/>
                      <a:pt x="973" y="3913"/>
                    </a:cubicBezTo>
                    <a:lnTo>
                      <a:pt x="1004" y="3882"/>
                    </a:lnTo>
                    <a:cubicBezTo>
                      <a:pt x="1097" y="3882"/>
                      <a:pt x="1189" y="3789"/>
                      <a:pt x="1189" y="3697"/>
                    </a:cubicBezTo>
                    <a:lnTo>
                      <a:pt x="1189" y="3357"/>
                    </a:lnTo>
                    <a:cubicBezTo>
                      <a:pt x="1436" y="3326"/>
                      <a:pt x="1652" y="3172"/>
                      <a:pt x="1775" y="2956"/>
                    </a:cubicBezTo>
                    <a:cubicBezTo>
                      <a:pt x="2084" y="2524"/>
                      <a:pt x="1868" y="1907"/>
                      <a:pt x="1374" y="1721"/>
                    </a:cubicBezTo>
                    <a:cubicBezTo>
                      <a:pt x="1097" y="1629"/>
                      <a:pt x="479" y="1691"/>
                      <a:pt x="603" y="1228"/>
                    </a:cubicBezTo>
                    <a:cubicBezTo>
                      <a:pt x="646" y="1040"/>
                      <a:pt x="791" y="960"/>
                      <a:pt x="948" y="960"/>
                    </a:cubicBezTo>
                    <a:cubicBezTo>
                      <a:pt x="1127" y="960"/>
                      <a:pt x="1323" y="1063"/>
                      <a:pt x="1405" y="1228"/>
                    </a:cubicBezTo>
                    <a:cubicBezTo>
                      <a:pt x="1453" y="1305"/>
                      <a:pt x="1523" y="1337"/>
                      <a:pt x="1590" y="1337"/>
                    </a:cubicBezTo>
                    <a:cubicBezTo>
                      <a:pt x="1740" y="1337"/>
                      <a:pt x="1882" y="1181"/>
                      <a:pt x="1775" y="1012"/>
                    </a:cubicBezTo>
                    <a:cubicBezTo>
                      <a:pt x="1683" y="765"/>
                      <a:pt x="1467" y="610"/>
                      <a:pt x="1189" y="580"/>
                    </a:cubicBezTo>
                    <a:lnTo>
                      <a:pt x="1189" y="209"/>
                    </a:lnTo>
                    <a:cubicBezTo>
                      <a:pt x="1189" y="70"/>
                      <a:pt x="1089" y="1"/>
                      <a:pt x="98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94" name="Google Shape;12494;p23"/>
              <p:cNvSpPr/>
              <p:nvPr/>
            </p:nvSpPr>
            <p:spPr>
              <a:xfrm>
                <a:off x="6407925" y="3055175"/>
                <a:ext cx="45075" cy="17000"/>
              </a:xfrm>
              <a:custGeom>
                <a:avLst/>
                <a:gdLst/>
                <a:ahLst/>
                <a:cxnLst/>
                <a:rect l="l" t="t" r="r" b="b"/>
                <a:pathLst>
                  <a:path w="1803" h="680" extrusionOk="0">
                    <a:moveTo>
                      <a:pt x="924" y="1"/>
                    </a:moveTo>
                    <a:cubicBezTo>
                      <a:pt x="654" y="1"/>
                      <a:pt x="384" y="101"/>
                      <a:pt x="168" y="302"/>
                    </a:cubicBezTo>
                    <a:cubicBezTo>
                      <a:pt x="1" y="445"/>
                      <a:pt x="165" y="680"/>
                      <a:pt x="334" y="680"/>
                    </a:cubicBezTo>
                    <a:cubicBezTo>
                      <a:pt x="384" y="680"/>
                      <a:pt x="434" y="659"/>
                      <a:pt x="476" y="610"/>
                    </a:cubicBezTo>
                    <a:cubicBezTo>
                      <a:pt x="600" y="487"/>
                      <a:pt x="762" y="425"/>
                      <a:pt x="924" y="425"/>
                    </a:cubicBezTo>
                    <a:cubicBezTo>
                      <a:pt x="1086" y="425"/>
                      <a:pt x="1248" y="487"/>
                      <a:pt x="1371" y="610"/>
                    </a:cubicBezTo>
                    <a:cubicBezTo>
                      <a:pt x="1409" y="642"/>
                      <a:pt x="1450" y="655"/>
                      <a:pt x="1491" y="655"/>
                    </a:cubicBezTo>
                    <a:cubicBezTo>
                      <a:pt x="1652" y="655"/>
                      <a:pt x="1803" y="449"/>
                      <a:pt x="1680" y="302"/>
                    </a:cubicBezTo>
                    <a:cubicBezTo>
                      <a:pt x="1464" y="101"/>
                      <a:pt x="1194" y="1"/>
                      <a:pt x="92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95" name="Google Shape;12495;p23"/>
              <p:cNvSpPr/>
              <p:nvPr/>
            </p:nvSpPr>
            <p:spPr>
              <a:xfrm>
                <a:off x="6396975" y="3035125"/>
                <a:ext cx="67625" cy="21425"/>
              </a:xfrm>
              <a:custGeom>
                <a:avLst/>
                <a:gdLst/>
                <a:ahLst/>
                <a:cxnLst/>
                <a:rect l="l" t="t" r="r" b="b"/>
                <a:pathLst>
                  <a:path w="2705" h="857" extrusionOk="0">
                    <a:moveTo>
                      <a:pt x="1362" y="0"/>
                    </a:moveTo>
                    <a:cubicBezTo>
                      <a:pt x="922" y="0"/>
                      <a:pt x="482" y="162"/>
                      <a:pt x="143" y="486"/>
                    </a:cubicBezTo>
                    <a:cubicBezTo>
                      <a:pt x="0" y="653"/>
                      <a:pt x="150" y="856"/>
                      <a:pt x="311" y="856"/>
                    </a:cubicBezTo>
                    <a:cubicBezTo>
                      <a:pt x="360" y="856"/>
                      <a:pt x="409" y="838"/>
                      <a:pt x="451" y="795"/>
                    </a:cubicBezTo>
                    <a:cubicBezTo>
                      <a:pt x="698" y="548"/>
                      <a:pt x="1030" y="425"/>
                      <a:pt x="1362" y="425"/>
                    </a:cubicBezTo>
                    <a:cubicBezTo>
                      <a:pt x="1693" y="425"/>
                      <a:pt x="2025" y="548"/>
                      <a:pt x="2272" y="795"/>
                    </a:cubicBezTo>
                    <a:cubicBezTo>
                      <a:pt x="2334" y="826"/>
                      <a:pt x="2365" y="857"/>
                      <a:pt x="2426" y="857"/>
                    </a:cubicBezTo>
                    <a:cubicBezTo>
                      <a:pt x="2612" y="857"/>
                      <a:pt x="2704" y="641"/>
                      <a:pt x="2581" y="486"/>
                    </a:cubicBezTo>
                    <a:cubicBezTo>
                      <a:pt x="2241" y="162"/>
                      <a:pt x="1801" y="0"/>
                      <a:pt x="136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96" name="Google Shape;12496;p23"/>
              <p:cNvSpPr/>
              <p:nvPr/>
            </p:nvSpPr>
            <p:spPr>
              <a:xfrm>
                <a:off x="6250850" y="3081825"/>
                <a:ext cx="361100" cy="294925"/>
              </a:xfrm>
              <a:custGeom>
                <a:avLst/>
                <a:gdLst/>
                <a:ahLst/>
                <a:cxnLst/>
                <a:rect l="l" t="t" r="r" b="b"/>
                <a:pathLst>
                  <a:path w="14444" h="11797" extrusionOk="0">
                    <a:moveTo>
                      <a:pt x="3982" y="3093"/>
                    </a:moveTo>
                    <a:lnTo>
                      <a:pt x="3982" y="3278"/>
                    </a:lnTo>
                    <a:lnTo>
                      <a:pt x="3982" y="3587"/>
                    </a:lnTo>
                    <a:lnTo>
                      <a:pt x="1605" y="3587"/>
                    </a:lnTo>
                    <a:cubicBezTo>
                      <a:pt x="1482" y="3587"/>
                      <a:pt x="1389" y="3680"/>
                      <a:pt x="1389" y="3803"/>
                    </a:cubicBezTo>
                    <a:lnTo>
                      <a:pt x="1389" y="4914"/>
                    </a:lnTo>
                    <a:cubicBezTo>
                      <a:pt x="1389" y="5053"/>
                      <a:pt x="1497" y="5122"/>
                      <a:pt x="1605" y="5122"/>
                    </a:cubicBezTo>
                    <a:cubicBezTo>
                      <a:pt x="1713" y="5122"/>
                      <a:pt x="1821" y="5053"/>
                      <a:pt x="1821" y="4914"/>
                    </a:cubicBezTo>
                    <a:lnTo>
                      <a:pt x="1821" y="4019"/>
                    </a:lnTo>
                    <a:lnTo>
                      <a:pt x="4043" y="4019"/>
                    </a:lnTo>
                    <a:cubicBezTo>
                      <a:pt x="4429" y="5701"/>
                      <a:pt x="5826" y="6542"/>
                      <a:pt x="7222" y="6542"/>
                    </a:cubicBezTo>
                    <a:cubicBezTo>
                      <a:pt x="8619" y="6542"/>
                      <a:pt x="10015" y="5701"/>
                      <a:pt x="10401" y="4019"/>
                    </a:cubicBezTo>
                    <a:lnTo>
                      <a:pt x="12623" y="4019"/>
                    </a:lnTo>
                    <a:lnTo>
                      <a:pt x="12623" y="9975"/>
                    </a:lnTo>
                    <a:lnTo>
                      <a:pt x="1790" y="9975"/>
                    </a:lnTo>
                    <a:lnTo>
                      <a:pt x="1790" y="6087"/>
                    </a:lnTo>
                    <a:cubicBezTo>
                      <a:pt x="1790" y="5933"/>
                      <a:pt x="1682" y="5855"/>
                      <a:pt x="1574" y="5855"/>
                    </a:cubicBezTo>
                    <a:cubicBezTo>
                      <a:pt x="1466" y="5855"/>
                      <a:pt x="1358" y="5933"/>
                      <a:pt x="1358" y="6087"/>
                    </a:cubicBezTo>
                    <a:lnTo>
                      <a:pt x="1358" y="9975"/>
                    </a:lnTo>
                    <a:lnTo>
                      <a:pt x="957" y="9975"/>
                    </a:lnTo>
                    <a:lnTo>
                      <a:pt x="957" y="3803"/>
                    </a:lnTo>
                    <a:cubicBezTo>
                      <a:pt x="957" y="3402"/>
                      <a:pt x="1266" y="3093"/>
                      <a:pt x="1667" y="3093"/>
                    </a:cubicBezTo>
                    <a:close/>
                    <a:moveTo>
                      <a:pt x="10463" y="3062"/>
                    </a:moveTo>
                    <a:lnTo>
                      <a:pt x="12746" y="3093"/>
                    </a:lnTo>
                    <a:cubicBezTo>
                      <a:pt x="13148" y="3093"/>
                      <a:pt x="13487" y="3402"/>
                      <a:pt x="13487" y="3803"/>
                    </a:cubicBezTo>
                    <a:lnTo>
                      <a:pt x="13487" y="9975"/>
                    </a:lnTo>
                    <a:lnTo>
                      <a:pt x="13055" y="9975"/>
                    </a:lnTo>
                    <a:lnTo>
                      <a:pt x="13055" y="3803"/>
                    </a:lnTo>
                    <a:cubicBezTo>
                      <a:pt x="13055" y="3680"/>
                      <a:pt x="12962" y="3587"/>
                      <a:pt x="12839" y="3587"/>
                    </a:cubicBezTo>
                    <a:lnTo>
                      <a:pt x="10463" y="3587"/>
                    </a:lnTo>
                    <a:lnTo>
                      <a:pt x="10463" y="3278"/>
                    </a:lnTo>
                    <a:lnTo>
                      <a:pt x="10463" y="3062"/>
                    </a:lnTo>
                    <a:close/>
                    <a:moveTo>
                      <a:pt x="7932" y="10408"/>
                    </a:moveTo>
                    <a:cubicBezTo>
                      <a:pt x="7932" y="10531"/>
                      <a:pt x="7808" y="10654"/>
                      <a:pt x="7654" y="10654"/>
                    </a:cubicBezTo>
                    <a:lnTo>
                      <a:pt x="6759" y="10654"/>
                    </a:lnTo>
                    <a:cubicBezTo>
                      <a:pt x="6605" y="10654"/>
                      <a:pt x="6481" y="10531"/>
                      <a:pt x="6481" y="10408"/>
                    </a:cubicBezTo>
                    <a:close/>
                    <a:moveTo>
                      <a:pt x="7236" y="1"/>
                    </a:moveTo>
                    <a:cubicBezTo>
                      <a:pt x="5729" y="1"/>
                      <a:pt x="4310" y="1066"/>
                      <a:pt x="4012" y="2692"/>
                    </a:cubicBezTo>
                    <a:lnTo>
                      <a:pt x="1667" y="2692"/>
                    </a:lnTo>
                    <a:cubicBezTo>
                      <a:pt x="1019" y="2692"/>
                      <a:pt x="494" y="3186"/>
                      <a:pt x="494" y="3834"/>
                    </a:cubicBezTo>
                    <a:lnTo>
                      <a:pt x="494" y="10006"/>
                    </a:lnTo>
                    <a:lnTo>
                      <a:pt x="216" y="10006"/>
                    </a:lnTo>
                    <a:cubicBezTo>
                      <a:pt x="93" y="10006"/>
                      <a:pt x="0" y="10099"/>
                      <a:pt x="0" y="10222"/>
                    </a:cubicBezTo>
                    <a:lnTo>
                      <a:pt x="0" y="10747"/>
                    </a:lnTo>
                    <a:cubicBezTo>
                      <a:pt x="0" y="11303"/>
                      <a:pt x="463" y="11796"/>
                      <a:pt x="1050" y="11796"/>
                    </a:cubicBezTo>
                    <a:lnTo>
                      <a:pt x="11388" y="11796"/>
                    </a:lnTo>
                    <a:cubicBezTo>
                      <a:pt x="11666" y="11796"/>
                      <a:pt x="11666" y="11364"/>
                      <a:pt x="11388" y="11364"/>
                    </a:cubicBezTo>
                    <a:lnTo>
                      <a:pt x="1019" y="11364"/>
                    </a:lnTo>
                    <a:cubicBezTo>
                      <a:pt x="679" y="11364"/>
                      <a:pt x="402" y="11087"/>
                      <a:pt x="402" y="10747"/>
                    </a:cubicBezTo>
                    <a:lnTo>
                      <a:pt x="402" y="10408"/>
                    </a:lnTo>
                    <a:lnTo>
                      <a:pt x="6080" y="10408"/>
                    </a:lnTo>
                    <a:cubicBezTo>
                      <a:pt x="6080" y="10778"/>
                      <a:pt x="6389" y="11087"/>
                      <a:pt x="6759" y="11087"/>
                    </a:cubicBezTo>
                    <a:lnTo>
                      <a:pt x="7654" y="11087"/>
                    </a:lnTo>
                    <a:cubicBezTo>
                      <a:pt x="8024" y="11087"/>
                      <a:pt x="8333" y="10778"/>
                      <a:pt x="8333" y="10408"/>
                    </a:cubicBezTo>
                    <a:lnTo>
                      <a:pt x="14012" y="10408"/>
                    </a:lnTo>
                    <a:lnTo>
                      <a:pt x="14012" y="10685"/>
                    </a:lnTo>
                    <a:cubicBezTo>
                      <a:pt x="14043" y="11056"/>
                      <a:pt x="13734" y="11333"/>
                      <a:pt x="13394" y="11333"/>
                    </a:cubicBezTo>
                    <a:lnTo>
                      <a:pt x="12623" y="11333"/>
                    </a:lnTo>
                    <a:cubicBezTo>
                      <a:pt x="12355" y="11333"/>
                      <a:pt x="12345" y="11736"/>
                      <a:pt x="12595" y="11736"/>
                    </a:cubicBezTo>
                    <a:cubicBezTo>
                      <a:pt x="12604" y="11736"/>
                      <a:pt x="12613" y="11736"/>
                      <a:pt x="12623" y="11735"/>
                    </a:cubicBezTo>
                    <a:lnTo>
                      <a:pt x="13394" y="11735"/>
                    </a:lnTo>
                    <a:cubicBezTo>
                      <a:pt x="13412" y="11736"/>
                      <a:pt x="13429" y="11736"/>
                      <a:pt x="13446" y="11736"/>
                    </a:cubicBezTo>
                    <a:cubicBezTo>
                      <a:pt x="14008" y="11736"/>
                      <a:pt x="14444" y="11254"/>
                      <a:pt x="14444" y="10685"/>
                    </a:cubicBezTo>
                    <a:lnTo>
                      <a:pt x="14444" y="10192"/>
                    </a:lnTo>
                    <a:cubicBezTo>
                      <a:pt x="14444" y="10068"/>
                      <a:pt x="14351" y="9975"/>
                      <a:pt x="14228" y="9975"/>
                    </a:cubicBezTo>
                    <a:lnTo>
                      <a:pt x="13888" y="9975"/>
                    </a:lnTo>
                    <a:lnTo>
                      <a:pt x="13888" y="3803"/>
                    </a:lnTo>
                    <a:cubicBezTo>
                      <a:pt x="13888" y="3155"/>
                      <a:pt x="13394" y="2630"/>
                      <a:pt x="12746" y="2630"/>
                    </a:cubicBezTo>
                    <a:lnTo>
                      <a:pt x="10401" y="2630"/>
                    </a:lnTo>
                    <a:cubicBezTo>
                      <a:pt x="10308" y="2167"/>
                      <a:pt x="10123" y="1735"/>
                      <a:pt x="9845" y="1365"/>
                    </a:cubicBezTo>
                    <a:cubicBezTo>
                      <a:pt x="9791" y="1293"/>
                      <a:pt x="9724" y="1263"/>
                      <a:pt x="9659" y="1263"/>
                    </a:cubicBezTo>
                    <a:cubicBezTo>
                      <a:pt x="9504" y="1263"/>
                      <a:pt x="9366" y="1437"/>
                      <a:pt x="9475" y="1612"/>
                    </a:cubicBezTo>
                    <a:cubicBezTo>
                      <a:pt x="9845" y="2075"/>
                      <a:pt x="10031" y="2661"/>
                      <a:pt x="10031" y="3278"/>
                    </a:cubicBezTo>
                    <a:cubicBezTo>
                      <a:pt x="10031" y="5030"/>
                      <a:pt x="8605" y="6093"/>
                      <a:pt x="7164" y="6093"/>
                    </a:cubicBezTo>
                    <a:cubicBezTo>
                      <a:pt x="6244" y="6093"/>
                      <a:pt x="5318" y="5660"/>
                      <a:pt x="4753" y="4698"/>
                    </a:cubicBezTo>
                    <a:cubicBezTo>
                      <a:pt x="3573" y="2665"/>
                      <a:pt x="5191" y="427"/>
                      <a:pt x="7181" y="427"/>
                    </a:cubicBezTo>
                    <a:cubicBezTo>
                      <a:pt x="7638" y="427"/>
                      <a:pt x="8114" y="545"/>
                      <a:pt x="8580" y="810"/>
                    </a:cubicBezTo>
                    <a:cubicBezTo>
                      <a:pt x="8619" y="827"/>
                      <a:pt x="8656" y="834"/>
                      <a:pt x="8691" y="834"/>
                    </a:cubicBezTo>
                    <a:cubicBezTo>
                      <a:pt x="8908" y="834"/>
                      <a:pt x="9035" y="541"/>
                      <a:pt x="8796" y="408"/>
                    </a:cubicBezTo>
                    <a:cubicBezTo>
                      <a:pt x="8294" y="130"/>
                      <a:pt x="7760" y="1"/>
                      <a:pt x="723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97" name="Google Shape;12497;p23"/>
              <p:cNvSpPr/>
              <p:nvPr/>
            </p:nvSpPr>
            <p:spPr>
              <a:xfrm>
                <a:off x="6426000" y="3259050"/>
                <a:ext cx="10825" cy="58275"/>
              </a:xfrm>
              <a:custGeom>
                <a:avLst/>
                <a:gdLst/>
                <a:ahLst/>
                <a:cxnLst/>
                <a:rect l="l" t="t" r="r" b="b"/>
                <a:pathLst>
                  <a:path w="433" h="2331" extrusionOk="0">
                    <a:moveTo>
                      <a:pt x="201" y="1"/>
                    </a:moveTo>
                    <a:cubicBezTo>
                      <a:pt x="100" y="1"/>
                      <a:pt x="0" y="78"/>
                      <a:pt x="0" y="232"/>
                    </a:cubicBezTo>
                    <a:lnTo>
                      <a:pt x="0" y="2115"/>
                    </a:lnTo>
                    <a:cubicBezTo>
                      <a:pt x="0" y="2238"/>
                      <a:pt x="93" y="2331"/>
                      <a:pt x="216" y="2331"/>
                    </a:cubicBezTo>
                    <a:lnTo>
                      <a:pt x="216" y="2300"/>
                    </a:lnTo>
                    <a:cubicBezTo>
                      <a:pt x="309" y="2300"/>
                      <a:pt x="432" y="2208"/>
                      <a:pt x="401" y="2084"/>
                    </a:cubicBezTo>
                    <a:lnTo>
                      <a:pt x="401" y="232"/>
                    </a:lnTo>
                    <a:cubicBezTo>
                      <a:pt x="401" y="78"/>
                      <a:pt x="301" y="1"/>
                      <a:pt x="2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98" name="Google Shape;12498;p23"/>
              <p:cNvSpPr/>
              <p:nvPr/>
            </p:nvSpPr>
            <p:spPr>
              <a:xfrm>
                <a:off x="6449900" y="3255000"/>
                <a:ext cx="10825" cy="36875"/>
              </a:xfrm>
              <a:custGeom>
                <a:avLst/>
                <a:gdLst/>
                <a:ahLst/>
                <a:cxnLst/>
                <a:rect l="l" t="t" r="r" b="b"/>
                <a:pathLst>
                  <a:path w="433" h="1475" extrusionOk="0">
                    <a:moveTo>
                      <a:pt x="217" y="1"/>
                    </a:moveTo>
                    <a:cubicBezTo>
                      <a:pt x="109" y="1"/>
                      <a:pt x="1" y="70"/>
                      <a:pt x="1" y="209"/>
                    </a:cubicBezTo>
                    <a:lnTo>
                      <a:pt x="1" y="1258"/>
                    </a:lnTo>
                    <a:cubicBezTo>
                      <a:pt x="1" y="1382"/>
                      <a:pt x="93" y="1475"/>
                      <a:pt x="217" y="1475"/>
                    </a:cubicBezTo>
                    <a:cubicBezTo>
                      <a:pt x="340" y="1475"/>
                      <a:pt x="433" y="1382"/>
                      <a:pt x="433" y="1258"/>
                    </a:cubicBezTo>
                    <a:lnTo>
                      <a:pt x="433" y="209"/>
                    </a:lnTo>
                    <a:cubicBezTo>
                      <a:pt x="433" y="70"/>
                      <a:pt x="325" y="1"/>
                      <a:pt x="21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499" name="Google Shape;12499;p23"/>
              <p:cNvSpPr/>
              <p:nvPr/>
            </p:nvSpPr>
            <p:spPr>
              <a:xfrm>
                <a:off x="6402075" y="3255000"/>
                <a:ext cx="10050" cy="36875"/>
              </a:xfrm>
              <a:custGeom>
                <a:avLst/>
                <a:gdLst/>
                <a:ahLst/>
                <a:cxnLst/>
                <a:rect l="l" t="t" r="r" b="b"/>
                <a:pathLst>
                  <a:path w="402" h="1475" extrusionOk="0">
                    <a:moveTo>
                      <a:pt x="201" y="1"/>
                    </a:moveTo>
                    <a:cubicBezTo>
                      <a:pt x="101" y="1"/>
                      <a:pt x="0" y="70"/>
                      <a:pt x="0" y="209"/>
                    </a:cubicBezTo>
                    <a:lnTo>
                      <a:pt x="0" y="1258"/>
                    </a:lnTo>
                    <a:cubicBezTo>
                      <a:pt x="0" y="1382"/>
                      <a:pt x="93" y="1475"/>
                      <a:pt x="185" y="1475"/>
                    </a:cubicBezTo>
                    <a:cubicBezTo>
                      <a:pt x="309" y="1475"/>
                      <a:pt x="402" y="1382"/>
                      <a:pt x="402" y="1258"/>
                    </a:cubicBezTo>
                    <a:lnTo>
                      <a:pt x="402" y="209"/>
                    </a:lnTo>
                    <a:cubicBezTo>
                      <a:pt x="402" y="70"/>
                      <a:pt x="301" y="1"/>
                      <a:pt x="2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grpSp>
        <p:nvGrpSpPr>
          <p:cNvPr id="12500" name="Google Shape;12500;p23"/>
          <p:cNvGrpSpPr/>
          <p:nvPr/>
        </p:nvGrpSpPr>
        <p:grpSpPr>
          <a:xfrm>
            <a:off x="2359426" y="3143815"/>
            <a:ext cx="482533" cy="400200"/>
            <a:chOff x="5505525" y="3044950"/>
            <a:chExt cx="361900" cy="300150"/>
          </a:xfrm>
        </p:grpSpPr>
        <p:sp>
          <p:nvSpPr>
            <p:cNvPr id="12501" name="Google Shape;12501;p23"/>
            <p:cNvSpPr/>
            <p:nvPr/>
          </p:nvSpPr>
          <p:spPr>
            <a:xfrm>
              <a:off x="5505525" y="3044950"/>
              <a:ext cx="361900" cy="300150"/>
            </a:xfrm>
            <a:custGeom>
              <a:avLst/>
              <a:gdLst/>
              <a:ahLst/>
              <a:cxnLst/>
              <a:rect l="l" t="t" r="r" b="b"/>
              <a:pathLst>
                <a:path w="14476" h="12006" extrusionOk="0">
                  <a:moveTo>
                    <a:pt x="12994" y="402"/>
                  </a:moveTo>
                  <a:cubicBezTo>
                    <a:pt x="13580" y="402"/>
                    <a:pt x="14074" y="896"/>
                    <a:pt x="14074" y="1482"/>
                  </a:cubicBezTo>
                  <a:lnTo>
                    <a:pt x="14074" y="2254"/>
                  </a:lnTo>
                  <a:lnTo>
                    <a:pt x="13055" y="2254"/>
                  </a:lnTo>
                  <a:cubicBezTo>
                    <a:pt x="12809" y="2285"/>
                    <a:pt x="12809" y="2624"/>
                    <a:pt x="13055" y="2655"/>
                  </a:cubicBezTo>
                  <a:lnTo>
                    <a:pt x="14074" y="2655"/>
                  </a:lnTo>
                  <a:lnTo>
                    <a:pt x="14074" y="3210"/>
                  </a:lnTo>
                  <a:lnTo>
                    <a:pt x="7562" y="3210"/>
                  </a:lnTo>
                  <a:lnTo>
                    <a:pt x="8087" y="2655"/>
                  </a:lnTo>
                  <a:lnTo>
                    <a:pt x="11759" y="2655"/>
                  </a:lnTo>
                  <a:cubicBezTo>
                    <a:pt x="12006" y="2624"/>
                    <a:pt x="12006" y="2285"/>
                    <a:pt x="11759" y="2254"/>
                  </a:cubicBezTo>
                  <a:lnTo>
                    <a:pt x="433" y="2254"/>
                  </a:lnTo>
                  <a:lnTo>
                    <a:pt x="433" y="1482"/>
                  </a:lnTo>
                  <a:cubicBezTo>
                    <a:pt x="433" y="896"/>
                    <a:pt x="896" y="402"/>
                    <a:pt x="1482" y="402"/>
                  </a:cubicBezTo>
                  <a:close/>
                  <a:moveTo>
                    <a:pt x="3889" y="2655"/>
                  </a:moveTo>
                  <a:lnTo>
                    <a:pt x="3118" y="3426"/>
                  </a:lnTo>
                  <a:cubicBezTo>
                    <a:pt x="2871" y="3704"/>
                    <a:pt x="2501" y="3858"/>
                    <a:pt x="2130" y="3858"/>
                  </a:cubicBezTo>
                  <a:lnTo>
                    <a:pt x="433" y="3828"/>
                  </a:lnTo>
                  <a:lnTo>
                    <a:pt x="433" y="2655"/>
                  </a:lnTo>
                  <a:close/>
                  <a:moveTo>
                    <a:pt x="7500" y="2655"/>
                  </a:moveTo>
                  <a:lnTo>
                    <a:pt x="6729" y="3426"/>
                  </a:lnTo>
                  <a:cubicBezTo>
                    <a:pt x="6451" y="3704"/>
                    <a:pt x="6111" y="3858"/>
                    <a:pt x="5741" y="3858"/>
                  </a:cubicBezTo>
                  <a:lnTo>
                    <a:pt x="5741" y="3828"/>
                  </a:lnTo>
                  <a:lnTo>
                    <a:pt x="3303" y="3828"/>
                  </a:lnTo>
                  <a:lnTo>
                    <a:pt x="4476" y="2655"/>
                  </a:lnTo>
                  <a:close/>
                  <a:moveTo>
                    <a:pt x="1482" y="1"/>
                  </a:moveTo>
                  <a:cubicBezTo>
                    <a:pt x="680" y="1"/>
                    <a:pt x="1" y="649"/>
                    <a:pt x="1" y="1482"/>
                  </a:cubicBezTo>
                  <a:lnTo>
                    <a:pt x="1" y="10525"/>
                  </a:lnTo>
                  <a:cubicBezTo>
                    <a:pt x="1" y="11327"/>
                    <a:pt x="680" y="12006"/>
                    <a:pt x="1482" y="12006"/>
                  </a:cubicBezTo>
                  <a:lnTo>
                    <a:pt x="2315" y="12006"/>
                  </a:lnTo>
                  <a:cubicBezTo>
                    <a:pt x="2593" y="12006"/>
                    <a:pt x="2593" y="11574"/>
                    <a:pt x="2315" y="11574"/>
                  </a:cubicBezTo>
                  <a:lnTo>
                    <a:pt x="1482" y="11574"/>
                  </a:lnTo>
                  <a:cubicBezTo>
                    <a:pt x="896" y="11574"/>
                    <a:pt x="433" y="11111"/>
                    <a:pt x="433" y="10525"/>
                  </a:cubicBezTo>
                  <a:lnTo>
                    <a:pt x="433" y="4260"/>
                  </a:lnTo>
                  <a:lnTo>
                    <a:pt x="5741" y="4260"/>
                  </a:lnTo>
                  <a:cubicBezTo>
                    <a:pt x="6235" y="4260"/>
                    <a:pt x="6698" y="4075"/>
                    <a:pt x="7037" y="3735"/>
                  </a:cubicBezTo>
                  <a:lnTo>
                    <a:pt x="7130" y="3642"/>
                  </a:lnTo>
                  <a:lnTo>
                    <a:pt x="14074" y="3642"/>
                  </a:lnTo>
                  <a:lnTo>
                    <a:pt x="14074" y="10525"/>
                  </a:lnTo>
                  <a:cubicBezTo>
                    <a:pt x="14074" y="11111"/>
                    <a:pt x="13611" y="11574"/>
                    <a:pt x="13025" y="11574"/>
                  </a:cubicBezTo>
                  <a:lnTo>
                    <a:pt x="3612" y="11574"/>
                  </a:lnTo>
                  <a:cubicBezTo>
                    <a:pt x="3334" y="11574"/>
                    <a:pt x="3334" y="12006"/>
                    <a:pt x="3612" y="12006"/>
                  </a:cubicBezTo>
                  <a:lnTo>
                    <a:pt x="12994" y="12006"/>
                  </a:lnTo>
                  <a:cubicBezTo>
                    <a:pt x="13827" y="12006"/>
                    <a:pt x="14475" y="11327"/>
                    <a:pt x="14475" y="10525"/>
                  </a:cubicBezTo>
                  <a:lnTo>
                    <a:pt x="14475" y="1482"/>
                  </a:lnTo>
                  <a:cubicBezTo>
                    <a:pt x="14475" y="649"/>
                    <a:pt x="13827" y="1"/>
                    <a:pt x="1299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2" name="Google Shape;12502;p23"/>
            <p:cNvSpPr/>
            <p:nvPr/>
          </p:nvSpPr>
          <p:spPr>
            <a:xfrm>
              <a:off x="5537175" y="3069650"/>
              <a:ext cx="22400" cy="19475"/>
            </a:xfrm>
            <a:custGeom>
              <a:avLst/>
              <a:gdLst/>
              <a:ahLst/>
              <a:cxnLst/>
              <a:rect l="l" t="t" r="r" b="b"/>
              <a:pathLst>
                <a:path w="896"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9"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3" name="Google Shape;12503;p23"/>
            <p:cNvSpPr/>
            <p:nvPr/>
          </p:nvSpPr>
          <p:spPr>
            <a:xfrm>
              <a:off x="5571125" y="3069650"/>
              <a:ext cx="22400" cy="19475"/>
            </a:xfrm>
            <a:custGeom>
              <a:avLst/>
              <a:gdLst/>
              <a:ahLst/>
              <a:cxnLst/>
              <a:rect l="l" t="t" r="r" b="b"/>
              <a:pathLst>
                <a:path w="896"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8"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4" name="Google Shape;12504;p23"/>
            <p:cNvSpPr/>
            <p:nvPr/>
          </p:nvSpPr>
          <p:spPr>
            <a:xfrm>
              <a:off x="5605075" y="3069650"/>
              <a:ext cx="22375" cy="19475"/>
            </a:xfrm>
            <a:custGeom>
              <a:avLst/>
              <a:gdLst/>
              <a:ahLst/>
              <a:cxnLst/>
              <a:rect l="l" t="t" r="r" b="b"/>
              <a:pathLst>
                <a:path w="895" h="779" extrusionOk="0">
                  <a:moveTo>
                    <a:pt x="494" y="378"/>
                  </a:moveTo>
                  <a:cubicBezTo>
                    <a:pt x="509" y="378"/>
                    <a:pt x="525" y="386"/>
                    <a:pt x="525" y="402"/>
                  </a:cubicBezTo>
                  <a:cubicBezTo>
                    <a:pt x="525" y="432"/>
                    <a:pt x="525" y="432"/>
                    <a:pt x="494" y="432"/>
                  </a:cubicBezTo>
                  <a:cubicBezTo>
                    <a:pt x="494" y="432"/>
                    <a:pt x="463" y="432"/>
                    <a:pt x="463" y="402"/>
                  </a:cubicBezTo>
                  <a:cubicBezTo>
                    <a:pt x="463" y="386"/>
                    <a:pt x="478" y="378"/>
                    <a:pt x="494" y="378"/>
                  </a:cubicBezTo>
                  <a:close/>
                  <a:moveTo>
                    <a:pt x="494" y="0"/>
                  </a:moveTo>
                  <a:cubicBezTo>
                    <a:pt x="154" y="0"/>
                    <a:pt x="0" y="432"/>
                    <a:pt x="216" y="679"/>
                  </a:cubicBezTo>
                  <a:cubicBezTo>
                    <a:pt x="294" y="748"/>
                    <a:pt x="391" y="779"/>
                    <a:pt x="487" y="779"/>
                  </a:cubicBezTo>
                  <a:cubicBezTo>
                    <a:pt x="693" y="779"/>
                    <a:pt x="895" y="633"/>
                    <a:pt x="895" y="402"/>
                  </a:cubicBezTo>
                  <a:cubicBezTo>
                    <a:pt x="895" y="186"/>
                    <a:pt x="710" y="0"/>
                    <a:pt x="49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5" name="Google Shape;12505;p23"/>
            <p:cNvSpPr/>
            <p:nvPr/>
          </p:nvSpPr>
          <p:spPr>
            <a:xfrm>
              <a:off x="5538700" y="3184600"/>
              <a:ext cx="129650" cy="10825"/>
            </a:xfrm>
            <a:custGeom>
              <a:avLst/>
              <a:gdLst/>
              <a:ahLst/>
              <a:cxnLst/>
              <a:rect l="l" t="t" r="r" b="b"/>
              <a:pathLst>
                <a:path w="5186" h="433" extrusionOk="0">
                  <a:moveTo>
                    <a:pt x="248" y="1"/>
                  </a:moveTo>
                  <a:cubicBezTo>
                    <a:pt x="1" y="32"/>
                    <a:pt x="1" y="371"/>
                    <a:pt x="248" y="433"/>
                  </a:cubicBezTo>
                  <a:lnTo>
                    <a:pt x="4939" y="433"/>
                  </a:lnTo>
                  <a:cubicBezTo>
                    <a:pt x="5186" y="371"/>
                    <a:pt x="5186" y="32"/>
                    <a:pt x="493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6" name="Google Shape;12506;p23"/>
            <p:cNvSpPr/>
            <p:nvPr/>
          </p:nvSpPr>
          <p:spPr>
            <a:xfrm>
              <a:off x="5537950" y="3216250"/>
              <a:ext cx="131950" cy="10825"/>
            </a:xfrm>
            <a:custGeom>
              <a:avLst/>
              <a:gdLst/>
              <a:ahLst/>
              <a:cxnLst/>
              <a:rect l="l" t="t" r="r" b="b"/>
              <a:pathLst>
                <a:path w="5278" h="433" extrusionOk="0">
                  <a:moveTo>
                    <a:pt x="278" y="0"/>
                  </a:moveTo>
                  <a:cubicBezTo>
                    <a:pt x="0" y="0"/>
                    <a:pt x="0" y="432"/>
                    <a:pt x="278" y="432"/>
                  </a:cubicBezTo>
                  <a:lnTo>
                    <a:pt x="4969" y="432"/>
                  </a:lnTo>
                  <a:cubicBezTo>
                    <a:pt x="5277" y="432"/>
                    <a:pt x="5277" y="0"/>
                    <a:pt x="496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7" name="Google Shape;12507;p23"/>
            <p:cNvSpPr/>
            <p:nvPr/>
          </p:nvSpPr>
          <p:spPr>
            <a:xfrm>
              <a:off x="5537950" y="3247875"/>
              <a:ext cx="294750" cy="10825"/>
            </a:xfrm>
            <a:custGeom>
              <a:avLst/>
              <a:gdLst/>
              <a:ahLst/>
              <a:cxnLst/>
              <a:rect l="l" t="t" r="r" b="b"/>
              <a:pathLst>
                <a:path w="11790" h="433" extrusionOk="0">
                  <a:moveTo>
                    <a:pt x="278" y="0"/>
                  </a:moveTo>
                  <a:cubicBezTo>
                    <a:pt x="0" y="0"/>
                    <a:pt x="0" y="432"/>
                    <a:pt x="278" y="432"/>
                  </a:cubicBezTo>
                  <a:lnTo>
                    <a:pt x="11512" y="432"/>
                  </a:lnTo>
                  <a:cubicBezTo>
                    <a:pt x="11789" y="432"/>
                    <a:pt x="11789" y="0"/>
                    <a:pt x="1151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8" name="Google Shape;12508;p23"/>
            <p:cNvSpPr/>
            <p:nvPr/>
          </p:nvSpPr>
          <p:spPr>
            <a:xfrm>
              <a:off x="5537950" y="3280275"/>
              <a:ext cx="294750" cy="10050"/>
            </a:xfrm>
            <a:custGeom>
              <a:avLst/>
              <a:gdLst/>
              <a:ahLst/>
              <a:cxnLst/>
              <a:rect l="l" t="t" r="r" b="b"/>
              <a:pathLst>
                <a:path w="11790" h="402" extrusionOk="0">
                  <a:moveTo>
                    <a:pt x="278" y="1"/>
                  </a:moveTo>
                  <a:cubicBezTo>
                    <a:pt x="0" y="1"/>
                    <a:pt x="0" y="402"/>
                    <a:pt x="278" y="402"/>
                  </a:cubicBezTo>
                  <a:lnTo>
                    <a:pt x="11512" y="402"/>
                  </a:lnTo>
                  <a:cubicBezTo>
                    <a:pt x="11789" y="402"/>
                    <a:pt x="11789" y="1"/>
                    <a:pt x="1151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09" name="Google Shape;12509;p23"/>
            <p:cNvSpPr/>
            <p:nvPr/>
          </p:nvSpPr>
          <p:spPr>
            <a:xfrm>
              <a:off x="5683750" y="3180625"/>
              <a:ext cx="148175" cy="50300"/>
            </a:xfrm>
            <a:custGeom>
              <a:avLst/>
              <a:gdLst/>
              <a:ahLst/>
              <a:cxnLst/>
              <a:rect l="l" t="t" r="r" b="b"/>
              <a:pathLst>
                <a:path w="5927" h="2012" extrusionOk="0">
                  <a:moveTo>
                    <a:pt x="5494" y="407"/>
                  </a:moveTo>
                  <a:lnTo>
                    <a:pt x="5494" y="1610"/>
                  </a:lnTo>
                  <a:lnTo>
                    <a:pt x="433" y="1610"/>
                  </a:lnTo>
                  <a:lnTo>
                    <a:pt x="433" y="407"/>
                  </a:lnTo>
                  <a:close/>
                  <a:moveTo>
                    <a:pt x="5741" y="1"/>
                  </a:moveTo>
                  <a:cubicBezTo>
                    <a:pt x="5731" y="1"/>
                    <a:pt x="5720" y="2"/>
                    <a:pt x="5710" y="5"/>
                  </a:cubicBezTo>
                  <a:lnTo>
                    <a:pt x="217" y="5"/>
                  </a:lnTo>
                  <a:cubicBezTo>
                    <a:pt x="94" y="5"/>
                    <a:pt x="1" y="98"/>
                    <a:pt x="1" y="191"/>
                  </a:cubicBezTo>
                  <a:lnTo>
                    <a:pt x="1" y="1826"/>
                  </a:lnTo>
                  <a:cubicBezTo>
                    <a:pt x="1" y="1919"/>
                    <a:pt x="94" y="2011"/>
                    <a:pt x="217" y="2011"/>
                  </a:cubicBezTo>
                  <a:lnTo>
                    <a:pt x="5710" y="2011"/>
                  </a:lnTo>
                  <a:cubicBezTo>
                    <a:pt x="5834" y="2011"/>
                    <a:pt x="5926" y="1919"/>
                    <a:pt x="5926" y="1826"/>
                  </a:cubicBezTo>
                  <a:lnTo>
                    <a:pt x="5926" y="191"/>
                  </a:lnTo>
                  <a:cubicBezTo>
                    <a:pt x="5926" y="108"/>
                    <a:pt x="5828" y="1"/>
                    <a:pt x="574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10" name="Google Shape;12510;p23"/>
          <p:cNvGrpSpPr/>
          <p:nvPr/>
        </p:nvGrpSpPr>
        <p:grpSpPr>
          <a:xfrm>
            <a:off x="1432218" y="3102648"/>
            <a:ext cx="483533" cy="482533"/>
            <a:chOff x="4755600" y="3014075"/>
            <a:chExt cx="362650" cy="361900"/>
          </a:xfrm>
        </p:grpSpPr>
        <p:sp>
          <p:nvSpPr>
            <p:cNvPr id="12511" name="Google Shape;12511;p23"/>
            <p:cNvSpPr/>
            <p:nvPr/>
          </p:nvSpPr>
          <p:spPr>
            <a:xfrm>
              <a:off x="4819625" y="3043425"/>
              <a:ext cx="49400" cy="49400"/>
            </a:xfrm>
            <a:custGeom>
              <a:avLst/>
              <a:gdLst/>
              <a:ahLst/>
              <a:cxnLst/>
              <a:rect l="l" t="t" r="r" b="b"/>
              <a:pathLst>
                <a:path w="1976" h="1976" extrusionOk="0">
                  <a:moveTo>
                    <a:pt x="1019" y="432"/>
                  </a:moveTo>
                  <a:cubicBezTo>
                    <a:pt x="1328" y="432"/>
                    <a:pt x="1575" y="679"/>
                    <a:pt x="1575" y="988"/>
                  </a:cubicBezTo>
                  <a:cubicBezTo>
                    <a:pt x="1575" y="1142"/>
                    <a:pt x="1513" y="1265"/>
                    <a:pt x="1420" y="1389"/>
                  </a:cubicBezTo>
                  <a:cubicBezTo>
                    <a:pt x="1297" y="1481"/>
                    <a:pt x="1173" y="1543"/>
                    <a:pt x="1019" y="1543"/>
                  </a:cubicBezTo>
                  <a:cubicBezTo>
                    <a:pt x="710" y="1543"/>
                    <a:pt x="464" y="1296"/>
                    <a:pt x="464" y="988"/>
                  </a:cubicBezTo>
                  <a:cubicBezTo>
                    <a:pt x="464" y="833"/>
                    <a:pt x="525" y="710"/>
                    <a:pt x="618" y="586"/>
                  </a:cubicBezTo>
                  <a:cubicBezTo>
                    <a:pt x="710" y="494"/>
                    <a:pt x="865" y="432"/>
                    <a:pt x="1019" y="432"/>
                  </a:cubicBezTo>
                  <a:close/>
                  <a:moveTo>
                    <a:pt x="988" y="0"/>
                  </a:moveTo>
                  <a:cubicBezTo>
                    <a:pt x="464" y="0"/>
                    <a:pt x="1" y="432"/>
                    <a:pt x="1" y="988"/>
                  </a:cubicBezTo>
                  <a:cubicBezTo>
                    <a:pt x="32" y="1543"/>
                    <a:pt x="464" y="1975"/>
                    <a:pt x="988" y="1975"/>
                  </a:cubicBezTo>
                  <a:lnTo>
                    <a:pt x="1019" y="1975"/>
                  </a:lnTo>
                  <a:cubicBezTo>
                    <a:pt x="1544" y="1975"/>
                    <a:pt x="1976" y="1543"/>
                    <a:pt x="1976" y="988"/>
                  </a:cubicBezTo>
                  <a:cubicBezTo>
                    <a:pt x="1976" y="463"/>
                    <a:pt x="1544" y="0"/>
                    <a:pt x="98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2" name="Google Shape;12512;p23"/>
            <p:cNvSpPr/>
            <p:nvPr/>
          </p:nvSpPr>
          <p:spPr>
            <a:xfrm>
              <a:off x="4755600" y="3014075"/>
              <a:ext cx="179025" cy="361900"/>
            </a:xfrm>
            <a:custGeom>
              <a:avLst/>
              <a:gdLst/>
              <a:ahLst/>
              <a:cxnLst/>
              <a:rect l="l" t="t" r="r" b="b"/>
              <a:pathLst>
                <a:path w="7161" h="14476" extrusionOk="0">
                  <a:moveTo>
                    <a:pt x="3524" y="1"/>
                  </a:moveTo>
                  <a:cubicBezTo>
                    <a:pt x="1575" y="1"/>
                    <a:pt x="0" y="1594"/>
                    <a:pt x="31" y="3550"/>
                  </a:cubicBezTo>
                  <a:cubicBezTo>
                    <a:pt x="31" y="4137"/>
                    <a:pt x="185" y="4723"/>
                    <a:pt x="463" y="5248"/>
                  </a:cubicBezTo>
                  <a:cubicBezTo>
                    <a:pt x="502" y="5325"/>
                    <a:pt x="567" y="5357"/>
                    <a:pt x="634" y="5357"/>
                  </a:cubicBezTo>
                  <a:cubicBezTo>
                    <a:pt x="783" y="5357"/>
                    <a:pt x="940" y="5202"/>
                    <a:pt x="833" y="5032"/>
                  </a:cubicBezTo>
                  <a:cubicBezTo>
                    <a:pt x="586" y="4569"/>
                    <a:pt x="463" y="4075"/>
                    <a:pt x="463" y="3550"/>
                  </a:cubicBezTo>
                  <a:cubicBezTo>
                    <a:pt x="463" y="1822"/>
                    <a:pt x="1852" y="402"/>
                    <a:pt x="3580" y="402"/>
                  </a:cubicBezTo>
                  <a:cubicBezTo>
                    <a:pt x="5339" y="433"/>
                    <a:pt x="6728" y="1822"/>
                    <a:pt x="6759" y="3581"/>
                  </a:cubicBezTo>
                  <a:cubicBezTo>
                    <a:pt x="6759" y="4970"/>
                    <a:pt x="5833" y="6174"/>
                    <a:pt x="4506" y="6575"/>
                  </a:cubicBezTo>
                  <a:cubicBezTo>
                    <a:pt x="4413" y="6606"/>
                    <a:pt x="4352" y="6667"/>
                    <a:pt x="4352" y="6791"/>
                  </a:cubicBezTo>
                  <a:lnTo>
                    <a:pt x="4352" y="9754"/>
                  </a:lnTo>
                  <a:lnTo>
                    <a:pt x="3920" y="10062"/>
                  </a:lnTo>
                  <a:cubicBezTo>
                    <a:pt x="3796" y="10155"/>
                    <a:pt x="3796" y="10309"/>
                    <a:pt x="3920" y="10402"/>
                  </a:cubicBezTo>
                  <a:lnTo>
                    <a:pt x="4352" y="10741"/>
                  </a:lnTo>
                  <a:lnTo>
                    <a:pt x="4352" y="10865"/>
                  </a:lnTo>
                  <a:lnTo>
                    <a:pt x="3920" y="11173"/>
                  </a:lnTo>
                  <a:cubicBezTo>
                    <a:pt x="3858" y="11235"/>
                    <a:pt x="3827" y="11297"/>
                    <a:pt x="3827" y="11358"/>
                  </a:cubicBezTo>
                  <a:cubicBezTo>
                    <a:pt x="3827" y="11420"/>
                    <a:pt x="3858" y="11482"/>
                    <a:pt x="3920" y="11513"/>
                  </a:cubicBezTo>
                  <a:lnTo>
                    <a:pt x="4352" y="11852"/>
                  </a:lnTo>
                  <a:lnTo>
                    <a:pt x="4352" y="12963"/>
                  </a:lnTo>
                  <a:lnTo>
                    <a:pt x="3611" y="13920"/>
                  </a:lnTo>
                  <a:lnTo>
                    <a:pt x="2839" y="12932"/>
                  </a:lnTo>
                  <a:lnTo>
                    <a:pt x="2839" y="6760"/>
                  </a:lnTo>
                  <a:cubicBezTo>
                    <a:pt x="2839" y="6667"/>
                    <a:pt x="2778" y="6606"/>
                    <a:pt x="2685" y="6575"/>
                  </a:cubicBezTo>
                  <a:cubicBezTo>
                    <a:pt x="2253" y="6421"/>
                    <a:pt x="1852" y="6205"/>
                    <a:pt x="1512" y="5896"/>
                  </a:cubicBezTo>
                  <a:cubicBezTo>
                    <a:pt x="1468" y="5858"/>
                    <a:pt x="1422" y="5842"/>
                    <a:pt x="1378" y="5842"/>
                  </a:cubicBezTo>
                  <a:cubicBezTo>
                    <a:pt x="1204" y="5842"/>
                    <a:pt x="1062" y="6088"/>
                    <a:pt x="1235" y="6235"/>
                  </a:cubicBezTo>
                  <a:cubicBezTo>
                    <a:pt x="1574" y="6544"/>
                    <a:pt x="1975" y="6760"/>
                    <a:pt x="2407" y="6914"/>
                  </a:cubicBezTo>
                  <a:lnTo>
                    <a:pt x="2407" y="13025"/>
                  </a:lnTo>
                  <a:cubicBezTo>
                    <a:pt x="2407" y="13056"/>
                    <a:pt x="2438" y="13118"/>
                    <a:pt x="2469" y="13148"/>
                  </a:cubicBezTo>
                  <a:lnTo>
                    <a:pt x="3457" y="14383"/>
                  </a:lnTo>
                  <a:cubicBezTo>
                    <a:pt x="3487" y="14445"/>
                    <a:pt x="3549" y="14475"/>
                    <a:pt x="3611" y="14475"/>
                  </a:cubicBezTo>
                  <a:cubicBezTo>
                    <a:pt x="3673" y="14475"/>
                    <a:pt x="3734" y="14445"/>
                    <a:pt x="3796" y="14383"/>
                  </a:cubicBezTo>
                  <a:lnTo>
                    <a:pt x="4722" y="13148"/>
                  </a:lnTo>
                  <a:cubicBezTo>
                    <a:pt x="4753" y="13118"/>
                    <a:pt x="4784" y="13056"/>
                    <a:pt x="4784" y="13025"/>
                  </a:cubicBezTo>
                  <a:lnTo>
                    <a:pt x="4753" y="11760"/>
                  </a:lnTo>
                  <a:cubicBezTo>
                    <a:pt x="4753" y="11667"/>
                    <a:pt x="4722" y="11605"/>
                    <a:pt x="4660" y="11574"/>
                  </a:cubicBezTo>
                  <a:lnTo>
                    <a:pt x="4352" y="11358"/>
                  </a:lnTo>
                  <a:lnTo>
                    <a:pt x="4660" y="11142"/>
                  </a:lnTo>
                  <a:cubicBezTo>
                    <a:pt x="4722" y="11081"/>
                    <a:pt x="4753" y="11019"/>
                    <a:pt x="4753" y="10957"/>
                  </a:cubicBezTo>
                  <a:lnTo>
                    <a:pt x="4753" y="10649"/>
                  </a:lnTo>
                  <a:cubicBezTo>
                    <a:pt x="4753" y="10556"/>
                    <a:pt x="4722" y="10494"/>
                    <a:pt x="4660" y="10463"/>
                  </a:cubicBezTo>
                  <a:lnTo>
                    <a:pt x="4352" y="10247"/>
                  </a:lnTo>
                  <a:lnTo>
                    <a:pt x="4660" y="10001"/>
                  </a:lnTo>
                  <a:cubicBezTo>
                    <a:pt x="4722" y="9970"/>
                    <a:pt x="4753" y="9908"/>
                    <a:pt x="4753" y="9846"/>
                  </a:cubicBezTo>
                  <a:lnTo>
                    <a:pt x="4753" y="6945"/>
                  </a:lnTo>
                  <a:cubicBezTo>
                    <a:pt x="5432" y="6698"/>
                    <a:pt x="5987" y="6266"/>
                    <a:pt x="6419" y="5711"/>
                  </a:cubicBezTo>
                  <a:cubicBezTo>
                    <a:pt x="6913" y="5093"/>
                    <a:pt x="7160" y="4353"/>
                    <a:pt x="7160" y="3550"/>
                  </a:cubicBezTo>
                  <a:cubicBezTo>
                    <a:pt x="7129" y="1606"/>
                    <a:pt x="5524" y="1"/>
                    <a:pt x="3580" y="1"/>
                  </a:cubicBezTo>
                  <a:cubicBezTo>
                    <a:pt x="3561" y="1"/>
                    <a:pt x="3543" y="1"/>
                    <a:pt x="352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3" name="Google Shape;12513;p23"/>
            <p:cNvSpPr/>
            <p:nvPr/>
          </p:nvSpPr>
          <p:spPr>
            <a:xfrm>
              <a:off x="4953100" y="3048825"/>
              <a:ext cx="165150" cy="137350"/>
            </a:xfrm>
            <a:custGeom>
              <a:avLst/>
              <a:gdLst/>
              <a:ahLst/>
              <a:cxnLst/>
              <a:rect l="l" t="t" r="r" b="b"/>
              <a:pathLst>
                <a:path w="6606" h="5494" extrusionOk="0">
                  <a:moveTo>
                    <a:pt x="5371" y="0"/>
                  </a:moveTo>
                  <a:cubicBezTo>
                    <a:pt x="5093" y="0"/>
                    <a:pt x="5093" y="432"/>
                    <a:pt x="5371" y="432"/>
                  </a:cubicBezTo>
                  <a:lnTo>
                    <a:pt x="5463" y="432"/>
                  </a:lnTo>
                  <a:cubicBezTo>
                    <a:pt x="5834" y="432"/>
                    <a:pt x="6142" y="741"/>
                    <a:pt x="6173" y="1111"/>
                  </a:cubicBezTo>
                  <a:lnTo>
                    <a:pt x="6173" y="4382"/>
                  </a:lnTo>
                  <a:cubicBezTo>
                    <a:pt x="6142" y="4753"/>
                    <a:pt x="5834" y="5092"/>
                    <a:pt x="5463" y="5092"/>
                  </a:cubicBezTo>
                  <a:lnTo>
                    <a:pt x="2285" y="5092"/>
                  </a:lnTo>
                  <a:cubicBezTo>
                    <a:pt x="1914" y="5092"/>
                    <a:pt x="1606" y="4753"/>
                    <a:pt x="1606" y="4382"/>
                  </a:cubicBezTo>
                  <a:lnTo>
                    <a:pt x="1606" y="3086"/>
                  </a:lnTo>
                  <a:cubicBezTo>
                    <a:pt x="1606" y="3055"/>
                    <a:pt x="1575" y="2994"/>
                    <a:pt x="1544" y="2963"/>
                  </a:cubicBezTo>
                  <a:lnTo>
                    <a:pt x="711" y="1913"/>
                  </a:lnTo>
                  <a:lnTo>
                    <a:pt x="1390" y="1913"/>
                  </a:lnTo>
                  <a:cubicBezTo>
                    <a:pt x="1513" y="1913"/>
                    <a:pt x="1606" y="1821"/>
                    <a:pt x="1606" y="1728"/>
                  </a:cubicBezTo>
                  <a:lnTo>
                    <a:pt x="1606" y="1142"/>
                  </a:lnTo>
                  <a:cubicBezTo>
                    <a:pt x="1606" y="741"/>
                    <a:pt x="1914" y="432"/>
                    <a:pt x="2285" y="432"/>
                  </a:cubicBezTo>
                  <a:lnTo>
                    <a:pt x="4291" y="432"/>
                  </a:lnTo>
                  <a:cubicBezTo>
                    <a:pt x="4568" y="432"/>
                    <a:pt x="4568" y="31"/>
                    <a:pt x="4291" y="31"/>
                  </a:cubicBezTo>
                  <a:lnTo>
                    <a:pt x="2315" y="31"/>
                  </a:lnTo>
                  <a:cubicBezTo>
                    <a:pt x="1698" y="31"/>
                    <a:pt x="1204" y="525"/>
                    <a:pt x="1204" y="1142"/>
                  </a:cubicBezTo>
                  <a:lnTo>
                    <a:pt x="1204" y="1512"/>
                  </a:lnTo>
                  <a:lnTo>
                    <a:pt x="248" y="1512"/>
                  </a:lnTo>
                  <a:cubicBezTo>
                    <a:pt x="93" y="1543"/>
                    <a:pt x="1" y="1728"/>
                    <a:pt x="93" y="1883"/>
                  </a:cubicBezTo>
                  <a:lnTo>
                    <a:pt x="1173" y="3179"/>
                  </a:lnTo>
                  <a:lnTo>
                    <a:pt x="1173" y="4382"/>
                  </a:lnTo>
                  <a:cubicBezTo>
                    <a:pt x="1173" y="5000"/>
                    <a:pt x="1698" y="5493"/>
                    <a:pt x="2315" y="5493"/>
                  </a:cubicBezTo>
                  <a:lnTo>
                    <a:pt x="5463" y="5493"/>
                  </a:lnTo>
                  <a:cubicBezTo>
                    <a:pt x="6081" y="5493"/>
                    <a:pt x="6605" y="5000"/>
                    <a:pt x="6605" y="4382"/>
                  </a:cubicBezTo>
                  <a:lnTo>
                    <a:pt x="6605" y="1142"/>
                  </a:lnTo>
                  <a:cubicBezTo>
                    <a:pt x="6605" y="525"/>
                    <a:pt x="6081" y="31"/>
                    <a:pt x="5463" y="31"/>
                  </a:cubicBezTo>
                  <a:lnTo>
                    <a:pt x="5463" y="0"/>
                  </a:ln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4" name="Google Shape;12514;p23"/>
            <p:cNvSpPr/>
            <p:nvPr/>
          </p:nvSpPr>
          <p:spPr>
            <a:xfrm>
              <a:off x="5014050" y="3087400"/>
              <a:ext cx="29350" cy="10825"/>
            </a:xfrm>
            <a:custGeom>
              <a:avLst/>
              <a:gdLst/>
              <a:ahLst/>
              <a:cxnLst/>
              <a:rect l="l" t="t" r="r" b="b"/>
              <a:pathLst>
                <a:path w="1174" h="433" extrusionOk="0">
                  <a:moveTo>
                    <a:pt x="309" y="0"/>
                  </a:moveTo>
                  <a:cubicBezTo>
                    <a:pt x="1" y="0"/>
                    <a:pt x="1" y="432"/>
                    <a:pt x="309" y="432"/>
                  </a:cubicBezTo>
                  <a:lnTo>
                    <a:pt x="896" y="432"/>
                  </a:lnTo>
                  <a:cubicBezTo>
                    <a:pt x="1174" y="432"/>
                    <a:pt x="1174" y="0"/>
                    <a:pt x="8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5" name="Google Shape;12515;p23"/>
            <p:cNvSpPr/>
            <p:nvPr/>
          </p:nvSpPr>
          <p:spPr>
            <a:xfrm>
              <a:off x="5014050" y="3112075"/>
              <a:ext cx="68700" cy="10825"/>
            </a:xfrm>
            <a:custGeom>
              <a:avLst/>
              <a:gdLst/>
              <a:ahLst/>
              <a:cxnLst/>
              <a:rect l="l" t="t" r="r" b="b"/>
              <a:pathLst>
                <a:path w="2748" h="433" extrusionOk="0">
                  <a:moveTo>
                    <a:pt x="309" y="1"/>
                  </a:moveTo>
                  <a:cubicBezTo>
                    <a:pt x="1" y="1"/>
                    <a:pt x="1" y="433"/>
                    <a:pt x="309" y="433"/>
                  </a:cubicBezTo>
                  <a:lnTo>
                    <a:pt x="2532" y="433"/>
                  </a:lnTo>
                  <a:cubicBezTo>
                    <a:pt x="2655" y="433"/>
                    <a:pt x="2748" y="340"/>
                    <a:pt x="2748" y="217"/>
                  </a:cubicBezTo>
                  <a:cubicBezTo>
                    <a:pt x="2748" y="93"/>
                    <a:pt x="2655" y="1"/>
                    <a:pt x="253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6" name="Google Shape;12516;p23"/>
            <p:cNvSpPr/>
            <p:nvPr/>
          </p:nvSpPr>
          <p:spPr>
            <a:xfrm>
              <a:off x="5014050" y="3136775"/>
              <a:ext cx="29350" cy="10825"/>
            </a:xfrm>
            <a:custGeom>
              <a:avLst/>
              <a:gdLst/>
              <a:ahLst/>
              <a:cxnLst/>
              <a:rect l="l" t="t" r="r" b="b"/>
              <a:pathLst>
                <a:path w="1174" h="433" extrusionOk="0">
                  <a:moveTo>
                    <a:pt x="309" y="0"/>
                  </a:moveTo>
                  <a:cubicBezTo>
                    <a:pt x="1" y="0"/>
                    <a:pt x="1" y="432"/>
                    <a:pt x="309" y="432"/>
                  </a:cubicBezTo>
                  <a:lnTo>
                    <a:pt x="896" y="432"/>
                  </a:lnTo>
                  <a:cubicBezTo>
                    <a:pt x="1174" y="432"/>
                    <a:pt x="1174" y="0"/>
                    <a:pt x="8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7" name="Google Shape;12517;p23"/>
            <p:cNvSpPr/>
            <p:nvPr/>
          </p:nvSpPr>
          <p:spPr>
            <a:xfrm>
              <a:off x="5052625" y="3087400"/>
              <a:ext cx="31675" cy="10825"/>
            </a:xfrm>
            <a:custGeom>
              <a:avLst/>
              <a:gdLst/>
              <a:ahLst/>
              <a:cxnLst/>
              <a:rect l="l" t="t" r="r" b="b"/>
              <a:pathLst>
                <a:path w="1267" h="433" extrusionOk="0">
                  <a:moveTo>
                    <a:pt x="186" y="0"/>
                  </a:moveTo>
                  <a:cubicBezTo>
                    <a:pt x="94" y="0"/>
                    <a:pt x="1" y="93"/>
                    <a:pt x="1" y="216"/>
                  </a:cubicBezTo>
                  <a:cubicBezTo>
                    <a:pt x="1" y="340"/>
                    <a:pt x="94" y="432"/>
                    <a:pt x="186" y="432"/>
                  </a:cubicBezTo>
                  <a:lnTo>
                    <a:pt x="989" y="432"/>
                  </a:lnTo>
                  <a:cubicBezTo>
                    <a:pt x="1266" y="432"/>
                    <a:pt x="1266" y="0"/>
                    <a:pt x="98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8" name="Google Shape;12518;p23"/>
            <p:cNvSpPr/>
            <p:nvPr/>
          </p:nvSpPr>
          <p:spPr>
            <a:xfrm>
              <a:off x="4892925" y="3169225"/>
              <a:ext cx="209875" cy="205975"/>
            </a:xfrm>
            <a:custGeom>
              <a:avLst/>
              <a:gdLst/>
              <a:ahLst/>
              <a:cxnLst/>
              <a:rect l="l" t="t" r="r" b="b"/>
              <a:pathLst>
                <a:path w="8395" h="8239" extrusionOk="0">
                  <a:moveTo>
                    <a:pt x="1967" y="1"/>
                  </a:moveTo>
                  <a:cubicBezTo>
                    <a:pt x="1850" y="1"/>
                    <a:pt x="1729" y="103"/>
                    <a:pt x="1729" y="245"/>
                  </a:cubicBezTo>
                  <a:lnTo>
                    <a:pt x="1729" y="1912"/>
                  </a:lnTo>
                  <a:lnTo>
                    <a:pt x="1297" y="1912"/>
                  </a:lnTo>
                  <a:cubicBezTo>
                    <a:pt x="587" y="1912"/>
                    <a:pt x="1" y="2498"/>
                    <a:pt x="31" y="3177"/>
                  </a:cubicBezTo>
                  <a:lnTo>
                    <a:pt x="31" y="6973"/>
                  </a:lnTo>
                  <a:cubicBezTo>
                    <a:pt x="1" y="7652"/>
                    <a:pt x="587" y="8239"/>
                    <a:pt x="1297" y="8239"/>
                  </a:cubicBezTo>
                  <a:lnTo>
                    <a:pt x="3673" y="8239"/>
                  </a:lnTo>
                  <a:cubicBezTo>
                    <a:pt x="3797" y="8239"/>
                    <a:pt x="3889" y="8146"/>
                    <a:pt x="3889" y="8023"/>
                  </a:cubicBezTo>
                  <a:cubicBezTo>
                    <a:pt x="3889" y="7899"/>
                    <a:pt x="3797" y="7807"/>
                    <a:pt x="3673" y="7807"/>
                  </a:cubicBezTo>
                  <a:lnTo>
                    <a:pt x="1297" y="7807"/>
                  </a:lnTo>
                  <a:cubicBezTo>
                    <a:pt x="803" y="7807"/>
                    <a:pt x="433" y="7436"/>
                    <a:pt x="433" y="6973"/>
                  </a:cubicBezTo>
                  <a:lnTo>
                    <a:pt x="433" y="3177"/>
                  </a:lnTo>
                  <a:cubicBezTo>
                    <a:pt x="433" y="2714"/>
                    <a:pt x="803" y="2344"/>
                    <a:pt x="1297" y="2344"/>
                  </a:cubicBezTo>
                  <a:lnTo>
                    <a:pt x="1945" y="2344"/>
                  </a:lnTo>
                  <a:cubicBezTo>
                    <a:pt x="2068" y="2344"/>
                    <a:pt x="2161" y="2251"/>
                    <a:pt x="2161" y="2128"/>
                  </a:cubicBezTo>
                  <a:lnTo>
                    <a:pt x="2161" y="801"/>
                  </a:lnTo>
                  <a:lnTo>
                    <a:pt x="3395" y="2282"/>
                  </a:lnTo>
                  <a:cubicBezTo>
                    <a:pt x="3426" y="2313"/>
                    <a:pt x="3488" y="2344"/>
                    <a:pt x="3550" y="2344"/>
                  </a:cubicBezTo>
                  <a:lnTo>
                    <a:pt x="7130" y="2344"/>
                  </a:lnTo>
                  <a:cubicBezTo>
                    <a:pt x="7593" y="2344"/>
                    <a:pt x="7963" y="2714"/>
                    <a:pt x="7963" y="3177"/>
                  </a:cubicBezTo>
                  <a:lnTo>
                    <a:pt x="7963" y="6973"/>
                  </a:lnTo>
                  <a:cubicBezTo>
                    <a:pt x="7963" y="7436"/>
                    <a:pt x="7593" y="7807"/>
                    <a:pt x="7130" y="7807"/>
                  </a:cubicBezTo>
                  <a:lnTo>
                    <a:pt x="4753" y="7807"/>
                  </a:lnTo>
                  <a:cubicBezTo>
                    <a:pt x="4630" y="7807"/>
                    <a:pt x="4537" y="7899"/>
                    <a:pt x="4537" y="8023"/>
                  </a:cubicBezTo>
                  <a:cubicBezTo>
                    <a:pt x="4537" y="8146"/>
                    <a:pt x="4630" y="8239"/>
                    <a:pt x="4753" y="8239"/>
                  </a:cubicBezTo>
                  <a:lnTo>
                    <a:pt x="7130" y="8239"/>
                  </a:lnTo>
                  <a:cubicBezTo>
                    <a:pt x="7809" y="8239"/>
                    <a:pt x="8395" y="7652"/>
                    <a:pt x="8395" y="6973"/>
                  </a:cubicBezTo>
                  <a:lnTo>
                    <a:pt x="8395" y="3177"/>
                  </a:lnTo>
                  <a:cubicBezTo>
                    <a:pt x="8395" y="2498"/>
                    <a:pt x="7809" y="1912"/>
                    <a:pt x="7130" y="1912"/>
                  </a:cubicBezTo>
                  <a:lnTo>
                    <a:pt x="3673" y="1912"/>
                  </a:lnTo>
                  <a:lnTo>
                    <a:pt x="2130" y="91"/>
                  </a:lnTo>
                  <a:cubicBezTo>
                    <a:pt x="2088" y="28"/>
                    <a:pt x="2028" y="1"/>
                    <a:pt x="19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19" name="Google Shape;12519;p23"/>
            <p:cNvSpPr/>
            <p:nvPr/>
          </p:nvSpPr>
          <p:spPr>
            <a:xfrm>
              <a:off x="4972400" y="3261725"/>
              <a:ext cx="94150" cy="10100"/>
            </a:xfrm>
            <a:custGeom>
              <a:avLst/>
              <a:gdLst/>
              <a:ahLst/>
              <a:cxnLst/>
              <a:rect l="l" t="t" r="r" b="b"/>
              <a:pathLst>
                <a:path w="3766" h="404" extrusionOk="0">
                  <a:moveTo>
                    <a:pt x="3488" y="0"/>
                  </a:moveTo>
                  <a:cubicBezTo>
                    <a:pt x="3478" y="0"/>
                    <a:pt x="3467" y="1"/>
                    <a:pt x="3457" y="2"/>
                  </a:cubicBezTo>
                  <a:lnTo>
                    <a:pt x="309" y="2"/>
                  </a:lnTo>
                  <a:cubicBezTo>
                    <a:pt x="0" y="2"/>
                    <a:pt x="0" y="403"/>
                    <a:pt x="309" y="403"/>
                  </a:cubicBezTo>
                  <a:lnTo>
                    <a:pt x="3457" y="403"/>
                  </a:lnTo>
                  <a:cubicBezTo>
                    <a:pt x="3755" y="403"/>
                    <a:pt x="3765" y="0"/>
                    <a:pt x="348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0" name="Google Shape;12520;p23"/>
            <p:cNvSpPr/>
            <p:nvPr/>
          </p:nvSpPr>
          <p:spPr>
            <a:xfrm>
              <a:off x="4930725" y="3290300"/>
              <a:ext cx="52500" cy="10825"/>
            </a:xfrm>
            <a:custGeom>
              <a:avLst/>
              <a:gdLst/>
              <a:ahLst/>
              <a:cxnLst/>
              <a:rect l="l" t="t" r="r" b="b"/>
              <a:pathLst>
                <a:path w="2100" h="433" extrusionOk="0">
                  <a:moveTo>
                    <a:pt x="279" y="1"/>
                  </a:moveTo>
                  <a:cubicBezTo>
                    <a:pt x="1" y="1"/>
                    <a:pt x="1" y="433"/>
                    <a:pt x="279" y="433"/>
                  </a:cubicBezTo>
                  <a:lnTo>
                    <a:pt x="1791" y="433"/>
                  </a:lnTo>
                  <a:cubicBezTo>
                    <a:pt x="2099" y="433"/>
                    <a:pt x="2099" y="1"/>
                    <a:pt x="17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1" name="Google Shape;12521;p23"/>
            <p:cNvSpPr/>
            <p:nvPr/>
          </p:nvSpPr>
          <p:spPr>
            <a:xfrm>
              <a:off x="4995550" y="3290300"/>
              <a:ext cx="71000" cy="10825"/>
            </a:xfrm>
            <a:custGeom>
              <a:avLst/>
              <a:gdLst/>
              <a:ahLst/>
              <a:cxnLst/>
              <a:rect l="l" t="t" r="r" b="b"/>
              <a:pathLst>
                <a:path w="2840" h="433" extrusionOk="0">
                  <a:moveTo>
                    <a:pt x="309" y="1"/>
                  </a:moveTo>
                  <a:cubicBezTo>
                    <a:pt x="0" y="1"/>
                    <a:pt x="0" y="433"/>
                    <a:pt x="309" y="433"/>
                  </a:cubicBezTo>
                  <a:lnTo>
                    <a:pt x="2531" y="433"/>
                  </a:lnTo>
                  <a:cubicBezTo>
                    <a:pt x="2839" y="433"/>
                    <a:pt x="2839" y="1"/>
                    <a:pt x="253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2" name="Google Shape;12522;p23"/>
            <p:cNvSpPr/>
            <p:nvPr/>
          </p:nvSpPr>
          <p:spPr>
            <a:xfrm>
              <a:off x="4930725" y="3318850"/>
              <a:ext cx="135825" cy="10825"/>
            </a:xfrm>
            <a:custGeom>
              <a:avLst/>
              <a:gdLst/>
              <a:ahLst/>
              <a:cxnLst/>
              <a:rect l="l" t="t" r="r" b="b"/>
              <a:pathLst>
                <a:path w="5433" h="433" extrusionOk="0">
                  <a:moveTo>
                    <a:pt x="279" y="1"/>
                  </a:moveTo>
                  <a:cubicBezTo>
                    <a:pt x="1" y="1"/>
                    <a:pt x="1" y="433"/>
                    <a:pt x="279" y="433"/>
                  </a:cubicBezTo>
                  <a:lnTo>
                    <a:pt x="5124" y="433"/>
                  </a:lnTo>
                  <a:cubicBezTo>
                    <a:pt x="5432" y="433"/>
                    <a:pt x="5432" y="1"/>
                    <a:pt x="512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3" name="Google Shape;12523;p23"/>
            <p:cNvSpPr/>
            <p:nvPr/>
          </p:nvSpPr>
          <p:spPr>
            <a:xfrm>
              <a:off x="4930725" y="3261725"/>
              <a:ext cx="31650" cy="10100"/>
            </a:xfrm>
            <a:custGeom>
              <a:avLst/>
              <a:gdLst/>
              <a:ahLst/>
              <a:cxnLst/>
              <a:rect l="l" t="t" r="r" b="b"/>
              <a:pathLst>
                <a:path w="1266" h="404" extrusionOk="0">
                  <a:moveTo>
                    <a:pt x="1016" y="0"/>
                  </a:moveTo>
                  <a:cubicBezTo>
                    <a:pt x="1007" y="0"/>
                    <a:pt x="998" y="1"/>
                    <a:pt x="988" y="2"/>
                  </a:cubicBezTo>
                  <a:lnTo>
                    <a:pt x="279" y="2"/>
                  </a:lnTo>
                  <a:cubicBezTo>
                    <a:pt x="1" y="2"/>
                    <a:pt x="1" y="403"/>
                    <a:pt x="279" y="403"/>
                  </a:cubicBezTo>
                  <a:lnTo>
                    <a:pt x="988" y="403"/>
                  </a:lnTo>
                  <a:cubicBezTo>
                    <a:pt x="1257" y="403"/>
                    <a:pt x="1266" y="0"/>
                    <a:pt x="101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24" name="Google Shape;12524;p23"/>
          <p:cNvGrpSpPr/>
          <p:nvPr/>
        </p:nvGrpSpPr>
        <p:grpSpPr>
          <a:xfrm>
            <a:off x="3336018" y="3843825"/>
            <a:ext cx="483533" cy="482500"/>
            <a:chOff x="2498825" y="3014100"/>
            <a:chExt cx="362650" cy="361875"/>
          </a:xfrm>
        </p:grpSpPr>
        <p:sp>
          <p:nvSpPr>
            <p:cNvPr id="12525" name="Google Shape;12525;p23"/>
            <p:cNvSpPr/>
            <p:nvPr/>
          </p:nvSpPr>
          <p:spPr>
            <a:xfrm>
              <a:off x="2534625" y="3297625"/>
              <a:ext cx="54450" cy="54825"/>
            </a:xfrm>
            <a:custGeom>
              <a:avLst/>
              <a:gdLst/>
              <a:ahLst/>
              <a:cxnLst/>
              <a:rect l="l" t="t" r="r" b="b"/>
              <a:pathLst>
                <a:path w="2178" h="2193" extrusionOk="0">
                  <a:moveTo>
                    <a:pt x="1099" y="726"/>
                  </a:moveTo>
                  <a:lnTo>
                    <a:pt x="1346" y="1251"/>
                  </a:lnTo>
                  <a:lnTo>
                    <a:pt x="852" y="1251"/>
                  </a:lnTo>
                  <a:lnTo>
                    <a:pt x="1099" y="726"/>
                  </a:lnTo>
                  <a:close/>
                  <a:moveTo>
                    <a:pt x="1099" y="1"/>
                  </a:moveTo>
                  <a:cubicBezTo>
                    <a:pt x="1022" y="1"/>
                    <a:pt x="945" y="47"/>
                    <a:pt x="914" y="140"/>
                  </a:cubicBezTo>
                  <a:lnTo>
                    <a:pt x="80" y="1899"/>
                  </a:lnTo>
                  <a:cubicBezTo>
                    <a:pt x="1" y="2058"/>
                    <a:pt x="140" y="2192"/>
                    <a:pt x="281" y="2192"/>
                  </a:cubicBezTo>
                  <a:cubicBezTo>
                    <a:pt x="359" y="2192"/>
                    <a:pt x="438" y="2152"/>
                    <a:pt x="482" y="2053"/>
                  </a:cubicBezTo>
                  <a:lnTo>
                    <a:pt x="667" y="1683"/>
                  </a:lnTo>
                  <a:lnTo>
                    <a:pt x="1531" y="1683"/>
                  </a:lnTo>
                  <a:lnTo>
                    <a:pt x="1716" y="2053"/>
                  </a:lnTo>
                  <a:cubicBezTo>
                    <a:pt x="1760" y="2152"/>
                    <a:pt x="1835" y="2192"/>
                    <a:pt x="1909" y="2192"/>
                  </a:cubicBezTo>
                  <a:cubicBezTo>
                    <a:pt x="2044" y="2192"/>
                    <a:pt x="2177" y="2058"/>
                    <a:pt x="2117" y="1899"/>
                  </a:cubicBezTo>
                  <a:lnTo>
                    <a:pt x="1284" y="140"/>
                  </a:lnTo>
                  <a:cubicBezTo>
                    <a:pt x="1253" y="47"/>
                    <a:pt x="1176" y="1"/>
                    <a:pt x="109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6" name="Google Shape;12526;p23"/>
            <p:cNvSpPr/>
            <p:nvPr/>
          </p:nvSpPr>
          <p:spPr>
            <a:xfrm>
              <a:off x="2597575" y="3297250"/>
              <a:ext cx="55575" cy="54800"/>
            </a:xfrm>
            <a:custGeom>
              <a:avLst/>
              <a:gdLst/>
              <a:ahLst/>
              <a:cxnLst/>
              <a:rect l="l" t="t" r="r" b="b"/>
              <a:pathLst>
                <a:path w="2223" h="2192" extrusionOk="0">
                  <a:moveTo>
                    <a:pt x="834" y="402"/>
                  </a:moveTo>
                  <a:cubicBezTo>
                    <a:pt x="1667" y="494"/>
                    <a:pt x="1667" y="1729"/>
                    <a:pt x="834" y="1791"/>
                  </a:cubicBezTo>
                  <a:lnTo>
                    <a:pt x="433" y="1791"/>
                  </a:lnTo>
                  <a:lnTo>
                    <a:pt x="433" y="402"/>
                  </a:lnTo>
                  <a:close/>
                  <a:moveTo>
                    <a:pt x="217" y="1"/>
                  </a:moveTo>
                  <a:cubicBezTo>
                    <a:pt x="93" y="1"/>
                    <a:pt x="0" y="93"/>
                    <a:pt x="0" y="217"/>
                  </a:cubicBezTo>
                  <a:lnTo>
                    <a:pt x="0" y="2007"/>
                  </a:lnTo>
                  <a:cubicBezTo>
                    <a:pt x="0" y="2099"/>
                    <a:pt x="93" y="2192"/>
                    <a:pt x="217" y="2192"/>
                  </a:cubicBezTo>
                  <a:lnTo>
                    <a:pt x="834" y="2192"/>
                  </a:lnTo>
                  <a:cubicBezTo>
                    <a:pt x="2223" y="2130"/>
                    <a:pt x="2223" y="62"/>
                    <a:pt x="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7" name="Google Shape;12527;p23"/>
            <p:cNvSpPr/>
            <p:nvPr/>
          </p:nvSpPr>
          <p:spPr>
            <a:xfrm>
              <a:off x="2711300" y="3171500"/>
              <a:ext cx="54450" cy="54800"/>
            </a:xfrm>
            <a:custGeom>
              <a:avLst/>
              <a:gdLst/>
              <a:ahLst/>
              <a:cxnLst/>
              <a:rect l="l" t="t" r="r" b="b"/>
              <a:pathLst>
                <a:path w="2178" h="2192" extrusionOk="0">
                  <a:moveTo>
                    <a:pt x="1099" y="741"/>
                  </a:moveTo>
                  <a:lnTo>
                    <a:pt x="1346" y="1235"/>
                  </a:lnTo>
                  <a:lnTo>
                    <a:pt x="852" y="1235"/>
                  </a:lnTo>
                  <a:lnTo>
                    <a:pt x="1099" y="741"/>
                  </a:lnTo>
                  <a:close/>
                  <a:moveTo>
                    <a:pt x="1099" y="0"/>
                  </a:moveTo>
                  <a:cubicBezTo>
                    <a:pt x="1007" y="0"/>
                    <a:pt x="945" y="62"/>
                    <a:pt x="914" y="124"/>
                  </a:cubicBezTo>
                  <a:lnTo>
                    <a:pt x="81" y="1883"/>
                  </a:lnTo>
                  <a:cubicBezTo>
                    <a:pt x="1" y="2063"/>
                    <a:pt x="142" y="2192"/>
                    <a:pt x="285" y="2192"/>
                  </a:cubicBezTo>
                  <a:cubicBezTo>
                    <a:pt x="361" y="2192"/>
                    <a:pt x="439" y="2154"/>
                    <a:pt x="482" y="2068"/>
                  </a:cubicBezTo>
                  <a:lnTo>
                    <a:pt x="667" y="1697"/>
                  </a:lnTo>
                  <a:lnTo>
                    <a:pt x="1531" y="1697"/>
                  </a:lnTo>
                  <a:lnTo>
                    <a:pt x="1716" y="2068"/>
                  </a:lnTo>
                  <a:cubicBezTo>
                    <a:pt x="1760" y="2154"/>
                    <a:pt x="1833" y="2192"/>
                    <a:pt x="1906" y="2192"/>
                  </a:cubicBezTo>
                  <a:cubicBezTo>
                    <a:pt x="2042" y="2192"/>
                    <a:pt x="2178" y="2063"/>
                    <a:pt x="2118" y="1883"/>
                  </a:cubicBezTo>
                  <a:lnTo>
                    <a:pt x="1284" y="124"/>
                  </a:lnTo>
                  <a:cubicBezTo>
                    <a:pt x="1254" y="62"/>
                    <a:pt x="1192" y="0"/>
                    <a:pt x="109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8" name="Google Shape;12528;p23"/>
            <p:cNvSpPr/>
            <p:nvPr/>
          </p:nvSpPr>
          <p:spPr>
            <a:xfrm>
              <a:off x="2774250" y="3171500"/>
              <a:ext cx="57125" cy="54800"/>
            </a:xfrm>
            <a:custGeom>
              <a:avLst/>
              <a:gdLst/>
              <a:ahLst/>
              <a:cxnLst/>
              <a:rect l="l" t="t" r="r" b="b"/>
              <a:pathLst>
                <a:path w="2285" h="2192" extrusionOk="0">
                  <a:moveTo>
                    <a:pt x="803" y="401"/>
                  </a:moveTo>
                  <a:cubicBezTo>
                    <a:pt x="1729" y="401"/>
                    <a:pt x="1729" y="1759"/>
                    <a:pt x="803" y="1759"/>
                  </a:cubicBezTo>
                  <a:lnTo>
                    <a:pt x="433" y="1759"/>
                  </a:lnTo>
                  <a:lnTo>
                    <a:pt x="433" y="401"/>
                  </a:lnTo>
                  <a:close/>
                  <a:moveTo>
                    <a:pt x="217" y="0"/>
                  </a:moveTo>
                  <a:cubicBezTo>
                    <a:pt x="93" y="0"/>
                    <a:pt x="1" y="93"/>
                    <a:pt x="1" y="185"/>
                  </a:cubicBezTo>
                  <a:lnTo>
                    <a:pt x="1" y="1975"/>
                  </a:lnTo>
                  <a:cubicBezTo>
                    <a:pt x="1" y="2099"/>
                    <a:pt x="93" y="2191"/>
                    <a:pt x="217" y="2191"/>
                  </a:cubicBezTo>
                  <a:lnTo>
                    <a:pt x="834" y="2191"/>
                  </a:lnTo>
                  <a:cubicBezTo>
                    <a:pt x="2285" y="2191"/>
                    <a:pt x="2285"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29" name="Google Shape;12529;p23"/>
            <p:cNvSpPr/>
            <p:nvPr/>
          </p:nvSpPr>
          <p:spPr>
            <a:xfrm>
              <a:off x="2673950" y="3014100"/>
              <a:ext cx="187525" cy="239200"/>
            </a:xfrm>
            <a:custGeom>
              <a:avLst/>
              <a:gdLst/>
              <a:ahLst/>
              <a:cxnLst/>
              <a:rect l="l" t="t" r="r" b="b"/>
              <a:pathLst>
                <a:path w="7501" h="9568" extrusionOk="0">
                  <a:moveTo>
                    <a:pt x="1482" y="0"/>
                  </a:moveTo>
                  <a:cubicBezTo>
                    <a:pt x="680" y="0"/>
                    <a:pt x="1" y="648"/>
                    <a:pt x="1" y="1482"/>
                  </a:cubicBezTo>
                  <a:lnTo>
                    <a:pt x="1" y="8086"/>
                  </a:lnTo>
                  <a:cubicBezTo>
                    <a:pt x="1" y="8919"/>
                    <a:pt x="680" y="9567"/>
                    <a:pt x="1482" y="9567"/>
                  </a:cubicBezTo>
                  <a:lnTo>
                    <a:pt x="4476" y="9567"/>
                  </a:lnTo>
                  <a:cubicBezTo>
                    <a:pt x="4754" y="9567"/>
                    <a:pt x="4754" y="9135"/>
                    <a:pt x="4476" y="9135"/>
                  </a:cubicBezTo>
                  <a:lnTo>
                    <a:pt x="1482" y="9135"/>
                  </a:lnTo>
                  <a:cubicBezTo>
                    <a:pt x="896" y="9135"/>
                    <a:pt x="433" y="8672"/>
                    <a:pt x="433" y="8086"/>
                  </a:cubicBezTo>
                  <a:lnTo>
                    <a:pt x="433" y="1482"/>
                  </a:lnTo>
                  <a:cubicBezTo>
                    <a:pt x="433" y="895"/>
                    <a:pt x="896" y="401"/>
                    <a:pt x="1482" y="401"/>
                  </a:cubicBezTo>
                  <a:lnTo>
                    <a:pt x="6019" y="401"/>
                  </a:lnTo>
                  <a:cubicBezTo>
                    <a:pt x="6605" y="401"/>
                    <a:pt x="7068" y="895"/>
                    <a:pt x="7068" y="1482"/>
                  </a:cubicBezTo>
                  <a:lnTo>
                    <a:pt x="7068" y="8086"/>
                  </a:lnTo>
                  <a:cubicBezTo>
                    <a:pt x="7068" y="8672"/>
                    <a:pt x="6605" y="9135"/>
                    <a:pt x="6019" y="9135"/>
                  </a:cubicBezTo>
                  <a:lnTo>
                    <a:pt x="5494" y="9135"/>
                  </a:lnTo>
                  <a:cubicBezTo>
                    <a:pt x="5216" y="9135"/>
                    <a:pt x="5216" y="9567"/>
                    <a:pt x="5494" y="9567"/>
                  </a:cubicBezTo>
                  <a:lnTo>
                    <a:pt x="6019" y="9567"/>
                  </a:lnTo>
                  <a:cubicBezTo>
                    <a:pt x="6821" y="9567"/>
                    <a:pt x="7500" y="8888"/>
                    <a:pt x="7500" y="8086"/>
                  </a:cubicBezTo>
                  <a:lnTo>
                    <a:pt x="7500" y="1482"/>
                  </a:lnTo>
                  <a:cubicBezTo>
                    <a:pt x="7469" y="648"/>
                    <a:pt x="6821" y="0"/>
                    <a:pt x="598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0" name="Google Shape;12530;p23"/>
            <p:cNvSpPr/>
            <p:nvPr/>
          </p:nvSpPr>
          <p:spPr>
            <a:xfrm>
              <a:off x="2790800" y="3040800"/>
              <a:ext cx="41775" cy="37550"/>
            </a:xfrm>
            <a:custGeom>
              <a:avLst/>
              <a:gdLst/>
              <a:ahLst/>
              <a:cxnLst/>
              <a:rect l="l" t="t" r="r" b="b"/>
              <a:pathLst>
                <a:path w="1671" h="1502" extrusionOk="0">
                  <a:moveTo>
                    <a:pt x="291" y="1"/>
                  </a:moveTo>
                  <a:cubicBezTo>
                    <a:pt x="127" y="1"/>
                    <a:pt x="0" y="219"/>
                    <a:pt x="141" y="383"/>
                  </a:cubicBezTo>
                  <a:lnTo>
                    <a:pt x="542" y="753"/>
                  </a:lnTo>
                  <a:lnTo>
                    <a:pt x="141" y="1154"/>
                  </a:lnTo>
                  <a:cubicBezTo>
                    <a:pt x="49" y="1216"/>
                    <a:pt x="49" y="1340"/>
                    <a:pt x="141" y="1432"/>
                  </a:cubicBezTo>
                  <a:cubicBezTo>
                    <a:pt x="188" y="1478"/>
                    <a:pt x="242" y="1502"/>
                    <a:pt x="296" y="1502"/>
                  </a:cubicBezTo>
                  <a:cubicBezTo>
                    <a:pt x="350" y="1502"/>
                    <a:pt x="404" y="1478"/>
                    <a:pt x="450" y="1432"/>
                  </a:cubicBezTo>
                  <a:lnTo>
                    <a:pt x="820" y="1062"/>
                  </a:lnTo>
                  <a:lnTo>
                    <a:pt x="1221" y="1432"/>
                  </a:lnTo>
                  <a:cubicBezTo>
                    <a:pt x="1264" y="1475"/>
                    <a:pt x="1312" y="1493"/>
                    <a:pt x="1359" y="1493"/>
                  </a:cubicBezTo>
                  <a:cubicBezTo>
                    <a:pt x="1512" y="1493"/>
                    <a:pt x="1648" y="1296"/>
                    <a:pt x="1530" y="1154"/>
                  </a:cubicBezTo>
                  <a:lnTo>
                    <a:pt x="1129" y="753"/>
                  </a:lnTo>
                  <a:lnTo>
                    <a:pt x="1530" y="383"/>
                  </a:lnTo>
                  <a:cubicBezTo>
                    <a:pt x="1671" y="219"/>
                    <a:pt x="1526" y="1"/>
                    <a:pt x="1367" y="1"/>
                  </a:cubicBezTo>
                  <a:cubicBezTo>
                    <a:pt x="1317" y="1"/>
                    <a:pt x="1266" y="22"/>
                    <a:pt x="1221" y="74"/>
                  </a:cubicBezTo>
                  <a:lnTo>
                    <a:pt x="820" y="445"/>
                  </a:lnTo>
                  <a:lnTo>
                    <a:pt x="450" y="74"/>
                  </a:lnTo>
                  <a:cubicBezTo>
                    <a:pt x="398" y="22"/>
                    <a:pt x="343" y="1"/>
                    <a:pt x="2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1" name="Google Shape;12531;p23"/>
            <p:cNvSpPr/>
            <p:nvPr/>
          </p:nvSpPr>
          <p:spPr>
            <a:xfrm>
              <a:off x="2499600" y="3014100"/>
              <a:ext cx="157400" cy="109575"/>
            </a:xfrm>
            <a:custGeom>
              <a:avLst/>
              <a:gdLst/>
              <a:ahLst/>
              <a:cxnLst/>
              <a:rect l="l" t="t" r="r" b="b"/>
              <a:pathLst>
                <a:path w="6296" h="4383" extrusionOk="0">
                  <a:moveTo>
                    <a:pt x="4814" y="401"/>
                  </a:moveTo>
                  <a:cubicBezTo>
                    <a:pt x="5401" y="401"/>
                    <a:pt x="5864" y="895"/>
                    <a:pt x="5864" y="1482"/>
                  </a:cubicBezTo>
                  <a:lnTo>
                    <a:pt x="5864" y="2901"/>
                  </a:lnTo>
                  <a:cubicBezTo>
                    <a:pt x="5864" y="3488"/>
                    <a:pt x="5401" y="3951"/>
                    <a:pt x="4814" y="3951"/>
                  </a:cubicBezTo>
                  <a:lnTo>
                    <a:pt x="1481" y="3951"/>
                  </a:lnTo>
                  <a:cubicBezTo>
                    <a:pt x="895" y="3951"/>
                    <a:pt x="401" y="3488"/>
                    <a:pt x="401" y="2901"/>
                  </a:cubicBezTo>
                  <a:lnTo>
                    <a:pt x="401" y="1482"/>
                  </a:lnTo>
                  <a:cubicBezTo>
                    <a:pt x="401" y="895"/>
                    <a:pt x="895" y="401"/>
                    <a:pt x="1481" y="401"/>
                  </a:cubicBezTo>
                  <a:close/>
                  <a:moveTo>
                    <a:pt x="1481" y="0"/>
                  </a:moveTo>
                  <a:cubicBezTo>
                    <a:pt x="648" y="0"/>
                    <a:pt x="0" y="648"/>
                    <a:pt x="0" y="1482"/>
                  </a:cubicBezTo>
                  <a:lnTo>
                    <a:pt x="0" y="2901"/>
                  </a:lnTo>
                  <a:cubicBezTo>
                    <a:pt x="0" y="3735"/>
                    <a:pt x="648" y="4383"/>
                    <a:pt x="1481" y="4383"/>
                  </a:cubicBezTo>
                  <a:lnTo>
                    <a:pt x="4814" y="4383"/>
                  </a:lnTo>
                  <a:cubicBezTo>
                    <a:pt x="5648" y="4383"/>
                    <a:pt x="6296" y="3735"/>
                    <a:pt x="6296" y="2901"/>
                  </a:cubicBezTo>
                  <a:lnTo>
                    <a:pt x="6296" y="1482"/>
                  </a:lnTo>
                  <a:cubicBezTo>
                    <a:pt x="6296" y="648"/>
                    <a:pt x="5648" y="0"/>
                    <a:pt x="481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2" name="Google Shape;12532;p23"/>
            <p:cNvSpPr/>
            <p:nvPr/>
          </p:nvSpPr>
          <p:spPr>
            <a:xfrm>
              <a:off x="2586350" y="3040800"/>
              <a:ext cx="41775" cy="37550"/>
            </a:xfrm>
            <a:custGeom>
              <a:avLst/>
              <a:gdLst/>
              <a:ahLst/>
              <a:cxnLst/>
              <a:rect l="l" t="t" r="r" b="b"/>
              <a:pathLst>
                <a:path w="1671" h="1502" extrusionOk="0">
                  <a:moveTo>
                    <a:pt x="304" y="1"/>
                  </a:moveTo>
                  <a:cubicBezTo>
                    <a:pt x="145" y="1"/>
                    <a:pt x="0" y="219"/>
                    <a:pt x="141" y="383"/>
                  </a:cubicBezTo>
                  <a:lnTo>
                    <a:pt x="542" y="753"/>
                  </a:lnTo>
                  <a:lnTo>
                    <a:pt x="141" y="1154"/>
                  </a:lnTo>
                  <a:cubicBezTo>
                    <a:pt x="79" y="1216"/>
                    <a:pt x="79" y="1340"/>
                    <a:pt x="141" y="1432"/>
                  </a:cubicBezTo>
                  <a:cubicBezTo>
                    <a:pt x="187" y="1478"/>
                    <a:pt x="241" y="1502"/>
                    <a:pt x="295" y="1502"/>
                  </a:cubicBezTo>
                  <a:cubicBezTo>
                    <a:pt x="349" y="1502"/>
                    <a:pt x="403" y="1478"/>
                    <a:pt x="449" y="1432"/>
                  </a:cubicBezTo>
                  <a:lnTo>
                    <a:pt x="851" y="1062"/>
                  </a:lnTo>
                  <a:lnTo>
                    <a:pt x="1221" y="1432"/>
                  </a:lnTo>
                  <a:cubicBezTo>
                    <a:pt x="1271" y="1475"/>
                    <a:pt x="1323" y="1493"/>
                    <a:pt x="1371" y="1493"/>
                  </a:cubicBezTo>
                  <a:cubicBezTo>
                    <a:pt x="1530" y="1493"/>
                    <a:pt x="1648" y="1296"/>
                    <a:pt x="1530" y="1154"/>
                  </a:cubicBezTo>
                  <a:lnTo>
                    <a:pt x="1128" y="753"/>
                  </a:lnTo>
                  <a:lnTo>
                    <a:pt x="1530" y="383"/>
                  </a:lnTo>
                  <a:cubicBezTo>
                    <a:pt x="1670" y="219"/>
                    <a:pt x="1544" y="1"/>
                    <a:pt x="1380" y="1"/>
                  </a:cubicBezTo>
                  <a:cubicBezTo>
                    <a:pt x="1328" y="1"/>
                    <a:pt x="1273" y="22"/>
                    <a:pt x="1221" y="74"/>
                  </a:cubicBezTo>
                  <a:lnTo>
                    <a:pt x="851" y="445"/>
                  </a:lnTo>
                  <a:lnTo>
                    <a:pt x="449" y="74"/>
                  </a:lnTo>
                  <a:cubicBezTo>
                    <a:pt x="405" y="22"/>
                    <a:pt x="354" y="1"/>
                    <a:pt x="30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3" name="Google Shape;12533;p23"/>
            <p:cNvSpPr/>
            <p:nvPr/>
          </p:nvSpPr>
          <p:spPr>
            <a:xfrm>
              <a:off x="2498825" y="3143725"/>
              <a:ext cx="158175" cy="109575"/>
            </a:xfrm>
            <a:custGeom>
              <a:avLst/>
              <a:gdLst/>
              <a:ahLst/>
              <a:cxnLst/>
              <a:rect l="l" t="t" r="r" b="b"/>
              <a:pathLst>
                <a:path w="6327" h="4383" extrusionOk="0">
                  <a:moveTo>
                    <a:pt x="2870" y="0"/>
                  </a:moveTo>
                  <a:cubicBezTo>
                    <a:pt x="2623" y="31"/>
                    <a:pt x="2623" y="401"/>
                    <a:pt x="2870" y="432"/>
                  </a:cubicBezTo>
                  <a:lnTo>
                    <a:pt x="4845" y="432"/>
                  </a:lnTo>
                  <a:cubicBezTo>
                    <a:pt x="5432" y="432"/>
                    <a:pt x="5895" y="895"/>
                    <a:pt x="5895" y="1481"/>
                  </a:cubicBezTo>
                  <a:lnTo>
                    <a:pt x="5895" y="2901"/>
                  </a:lnTo>
                  <a:cubicBezTo>
                    <a:pt x="5895" y="3487"/>
                    <a:pt x="5432" y="3950"/>
                    <a:pt x="4845" y="3950"/>
                  </a:cubicBezTo>
                  <a:lnTo>
                    <a:pt x="1512" y="3950"/>
                  </a:lnTo>
                  <a:cubicBezTo>
                    <a:pt x="926" y="3950"/>
                    <a:pt x="432" y="3487"/>
                    <a:pt x="432" y="2901"/>
                  </a:cubicBezTo>
                  <a:lnTo>
                    <a:pt x="432" y="1512"/>
                  </a:lnTo>
                  <a:cubicBezTo>
                    <a:pt x="432" y="926"/>
                    <a:pt x="926" y="432"/>
                    <a:pt x="1512" y="432"/>
                  </a:cubicBezTo>
                  <a:lnTo>
                    <a:pt x="1852" y="432"/>
                  </a:lnTo>
                  <a:cubicBezTo>
                    <a:pt x="2099" y="401"/>
                    <a:pt x="2099" y="62"/>
                    <a:pt x="1852" y="31"/>
                  </a:cubicBezTo>
                  <a:lnTo>
                    <a:pt x="1512" y="31"/>
                  </a:lnTo>
                  <a:cubicBezTo>
                    <a:pt x="679" y="31"/>
                    <a:pt x="31" y="679"/>
                    <a:pt x="31" y="1512"/>
                  </a:cubicBezTo>
                  <a:lnTo>
                    <a:pt x="31" y="2901"/>
                  </a:lnTo>
                  <a:cubicBezTo>
                    <a:pt x="0" y="3734"/>
                    <a:pt x="679" y="4382"/>
                    <a:pt x="1512" y="4382"/>
                  </a:cubicBezTo>
                  <a:lnTo>
                    <a:pt x="4845" y="4382"/>
                  </a:lnTo>
                  <a:cubicBezTo>
                    <a:pt x="5679" y="4382"/>
                    <a:pt x="6327" y="3703"/>
                    <a:pt x="6327" y="2901"/>
                  </a:cubicBezTo>
                  <a:lnTo>
                    <a:pt x="6327" y="1481"/>
                  </a:lnTo>
                  <a:cubicBezTo>
                    <a:pt x="6327" y="679"/>
                    <a:pt x="5679" y="0"/>
                    <a:pt x="484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4" name="Google Shape;12534;p23"/>
            <p:cNvSpPr/>
            <p:nvPr/>
          </p:nvSpPr>
          <p:spPr>
            <a:xfrm>
              <a:off x="2586300" y="3170750"/>
              <a:ext cx="41925" cy="37675"/>
            </a:xfrm>
            <a:custGeom>
              <a:avLst/>
              <a:gdLst/>
              <a:ahLst/>
              <a:cxnLst/>
              <a:rect l="l" t="t" r="r" b="b"/>
              <a:pathLst>
                <a:path w="1677" h="1507" extrusionOk="0">
                  <a:moveTo>
                    <a:pt x="312" y="0"/>
                  </a:moveTo>
                  <a:cubicBezTo>
                    <a:pt x="150" y="0"/>
                    <a:pt x="0" y="203"/>
                    <a:pt x="143" y="370"/>
                  </a:cubicBezTo>
                  <a:lnTo>
                    <a:pt x="544" y="740"/>
                  </a:lnTo>
                  <a:lnTo>
                    <a:pt x="143" y="1141"/>
                  </a:lnTo>
                  <a:cubicBezTo>
                    <a:pt x="81" y="1203"/>
                    <a:pt x="81" y="1357"/>
                    <a:pt x="143" y="1450"/>
                  </a:cubicBezTo>
                  <a:cubicBezTo>
                    <a:pt x="189" y="1481"/>
                    <a:pt x="243" y="1496"/>
                    <a:pt x="297" y="1496"/>
                  </a:cubicBezTo>
                  <a:cubicBezTo>
                    <a:pt x="351" y="1496"/>
                    <a:pt x="405" y="1481"/>
                    <a:pt x="451" y="1450"/>
                  </a:cubicBezTo>
                  <a:lnTo>
                    <a:pt x="853" y="1049"/>
                  </a:lnTo>
                  <a:lnTo>
                    <a:pt x="1223" y="1450"/>
                  </a:lnTo>
                  <a:cubicBezTo>
                    <a:pt x="1270" y="1490"/>
                    <a:pt x="1320" y="1507"/>
                    <a:pt x="1367" y="1507"/>
                  </a:cubicBezTo>
                  <a:cubicBezTo>
                    <a:pt x="1538" y="1507"/>
                    <a:pt x="1677" y="1286"/>
                    <a:pt x="1532" y="1141"/>
                  </a:cubicBezTo>
                  <a:lnTo>
                    <a:pt x="1130" y="740"/>
                  </a:lnTo>
                  <a:lnTo>
                    <a:pt x="1532" y="370"/>
                  </a:lnTo>
                  <a:cubicBezTo>
                    <a:pt x="1674" y="203"/>
                    <a:pt x="1542" y="0"/>
                    <a:pt x="1375" y="0"/>
                  </a:cubicBezTo>
                  <a:cubicBezTo>
                    <a:pt x="1326" y="0"/>
                    <a:pt x="1273" y="18"/>
                    <a:pt x="1223" y="61"/>
                  </a:cubicBezTo>
                  <a:lnTo>
                    <a:pt x="853" y="462"/>
                  </a:lnTo>
                  <a:lnTo>
                    <a:pt x="451" y="61"/>
                  </a:lnTo>
                  <a:cubicBezTo>
                    <a:pt x="409" y="18"/>
                    <a:pt x="360" y="0"/>
                    <a:pt x="31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5" name="Google Shape;12535;p23"/>
            <p:cNvSpPr/>
            <p:nvPr/>
          </p:nvSpPr>
          <p:spPr>
            <a:xfrm>
              <a:off x="2499600" y="3274100"/>
              <a:ext cx="361875" cy="101875"/>
            </a:xfrm>
            <a:custGeom>
              <a:avLst/>
              <a:gdLst/>
              <a:ahLst/>
              <a:cxnLst/>
              <a:rect l="l" t="t" r="r" b="b"/>
              <a:pathLst>
                <a:path w="14475" h="4075" extrusionOk="0">
                  <a:moveTo>
                    <a:pt x="12993" y="433"/>
                  </a:moveTo>
                  <a:cubicBezTo>
                    <a:pt x="13548" y="433"/>
                    <a:pt x="14042" y="896"/>
                    <a:pt x="14042" y="1482"/>
                  </a:cubicBezTo>
                  <a:lnTo>
                    <a:pt x="14042" y="2593"/>
                  </a:lnTo>
                  <a:cubicBezTo>
                    <a:pt x="14042" y="3179"/>
                    <a:pt x="13548" y="3642"/>
                    <a:pt x="12993" y="3642"/>
                  </a:cubicBezTo>
                  <a:lnTo>
                    <a:pt x="1481" y="3642"/>
                  </a:lnTo>
                  <a:cubicBezTo>
                    <a:pt x="895" y="3642"/>
                    <a:pt x="401" y="3179"/>
                    <a:pt x="401" y="2593"/>
                  </a:cubicBezTo>
                  <a:lnTo>
                    <a:pt x="401" y="1482"/>
                  </a:lnTo>
                  <a:cubicBezTo>
                    <a:pt x="401" y="896"/>
                    <a:pt x="895" y="433"/>
                    <a:pt x="1481" y="433"/>
                  </a:cubicBezTo>
                  <a:close/>
                  <a:moveTo>
                    <a:pt x="1481" y="1"/>
                  </a:moveTo>
                  <a:cubicBezTo>
                    <a:pt x="648" y="1"/>
                    <a:pt x="0" y="680"/>
                    <a:pt x="0" y="1482"/>
                  </a:cubicBezTo>
                  <a:lnTo>
                    <a:pt x="0" y="2593"/>
                  </a:lnTo>
                  <a:cubicBezTo>
                    <a:pt x="0" y="3426"/>
                    <a:pt x="648" y="4074"/>
                    <a:pt x="1481" y="4074"/>
                  </a:cubicBezTo>
                  <a:lnTo>
                    <a:pt x="12993" y="4074"/>
                  </a:lnTo>
                  <a:cubicBezTo>
                    <a:pt x="13795" y="4074"/>
                    <a:pt x="14474" y="3426"/>
                    <a:pt x="14474" y="2593"/>
                  </a:cubicBezTo>
                  <a:lnTo>
                    <a:pt x="14474" y="1482"/>
                  </a:lnTo>
                  <a:cubicBezTo>
                    <a:pt x="14474" y="680"/>
                    <a:pt x="13795" y="1"/>
                    <a:pt x="1299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6" name="Google Shape;12536;p23"/>
            <p:cNvSpPr/>
            <p:nvPr/>
          </p:nvSpPr>
          <p:spPr>
            <a:xfrm>
              <a:off x="2789200" y="3301575"/>
              <a:ext cx="41325" cy="37350"/>
            </a:xfrm>
            <a:custGeom>
              <a:avLst/>
              <a:gdLst/>
              <a:ahLst/>
              <a:cxnLst/>
              <a:rect l="l" t="t" r="r" b="b"/>
              <a:pathLst>
                <a:path w="1653" h="1494" extrusionOk="0">
                  <a:moveTo>
                    <a:pt x="305" y="1"/>
                  </a:moveTo>
                  <a:cubicBezTo>
                    <a:pt x="146" y="1"/>
                    <a:pt x="3" y="212"/>
                    <a:pt x="144" y="352"/>
                  </a:cubicBezTo>
                  <a:lnTo>
                    <a:pt x="545" y="753"/>
                  </a:lnTo>
                  <a:lnTo>
                    <a:pt x="144" y="1124"/>
                  </a:lnTo>
                  <a:cubicBezTo>
                    <a:pt x="1" y="1290"/>
                    <a:pt x="151" y="1493"/>
                    <a:pt x="312" y="1493"/>
                  </a:cubicBezTo>
                  <a:cubicBezTo>
                    <a:pt x="360" y="1493"/>
                    <a:pt x="410" y="1475"/>
                    <a:pt x="452" y="1432"/>
                  </a:cubicBezTo>
                  <a:lnTo>
                    <a:pt x="853" y="1031"/>
                  </a:lnTo>
                  <a:lnTo>
                    <a:pt x="1224" y="1432"/>
                  </a:lnTo>
                  <a:cubicBezTo>
                    <a:pt x="1271" y="1466"/>
                    <a:pt x="1319" y="1481"/>
                    <a:pt x="1365" y="1481"/>
                  </a:cubicBezTo>
                  <a:cubicBezTo>
                    <a:pt x="1528" y="1481"/>
                    <a:pt x="1653" y="1293"/>
                    <a:pt x="1532" y="1124"/>
                  </a:cubicBezTo>
                  <a:lnTo>
                    <a:pt x="1131" y="753"/>
                  </a:lnTo>
                  <a:lnTo>
                    <a:pt x="1532" y="352"/>
                  </a:lnTo>
                  <a:cubicBezTo>
                    <a:pt x="1594" y="260"/>
                    <a:pt x="1594" y="136"/>
                    <a:pt x="1532" y="74"/>
                  </a:cubicBezTo>
                  <a:cubicBezTo>
                    <a:pt x="1486" y="28"/>
                    <a:pt x="1432" y="5"/>
                    <a:pt x="1378" y="5"/>
                  </a:cubicBezTo>
                  <a:cubicBezTo>
                    <a:pt x="1324" y="5"/>
                    <a:pt x="1270" y="28"/>
                    <a:pt x="1224" y="74"/>
                  </a:cubicBezTo>
                  <a:lnTo>
                    <a:pt x="853" y="445"/>
                  </a:lnTo>
                  <a:lnTo>
                    <a:pt x="452" y="74"/>
                  </a:lnTo>
                  <a:cubicBezTo>
                    <a:pt x="407" y="22"/>
                    <a:pt x="355" y="1"/>
                    <a:pt x="3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37" name="Google Shape;12537;p23"/>
          <p:cNvGrpSpPr/>
          <p:nvPr/>
        </p:nvGrpSpPr>
        <p:grpSpPr>
          <a:xfrm>
            <a:off x="4281526" y="3844091"/>
            <a:ext cx="524700" cy="481967"/>
            <a:chOff x="1714150" y="3014050"/>
            <a:chExt cx="393525" cy="361475"/>
          </a:xfrm>
        </p:grpSpPr>
        <p:sp>
          <p:nvSpPr>
            <p:cNvPr id="12538" name="Google Shape;12538;p23"/>
            <p:cNvSpPr/>
            <p:nvPr/>
          </p:nvSpPr>
          <p:spPr>
            <a:xfrm>
              <a:off x="1778200" y="3048625"/>
              <a:ext cx="84875" cy="80750"/>
            </a:xfrm>
            <a:custGeom>
              <a:avLst/>
              <a:gdLst/>
              <a:ahLst/>
              <a:cxnLst/>
              <a:rect l="l" t="t" r="r" b="b"/>
              <a:pathLst>
                <a:path w="3395" h="3230" extrusionOk="0">
                  <a:moveTo>
                    <a:pt x="1698" y="594"/>
                  </a:moveTo>
                  <a:lnTo>
                    <a:pt x="1944" y="1150"/>
                  </a:lnTo>
                  <a:cubicBezTo>
                    <a:pt x="2006" y="1212"/>
                    <a:pt x="2068" y="1273"/>
                    <a:pt x="2160" y="1304"/>
                  </a:cubicBezTo>
                  <a:lnTo>
                    <a:pt x="2778" y="1397"/>
                  </a:lnTo>
                  <a:lnTo>
                    <a:pt x="2346" y="1829"/>
                  </a:lnTo>
                  <a:cubicBezTo>
                    <a:pt x="2284" y="1891"/>
                    <a:pt x="2253" y="1983"/>
                    <a:pt x="2253" y="2076"/>
                  </a:cubicBezTo>
                  <a:lnTo>
                    <a:pt x="2377" y="2693"/>
                  </a:lnTo>
                  <a:lnTo>
                    <a:pt x="2377" y="2693"/>
                  </a:lnTo>
                  <a:lnTo>
                    <a:pt x="1821" y="2384"/>
                  </a:lnTo>
                  <a:cubicBezTo>
                    <a:pt x="1790" y="2384"/>
                    <a:pt x="1728" y="2354"/>
                    <a:pt x="1698" y="2354"/>
                  </a:cubicBezTo>
                  <a:cubicBezTo>
                    <a:pt x="1636" y="2354"/>
                    <a:pt x="1605" y="2384"/>
                    <a:pt x="1543" y="2384"/>
                  </a:cubicBezTo>
                  <a:lnTo>
                    <a:pt x="988" y="2693"/>
                  </a:lnTo>
                  <a:lnTo>
                    <a:pt x="988" y="2693"/>
                  </a:lnTo>
                  <a:lnTo>
                    <a:pt x="1111" y="2076"/>
                  </a:lnTo>
                  <a:cubicBezTo>
                    <a:pt x="1142" y="1983"/>
                    <a:pt x="1080" y="1891"/>
                    <a:pt x="1019" y="1829"/>
                  </a:cubicBezTo>
                  <a:lnTo>
                    <a:pt x="587" y="1397"/>
                  </a:lnTo>
                  <a:lnTo>
                    <a:pt x="1204" y="1304"/>
                  </a:lnTo>
                  <a:cubicBezTo>
                    <a:pt x="1296" y="1273"/>
                    <a:pt x="1389" y="1243"/>
                    <a:pt x="1420" y="1150"/>
                  </a:cubicBezTo>
                  <a:lnTo>
                    <a:pt x="1698" y="594"/>
                  </a:lnTo>
                  <a:close/>
                  <a:moveTo>
                    <a:pt x="1694" y="0"/>
                  </a:moveTo>
                  <a:cubicBezTo>
                    <a:pt x="1590" y="0"/>
                    <a:pt x="1482" y="54"/>
                    <a:pt x="1420" y="162"/>
                  </a:cubicBezTo>
                  <a:lnTo>
                    <a:pt x="1080" y="872"/>
                  </a:lnTo>
                  <a:lnTo>
                    <a:pt x="247" y="996"/>
                  </a:lnTo>
                  <a:cubicBezTo>
                    <a:pt x="154" y="1027"/>
                    <a:pt x="62" y="1088"/>
                    <a:pt x="31" y="1212"/>
                  </a:cubicBezTo>
                  <a:cubicBezTo>
                    <a:pt x="0" y="1304"/>
                    <a:pt x="0" y="1428"/>
                    <a:pt x="93" y="1489"/>
                  </a:cubicBezTo>
                  <a:lnTo>
                    <a:pt x="679" y="2076"/>
                  </a:lnTo>
                  <a:lnTo>
                    <a:pt x="556" y="2878"/>
                  </a:lnTo>
                  <a:cubicBezTo>
                    <a:pt x="525" y="3002"/>
                    <a:pt x="556" y="3094"/>
                    <a:pt x="648" y="3156"/>
                  </a:cubicBezTo>
                  <a:cubicBezTo>
                    <a:pt x="699" y="3207"/>
                    <a:pt x="760" y="3230"/>
                    <a:pt x="819" y="3230"/>
                  </a:cubicBezTo>
                  <a:cubicBezTo>
                    <a:pt x="867" y="3230"/>
                    <a:pt x="915" y="3215"/>
                    <a:pt x="957" y="3187"/>
                  </a:cubicBezTo>
                  <a:lnTo>
                    <a:pt x="1698" y="2816"/>
                  </a:lnTo>
                  <a:lnTo>
                    <a:pt x="2407" y="3187"/>
                  </a:lnTo>
                  <a:cubicBezTo>
                    <a:pt x="2449" y="3215"/>
                    <a:pt x="2497" y="3230"/>
                    <a:pt x="2545" y="3230"/>
                  </a:cubicBezTo>
                  <a:cubicBezTo>
                    <a:pt x="2605" y="3230"/>
                    <a:pt x="2665" y="3207"/>
                    <a:pt x="2716" y="3156"/>
                  </a:cubicBezTo>
                  <a:cubicBezTo>
                    <a:pt x="2809" y="3094"/>
                    <a:pt x="2839" y="3002"/>
                    <a:pt x="2839" y="2878"/>
                  </a:cubicBezTo>
                  <a:lnTo>
                    <a:pt x="2685" y="2076"/>
                  </a:lnTo>
                  <a:lnTo>
                    <a:pt x="3272" y="1489"/>
                  </a:lnTo>
                  <a:cubicBezTo>
                    <a:pt x="3364" y="1428"/>
                    <a:pt x="3395" y="1304"/>
                    <a:pt x="3364" y="1212"/>
                  </a:cubicBezTo>
                  <a:cubicBezTo>
                    <a:pt x="3333" y="1088"/>
                    <a:pt x="3241" y="1027"/>
                    <a:pt x="3117" y="1027"/>
                  </a:cubicBezTo>
                  <a:lnTo>
                    <a:pt x="2315" y="903"/>
                  </a:lnTo>
                  <a:lnTo>
                    <a:pt x="1944" y="162"/>
                  </a:lnTo>
                  <a:cubicBezTo>
                    <a:pt x="1898" y="54"/>
                    <a:pt x="1798" y="0"/>
                    <a:pt x="169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39" name="Google Shape;12539;p23"/>
            <p:cNvSpPr/>
            <p:nvPr/>
          </p:nvSpPr>
          <p:spPr>
            <a:xfrm>
              <a:off x="1879275" y="3048050"/>
              <a:ext cx="84875" cy="81325"/>
            </a:xfrm>
            <a:custGeom>
              <a:avLst/>
              <a:gdLst/>
              <a:ahLst/>
              <a:cxnLst/>
              <a:rect l="l" t="t" r="r" b="b"/>
              <a:pathLst>
                <a:path w="3395" h="3253" extrusionOk="0">
                  <a:moveTo>
                    <a:pt x="1728" y="617"/>
                  </a:moveTo>
                  <a:lnTo>
                    <a:pt x="1975" y="1173"/>
                  </a:lnTo>
                  <a:cubicBezTo>
                    <a:pt x="2037" y="1235"/>
                    <a:pt x="2099" y="1296"/>
                    <a:pt x="2191" y="1327"/>
                  </a:cubicBezTo>
                  <a:lnTo>
                    <a:pt x="2809" y="1420"/>
                  </a:lnTo>
                  <a:lnTo>
                    <a:pt x="2376" y="1852"/>
                  </a:lnTo>
                  <a:cubicBezTo>
                    <a:pt x="2284" y="1914"/>
                    <a:pt x="2253" y="2006"/>
                    <a:pt x="2284" y="2099"/>
                  </a:cubicBezTo>
                  <a:lnTo>
                    <a:pt x="2376" y="2716"/>
                  </a:lnTo>
                  <a:lnTo>
                    <a:pt x="1852" y="2407"/>
                  </a:lnTo>
                  <a:cubicBezTo>
                    <a:pt x="1805" y="2392"/>
                    <a:pt x="1759" y="2384"/>
                    <a:pt x="1713" y="2384"/>
                  </a:cubicBezTo>
                  <a:cubicBezTo>
                    <a:pt x="1667" y="2384"/>
                    <a:pt x="1620" y="2392"/>
                    <a:pt x="1574" y="2407"/>
                  </a:cubicBezTo>
                  <a:lnTo>
                    <a:pt x="1049" y="2716"/>
                  </a:lnTo>
                  <a:lnTo>
                    <a:pt x="1142" y="2099"/>
                  </a:lnTo>
                  <a:cubicBezTo>
                    <a:pt x="1173" y="2006"/>
                    <a:pt x="1111" y="1914"/>
                    <a:pt x="1049" y="1852"/>
                  </a:cubicBezTo>
                  <a:lnTo>
                    <a:pt x="617" y="1420"/>
                  </a:lnTo>
                  <a:lnTo>
                    <a:pt x="1235" y="1327"/>
                  </a:lnTo>
                  <a:cubicBezTo>
                    <a:pt x="1327" y="1296"/>
                    <a:pt x="1389" y="1235"/>
                    <a:pt x="1451" y="1173"/>
                  </a:cubicBezTo>
                  <a:lnTo>
                    <a:pt x="1728" y="617"/>
                  </a:lnTo>
                  <a:close/>
                  <a:moveTo>
                    <a:pt x="1697" y="0"/>
                  </a:moveTo>
                  <a:cubicBezTo>
                    <a:pt x="1605" y="0"/>
                    <a:pt x="1481" y="62"/>
                    <a:pt x="1451" y="185"/>
                  </a:cubicBezTo>
                  <a:lnTo>
                    <a:pt x="1080" y="926"/>
                  </a:lnTo>
                  <a:lnTo>
                    <a:pt x="278" y="1019"/>
                  </a:lnTo>
                  <a:cubicBezTo>
                    <a:pt x="154" y="1050"/>
                    <a:pt x="62" y="1111"/>
                    <a:pt x="31" y="1235"/>
                  </a:cubicBezTo>
                  <a:cubicBezTo>
                    <a:pt x="0" y="1327"/>
                    <a:pt x="31" y="1451"/>
                    <a:pt x="124" y="1512"/>
                  </a:cubicBezTo>
                  <a:lnTo>
                    <a:pt x="710" y="2099"/>
                  </a:lnTo>
                  <a:lnTo>
                    <a:pt x="556" y="2901"/>
                  </a:lnTo>
                  <a:cubicBezTo>
                    <a:pt x="525" y="3025"/>
                    <a:pt x="586" y="3117"/>
                    <a:pt x="679" y="3179"/>
                  </a:cubicBezTo>
                  <a:cubicBezTo>
                    <a:pt x="730" y="3230"/>
                    <a:pt x="781" y="3253"/>
                    <a:pt x="837" y="3253"/>
                  </a:cubicBezTo>
                  <a:cubicBezTo>
                    <a:pt x="883" y="3253"/>
                    <a:pt x="932" y="3238"/>
                    <a:pt x="988" y="3210"/>
                  </a:cubicBezTo>
                  <a:lnTo>
                    <a:pt x="1697" y="2839"/>
                  </a:lnTo>
                  <a:lnTo>
                    <a:pt x="2438" y="3210"/>
                  </a:lnTo>
                  <a:cubicBezTo>
                    <a:pt x="2486" y="3237"/>
                    <a:pt x="2534" y="3249"/>
                    <a:pt x="2581" y="3249"/>
                  </a:cubicBezTo>
                  <a:cubicBezTo>
                    <a:pt x="2748" y="3249"/>
                    <a:pt x="2888" y="3094"/>
                    <a:pt x="2839" y="2901"/>
                  </a:cubicBezTo>
                  <a:lnTo>
                    <a:pt x="2716" y="2099"/>
                  </a:lnTo>
                  <a:lnTo>
                    <a:pt x="3302" y="1512"/>
                  </a:lnTo>
                  <a:cubicBezTo>
                    <a:pt x="3364" y="1451"/>
                    <a:pt x="3395" y="1327"/>
                    <a:pt x="3364" y="1235"/>
                  </a:cubicBezTo>
                  <a:cubicBezTo>
                    <a:pt x="3333" y="1111"/>
                    <a:pt x="3241" y="1050"/>
                    <a:pt x="3148" y="1019"/>
                  </a:cubicBezTo>
                  <a:lnTo>
                    <a:pt x="2315" y="895"/>
                  </a:lnTo>
                  <a:lnTo>
                    <a:pt x="1975" y="185"/>
                  </a:lnTo>
                  <a:cubicBezTo>
                    <a:pt x="1914" y="62"/>
                    <a:pt x="1821" y="0"/>
                    <a:pt x="169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0" name="Google Shape;12540;p23"/>
            <p:cNvSpPr/>
            <p:nvPr/>
          </p:nvSpPr>
          <p:spPr>
            <a:xfrm>
              <a:off x="1980325" y="3048625"/>
              <a:ext cx="85675" cy="80350"/>
            </a:xfrm>
            <a:custGeom>
              <a:avLst/>
              <a:gdLst/>
              <a:ahLst/>
              <a:cxnLst/>
              <a:rect l="l" t="t" r="r" b="b"/>
              <a:pathLst>
                <a:path w="3427" h="3214" extrusionOk="0">
                  <a:moveTo>
                    <a:pt x="1729" y="594"/>
                  </a:moveTo>
                  <a:lnTo>
                    <a:pt x="1976" y="1150"/>
                  </a:lnTo>
                  <a:cubicBezTo>
                    <a:pt x="2038" y="1212"/>
                    <a:pt x="2100" y="1273"/>
                    <a:pt x="2192" y="1304"/>
                  </a:cubicBezTo>
                  <a:lnTo>
                    <a:pt x="2809" y="1397"/>
                  </a:lnTo>
                  <a:lnTo>
                    <a:pt x="2377" y="1829"/>
                  </a:lnTo>
                  <a:cubicBezTo>
                    <a:pt x="2316" y="1891"/>
                    <a:pt x="2285" y="1983"/>
                    <a:pt x="2285" y="2076"/>
                  </a:cubicBezTo>
                  <a:lnTo>
                    <a:pt x="2408" y="2693"/>
                  </a:lnTo>
                  <a:lnTo>
                    <a:pt x="2408" y="2693"/>
                  </a:lnTo>
                  <a:lnTo>
                    <a:pt x="1853" y="2384"/>
                  </a:lnTo>
                  <a:cubicBezTo>
                    <a:pt x="1806" y="2369"/>
                    <a:pt x="1760" y="2361"/>
                    <a:pt x="1714" y="2361"/>
                  </a:cubicBezTo>
                  <a:cubicBezTo>
                    <a:pt x="1668" y="2361"/>
                    <a:pt x="1621" y="2369"/>
                    <a:pt x="1575" y="2384"/>
                  </a:cubicBezTo>
                  <a:lnTo>
                    <a:pt x="1050" y="2693"/>
                  </a:lnTo>
                  <a:lnTo>
                    <a:pt x="1143" y="2076"/>
                  </a:lnTo>
                  <a:cubicBezTo>
                    <a:pt x="1143" y="1983"/>
                    <a:pt x="1112" y="1891"/>
                    <a:pt x="1050" y="1829"/>
                  </a:cubicBezTo>
                  <a:lnTo>
                    <a:pt x="618" y="1397"/>
                  </a:lnTo>
                  <a:lnTo>
                    <a:pt x="1235" y="1304"/>
                  </a:lnTo>
                  <a:cubicBezTo>
                    <a:pt x="1328" y="1273"/>
                    <a:pt x="1390" y="1212"/>
                    <a:pt x="1451" y="1150"/>
                  </a:cubicBezTo>
                  <a:lnTo>
                    <a:pt x="1729" y="594"/>
                  </a:lnTo>
                  <a:close/>
                  <a:moveTo>
                    <a:pt x="1714" y="0"/>
                  </a:moveTo>
                  <a:cubicBezTo>
                    <a:pt x="1614" y="0"/>
                    <a:pt x="1513" y="54"/>
                    <a:pt x="1451" y="162"/>
                  </a:cubicBezTo>
                  <a:lnTo>
                    <a:pt x="1081" y="872"/>
                  </a:lnTo>
                  <a:lnTo>
                    <a:pt x="279" y="996"/>
                  </a:lnTo>
                  <a:cubicBezTo>
                    <a:pt x="186" y="1027"/>
                    <a:pt x="94" y="1088"/>
                    <a:pt x="63" y="1212"/>
                  </a:cubicBezTo>
                  <a:cubicBezTo>
                    <a:pt x="1" y="1304"/>
                    <a:pt x="32" y="1428"/>
                    <a:pt x="124" y="1489"/>
                  </a:cubicBezTo>
                  <a:lnTo>
                    <a:pt x="711" y="2076"/>
                  </a:lnTo>
                  <a:lnTo>
                    <a:pt x="587" y="2878"/>
                  </a:lnTo>
                  <a:cubicBezTo>
                    <a:pt x="538" y="3076"/>
                    <a:pt x="686" y="3214"/>
                    <a:pt x="858" y="3214"/>
                  </a:cubicBezTo>
                  <a:cubicBezTo>
                    <a:pt x="901" y="3214"/>
                    <a:pt x="945" y="3205"/>
                    <a:pt x="989" y="3187"/>
                  </a:cubicBezTo>
                  <a:lnTo>
                    <a:pt x="1729" y="2786"/>
                  </a:lnTo>
                  <a:lnTo>
                    <a:pt x="2439" y="3187"/>
                  </a:lnTo>
                  <a:cubicBezTo>
                    <a:pt x="2477" y="3200"/>
                    <a:pt x="2521" y="3207"/>
                    <a:pt x="2566" y="3207"/>
                  </a:cubicBezTo>
                  <a:cubicBezTo>
                    <a:pt x="2629" y="3207"/>
                    <a:pt x="2693" y="3192"/>
                    <a:pt x="2748" y="3156"/>
                  </a:cubicBezTo>
                  <a:cubicBezTo>
                    <a:pt x="2840" y="3094"/>
                    <a:pt x="2871" y="2971"/>
                    <a:pt x="2871" y="2878"/>
                  </a:cubicBezTo>
                  <a:lnTo>
                    <a:pt x="2717" y="2076"/>
                  </a:lnTo>
                  <a:lnTo>
                    <a:pt x="3303" y="1489"/>
                  </a:lnTo>
                  <a:cubicBezTo>
                    <a:pt x="3396" y="1428"/>
                    <a:pt x="3427" y="1304"/>
                    <a:pt x="3396" y="1212"/>
                  </a:cubicBezTo>
                  <a:cubicBezTo>
                    <a:pt x="3365" y="1088"/>
                    <a:pt x="3272" y="1027"/>
                    <a:pt x="3149" y="996"/>
                  </a:cubicBezTo>
                  <a:lnTo>
                    <a:pt x="2346" y="872"/>
                  </a:lnTo>
                  <a:lnTo>
                    <a:pt x="1976" y="162"/>
                  </a:lnTo>
                  <a:cubicBezTo>
                    <a:pt x="1914" y="54"/>
                    <a:pt x="1814" y="0"/>
                    <a:pt x="171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1" name="Google Shape;12541;p23"/>
            <p:cNvSpPr/>
            <p:nvPr/>
          </p:nvSpPr>
          <p:spPr>
            <a:xfrm>
              <a:off x="1741150" y="3014050"/>
              <a:ext cx="361900" cy="184475"/>
            </a:xfrm>
            <a:custGeom>
              <a:avLst/>
              <a:gdLst/>
              <a:ahLst/>
              <a:cxnLst/>
              <a:rect l="l" t="t" r="r" b="b"/>
              <a:pathLst>
                <a:path w="14476" h="7379" extrusionOk="0">
                  <a:moveTo>
                    <a:pt x="2652" y="1"/>
                  </a:moveTo>
                  <a:cubicBezTo>
                    <a:pt x="2643" y="1"/>
                    <a:pt x="2634" y="1"/>
                    <a:pt x="2624" y="2"/>
                  </a:cubicBezTo>
                  <a:lnTo>
                    <a:pt x="1297" y="2"/>
                  </a:lnTo>
                  <a:cubicBezTo>
                    <a:pt x="587" y="2"/>
                    <a:pt x="1" y="589"/>
                    <a:pt x="1" y="1298"/>
                  </a:cubicBezTo>
                  <a:lnTo>
                    <a:pt x="1" y="4693"/>
                  </a:lnTo>
                  <a:cubicBezTo>
                    <a:pt x="1" y="5403"/>
                    <a:pt x="587" y="5989"/>
                    <a:pt x="1297" y="5989"/>
                  </a:cubicBezTo>
                  <a:lnTo>
                    <a:pt x="2038" y="5989"/>
                  </a:lnTo>
                  <a:lnTo>
                    <a:pt x="3025" y="7286"/>
                  </a:lnTo>
                  <a:cubicBezTo>
                    <a:pt x="3056" y="7347"/>
                    <a:pt x="3118" y="7378"/>
                    <a:pt x="3183" y="7378"/>
                  </a:cubicBezTo>
                  <a:cubicBezTo>
                    <a:pt x="3249" y="7378"/>
                    <a:pt x="3318" y="7347"/>
                    <a:pt x="3365" y="7286"/>
                  </a:cubicBezTo>
                  <a:lnTo>
                    <a:pt x="4321" y="5989"/>
                  </a:lnTo>
                  <a:lnTo>
                    <a:pt x="13179" y="5989"/>
                  </a:lnTo>
                  <a:cubicBezTo>
                    <a:pt x="13889" y="5989"/>
                    <a:pt x="14475" y="5403"/>
                    <a:pt x="14475" y="4693"/>
                  </a:cubicBezTo>
                  <a:lnTo>
                    <a:pt x="14475" y="1298"/>
                  </a:lnTo>
                  <a:cubicBezTo>
                    <a:pt x="14475" y="606"/>
                    <a:pt x="13917" y="1"/>
                    <a:pt x="13230" y="1"/>
                  </a:cubicBezTo>
                  <a:cubicBezTo>
                    <a:pt x="13213" y="1"/>
                    <a:pt x="13196" y="2"/>
                    <a:pt x="13179" y="2"/>
                  </a:cubicBezTo>
                  <a:lnTo>
                    <a:pt x="3673" y="2"/>
                  </a:lnTo>
                  <a:cubicBezTo>
                    <a:pt x="3426" y="33"/>
                    <a:pt x="3426" y="373"/>
                    <a:pt x="3673" y="403"/>
                  </a:cubicBezTo>
                  <a:lnTo>
                    <a:pt x="13179" y="403"/>
                  </a:lnTo>
                  <a:cubicBezTo>
                    <a:pt x="13642" y="403"/>
                    <a:pt x="14043" y="805"/>
                    <a:pt x="14043" y="1298"/>
                  </a:cubicBezTo>
                  <a:lnTo>
                    <a:pt x="14043" y="4662"/>
                  </a:lnTo>
                  <a:cubicBezTo>
                    <a:pt x="14043" y="5156"/>
                    <a:pt x="13642" y="5557"/>
                    <a:pt x="13179" y="5557"/>
                  </a:cubicBezTo>
                  <a:lnTo>
                    <a:pt x="4229" y="5557"/>
                  </a:lnTo>
                  <a:cubicBezTo>
                    <a:pt x="4167" y="5557"/>
                    <a:pt x="4105" y="5588"/>
                    <a:pt x="4075" y="5650"/>
                  </a:cubicBezTo>
                  <a:lnTo>
                    <a:pt x="3180" y="6792"/>
                  </a:lnTo>
                  <a:lnTo>
                    <a:pt x="2315" y="5650"/>
                  </a:lnTo>
                  <a:cubicBezTo>
                    <a:pt x="2254" y="5588"/>
                    <a:pt x="2192" y="5557"/>
                    <a:pt x="2130" y="5557"/>
                  </a:cubicBezTo>
                  <a:lnTo>
                    <a:pt x="1297" y="5557"/>
                  </a:lnTo>
                  <a:cubicBezTo>
                    <a:pt x="834" y="5557"/>
                    <a:pt x="433" y="5156"/>
                    <a:pt x="433" y="4693"/>
                  </a:cubicBezTo>
                  <a:lnTo>
                    <a:pt x="433" y="1298"/>
                  </a:lnTo>
                  <a:cubicBezTo>
                    <a:pt x="433" y="805"/>
                    <a:pt x="834" y="403"/>
                    <a:pt x="1328" y="403"/>
                  </a:cubicBezTo>
                  <a:lnTo>
                    <a:pt x="2624" y="403"/>
                  </a:lnTo>
                  <a:cubicBezTo>
                    <a:pt x="2892" y="403"/>
                    <a:pt x="2901" y="1"/>
                    <a:pt x="265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2" name="Google Shape;12542;p23"/>
            <p:cNvSpPr/>
            <p:nvPr/>
          </p:nvSpPr>
          <p:spPr>
            <a:xfrm>
              <a:off x="1714150" y="3216250"/>
              <a:ext cx="196775" cy="159275"/>
            </a:xfrm>
            <a:custGeom>
              <a:avLst/>
              <a:gdLst/>
              <a:ahLst/>
              <a:cxnLst/>
              <a:rect l="l" t="t" r="r" b="b"/>
              <a:pathLst>
                <a:path w="7871" h="6371" extrusionOk="0">
                  <a:moveTo>
                    <a:pt x="4259" y="1669"/>
                  </a:moveTo>
                  <a:cubicBezTo>
                    <a:pt x="4467" y="1669"/>
                    <a:pt x="4677" y="1745"/>
                    <a:pt x="4846" y="1914"/>
                  </a:cubicBezTo>
                  <a:cubicBezTo>
                    <a:pt x="5401" y="2469"/>
                    <a:pt x="5031" y="3395"/>
                    <a:pt x="4260" y="3395"/>
                  </a:cubicBezTo>
                  <a:cubicBezTo>
                    <a:pt x="3766" y="3395"/>
                    <a:pt x="3395" y="2994"/>
                    <a:pt x="3395" y="2531"/>
                  </a:cubicBezTo>
                  <a:cubicBezTo>
                    <a:pt x="3395" y="2007"/>
                    <a:pt x="3821" y="1669"/>
                    <a:pt x="4259" y="1669"/>
                  </a:cubicBezTo>
                  <a:close/>
                  <a:moveTo>
                    <a:pt x="4260" y="463"/>
                  </a:moveTo>
                  <a:cubicBezTo>
                    <a:pt x="6605" y="463"/>
                    <a:pt x="7870" y="3241"/>
                    <a:pt x="6327" y="5031"/>
                  </a:cubicBezTo>
                  <a:cubicBezTo>
                    <a:pt x="6235" y="4629"/>
                    <a:pt x="6019" y="4259"/>
                    <a:pt x="5710" y="4012"/>
                  </a:cubicBezTo>
                  <a:cubicBezTo>
                    <a:pt x="5525" y="3827"/>
                    <a:pt x="5278" y="3673"/>
                    <a:pt x="5031" y="3580"/>
                  </a:cubicBezTo>
                  <a:cubicBezTo>
                    <a:pt x="6019" y="2808"/>
                    <a:pt x="5463" y="1265"/>
                    <a:pt x="4260" y="1265"/>
                  </a:cubicBezTo>
                  <a:cubicBezTo>
                    <a:pt x="3025" y="1265"/>
                    <a:pt x="2500" y="2808"/>
                    <a:pt x="3457" y="3580"/>
                  </a:cubicBezTo>
                  <a:cubicBezTo>
                    <a:pt x="2809" y="3827"/>
                    <a:pt x="2346" y="4352"/>
                    <a:pt x="2161" y="5031"/>
                  </a:cubicBezTo>
                  <a:cubicBezTo>
                    <a:pt x="618" y="3241"/>
                    <a:pt x="1883" y="463"/>
                    <a:pt x="4260" y="463"/>
                  </a:cubicBezTo>
                  <a:close/>
                  <a:moveTo>
                    <a:pt x="4248" y="3812"/>
                  </a:moveTo>
                  <a:cubicBezTo>
                    <a:pt x="5047" y="3812"/>
                    <a:pt x="5849" y="4321"/>
                    <a:pt x="5988" y="5339"/>
                  </a:cubicBezTo>
                  <a:cubicBezTo>
                    <a:pt x="5479" y="5740"/>
                    <a:pt x="4861" y="5941"/>
                    <a:pt x="4248" y="5941"/>
                  </a:cubicBezTo>
                  <a:cubicBezTo>
                    <a:pt x="3635" y="5941"/>
                    <a:pt x="3025" y="5740"/>
                    <a:pt x="2531" y="5339"/>
                  </a:cubicBezTo>
                  <a:cubicBezTo>
                    <a:pt x="2655" y="4321"/>
                    <a:pt x="3449" y="3812"/>
                    <a:pt x="4248" y="3812"/>
                  </a:cubicBezTo>
                  <a:close/>
                  <a:moveTo>
                    <a:pt x="4260" y="0"/>
                  </a:moveTo>
                  <a:cubicBezTo>
                    <a:pt x="1420" y="0"/>
                    <a:pt x="1" y="3426"/>
                    <a:pt x="2007" y="5432"/>
                  </a:cubicBezTo>
                  <a:cubicBezTo>
                    <a:pt x="2655" y="6081"/>
                    <a:pt x="3453" y="6371"/>
                    <a:pt x="4235" y="6371"/>
                  </a:cubicBezTo>
                  <a:cubicBezTo>
                    <a:pt x="5870" y="6371"/>
                    <a:pt x="7438" y="5100"/>
                    <a:pt x="7438" y="3179"/>
                  </a:cubicBezTo>
                  <a:cubicBezTo>
                    <a:pt x="7438" y="1420"/>
                    <a:pt x="6019" y="0"/>
                    <a:pt x="426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3" name="Google Shape;12543;p23"/>
            <p:cNvSpPr/>
            <p:nvPr/>
          </p:nvSpPr>
          <p:spPr>
            <a:xfrm>
              <a:off x="1916300" y="3223950"/>
              <a:ext cx="190600" cy="37075"/>
            </a:xfrm>
            <a:custGeom>
              <a:avLst/>
              <a:gdLst/>
              <a:ahLst/>
              <a:cxnLst/>
              <a:rect l="l" t="t" r="r" b="b"/>
              <a:pathLst>
                <a:path w="7624" h="1483" extrusionOk="0">
                  <a:moveTo>
                    <a:pt x="6728" y="433"/>
                  </a:moveTo>
                  <a:cubicBezTo>
                    <a:pt x="7099" y="464"/>
                    <a:pt x="7099" y="1019"/>
                    <a:pt x="6728" y="1050"/>
                  </a:cubicBezTo>
                  <a:lnTo>
                    <a:pt x="895" y="1050"/>
                  </a:lnTo>
                  <a:cubicBezTo>
                    <a:pt x="525" y="1019"/>
                    <a:pt x="525" y="464"/>
                    <a:pt x="895" y="433"/>
                  </a:cubicBezTo>
                  <a:close/>
                  <a:moveTo>
                    <a:pt x="895" y="1"/>
                  </a:moveTo>
                  <a:cubicBezTo>
                    <a:pt x="0" y="62"/>
                    <a:pt x="0" y="1420"/>
                    <a:pt x="895" y="1482"/>
                  </a:cubicBezTo>
                  <a:lnTo>
                    <a:pt x="6728" y="1482"/>
                  </a:lnTo>
                  <a:cubicBezTo>
                    <a:pt x="7623" y="1420"/>
                    <a:pt x="7623" y="62"/>
                    <a:pt x="672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4" name="Google Shape;12544;p23"/>
            <p:cNvSpPr/>
            <p:nvPr/>
          </p:nvSpPr>
          <p:spPr>
            <a:xfrm>
              <a:off x="1916300" y="3277975"/>
              <a:ext cx="191375" cy="36275"/>
            </a:xfrm>
            <a:custGeom>
              <a:avLst/>
              <a:gdLst/>
              <a:ahLst/>
              <a:cxnLst/>
              <a:rect l="l" t="t" r="r" b="b"/>
              <a:pathLst>
                <a:path w="7655" h="1451" extrusionOk="0">
                  <a:moveTo>
                    <a:pt x="926" y="0"/>
                  </a:moveTo>
                  <a:cubicBezTo>
                    <a:pt x="0" y="62"/>
                    <a:pt x="0" y="1389"/>
                    <a:pt x="926" y="1451"/>
                  </a:cubicBezTo>
                  <a:lnTo>
                    <a:pt x="6728" y="1451"/>
                  </a:lnTo>
                  <a:cubicBezTo>
                    <a:pt x="7654" y="1389"/>
                    <a:pt x="7654" y="62"/>
                    <a:pt x="6728" y="0"/>
                  </a:cubicBezTo>
                  <a:lnTo>
                    <a:pt x="6389" y="0"/>
                  </a:lnTo>
                  <a:cubicBezTo>
                    <a:pt x="6111" y="0"/>
                    <a:pt x="6111" y="401"/>
                    <a:pt x="6389" y="401"/>
                  </a:cubicBezTo>
                  <a:lnTo>
                    <a:pt x="6728" y="401"/>
                  </a:lnTo>
                  <a:cubicBezTo>
                    <a:pt x="7099" y="463"/>
                    <a:pt x="7099" y="988"/>
                    <a:pt x="6728" y="1049"/>
                  </a:cubicBezTo>
                  <a:lnTo>
                    <a:pt x="926" y="1049"/>
                  </a:lnTo>
                  <a:cubicBezTo>
                    <a:pt x="556" y="988"/>
                    <a:pt x="556" y="463"/>
                    <a:pt x="926" y="401"/>
                  </a:cubicBezTo>
                  <a:lnTo>
                    <a:pt x="5309" y="401"/>
                  </a:lnTo>
                  <a:cubicBezTo>
                    <a:pt x="5586" y="401"/>
                    <a:pt x="5586" y="0"/>
                    <a:pt x="5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5" name="Google Shape;12545;p23"/>
            <p:cNvSpPr/>
            <p:nvPr/>
          </p:nvSpPr>
          <p:spPr>
            <a:xfrm>
              <a:off x="1916300" y="3331975"/>
              <a:ext cx="191375" cy="37050"/>
            </a:xfrm>
            <a:custGeom>
              <a:avLst/>
              <a:gdLst/>
              <a:ahLst/>
              <a:cxnLst/>
              <a:rect l="l" t="t" r="r" b="b"/>
              <a:pathLst>
                <a:path w="7655" h="1482" extrusionOk="0">
                  <a:moveTo>
                    <a:pt x="926" y="0"/>
                  </a:moveTo>
                  <a:cubicBezTo>
                    <a:pt x="0" y="62"/>
                    <a:pt x="0" y="1389"/>
                    <a:pt x="926" y="1482"/>
                  </a:cubicBezTo>
                  <a:lnTo>
                    <a:pt x="1636" y="1482"/>
                  </a:lnTo>
                  <a:cubicBezTo>
                    <a:pt x="1914" y="1482"/>
                    <a:pt x="1914" y="1050"/>
                    <a:pt x="1636" y="1050"/>
                  </a:cubicBezTo>
                  <a:lnTo>
                    <a:pt x="926" y="1050"/>
                  </a:lnTo>
                  <a:cubicBezTo>
                    <a:pt x="556" y="1019"/>
                    <a:pt x="556" y="463"/>
                    <a:pt x="926" y="432"/>
                  </a:cubicBezTo>
                  <a:lnTo>
                    <a:pt x="6759" y="432"/>
                  </a:lnTo>
                  <a:cubicBezTo>
                    <a:pt x="7130" y="463"/>
                    <a:pt x="7130" y="1019"/>
                    <a:pt x="6759" y="1050"/>
                  </a:cubicBezTo>
                  <a:lnTo>
                    <a:pt x="2685" y="1050"/>
                  </a:lnTo>
                  <a:cubicBezTo>
                    <a:pt x="2408" y="1050"/>
                    <a:pt x="2408" y="1482"/>
                    <a:pt x="2685" y="1482"/>
                  </a:cubicBezTo>
                  <a:lnTo>
                    <a:pt x="6759" y="1482"/>
                  </a:lnTo>
                  <a:cubicBezTo>
                    <a:pt x="7654" y="1389"/>
                    <a:pt x="7654" y="62"/>
                    <a:pt x="675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46" name="Google Shape;12546;p23"/>
          <p:cNvGrpSpPr/>
          <p:nvPr/>
        </p:nvGrpSpPr>
        <p:grpSpPr>
          <a:xfrm>
            <a:off x="5285535" y="3843925"/>
            <a:ext cx="513367" cy="482300"/>
            <a:chOff x="959575" y="3014275"/>
            <a:chExt cx="385025" cy="361725"/>
          </a:xfrm>
        </p:grpSpPr>
        <p:sp>
          <p:nvSpPr>
            <p:cNvPr id="12547" name="Google Shape;12547;p23"/>
            <p:cNvSpPr/>
            <p:nvPr/>
          </p:nvSpPr>
          <p:spPr>
            <a:xfrm>
              <a:off x="1094600" y="3051775"/>
              <a:ext cx="250000" cy="324225"/>
            </a:xfrm>
            <a:custGeom>
              <a:avLst/>
              <a:gdLst/>
              <a:ahLst/>
              <a:cxnLst/>
              <a:rect l="l" t="t" r="r" b="b"/>
              <a:pathLst>
                <a:path w="10000" h="12969" extrusionOk="0">
                  <a:moveTo>
                    <a:pt x="9580" y="0"/>
                  </a:moveTo>
                  <a:cubicBezTo>
                    <a:pt x="9469" y="0"/>
                    <a:pt x="9363" y="95"/>
                    <a:pt x="9383" y="252"/>
                  </a:cubicBezTo>
                  <a:cubicBezTo>
                    <a:pt x="9475" y="499"/>
                    <a:pt x="9506" y="746"/>
                    <a:pt x="9506" y="1024"/>
                  </a:cubicBezTo>
                  <a:cubicBezTo>
                    <a:pt x="9475" y="2104"/>
                    <a:pt x="8611" y="2968"/>
                    <a:pt x="7531" y="3030"/>
                  </a:cubicBezTo>
                  <a:cubicBezTo>
                    <a:pt x="7484" y="3033"/>
                    <a:pt x="7438" y="3035"/>
                    <a:pt x="7392" y="3035"/>
                  </a:cubicBezTo>
                  <a:cubicBezTo>
                    <a:pt x="6982" y="3035"/>
                    <a:pt x="6602" y="2912"/>
                    <a:pt x="6296" y="2690"/>
                  </a:cubicBezTo>
                  <a:cubicBezTo>
                    <a:pt x="6025" y="2504"/>
                    <a:pt x="5707" y="2410"/>
                    <a:pt x="5388" y="2410"/>
                  </a:cubicBezTo>
                  <a:cubicBezTo>
                    <a:pt x="5127" y="2410"/>
                    <a:pt x="4866" y="2473"/>
                    <a:pt x="4630" y="2598"/>
                  </a:cubicBezTo>
                  <a:lnTo>
                    <a:pt x="710" y="4573"/>
                  </a:lnTo>
                  <a:cubicBezTo>
                    <a:pt x="278" y="4789"/>
                    <a:pt x="1" y="5221"/>
                    <a:pt x="1" y="5715"/>
                  </a:cubicBezTo>
                  <a:cubicBezTo>
                    <a:pt x="1" y="6209"/>
                    <a:pt x="278" y="6672"/>
                    <a:pt x="710" y="6888"/>
                  </a:cubicBezTo>
                  <a:lnTo>
                    <a:pt x="4630" y="8832"/>
                  </a:lnTo>
                  <a:cubicBezTo>
                    <a:pt x="4866" y="8957"/>
                    <a:pt x="5127" y="9019"/>
                    <a:pt x="5388" y="9019"/>
                  </a:cubicBezTo>
                  <a:cubicBezTo>
                    <a:pt x="5707" y="9019"/>
                    <a:pt x="6025" y="8926"/>
                    <a:pt x="6296" y="8739"/>
                  </a:cubicBezTo>
                  <a:cubicBezTo>
                    <a:pt x="6654" y="8503"/>
                    <a:pt x="7045" y="8396"/>
                    <a:pt x="7426" y="8396"/>
                  </a:cubicBezTo>
                  <a:cubicBezTo>
                    <a:pt x="8490" y="8396"/>
                    <a:pt x="9483" y="9232"/>
                    <a:pt x="9506" y="10437"/>
                  </a:cubicBezTo>
                  <a:cubicBezTo>
                    <a:pt x="9527" y="11691"/>
                    <a:pt x="8495" y="12549"/>
                    <a:pt x="7406" y="12549"/>
                  </a:cubicBezTo>
                  <a:cubicBezTo>
                    <a:pt x="6914" y="12549"/>
                    <a:pt x="6411" y="12374"/>
                    <a:pt x="5988" y="11980"/>
                  </a:cubicBezTo>
                  <a:cubicBezTo>
                    <a:pt x="5617" y="11610"/>
                    <a:pt x="5401" y="11116"/>
                    <a:pt x="5371" y="10591"/>
                  </a:cubicBezTo>
                  <a:cubicBezTo>
                    <a:pt x="5340" y="10005"/>
                    <a:pt x="4969" y="9480"/>
                    <a:pt x="4476" y="9233"/>
                  </a:cubicBezTo>
                  <a:lnTo>
                    <a:pt x="4043" y="9017"/>
                  </a:lnTo>
                  <a:cubicBezTo>
                    <a:pt x="4009" y="9000"/>
                    <a:pt x="3976" y="8992"/>
                    <a:pt x="3945" y="8992"/>
                  </a:cubicBezTo>
                  <a:cubicBezTo>
                    <a:pt x="3753" y="8992"/>
                    <a:pt x="3646" y="9285"/>
                    <a:pt x="3858" y="9418"/>
                  </a:cubicBezTo>
                  <a:lnTo>
                    <a:pt x="4290" y="9604"/>
                  </a:lnTo>
                  <a:cubicBezTo>
                    <a:pt x="4661" y="9789"/>
                    <a:pt x="4908" y="10190"/>
                    <a:pt x="4938" y="10622"/>
                  </a:cubicBezTo>
                  <a:cubicBezTo>
                    <a:pt x="5000" y="11918"/>
                    <a:pt x="6111" y="12967"/>
                    <a:pt x="7438" y="12967"/>
                  </a:cubicBezTo>
                  <a:cubicBezTo>
                    <a:pt x="7457" y="12968"/>
                    <a:pt x="7476" y="12968"/>
                    <a:pt x="7495" y="12968"/>
                  </a:cubicBezTo>
                  <a:cubicBezTo>
                    <a:pt x="8828" y="12968"/>
                    <a:pt x="9939" y="11899"/>
                    <a:pt x="9969" y="10529"/>
                  </a:cubicBezTo>
                  <a:cubicBezTo>
                    <a:pt x="10000" y="9141"/>
                    <a:pt x="8920" y="7999"/>
                    <a:pt x="7531" y="7968"/>
                  </a:cubicBezTo>
                  <a:cubicBezTo>
                    <a:pt x="7487" y="7965"/>
                    <a:pt x="7443" y="7964"/>
                    <a:pt x="7399" y="7964"/>
                  </a:cubicBezTo>
                  <a:cubicBezTo>
                    <a:pt x="6919" y="7964"/>
                    <a:pt x="6445" y="8117"/>
                    <a:pt x="6049" y="8400"/>
                  </a:cubicBezTo>
                  <a:cubicBezTo>
                    <a:pt x="5843" y="8520"/>
                    <a:pt x="5608" y="8583"/>
                    <a:pt x="5371" y="8583"/>
                  </a:cubicBezTo>
                  <a:cubicBezTo>
                    <a:pt x="5182" y="8583"/>
                    <a:pt x="4993" y="8544"/>
                    <a:pt x="4815" y="8462"/>
                  </a:cubicBezTo>
                  <a:lnTo>
                    <a:pt x="896" y="6486"/>
                  </a:lnTo>
                  <a:cubicBezTo>
                    <a:pt x="587" y="6332"/>
                    <a:pt x="433" y="6054"/>
                    <a:pt x="433" y="5715"/>
                  </a:cubicBezTo>
                  <a:cubicBezTo>
                    <a:pt x="402" y="5375"/>
                    <a:pt x="587" y="5098"/>
                    <a:pt x="896" y="4943"/>
                  </a:cubicBezTo>
                  <a:lnTo>
                    <a:pt x="4815" y="2968"/>
                  </a:lnTo>
                  <a:cubicBezTo>
                    <a:pt x="4993" y="2886"/>
                    <a:pt x="5182" y="2847"/>
                    <a:pt x="5371" y="2847"/>
                  </a:cubicBezTo>
                  <a:cubicBezTo>
                    <a:pt x="5608" y="2847"/>
                    <a:pt x="5843" y="2910"/>
                    <a:pt x="6049" y="3030"/>
                  </a:cubicBezTo>
                  <a:cubicBezTo>
                    <a:pt x="6490" y="3329"/>
                    <a:pt x="6969" y="3465"/>
                    <a:pt x="7435" y="3465"/>
                  </a:cubicBezTo>
                  <a:cubicBezTo>
                    <a:pt x="8697" y="3465"/>
                    <a:pt x="9862" y="2467"/>
                    <a:pt x="9907" y="1024"/>
                  </a:cubicBezTo>
                  <a:cubicBezTo>
                    <a:pt x="9907" y="715"/>
                    <a:pt x="9876" y="376"/>
                    <a:pt x="9753" y="98"/>
                  </a:cubicBezTo>
                  <a:cubicBezTo>
                    <a:pt x="9708" y="31"/>
                    <a:pt x="9643" y="0"/>
                    <a:pt x="958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8" name="Google Shape;12548;p23"/>
            <p:cNvSpPr/>
            <p:nvPr/>
          </p:nvSpPr>
          <p:spPr>
            <a:xfrm>
              <a:off x="959575" y="3014275"/>
              <a:ext cx="365400" cy="260450"/>
            </a:xfrm>
            <a:custGeom>
              <a:avLst/>
              <a:gdLst/>
              <a:ahLst/>
              <a:cxnLst/>
              <a:rect l="l" t="t" r="r" b="b"/>
              <a:pathLst>
                <a:path w="14616" h="10418" extrusionOk="0">
                  <a:moveTo>
                    <a:pt x="12828" y="0"/>
                  </a:moveTo>
                  <a:cubicBezTo>
                    <a:pt x="11585" y="0"/>
                    <a:pt x="10403" y="942"/>
                    <a:pt x="10339" y="2370"/>
                  </a:cubicBezTo>
                  <a:cubicBezTo>
                    <a:pt x="10309" y="2771"/>
                    <a:pt x="10062" y="3172"/>
                    <a:pt x="9660" y="3357"/>
                  </a:cubicBezTo>
                  <a:lnTo>
                    <a:pt x="5926" y="5209"/>
                  </a:lnTo>
                  <a:cubicBezTo>
                    <a:pt x="5759" y="5306"/>
                    <a:pt x="5574" y="5353"/>
                    <a:pt x="5387" y="5353"/>
                  </a:cubicBezTo>
                  <a:cubicBezTo>
                    <a:pt x="5158" y="5353"/>
                    <a:pt x="4926" y="5283"/>
                    <a:pt x="4723" y="5147"/>
                  </a:cubicBezTo>
                  <a:cubicBezTo>
                    <a:pt x="4301" y="4870"/>
                    <a:pt x="3817" y="4734"/>
                    <a:pt x="3336" y="4734"/>
                  </a:cubicBezTo>
                  <a:cubicBezTo>
                    <a:pt x="2691" y="4734"/>
                    <a:pt x="2052" y="4979"/>
                    <a:pt x="1575" y="5456"/>
                  </a:cubicBezTo>
                  <a:cubicBezTo>
                    <a:pt x="1" y="7030"/>
                    <a:pt x="1112" y="9746"/>
                    <a:pt x="3334" y="9746"/>
                  </a:cubicBezTo>
                  <a:cubicBezTo>
                    <a:pt x="3828" y="9715"/>
                    <a:pt x="4291" y="9591"/>
                    <a:pt x="4692" y="9314"/>
                  </a:cubicBezTo>
                  <a:cubicBezTo>
                    <a:pt x="4903" y="9172"/>
                    <a:pt x="5145" y="9102"/>
                    <a:pt x="5383" y="9102"/>
                  </a:cubicBezTo>
                  <a:cubicBezTo>
                    <a:pt x="5561" y="9102"/>
                    <a:pt x="5737" y="9142"/>
                    <a:pt x="5895" y="9221"/>
                  </a:cubicBezTo>
                  <a:lnTo>
                    <a:pt x="8210" y="10394"/>
                  </a:lnTo>
                  <a:cubicBezTo>
                    <a:pt x="8246" y="10410"/>
                    <a:pt x="8281" y="10417"/>
                    <a:pt x="8313" y="10417"/>
                  </a:cubicBezTo>
                  <a:cubicBezTo>
                    <a:pt x="8528" y="10417"/>
                    <a:pt x="8637" y="10100"/>
                    <a:pt x="8395" y="9993"/>
                  </a:cubicBezTo>
                  <a:lnTo>
                    <a:pt x="8395" y="9993"/>
                  </a:lnTo>
                  <a:lnTo>
                    <a:pt x="8426" y="10023"/>
                  </a:lnTo>
                  <a:lnTo>
                    <a:pt x="6111" y="8851"/>
                  </a:lnTo>
                  <a:cubicBezTo>
                    <a:pt x="5884" y="8743"/>
                    <a:pt x="5639" y="8689"/>
                    <a:pt x="5394" y="8689"/>
                  </a:cubicBezTo>
                  <a:cubicBezTo>
                    <a:pt x="5074" y="8689"/>
                    <a:pt x="4755" y="8782"/>
                    <a:pt x="4476" y="8974"/>
                  </a:cubicBezTo>
                  <a:cubicBezTo>
                    <a:pt x="4136" y="9190"/>
                    <a:pt x="3735" y="9283"/>
                    <a:pt x="3334" y="9314"/>
                  </a:cubicBezTo>
                  <a:cubicBezTo>
                    <a:pt x="2161" y="9283"/>
                    <a:pt x="1235" y="8326"/>
                    <a:pt x="1266" y="7184"/>
                  </a:cubicBezTo>
                  <a:cubicBezTo>
                    <a:pt x="1266" y="6629"/>
                    <a:pt x="1482" y="6135"/>
                    <a:pt x="1883" y="5764"/>
                  </a:cubicBezTo>
                  <a:cubicBezTo>
                    <a:pt x="2254" y="5394"/>
                    <a:pt x="2778" y="5178"/>
                    <a:pt x="3303" y="5178"/>
                  </a:cubicBezTo>
                  <a:cubicBezTo>
                    <a:pt x="3343" y="5175"/>
                    <a:pt x="3384" y="5173"/>
                    <a:pt x="3425" y="5173"/>
                  </a:cubicBezTo>
                  <a:cubicBezTo>
                    <a:pt x="3791" y="5173"/>
                    <a:pt x="4171" y="5296"/>
                    <a:pt x="4476" y="5518"/>
                  </a:cubicBezTo>
                  <a:cubicBezTo>
                    <a:pt x="4750" y="5689"/>
                    <a:pt x="5062" y="5775"/>
                    <a:pt x="5376" y="5775"/>
                  </a:cubicBezTo>
                  <a:cubicBezTo>
                    <a:pt x="5627" y="5775"/>
                    <a:pt x="5878" y="5720"/>
                    <a:pt x="6111" y="5610"/>
                  </a:cubicBezTo>
                  <a:lnTo>
                    <a:pt x="9846" y="3728"/>
                  </a:lnTo>
                  <a:cubicBezTo>
                    <a:pt x="10370" y="3481"/>
                    <a:pt x="10710" y="2956"/>
                    <a:pt x="10741" y="2370"/>
                  </a:cubicBezTo>
                  <a:cubicBezTo>
                    <a:pt x="10802" y="1289"/>
                    <a:pt x="11667" y="456"/>
                    <a:pt x="12747" y="425"/>
                  </a:cubicBezTo>
                  <a:cubicBezTo>
                    <a:pt x="12785" y="423"/>
                    <a:pt x="12822" y="422"/>
                    <a:pt x="12860" y="422"/>
                  </a:cubicBezTo>
                  <a:cubicBezTo>
                    <a:pt x="13342" y="422"/>
                    <a:pt x="13794" y="604"/>
                    <a:pt x="14166" y="919"/>
                  </a:cubicBezTo>
                  <a:cubicBezTo>
                    <a:pt x="14211" y="957"/>
                    <a:pt x="14257" y="973"/>
                    <a:pt x="14302" y="973"/>
                  </a:cubicBezTo>
                  <a:cubicBezTo>
                    <a:pt x="14475" y="973"/>
                    <a:pt x="14616" y="733"/>
                    <a:pt x="14444" y="611"/>
                  </a:cubicBezTo>
                  <a:cubicBezTo>
                    <a:pt x="13957" y="190"/>
                    <a:pt x="13386" y="0"/>
                    <a:pt x="1282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49" name="Google Shape;12549;p23"/>
            <p:cNvSpPr/>
            <p:nvPr/>
          </p:nvSpPr>
          <p:spPr>
            <a:xfrm>
              <a:off x="1229625" y="3038775"/>
              <a:ext cx="87975" cy="75250"/>
            </a:xfrm>
            <a:custGeom>
              <a:avLst/>
              <a:gdLst/>
              <a:ahLst/>
              <a:cxnLst/>
              <a:rect l="l" t="t" r="r" b="b"/>
              <a:pathLst>
                <a:path w="3519" h="3010" extrusionOk="0">
                  <a:moveTo>
                    <a:pt x="2003" y="405"/>
                  </a:moveTo>
                  <a:cubicBezTo>
                    <a:pt x="2557" y="405"/>
                    <a:pt x="3087" y="839"/>
                    <a:pt x="3087" y="1482"/>
                  </a:cubicBezTo>
                  <a:cubicBezTo>
                    <a:pt x="3087" y="2099"/>
                    <a:pt x="2624" y="2562"/>
                    <a:pt x="2006" y="2562"/>
                  </a:cubicBezTo>
                  <a:cubicBezTo>
                    <a:pt x="1994" y="2563"/>
                    <a:pt x="1982" y="2563"/>
                    <a:pt x="1970" y="2563"/>
                  </a:cubicBezTo>
                  <a:cubicBezTo>
                    <a:pt x="1037" y="2563"/>
                    <a:pt x="565" y="1412"/>
                    <a:pt x="1235" y="742"/>
                  </a:cubicBezTo>
                  <a:cubicBezTo>
                    <a:pt x="1458" y="509"/>
                    <a:pt x="1733" y="405"/>
                    <a:pt x="2003" y="405"/>
                  </a:cubicBezTo>
                  <a:close/>
                  <a:moveTo>
                    <a:pt x="2006" y="1"/>
                  </a:moveTo>
                  <a:cubicBezTo>
                    <a:pt x="679" y="1"/>
                    <a:pt x="0" y="1606"/>
                    <a:pt x="957" y="2562"/>
                  </a:cubicBezTo>
                  <a:cubicBezTo>
                    <a:pt x="1266" y="2871"/>
                    <a:pt x="1643" y="3010"/>
                    <a:pt x="2011" y="3010"/>
                  </a:cubicBezTo>
                  <a:cubicBezTo>
                    <a:pt x="2783" y="3010"/>
                    <a:pt x="3519" y="2402"/>
                    <a:pt x="3519" y="1482"/>
                  </a:cubicBezTo>
                  <a:cubicBezTo>
                    <a:pt x="3519" y="649"/>
                    <a:pt x="2840" y="1"/>
                    <a:pt x="20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50" name="Google Shape;12550;p23"/>
            <p:cNvSpPr/>
            <p:nvPr/>
          </p:nvSpPr>
          <p:spPr>
            <a:xfrm>
              <a:off x="1005100" y="3156500"/>
              <a:ext cx="85650" cy="75650"/>
            </a:xfrm>
            <a:custGeom>
              <a:avLst/>
              <a:gdLst/>
              <a:ahLst/>
              <a:cxnLst/>
              <a:rect l="l" t="t" r="r" b="b"/>
              <a:pathLst>
                <a:path w="3426" h="3026" extrusionOk="0">
                  <a:moveTo>
                    <a:pt x="1509" y="0"/>
                  </a:moveTo>
                  <a:cubicBezTo>
                    <a:pt x="1235" y="0"/>
                    <a:pt x="951" y="80"/>
                    <a:pt x="680" y="261"/>
                  </a:cubicBezTo>
                  <a:cubicBezTo>
                    <a:pt x="587" y="353"/>
                    <a:pt x="556" y="477"/>
                    <a:pt x="618" y="569"/>
                  </a:cubicBezTo>
                  <a:cubicBezTo>
                    <a:pt x="678" y="629"/>
                    <a:pt x="750" y="663"/>
                    <a:pt x="819" y="663"/>
                  </a:cubicBezTo>
                  <a:cubicBezTo>
                    <a:pt x="857" y="663"/>
                    <a:pt x="894" y="653"/>
                    <a:pt x="926" y="631"/>
                  </a:cubicBezTo>
                  <a:cubicBezTo>
                    <a:pt x="1080" y="529"/>
                    <a:pt x="1233" y="469"/>
                    <a:pt x="1404" y="469"/>
                  </a:cubicBezTo>
                  <a:cubicBezTo>
                    <a:pt x="1440" y="469"/>
                    <a:pt x="1476" y="471"/>
                    <a:pt x="1513" y="477"/>
                  </a:cubicBezTo>
                  <a:cubicBezTo>
                    <a:pt x="1525" y="476"/>
                    <a:pt x="1537" y="476"/>
                    <a:pt x="1550" y="476"/>
                  </a:cubicBezTo>
                  <a:cubicBezTo>
                    <a:pt x="2482" y="476"/>
                    <a:pt x="2955" y="1627"/>
                    <a:pt x="2284" y="2297"/>
                  </a:cubicBezTo>
                  <a:cubicBezTo>
                    <a:pt x="2062" y="2530"/>
                    <a:pt x="1786" y="2634"/>
                    <a:pt x="1516" y="2634"/>
                  </a:cubicBezTo>
                  <a:cubicBezTo>
                    <a:pt x="962" y="2634"/>
                    <a:pt x="433" y="2200"/>
                    <a:pt x="433" y="1557"/>
                  </a:cubicBezTo>
                  <a:cubicBezTo>
                    <a:pt x="433" y="1495"/>
                    <a:pt x="433" y="1433"/>
                    <a:pt x="433" y="1372"/>
                  </a:cubicBezTo>
                  <a:cubicBezTo>
                    <a:pt x="433" y="1279"/>
                    <a:pt x="371" y="1156"/>
                    <a:pt x="247" y="1156"/>
                  </a:cubicBezTo>
                  <a:lnTo>
                    <a:pt x="247" y="1125"/>
                  </a:lnTo>
                  <a:cubicBezTo>
                    <a:pt x="155" y="1125"/>
                    <a:pt x="31" y="1186"/>
                    <a:pt x="31" y="1310"/>
                  </a:cubicBezTo>
                  <a:cubicBezTo>
                    <a:pt x="1" y="1372"/>
                    <a:pt x="1" y="1464"/>
                    <a:pt x="31" y="1526"/>
                  </a:cubicBezTo>
                  <a:cubicBezTo>
                    <a:pt x="31" y="2470"/>
                    <a:pt x="776" y="3026"/>
                    <a:pt x="1531" y="3026"/>
                  </a:cubicBezTo>
                  <a:cubicBezTo>
                    <a:pt x="2035" y="3026"/>
                    <a:pt x="2544" y="2779"/>
                    <a:pt x="2840" y="2236"/>
                  </a:cubicBezTo>
                  <a:cubicBezTo>
                    <a:pt x="3426" y="1137"/>
                    <a:pt x="2544" y="0"/>
                    <a:pt x="15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51" name="Google Shape;12551;p23"/>
            <p:cNvSpPr/>
            <p:nvPr/>
          </p:nvSpPr>
          <p:spPr>
            <a:xfrm>
              <a:off x="1242225" y="3276000"/>
              <a:ext cx="88500" cy="75275"/>
            </a:xfrm>
            <a:custGeom>
              <a:avLst/>
              <a:gdLst/>
              <a:ahLst/>
              <a:cxnLst/>
              <a:rect l="l" t="t" r="r" b="b"/>
              <a:pathLst>
                <a:path w="3540" h="3011" extrusionOk="0">
                  <a:moveTo>
                    <a:pt x="1502" y="418"/>
                  </a:moveTo>
                  <a:cubicBezTo>
                    <a:pt x="2490" y="418"/>
                    <a:pt x="2953" y="1591"/>
                    <a:pt x="2274" y="2270"/>
                  </a:cubicBezTo>
                  <a:cubicBezTo>
                    <a:pt x="2053" y="2492"/>
                    <a:pt x="1779" y="2592"/>
                    <a:pt x="1510" y="2592"/>
                  </a:cubicBezTo>
                  <a:cubicBezTo>
                    <a:pt x="955" y="2592"/>
                    <a:pt x="422" y="2164"/>
                    <a:pt x="422" y="1499"/>
                  </a:cubicBezTo>
                  <a:cubicBezTo>
                    <a:pt x="422" y="912"/>
                    <a:pt x="916" y="418"/>
                    <a:pt x="1502" y="418"/>
                  </a:cubicBezTo>
                  <a:close/>
                  <a:moveTo>
                    <a:pt x="1518" y="1"/>
                  </a:moveTo>
                  <a:cubicBezTo>
                    <a:pt x="740" y="1"/>
                    <a:pt x="0" y="602"/>
                    <a:pt x="21" y="1499"/>
                  </a:cubicBezTo>
                  <a:cubicBezTo>
                    <a:pt x="21" y="2332"/>
                    <a:pt x="669" y="3011"/>
                    <a:pt x="1502" y="3011"/>
                  </a:cubicBezTo>
                  <a:cubicBezTo>
                    <a:pt x="2860" y="3011"/>
                    <a:pt x="3539" y="1375"/>
                    <a:pt x="2583" y="449"/>
                  </a:cubicBezTo>
                  <a:cubicBezTo>
                    <a:pt x="2272" y="139"/>
                    <a:pt x="1891" y="1"/>
                    <a:pt x="151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52" name="Google Shape;12552;p23"/>
          <p:cNvGrpSpPr/>
          <p:nvPr/>
        </p:nvGrpSpPr>
        <p:grpSpPr>
          <a:xfrm>
            <a:off x="6352126" y="3843525"/>
            <a:ext cx="483533" cy="483100"/>
            <a:chOff x="7730675" y="2463925"/>
            <a:chExt cx="362650" cy="362325"/>
          </a:xfrm>
        </p:grpSpPr>
        <p:sp>
          <p:nvSpPr>
            <p:cNvPr id="12553" name="Google Shape;12553;p23"/>
            <p:cNvSpPr/>
            <p:nvPr/>
          </p:nvSpPr>
          <p:spPr>
            <a:xfrm>
              <a:off x="7730675" y="2463925"/>
              <a:ext cx="361875" cy="362075"/>
            </a:xfrm>
            <a:custGeom>
              <a:avLst/>
              <a:gdLst/>
              <a:ahLst/>
              <a:cxnLst/>
              <a:rect l="l" t="t" r="r" b="b"/>
              <a:pathLst>
                <a:path w="14475" h="14483" extrusionOk="0">
                  <a:moveTo>
                    <a:pt x="10463" y="7533"/>
                  </a:moveTo>
                  <a:lnTo>
                    <a:pt x="10463" y="8922"/>
                  </a:lnTo>
                  <a:lnTo>
                    <a:pt x="9722" y="8922"/>
                  </a:lnTo>
                  <a:cubicBezTo>
                    <a:pt x="9352" y="8922"/>
                    <a:pt x="9043" y="8613"/>
                    <a:pt x="9043" y="8243"/>
                  </a:cubicBezTo>
                  <a:lnTo>
                    <a:pt x="9074" y="8243"/>
                  </a:lnTo>
                  <a:cubicBezTo>
                    <a:pt x="9043" y="7842"/>
                    <a:pt x="9352" y="7533"/>
                    <a:pt x="9753" y="7533"/>
                  </a:cubicBezTo>
                  <a:close/>
                  <a:moveTo>
                    <a:pt x="3851" y="2718"/>
                  </a:moveTo>
                  <a:cubicBezTo>
                    <a:pt x="4659" y="2718"/>
                    <a:pt x="5309" y="3385"/>
                    <a:pt x="5309" y="4200"/>
                  </a:cubicBezTo>
                  <a:cubicBezTo>
                    <a:pt x="5309" y="5558"/>
                    <a:pt x="6358" y="6669"/>
                    <a:pt x="7716" y="6731"/>
                  </a:cubicBezTo>
                  <a:cubicBezTo>
                    <a:pt x="7747" y="8089"/>
                    <a:pt x="6636" y="9230"/>
                    <a:pt x="5247" y="9261"/>
                  </a:cubicBezTo>
                  <a:lnTo>
                    <a:pt x="4753" y="9261"/>
                  </a:lnTo>
                  <a:cubicBezTo>
                    <a:pt x="3395" y="9261"/>
                    <a:pt x="2284" y="8150"/>
                    <a:pt x="2284" y="6792"/>
                  </a:cubicBezTo>
                  <a:lnTo>
                    <a:pt x="2284" y="4262"/>
                  </a:lnTo>
                  <a:cubicBezTo>
                    <a:pt x="2284" y="3398"/>
                    <a:pt x="2963" y="2719"/>
                    <a:pt x="3796" y="2719"/>
                  </a:cubicBezTo>
                  <a:cubicBezTo>
                    <a:pt x="3815" y="2718"/>
                    <a:pt x="3833" y="2718"/>
                    <a:pt x="3851" y="2718"/>
                  </a:cubicBezTo>
                  <a:close/>
                  <a:moveTo>
                    <a:pt x="13117" y="6329"/>
                  </a:moveTo>
                  <a:lnTo>
                    <a:pt x="13117" y="10064"/>
                  </a:lnTo>
                  <a:lnTo>
                    <a:pt x="10895" y="8953"/>
                  </a:lnTo>
                  <a:lnTo>
                    <a:pt x="10895" y="7410"/>
                  </a:lnTo>
                  <a:lnTo>
                    <a:pt x="13117" y="6329"/>
                  </a:lnTo>
                  <a:close/>
                  <a:moveTo>
                    <a:pt x="10463" y="9323"/>
                  </a:moveTo>
                  <a:lnTo>
                    <a:pt x="10463" y="10249"/>
                  </a:lnTo>
                  <a:cubicBezTo>
                    <a:pt x="10339" y="10218"/>
                    <a:pt x="10216" y="10187"/>
                    <a:pt x="10123" y="10187"/>
                  </a:cubicBezTo>
                  <a:lnTo>
                    <a:pt x="10123" y="10218"/>
                  </a:lnTo>
                  <a:lnTo>
                    <a:pt x="9938" y="10218"/>
                  </a:lnTo>
                  <a:lnTo>
                    <a:pt x="9938" y="9323"/>
                  </a:lnTo>
                  <a:close/>
                  <a:moveTo>
                    <a:pt x="5833" y="9632"/>
                  </a:moveTo>
                  <a:lnTo>
                    <a:pt x="5833" y="10990"/>
                  </a:lnTo>
                  <a:cubicBezTo>
                    <a:pt x="5833" y="11453"/>
                    <a:pt x="5463" y="11823"/>
                    <a:pt x="5000" y="11823"/>
                  </a:cubicBezTo>
                  <a:cubicBezTo>
                    <a:pt x="4568" y="11823"/>
                    <a:pt x="4198" y="11453"/>
                    <a:pt x="4167" y="10990"/>
                  </a:cubicBezTo>
                  <a:lnTo>
                    <a:pt x="4167" y="9632"/>
                  </a:lnTo>
                  <a:cubicBezTo>
                    <a:pt x="4383" y="9663"/>
                    <a:pt x="4568" y="9693"/>
                    <a:pt x="4753" y="9693"/>
                  </a:cubicBezTo>
                  <a:cubicBezTo>
                    <a:pt x="5124" y="9693"/>
                    <a:pt x="5463" y="9693"/>
                    <a:pt x="5833" y="9632"/>
                  </a:cubicBezTo>
                  <a:close/>
                  <a:moveTo>
                    <a:pt x="10108" y="10612"/>
                  </a:moveTo>
                  <a:cubicBezTo>
                    <a:pt x="10470" y="10612"/>
                    <a:pt x="10833" y="10851"/>
                    <a:pt x="10833" y="11329"/>
                  </a:cubicBezTo>
                  <a:lnTo>
                    <a:pt x="10833" y="12656"/>
                  </a:lnTo>
                  <a:lnTo>
                    <a:pt x="9382" y="12656"/>
                  </a:lnTo>
                  <a:lnTo>
                    <a:pt x="9382" y="11329"/>
                  </a:lnTo>
                  <a:cubicBezTo>
                    <a:pt x="9382" y="10851"/>
                    <a:pt x="9745" y="10612"/>
                    <a:pt x="10108" y="10612"/>
                  </a:cubicBezTo>
                  <a:close/>
                  <a:moveTo>
                    <a:pt x="7284" y="10681"/>
                  </a:moveTo>
                  <a:cubicBezTo>
                    <a:pt x="7932" y="10681"/>
                    <a:pt x="8549" y="10959"/>
                    <a:pt x="8981" y="11453"/>
                  </a:cubicBezTo>
                  <a:lnTo>
                    <a:pt x="8981" y="14076"/>
                  </a:lnTo>
                  <a:lnTo>
                    <a:pt x="494" y="14076"/>
                  </a:lnTo>
                  <a:lnTo>
                    <a:pt x="494" y="12903"/>
                  </a:lnTo>
                  <a:cubicBezTo>
                    <a:pt x="494" y="11669"/>
                    <a:pt x="1482" y="10681"/>
                    <a:pt x="2747" y="10681"/>
                  </a:cubicBezTo>
                  <a:lnTo>
                    <a:pt x="3766" y="10681"/>
                  </a:lnTo>
                  <a:lnTo>
                    <a:pt x="3766" y="10990"/>
                  </a:lnTo>
                  <a:cubicBezTo>
                    <a:pt x="3812" y="11777"/>
                    <a:pt x="4414" y="12170"/>
                    <a:pt x="5016" y="12170"/>
                  </a:cubicBezTo>
                  <a:cubicBezTo>
                    <a:pt x="5617" y="12170"/>
                    <a:pt x="6219" y="11777"/>
                    <a:pt x="6265" y="10990"/>
                  </a:cubicBezTo>
                  <a:lnTo>
                    <a:pt x="6265" y="10681"/>
                  </a:lnTo>
                  <a:close/>
                  <a:moveTo>
                    <a:pt x="10833" y="13088"/>
                  </a:moveTo>
                  <a:lnTo>
                    <a:pt x="10833" y="14076"/>
                  </a:lnTo>
                  <a:lnTo>
                    <a:pt x="9382" y="14076"/>
                  </a:lnTo>
                  <a:lnTo>
                    <a:pt x="9382" y="13088"/>
                  </a:lnTo>
                  <a:close/>
                  <a:moveTo>
                    <a:pt x="5769" y="0"/>
                  </a:moveTo>
                  <a:cubicBezTo>
                    <a:pt x="4976" y="0"/>
                    <a:pt x="4165" y="276"/>
                    <a:pt x="3550" y="774"/>
                  </a:cubicBezTo>
                  <a:cubicBezTo>
                    <a:pt x="3217" y="608"/>
                    <a:pt x="2861" y="492"/>
                    <a:pt x="2501" y="492"/>
                  </a:cubicBezTo>
                  <a:cubicBezTo>
                    <a:pt x="2460" y="492"/>
                    <a:pt x="2418" y="493"/>
                    <a:pt x="2377" y="497"/>
                  </a:cubicBezTo>
                  <a:cubicBezTo>
                    <a:pt x="1050" y="497"/>
                    <a:pt x="0" y="1546"/>
                    <a:pt x="0" y="2873"/>
                  </a:cubicBezTo>
                  <a:lnTo>
                    <a:pt x="0" y="3583"/>
                  </a:lnTo>
                  <a:cubicBezTo>
                    <a:pt x="0" y="3722"/>
                    <a:pt x="108" y="3791"/>
                    <a:pt x="216" y="3791"/>
                  </a:cubicBezTo>
                  <a:cubicBezTo>
                    <a:pt x="325" y="3791"/>
                    <a:pt x="433" y="3722"/>
                    <a:pt x="433" y="3583"/>
                  </a:cubicBezTo>
                  <a:lnTo>
                    <a:pt x="433" y="2873"/>
                  </a:lnTo>
                  <a:cubicBezTo>
                    <a:pt x="410" y="1723"/>
                    <a:pt x="1364" y="898"/>
                    <a:pt x="2388" y="898"/>
                  </a:cubicBezTo>
                  <a:cubicBezTo>
                    <a:pt x="2738" y="898"/>
                    <a:pt x="3096" y="994"/>
                    <a:pt x="3426" y="1206"/>
                  </a:cubicBezTo>
                  <a:cubicBezTo>
                    <a:pt x="3468" y="1234"/>
                    <a:pt x="3516" y="1249"/>
                    <a:pt x="3561" y="1249"/>
                  </a:cubicBezTo>
                  <a:cubicBezTo>
                    <a:pt x="3617" y="1249"/>
                    <a:pt x="3670" y="1227"/>
                    <a:pt x="3704" y="1176"/>
                  </a:cubicBezTo>
                  <a:cubicBezTo>
                    <a:pt x="4264" y="699"/>
                    <a:pt x="4952" y="426"/>
                    <a:pt x="5674" y="426"/>
                  </a:cubicBezTo>
                  <a:cubicBezTo>
                    <a:pt x="5748" y="426"/>
                    <a:pt x="5821" y="429"/>
                    <a:pt x="5895" y="435"/>
                  </a:cubicBezTo>
                  <a:cubicBezTo>
                    <a:pt x="7901" y="435"/>
                    <a:pt x="9506" y="2071"/>
                    <a:pt x="9506" y="4077"/>
                  </a:cubicBezTo>
                  <a:lnTo>
                    <a:pt x="9506" y="7132"/>
                  </a:lnTo>
                  <a:cubicBezTo>
                    <a:pt x="8981" y="7224"/>
                    <a:pt x="8611" y="7687"/>
                    <a:pt x="8642" y="8243"/>
                  </a:cubicBezTo>
                  <a:cubicBezTo>
                    <a:pt x="8611" y="8768"/>
                    <a:pt x="8981" y="9200"/>
                    <a:pt x="9506" y="9323"/>
                  </a:cubicBezTo>
                  <a:lnTo>
                    <a:pt x="9506" y="10372"/>
                  </a:lnTo>
                  <a:cubicBezTo>
                    <a:pt x="9290" y="10496"/>
                    <a:pt x="9136" y="10712"/>
                    <a:pt x="9043" y="10928"/>
                  </a:cubicBezTo>
                  <a:cubicBezTo>
                    <a:pt x="8549" y="10496"/>
                    <a:pt x="7901" y="10249"/>
                    <a:pt x="7253" y="10249"/>
                  </a:cubicBezTo>
                  <a:lnTo>
                    <a:pt x="6235" y="10249"/>
                  </a:lnTo>
                  <a:lnTo>
                    <a:pt x="6235" y="9508"/>
                  </a:lnTo>
                  <a:cubicBezTo>
                    <a:pt x="7376" y="9076"/>
                    <a:pt x="8117" y="7996"/>
                    <a:pt x="8148" y="6792"/>
                  </a:cubicBezTo>
                  <a:cubicBezTo>
                    <a:pt x="8148" y="6453"/>
                    <a:pt x="8148" y="6299"/>
                    <a:pt x="7747" y="6299"/>
                  </a:cubicBezTo>
                  <a:cubicBezTo>
                    <a:pt x="7729" y="6299"/>
                    <a:pt x="7711" y="6299"/>
                    <a:pt x="7693" y="6299"/>
                  </a:cubicBezTo>
                  <a:cubicBezTo>
                    <a:pt x="6606" y="6299"/>
                    <a:pt x="5710" y="5386"/>
                    <a:pt x="5710" y="4293"/>
                  </a:cubicBezTo>
                  <a:cubicBezTo>
                    <a:pt x="5726" y="2996"/>
                    <a:pt x="4745" y="2340"/>
                    <a:pt x="3769" y="2340"/>
                  </a:cubicBezTo>
                  <a:cubicBezTo>
                    <a:pt x="2816" y="2340"/>
                    <a:pt x="1867" y="2966"/>
                    <a:pt x="1852" y="4231"/>
                  </a:cubicBezTo>
                  <a:lnTo>
                    <a:pt x="1852" y="6792"/>
                  </a:lnTo>
                  <a:cubicBezTo>
                    <a:pt x="1852" y="7996"/>
                    <a:pt x="2624" y="9045"/>
                    <a:pt x="3735" y="9477"/>
                  </a:cubicBezTo>
                  <a:lnTo>
                    <a:pt x="3735" y="10249"/>
                  </a:lnTo>
                  <a:lnTo>
                    <a:pt x="2747" y="10249"/>
                  </a:lnTo>
                  <a:cubicBezTo>
                    <a:pt x="1790" y="10249"/>
                    <a:pt x="895" y="10743"/>
                    <a:pt x="433" y="11576"/>
                  </a:cubicBezTo>
                  <a:lnTo>
                    <a:pt x="433" y="4632"/>
                  </a:lnTo>
                  <a:cubicBezTo>
                    <a:pt x="417" y="4493"/>
                    <a:pt x="309" y="4424"/>
                    <a:pt x="205" y="4424"/>
                  </a:cubicBezTo>
                  <a:cubicBezTo>
                    <a:pt x="101" y="4424"/>
                    <a:pt x="0" y="4493"/>
                    <a:pt x="0" y="4632"/>
                  </a:cubicBezTo>
                  <a:lnTo>
                    <a:pt x="0" y="14292"/>
                  </a:lnTo>
                  <a:cubicBezTo>
                    <a:pt x="0" y="14399"/>
                    <a:pt x="94" y="14483"/>
                    <a:pt x="199" y="14483"/>
                  </a:cubicBezTo>
                  <a:cubicBezTo>
                    <a:pt x="215" y="14483"/>
                    <a:pt x="231" y="14481"/>
                    <a:pt x="247" y="14477"/>
                  </a:cubicBezTo>
                  <a:lnTo>
                    <a:pt x="11018" y="14477"/>
                  </a:lnTo>
                  <a:cubicBezTo>
                    <a:pt x="11142" y="14477"/>
                    <a:pt x="11234" y="14384"/>
                    <a:pt x="11234" y="14292"/>
                  </a:cubicBezTo>
                  <a:lnTo>
                    <a:pt x="11234" y="11360"/>
                  </a:lnTo>
                  <a:cubicBezTo>
                    <a:pt x="11234" y="11020"/>
                    <a:pt x="11111" y="10712"/>
                    <a:pt x="10864" y="10496"/>
                  </a:cubicBezTo>
                  <a:lnTo>
                    <a:pt x="10864" y="9447"/>
                  </a:lnTo>
                  <a:lnTo>
                    <a:pt x="14166" y="11082"/>
                  </a:lnTo>
                  <a:cubicBezTo>
                    <a:pt x="14192" y="11095"/>
                    <a:pt x="14220" y="11102"/>
                    <a:pt x="14248" y="11102"/>
                  </a:cubicBezTo>
                  <a:cubicBezTo>
                    <a:pt x="14348" y="11102"/>
                    <a:pt x="14444" y="11018"/>
                    <a:pt x="14444" y="10897"/>
                  </a:cubicBezTo>
                  <a:lnTo>
                    <a:pt x="14444" y="10125"/>
                  </a:lnTo>
                  <a:cubicBezTo>
                    <a:pt x="14444" y="9987"/>
                    <a:pt x="14344" y="9917"/>
                    <a:pt x="14243" y="9917"/>
                  </a:cubicBezTo>
                  <a:cubicBezTo>
                    <a:pt x="14143" y="9917"/>
                    <a:pt x="14043" y="9987"/>
                    <a:pt x="14043" y="10125"/>
                  </a:cubicBezTo>
                  <a:lnTo>
                    <a:pt x="14043" y="10558"/>
                  </a:lnTo>
                  <a:lnTo>
                    <a:pt x="13549" y="10280"/>
                  </a:lnTo>
                  <a:lnTo>
                    <a:pt x="13549" y="6144"/>
                  </a:lnTo>
                  <a:lnTo>
                    <a:pt x="14073" y="5867"/>
                  </a:lnTo>
                  <a:lnTo>
                    <a:pt x="14073" y="9045"/>
                  </a:lnTo>
                  <a:cubicBezTo>
                    <a:pt x="14073" y="9169"/>
                    <a:pt x="14166" y="9261"/>
                    <a:pt x="14259" y="9261"/>
                  </a:cubicBezTo>
                  <a:lnTo>
                    <a:pt x="14290" y="9261"/>
                  </a:lnTo>
                  <a:cubicBezTo>
                    <a:pt x="14382" y="9261"/>
                    <a:pt x="14475" y="9169"/>
                    <a:pt x="14475" y="9045"/>
                  </a:cubicBezTo>
                  <a:lnTo>
                    <a:pt x="14475" y="5527"/>
                  </a:lnTo>
                  <a:cubicBezTo>
                    <a:pt x="14475" y="5406"/>
                    <a:pt x="14379" y="5323"/>
                    <a:pt x="14278" y="5323"/>
                  </a:cubicBezTo>
                  <a:cubicBezTo>
                    <a:pt x="14251" y="5323"/>
                    <a:pt x="14223" y="5329"/>
                    <a:pt x="14197" y="5342"/>
                  </a:cubicBezTo>
                  <a:lnTo>
                    <a:pt x="10617" y="7101"/>
                  </a:lnTo>
                  <a:lnTo>
                    <a:pt x="9938" y="7101"/>
                  </a:lnTo>
                  <a:lnTo>
                    <a:pt x="9938" y="4077"/>
                  </a:lnTo>
                  <a:cubicBezTo>
                    <a:pt x="9969" y="1824"/>
                    <a:pt x="8148" y="3"/>
                    <a:pt x="5895" y="3"/>
                  </a:cubicBezTo>
                  <a:cubicBezTo>
                    <a:pt x="5853" y="1"/>
                    <a:pt x="5811" y="0"/>
                    <a:pt x="576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54" name="Google Shape;12554;p23"/>
            <p:cNvSpPr/>
            <p:nvPr/>
          </p:nvSpPr>
          <p:spPr>
            <a:xfrm>
              <a:off x="8028500" y="2464175"/>
              <a:ext cx="64825" cy="62725"/>
            </a:xfrm>
            <a:custGeom>
              <a:avLst/>
              <a:gdLst/>
              <a:ahLst/>
              <a:cxnLst/>
              <a:rect l="l" t="t" r="r" b="b"/>
              <a:pathLst>
                <a:path w="2593" h="2509" extrusionOk="0">
                  <a:moveTo>
                    <a:pt x="1327" y="703"/>
                  </a:moveTo>
                  <a:lnTo>
                    <a:pt x="1451" y="980"/>
                  </a:lnTo>
                  <a:cubicBezTo>
                    <a:pt x="1482" y="1042"/>
                    <a:pt x="1543" y="1104"/>
                    <a:pt x="1605" y="1104"/>
                  </a:cubicBezTo>
                  <a:lnTo>
                    <a:pt x="1914" y="1166"/>
                  </a:lnTo>
                  <a:lnTo>
                    <a:pt x="1698" y="1382"/>
                  </a:lnTo>
                  <a:cubicBezTo>
                    <a:pt x="1636" y="1443"/>
                    <a:pt x="1636" y="1505"/>
                    <a:pt x="1636" y="1567"/>
                  </a:cubicBezTo>
                  <a:lnTo>
                    <a:pt x="1698" y="1875"/>
                  </a:lnTo>
                  <a:lnTo>
                    <a:pt x="1420" y="1752"/>
                  </a:lnTo>
                  <a:cubicBezTo>
                    <a:pt x="1389" y="1737"/>
                    <a:pt x="1358" y="1729"/>
                    <a:pt x="1327" y="1729"/>
                  </a:cubicBezTo>
                  <a:cubicBezTo>
                    <a:pt x="1296" y="1729"/>
                    <a:pt x="1265" y="1737"/>
                    <a:pt x="1235" y="1752"/>
                  </a:cubicBezTo>
                  <a:lnTo>
                    <a:pt x="957" y="1875"/>
                  </a:lnTo>
                  <a:lnTo>
                    <a:pt x="1019" y="1567"/>
                  </a:lnTo>
                  <a:cubicBezTo>
                    <a:pt x="1019" y="1505"/>
                    <a:pt x="1019" y="1443"/>
                    <a:pt x="957" y="1382"/>
                  </a:cubicBezTo>
                  <a:lnTo>
                    <a:pt x="741" y="1166"/>
                  </a:lnTo>
                  <a:lnTo>
                    <a:pt x="1049" y="1104"/>
                  </a:lnTo>
                  <a:cubicBezTo>
                    <a:pt x="1111" y="1104"/>
                    <a:pt x="1173" y="1042"/>
                    <a:pt x="1204" y="980"/>
                  </a:cubicBezTo>
                  <a:lnTo>
                    <a:pt x="1327" y="703"/>
                  </a:lnTo>
                  <a:close/>
                  <a:moveTo>
                    <a:pt x="1327" y="1"/>
                  </a:moveTo>
                  <a:cubicBezTo>
                    <a:pt x="1250" y="1"/>
                    <a:pt x="1173" y="39"/>
                    <a:pt x="1142" y="116"/>
                  </a:cubicBezTo>
                  <a:lnTo>
                    <a:pt x="864" y="703"/>
                  </a:lnTo>
                  <a:lnTo>
                    <a:pt x="247" y="795"/>
                  </a:lnTo>
                  <a:cubicBezTo>
                    <a:pt x="93" y="826"/>
                    <a:pt x="0" y="1011"/>
                    <a:pt x="124" y="1166"/>
                  </a:cubicBezTo>
                  <a:lnTo>
                    <a:pt x="587" y="1598"/>
                  </a:lnTo>
                  <a:lnTo>
                    <a:pt x="463" y="2246"/>
                  </a:lnTo>
                  <a:cubicBezTo>
                    <a:pt x="463" y="2338"/>
                    <a:pt x="494" y="2400"/>
                    <a:pt x="556" y="2462"/>
                  </a:cubicBezTo>
                  <a:cubicBezTo>
                    <a:pt x="587" y="2493"/>
                    <a:pt x="617" y="2493"/>
                    <a:pt x="679" y="2493"/>
                  </a:cubicBezTo>
                  <a:cubicBezTo>
                    <a:pt x="710" y="2493"/>
                    <a:pt x="741" y="2493"/>
                    <a:pt x="772" y="2462"/>
                  </a:cubicBezTo>
                  <a:lnTo>
                    <a:pt x="1327" y="2184"/>
                  </a:lnTo>
                  <a:lnTo>
                    <a:pt x="1852" y="2462"/>
                  </a:lnTo>
                  <a:cubicBezTo>
                    <a:pt x="1883" y="2493"/>
                    <a:pt x="1921" y="2508"/>
                    <a:pt x="1960" y="2508"/>
                  </a:cubicBezTo>
                  <a:cubicBezTo>
                    <a:pt x="1998" y="2508"/>
                    <a:pt x="2037" y="2493"/>
                    <a:pt x="2068" y="2462"/>
                  </a:cubicBezTo>
                  <a:cubicBezTo>
                    <a:pt x="2130" y="2431"/>
                    <a:pt x="2191" y="2338"/>
                    <a:pt x="2160" y="2277"/>
                  </a:cubicBezTo>
                  <a:lnTo>
                    <a:pt x="2068" y="1628"/>
                  </a:lnTo>
                  <a:lnTo>
                    <a:pt x="2531" y="1166"/>
                  </a:lnTo>
                  <a:cubicBezTo>
                    <a:pt x="2562" y="1104"/>
                    <a:pt x="2593" y="1011"/>
                    <a:pt x="2562" y="950"/>
                  </a:cubicBezTo>
                  <a:cubicBezTo>
                    <a:pt x="2531" y="857"/>
                    <a:pt x="2469" y="795"/>
                    <a:pt x="2407" y="795"/>
                  </a:cubicBezTo>
                  <a:lnTo>
                    <a:pt x="1790" y="703"/>
                  </a:lnTo>
                  <a:lnTo>
                    <a:pt x="1512" y="116"/>
                  </a:lnTo>
                  <a:cubicBezTo>
                    <a:pt x="1482" y="39"/>
                    <a:pt x="1404" y="1"/>
                    <a:pt x="132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55" name="Google Shape;12555;p23"/>
            <p:cNvSpPr/>
            <p:nvPr/>
          </p:nvSpPr>
          <p:spPr>
            <a:xfrm>
              <a:off x="7995325" y="2537275"/>
              <a:ext cx="62500" cy="62550"/>
            </a:xfrm>
            <a:custGeom>
              <a:avLst/>
              <a:gdLst/>
              <a:ahLst/>
              <a:cxnLst/>
              <a:rect l="l" t="t" r="r" b="b"/>
              <a:pathLst>
                <a:path w="2500" h="2502" extrusionOk="0">
                  <a:moveTo>
                    <a:pt x="1265" y="711"/>
                  </a:moveTo>
                  <a:lnTo>
                    <a:pt x="1389" y="988"/>
                  </a:lnTo>
                  <a:cubicBezTo>
                    <a:pt x="1420" y="1050"/>
                    <a:pt x="1481" y="1081"/>
                    <a:pt x="1543" y="1112"/>
                  </a:cubicBezTo>
                  <a:lnTo>
                    <a:pt x="1852" y="1143"/>
                  </a:lnTo>
                  <a:lnTo>
                    <a:pt x="1605" y="1389"/>
                  </a:lnTo>
                  <a:cubicBezTo>
                    <a:pt x="1574" y="1420"/>
                    <a:pt x="1543" y="1482"/>
                    <a:pt x="1574" y="1575"/>
                  </a:cubicBezTo>
                  <a:lnTo>
                    <a:pt x="1605" y="1883"/>
                  </a:lnTo>
                  <a:lnTo>
                    <a:pt x="1358" y="1729"/>
                  </a:lnTo>
                  <a:cubicBezTo>
                    <a:pt x="1327" y="1714"/>
                    <a:pt x="1289" y="1706"/>
                    <a:pt x="1250" y="1706"/>
                  </a:cubicBezTo>
                  <a:cubicBezTo>
                    <a:pt x="1211" y="1706"/>
                    <a:pt x="1173" y="1714"/>
                    <a:pt x="1142" y="1729"/>
                  </a:cubicBezTo>
                  <a:lnTo>
                    <a:pt x="895" y="1883"/>
                  </a:lnTo>
                  <a:lnTo>
                    <a:pt x="957" y="1575"/>
                  </a:lnTo>
                  <a:cubicBezTo>
                    <a:pt x="957" y="1482"/>
                    <a:pt x="926" y="1420"/>
                    <a:pt x="895" y="1389"/>
                  </a:cubicBezTo>
                  <a:lnTo>
                    <a:pt x="648" y="1143"/>
                  </a:lnTo>
                  <a:lnTo>
                    <a:pt x="957" y="1112"/>
                  </a:lnTo>
                  <a:cubicBezTo>
                    <a:pt x="1049" y="1081"/>
                    <a:pt x="1080" y="1050"/>
                    <a:pt x="1111" y="988"/>
                  </a:cubicBezTo>
                  <a:lnTo>
                    <a:pt x="1265" y="711"/>
                  </a:lnTo>
                  <a:close/>
                  <a:moveTo>
                    <a:pt x="1265" y="1"/>
                  </a:moveTo>
                  <a:cubicBezTo>
                    <a:pt x="1173" y="1"/>
                    <a:pt x="1080" y="62"/>
                    <a:pt x="1049" y="124"/>
                  </a:cubicBezTo>
                  <a:lnTo>
                    <a:pt x="772" y="711"/>
                  </a:lnTo>
                  <a:lnTo>
                    <a:pt x="185" y="803"/>
                  </a:lnTo>
                  <a:cubicBezTo>
                    <a:pt x="93" y="803"/>
                    <a:pt x="31" y="865"/>
                    <a:pt x="0" y="927"/>
                  </a:cubicBezTo>
                  <a:cubicBezTo>
                    <a:pt x="0" y="1019"/>
                    <a:pt x="0" y="1112"/>
                    <a:pt x="62" y="1143"/>
                  </a:cubicBezTo>
                  <a:lnTo>
                    <a:pt x="525" y="1605"/>
                  </a:lnTo>
                  <a:lnTo>
                    <a:pt x="401" y="2254"/>
                  </a:lnTo>
                  <a:cubicBezTo>
                    <a:pt x="401" y="2315"/>
                    <a:pt x="432" y="2408"/>
                    <a:pt x="494" y="2439"/>
                  </a:cubicBezTo>
                  <a:cubicBezTo>
                    <a:pt x="525" y="2470"/>
                    <a:pt x="563" y="2485"/>
                    <a:pt x="602" y="2485"/>
                  </a:cubicBezTo>
                  <a:cubicBezTo>
                    <a:pt x="640" y="2485"/>
                    <a:pt x="679" y="2470"/>
                    <a:pt x="710" y="2439"/>
                  </a:cubicBezTo>
                  <a:lnTo>
                    <a:pt x="1265" y="2161"/>
                  </a:lnTo>
                  <a:lnTo>
                    <a:pt x="1790" y="2470"/>
                  </a:lnTo>
                  <a:cubicBezTo>
                    <a:pt x="1826" y="2491"/>
                    <a:pt x="1864" y="2501"/>
                    <a:pt x="1900" y="2501"/>
                  </a:cubicBezTo>
                  <a:cubicBezTo>
                    <a:pt x="2019" y="2501"/>
                    <a:pt x="2122" y="2395"/>
                    <a:pt x="2099" y="2254"/>
                  </a:cubicBezTo>
                  <a:lnTo>
                    <a:pt x="2006" y="1605"/>
                  </a:lnTo>
                  <a:lnTo>
                    <a:pt x="2438" y="1143"/>
                  </a:lnTo>
                  <a:cubicBezTo>
                    <a:pt x="2500" y="1081"/>
                    <a:pt x="2500" y="1019"/>
                    <a:pt x="2500" y="927"/>
                  </a:cubicBezTo>
                  <a:cubicBezTo>
                    <a:pt x="2469" y="865"/>
                    <a:pt x="2407" y="803"/>
                    <a:pt x="2315" y="803"/>
                  </a:cubicBezTo>
                  <a:lnTo>
                    <a:pt x="1728" y="711"/>
                  </a:lnTo>
                  <a:lnTo>
                    <a:pt x="1451" y="124"/>
                  </a:lnTo>
                  <a:cubicBezTo>
                    <a:pt x="1420" y="62"/>
                    <a:pt x="1327" y="1"/>
                    <a:pt x="126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56" name="Google Shape;12556;p23"/>
            <p:cNvSpPr/>
            <p:nvPr/>
          </p:nvSpPr>
          <p:spPr>
            <a:xfrm>
              <a:off x="8022325" y="2763525"/>
              <a:ext cx="62525" cy="62725"/>
            </a:xfrm>
            <a:custGeom>
              <a:avLst/>
              <a:gdLst/>
              <a:ahLst/>
              <a:cxnLst/>
              <a:rect l="l" t="t" r="r" b="b"/>
              <a:pathLst>
                <a:path w="2501" h="2509" extrusionOk="0">
                  <a:moveTo>
                    <a:pt x="1266" y="734"/>
                  </a:moveTo>
                  <a:lnTo>
                    <a:pt x="1389" y="981"/>
                  </a:lnTo>
                  <a:cubicBezTo>
                    <a:pt x="1420" y="1042"/>
                    <a:pt x="1482" y="1104"/>
                    <a:pt x="1543" y="1104"/>
                  </a:cubicBezTo>
                  <a:lnTo>
                    <a:pt x="1852" y="1166"/>
                  </a:lnTo>
                  <a:lnTo>
                    <a:pt x="1605" y="1382"/>
                  </a:lnTo>
                  <a:cubicBezTo>
                    <a:pt x="1574" y="1444"/>
                    <a:pt x="1543" y="1505"/>
                    <a:pt x="1574" y="1567"/>
                  </a:cubicBezTo>
                  <a:lnTo>
                    <a:pt x="1605" y="1907"/>
                  </a:lnTo>
                  <a:lnTo>
                    <a:pt x="1358" y="1752"/>
                  </a:lnTo>
                  <a:cubicBezTo>
                    <a:pt x="1327" y="1737"/>
                    <a:pt x="1289" y="1729"/>
                    <a:pt x="1250" y="1729"/>
                  </a:cubicBezTo>
                  <a:cubicBezTo>
                    <a:pt x="1212" y="1729"/>
                    <a:pt x="1173" y="1737"/>
                    <a:pt x="1142" y="1752"/>
                  </a:cubicBezTo>
                  <a:lnTo>
                    <a:pt x="895" y="1907"/>
                  </a:lnTo>
                  <a:lnTo>
                    <a:pt x="957" y="1567"/>
                  </a:lnTo>
                  <a:cubicBezTo>
                    <a:pt x="957" y="1505"/>
                    <a:pt x="926" y="1444"/>
                    <a:pt x="895" y="1382"/>
                  </a:cubicBezTo>
                  <a:lnTo>
                    <a:pt x="648" y="1166"/>
                  </a:lnTo>
                  <a:lnTo>
                    <a:pt x="957" y="1104"/>
                  </a:lnTo>
                  <a:cubicBezTo>
                    <a:pt x="1050" y="1104"/>
                    <a:pt x="1111" y="1042"/>
                    <a:pt x="1142" y="981"/>
                  </a:cubicBezTo>
                  <a:lnTo>
                    <a:pt x="1266" y="734"/>
                  </a:lnTo>
                  <a:close/>
                  <a:moveTo>
                    <a:pt x="1250" y="1"/>
                  </a:moveTo>
                  <a:cubicBezTo>
                    <a:pt x="1173" y="1"/>
                    <a:pt x="1096" y="39"/>
                    <a:pt x="1050" y="117"/>
                  </a:cubicBezTo>
                  <a:lnTo>
                    <a:pt x="803" y="703"/>
                  </a:lnTo>
                  <a:lnTo>
                    <a:pt x="185" y="796"/>
                  </a:lnTo>
                  <a:cubicBezTo>
                    <a:pt x="93" y="826"/>
                    <a:pt x="31" y="857"/>
                    <a:pt x="31" y="950"/>
                  </a:cubicBezTo>
                  <a:cubicBezTo>
                    <a:pt x="0" y="1012"/>
                    <a:pt x="0" y="1104"/>
                    <a:pt x="62" y="1166"/>
                  </a:cubicBezTo>
                  <a:lnTo>
                    <a:pt x="494" y="1629"/>
                  </a:lnTo>
                  <a:lnTo>
                    <a:pt x="401" y="2246"/>
                  </a:lnTo>
                  <a:cubicBezTo>
                    <a:pt x="401" y="2339"/>
                    <a:pt x="432" y="2431"/>
                    <a:pt x="494" y="2462"/>
                  </a:cubicBezTo>
                  <a:cubicBezTo>
                    <a:pt x="525" y="2493"/>
                    <a:pt x="563" y="2508"/>
                    <a:pt x="602" y="2508"/>
                  </a:cubicBezTo>
                  <a:cubicBezTo>
                    <a:pt x="641" y="2508"/>
                    <a:pt x="679" y="2493"/>
                    <a:pt x="710" y="2462"/>
                  </a:cubicBezTo>
                  <a:lnTo>
                    <a:pt x="1266" y="2184"/>
                  </a:lnTo>
                  <a:lnTo>
                    <a:pt x="1790" y="2462"/>
                  </a:lnTo>
                  <a:cubicBezTo>
                    <a:pt x="1821" y="2493"/>
                    <a:pt x="1860" y="2508"/>
                    <a:pt x="1898" y="2508"/>
                  </a:cubicBezTo>
                  <a:cubicBezTo>
                    <a:pt x="1937" y="2508"/>
                    <a:pt x="1975" y="2493"/>
                    <a:pt x="2006" y="2462"/>
                  </a:cubicBezTo>
                  <a:cubicBezTo>
                    <a:pt x="2068" y="2431"/>
                    <a:pt x="2130" y="2339"/>
                    <a:pt x="2099" y="2246"/>
                  </a:cubicBezTo>
                  <a:lnTo>
                    <a:pt x="2006" y="1629"/>
                  </a:lnTo>
                  <a:lnTo>
                    <a:pt x="2438" y="1166"/>
                  </a:lnTo>
                  <a:cubicBezTo>
                    <a:pt x="2500" y="1104"/>
                    <a:pt x="2500" y="1012"/>
                    <a:pt x="2500" y="950"/>
                  </a:cubicBezTo>
                  <a:cubicBezTo>
                    <a:pt x="2469" y="857"/>
                    <a:pt x="2407" y="826"/>
                    <a:pt x="2315" y="796"/>
                  </a:cubicBezTo>
                  <a:lnTo>
                    <a:pt x="1729" y="703"/>
                  </a:lnTo>
                  <a:lnTo>
                    <a:pt x="1451" y="117"/>
                  </a:lnTo>
                  <a:cubicBezTo>
                    <a:pt x="1404" y="39"/>
                    <a:pt x="1327" y="1"/>
                    <a:pt x="125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2557" name="Google Shape;12557;p23"/>
          <p:cNvSpPr/>
          <p:nvPr/>
        </p:nvSpPr>
        <p:spPr>
          <a:xfrm>
            <a:off x="7301208" y="3844325"/>
            <a:ext cx="505133" cy="481500"/>
          </a:xfrm>
          <a:custGeom>
            <a:avLst/>
            <a:gdLst/>
            <a:ahLst/>
            <a:cxnLst/>
            <a:rect l="l" t="t" r="r" b="b"/>
            <a:pathLst>
              <a:path w="15154" h="14445" extrusionOk="0">
                <a:moveTo>
                  <a:pt x="11666" y="1429"/>
                </a:moveTo>
                <a:cubicBezTo>
                  <a:pt x="12090" y="1429"/>
                  <a:pt x="12515" y="1591"/>
                  <a:pt x="12839" y="1915"/>
                </a:cubicBezTo>
                <a:cubicBezTo>
                  <a:pt x="13487" y="2563"/>
                  <a:pt x="13487" y="3643"/>
                  <a:pt x="12839" y="4291"/>
                </a:cubicBezTo>
                <a:lnTo>
                  <a:pt x="11111" y="5989"/>
                </a:lnTo>
                <a:cubicBezTo>
                  <a:pt x="10806" y="6315"/>
                  <a:pt x="10379" y="6473"/>
                  <a:pt x="9949" y="6473"/>
                </a:cubicBezTo>
                <a:cubicBezTo>
                  <a:pt x="9768" y="6473"/>
                  <a:pt x="9586" y="6445"/>
                  <a:pt x="9413" y="6390"/>
                </a:cubicBezTo>
                <a:lnTo>
                  <a:pt x="9629" y="6174"/>
                </a:lnTo>
                <a:cubicBezTo>
                  <a:pt x="10153" y="5650"/>
                  <a:pt x="9629" y="4905"/>
                  <a:pt x="9065" y="4905"/>
                </a:cubicBezTo>
                <a:cubicBezTo>
                  <a:pt x="8898" y="4905"/>
                  <a:pt x="8728" y="4970"/>
                  <a:pt x="8580" y="5125"/>
                </a:cubicBezTo>
                <a:lnTo>
                  <a:pt x="8364" y="5341"/>
                </a:lnTo>
                <a:cubicBezTo>
                  <a:pt x="8148" y="4724"/>
                  <a:pt x="8302" y="4075"/>
                  <a:pt x="8734" y="3643"/>
                </a:cubicBezTo>
                <a:lnTo>
                  <a:pt x="8765" y="3643"/>
                </a:lnTo>
                <a:lnTo>
                  <a:pt x="10493" y="1915"/>
                </a:lnTo>
                <a:cubicBezTo>
                  <a:pt x="10817" y="1591"/>
                  <a:pt x="11242" y="1429"/>
                  <a:pt x="11666" y="1429"/>
                </a:cubicBezTo>
                <a:close/>
                <a:moveTo>
                  <a:pt x="9076" y="5344"/>
                </a:moveTo>
                <a:cubicBezTo>
                  <a:pt x="9325" y="5344"/>
                  <a:pt x="9536" y="5657"/>
                  <a:pt x="9321" y="5896"/>
                </a:cubicBezTo>
                <a:lnTo>
                  <a:pt x="8888" y="6328"/>
                </a:lnTo>
                <a:lnTo>
                  <a:pt x="6234" y="8982"/>
                </a:lnTo>
                <a:cubicBezTo>
                  <a:pt x="6174" y="9043"/>
                  <a:pt x="6105" y="9068"/>
                  <a:pt x="6037" y="9068"/>
                </a:cubicBezTo>
                <a:cubicBezTo>
                  <a:pt x="5791" y="9068"/>
                  <a:pt x="5554" y="8737"/>
                  <a:pt x="5771" y="8520"/>
                </a:cubicBezTo>
                <a:lnTo>
                  <a:pt x="8858" y="5433"/>
                </a:lnTo>
                <a:cubicBezTo>
                  <a:pt x="8927" y="5371"/>
                  <a:pt x="9003" y="5344"/>
                  <a:pt x="9076" y="5344"/>
                </a:cubicBezTo>
                <a:close/>
                <a:moveTo>
                  <a:pt x="5174" y="6884"/>
                </a:moveTo>
                <a:cubicBezTo>
                  <a:pt x="5623" y="6884"/>
                  <a:pt x="6073" y="6995"/>
                  <a:pt x="6481" y="7223"/>
                </a:cubicBezTo>
                <a:lnTo>
                  <a:pt x="6018" y="7686"/>
                </a:lnTo>
                <a:cubicBezTo>
                  <a:pt x="5740" y="7558"/>
                  <a:pt x="5447" y="7496"/>
                  <a:pt x="5157" y="7496"/>
                </a:cubicBezTo>
                <a:cubicBezTo>
                  <a:pt x="4611" y="7496"/>
                  <a:pt x="4076" y="7715"/>
                  <a:pt x="3673" y="8118"/>
                </a:cubicBezTo>
                <a:lnTo>
                  <a:pt x="1945" y="9847"/>
                </a:lnTo>
                <a:cubicBezTo>
                  <a:pt x="540" y="11347"/>
                  <a:pt x="1891" y="13380"/>
                  <a:pt x="3488" y="13380"/>
                </a:cubicBezTo>
                <a:cubicBezTo>
                  <a:pt x="3961" y="13380"/>
                  <a:pt x="4456" y="13201"/>
                  <a:pt x="4907" y="12778"/>
                </a:cubicBezTo>
                <a:cubicBezTo>
                  <a:pt x="5049" y="12636"/>
                  <a:pt x="4919" y="12440"/>
                  <a:pt x="4767" y="12440"/>
                </a:cubicBezTo>
                <a:cubicBezTo>
                  <a:pt x="4721" y="12440"/>
                  <a:pt x="4673" y="12458"/>
                  <a:pt x="4630" y="12501"/>
                </a:cubicBezTo>
                <a:cubicBezTo>
                  <a:pt x="4306" y="12825"/>
                  <a:pt x="3873" y="12987"/>
                  <a:pt x="3441" y="12987"/>
                </a:cubicBezTo>
                <a:cubicBezTo>
                  <a:pt x="3009" y="12987"/>
                  <a:pt x="2577" y="12825"/>
                  <a:pt x="2253" y="12501"/>
                </a:cubicBezTo>
                <a:cubicBezTo>
                  <a:pt x="1605" y="11853"/>
                  <a:pt x="1605" y="10772"/>
                  <a:pt x="2253" y="10124"/>
                </a:cubicBezTo>
                <a:lnTo>
                  <a:pt x="3981" y="8427"/>
                </a:lnTo>
                <a:cubicBezTo>
                  <a:pt x="4284" y="8102"/>
                  <a:pt x="4708" y="7930"/>
                  <a:pt x="5137" y="7930"/>
                </a:cubicBezTo>
                <a:cubicBezTo>
                  <a:pt x="5320" y="7930"/>
                  <a:pt x="5503" y="7961"/>
                  <a:pt x="5679" y="8026"/>
                </a:cubicBezTo>
                <a:lnTo>
                  <a:pt x="5494" y="8242"/>
                </a:lnTo>
                <a:cubicBezTo>
                  <a:pt x="4970" y="8766"/>
                  <a:pt x="5475" y="9511"/>
                  <a:pt x="6046" y="9511"/>
                </a:cubicBezTo>
                <a:cubicBezTo>
                  <a:pt x="6214" y="9511"/>
                  <a:pt x="6388" y="9446"/>
                  <a:pt x="6543" y="9291"/>
                </a:cubicBezTo>
                <a:lnTo>
                  <a:pt x="6728" y="9075"/>
                </a:lnTo>
                <a:lnTo>
                  <a:pt x="6728" y="9075"/>
                </a:lnTo>
                <a:cubicBezTo>
                  <a:pt x="6944" y="9692"/>
                  <a:pt x="6790" y="10340"/>
                  <a:pt x="6327" y="10772"/>
                </a:cubicBezTo>
                <a:lnTo>
                  <a:pt x="5370" y="11760"/>
                </a:lnTo>
                <a:cubicBezTo>
                  <a:pt x="5201" y="11905"/>
                  <a:pt x="5354" y="12126"/>
                  <a:pt x="5517" y="12126"/>
                </a:cubicBezTo>
                <a:cubicBezTo>
                  <a:pt x="5562" y="12126"/>
                  <a:pt x="5608" y="12109"/>
                  <a:pt x="5648" y="12069"/>
                </a:cubicBezTo>
                <a:lnTo>
                  <a:pt x="6636" y="11081"/>
                </a:lnTo>
                <a:cubicBezTo>
                  <a:pt x="7253" y="10464"/>
                  <a:pt x="7407" y="9538"/>
                  <a:pt x="7068" y="8766"/>
                </a:cubicBezTo>
                <a:lnTo>
                  <a:pt x="7531" y="8304"/>
                </a:lnTo>
                <a:lnTo>
                  <a:pt x="7531" y="8304"/>
                </a:lnTo>
                <a:cubicBezTo>
                  <a:pt x="8117" y="9353"/>
                  <a:pt x="7932" y="10680"/>
                  <a:pt x="7068" y="11513"/>
                </a:cubicBezTo>
                <a:lnTo>
                  <a:pt x="5370" y="13211"/>
                </a:lnTo>
                <a:cubicBezTo>
                  <a:pt x="4830" y="13751"/>
                  <a:pt x="4136" y="14021"/>
                  <a:pt x="3441" y="14021"/>
                </a:cubicBezTo>
                <a:cubicBezTo>
                  <a:pt x="2747" y="14021"/>
                  <a:pt x="2053" y="13751"/>
                  <a:pt x="1513" y="13211"/>
                </a:cubicBezTo>
                <a:cubicBezTo>
                  <a:pt x="463" y="12161"/>
                  <a:pt x="463" y="10464"/>
                  <a:pt x="1513" y="9384"/>
                </a:cubicBezTo>
                <a:lnTo>
                  <a:pt x="3241" y="7686"/>
                </a:lnTo>
                <a:cubicBezTo>
                  <a:pt x="3769" y="7158"/>
                  <a:pt x="4469" y="6884"/>
                  <a:pt x="5174" y="6884"/>
                </a:cubicBezTo>
                <a:close/>
                <a:moveTo>
                  <a:pt x="12008" y="0"/>
                </a:moveTo>
                <a:cubicBezTo>
                  <a:pt x="11755" y="0"/>
                  <a:pt x="11706" y="404"/>
                  <a:pt x="11975" y="434"/>
                </a:cubicBezTo>
                <a:cubicBezTo>
                  <a:pt x="14228" y="711"/>
                  <a:pt x="15153" y="3427"/>
                  <a:pt x="13580" y="5032"/>
                </a:cubicBezTo>
                <a:lnTo>
                  <a:pt x="11851" y="6730"/>
                </a:lnTo>
                <a:cubicBezTo>
                  <a:pt x="11323" y="7257"/>
                  <a:pt x="10634" y="7532"/>
                  <a:pt x="9931" y="7532"/>
                </a:cubicBezTo>
                <a:cubicBezTo>
                  <a:pt x="9484" y="7532"/>
                  <a:pt x="9031" y="7421"/>
                  <a:pt x="8611" y="7192"/>
                </a:cubicBezTo>
                <a:lnTo>
                  <a:pt x="9074" y="6730"/>
                </a:lnTo>
                <a:cubicBezTo>
                  <a:pt x="9351" y="6853"/>
                  <a:pt x="9629" y="6915"/>
                  <a:pt x="9938" y="6915"/>
                </a:cubicBezTo>
                <a:cubicBezTo>
                  <a:pt x="10493" y="6915"/>
                  <a:pt x="11018" y="6699"/>
                  <a:pt x="11419" y="6297"/>
                </a:cubicBezTo>
                <a:lnTo>
                  <a:pt x="13147" y="4600"/>
                </a:lnTo>
                <a:cubicBezTo>
                  <a:pt x="14553" y="3076"/>
                  <a:pt x="13201" y="1037"/>
                  <a:pt x="11602" y="1037"/>
                </a:cubicBezTo>
                <a:cubicBezTo>
                  <a:pt x="11130" y="1037"/>
                  <a:pt x="10635" y="1215"/>
                  <a:pt x="10185" y="1637"/>
                </a:cubicBezTo>
                <a:lnTo>
                  <a:pt x="8456" y="3366"/>
                </a:lnTo>
                <a:cubicBezTo>
                  <a:pt x="7839" y="3952"/>
                  <a:pt x="7685" y="4847"/>
                  <a:pt x="7994" y="5649"/>
                </a:cubicBezTo>
                <a:lnTo>
                  <a:pt x="8024" y="5680"/>
                </a:lnTo>
                <a:lnTo>
                  <a:pt x="7561" y="6143"/>
                </a:lnTo>
                <a:cubicBezTo>
                  <a:pt x="6975" y="5094"/>
                  <a:pt x="7160" y="3767"/>
                  <a:pt x="8024" y="2934"/>
                </a:cubicBezTo>
                <a:lnTo>
                  <a:pt x="9753" y="1205"/>
                </a:lnTo>
                <a:cubicBezTo>
                  <a:pt x="10061" y="897"/>
                  <a:pt x="10432" y="650"/>
                  <a:pt x="10864" y="526"/>
                </a:cubicBezTo>
                <a:cubicBezTo>
                  <a:pt x="11092" y="441"/>
                  <a:pt x="11004" y="118"/>
                  <a:pt x="10794" y="118"/>
                </a:cubicBezTo>
                <a:cubicBezTo>
                  <a:pt x="10777" y="118"/>
                  <a:pt x="10759" y="120"/>
                  <a:pt x="10740" y="125"/>
                </a:cubicBezTo>
                <a:cubicBezTo>
                  <a:pt x="10246" y="249"/>
                  <a:pt x="9814" y="526"/>
                  <a:pt x="9444" y="897"/>
                </a:cubicBezTo>
                <a:lnTo>
                  <a:pt x="7716" y="2594"/>
                </a:lnTo>
                <a:cubicBezTo>
                  <a:pt x="6697" y="3613"/>
                  <a:pt x="6512" y="5217"/>
                  <a:pt x="7253" y="6452"/>
                </a:cubicBezTo>
                <a:lnTo>
                  <a:pt x="6790" y="6915"/>
                </a:lnTo>
                <a:cubicBezTo>
                  <a:pt x="6286" y="6612"/>
                  <a:pt x="5720" y="6464"/>
                  <a:pt x="5158" y="6464"/>
                </a:cubicBezTo>
                <a:cubicBezTo>
                  <a:pt x="4343" y="6464"/>
                  <a:pt x="3535" y="6775"/>
                  <a:pt x="2932" y="7378"/>
                </a:cubicBezTo>
                <a:lnTo>
                  <a:pt x="1235" y="9106"/>
                </a:lnTo>
                <a:cubicBezTo>
                  <a:pt x="0" y="10310"/>
                  <a:pt x="0" y="12316"/>
                  <a:pt x="1235" y="13519"/>
                </a:cubicBezTo>
                <a:cubicBezTo>
                  <a:pt x="1837" y="14136"/>
                  <a:pt x="2639" y="14445"/>
                  <a:pt x="3441" y="14445"/>
                </a:cubicBezTo>
                <a:cubicBezTo>
                  <a:pt x="4244" y="14445"/>
                  <a:pt x="5046" y="14136"/>
                  <a:pt x="5648" y="13519"/>
                </a:cubicBezTo>
                <a:lnTo>
                  <a:pt x="7407" y="11791"/>
                </a:lnTo>
                <a:cubicBezTo>
                  <a:pt x="8395" y="10772"/>
                  <a:pt x="8611" y="9198"/>
                  <a:pt x="7870" y="7964"/>
                </a:cubicBezTo>
                <a:lnTo>
                  <a:pt x="8333" y="7501"/>
                </a:lnTo>
                <a:cubicBezTo>
                  <a:pt x="8837" y="7804"/>
                  <a:pt x="9403" y="7952"/>
                  <a:pt x="9965" y="7952"/>
                </a:cubicBezTo>
                <a:cubicBezTo>
                  <a:pt x="10780" y="7952"/>
                  <a:pt x="11588" y="7641"/>
                  <a:pt x="12191" y="7038"/>
                </a:cubicBezTo>
                <a:lnTo>
                  <a:pt x="13919" y="5310"/>
                </a:lnTo>
                <a:cubicBezTo>
                  <a:pt x="15123" y="4106"/>
                  <a:pt x="15123" y="2100"/>
                  <a:pt x="13919" y="897"/>
                </a:cubicBezTo>
                <a:lnTo>
                  <a:pt x="13857" y="897"/>
                </a:lnTo>
                <a:cubicBezTo>
                  <a:pt x="13363" y="403"/>
                  <a:pt x="12746" y="94"/>
                  <a:pt x="12036" y="2"/>
                </a:cubicBezTo>
                <a:cubicBezTo>
                  <a:pt x="12027" y="1"/>
                  <a:pt x="12018" y="0"/>
                  <a:pt x="1200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558" name="Google Shape;12558;p23"/>
          <p:cNvGrpSpPr/>
          <p:nvPr/>
        </p:nvGrpSpPr>
        <p:grpSpPr>
          <a:xfrm>
            <a:off x="9333484" y="3842791"/>
            <a:ext cx="482533" cy="484567"/>
            <a:chOff x="5505525" y="2463200"/>
            <a:chExt cx="361900" cy="363425"/>
          </a:xfrm>
        </p:grpSpPr>
        <p:sp>
          <p:nvSpPr>
            <p:cNvPr id="12559" name="Google Shape;12559;p23"/>
            <p:cNvSpPr/>
            <p:nvPr/>
          </p:nvSpPr>
          <p:spPr>
            <a:xfrm>
              <a:off x="5505525" y="2545775"/>
              <a:ext cx="361900" cy="280850"/>
            </a:xfrm>
            <a:custGeom>
              <a:avLst/>
              <a:gdLst/>
              <a:ahLst/>
              <a:cxnLst/>
              <a:rect l="l" t="t" r="r" b="b"/>
              <a:pathLst>
                <a:path w="14476" h="11234" extrusionOk="0">
                  <a:moveTo>
                    <a:pt x="5834" y="6018"/>
                  </a:moveTo>
                  <a:cubicBezTo>
                    <a:pt x="6019" y="6018"/>
                    <a:pt x="6173" y="6142"/>
                    <a:pt x="6173" y="6327"/>
                  </a:cubicBezTo>
                  <a:cubicBezTo>
                    <a:pt x="6173" y="6537"/>
                    <a:pt x="6002" y="6661"/>
                    <a:pt x="5835" y="6661"/>
                  </a:cubicBezTo>
                  <a:cubicBezTo>
                    <a:pt x="5755" y="6661"/>
                    <a:pt x="5677" y="6633"/>
                    <a:pt x="5618" y="6574"/>
                  </a:cubicBezTo>
                  <a:cubicBezTo>
                    <a:pt x="5402" y="6358"/>
                    <a:pt x="5556" y="6018"/>
                    <a:pt x="5834" y="6018"/>
                  </a:cubicBezTo>
                  <a:close/>
                  <a:moveTo>
                    <a:pt x="8519" y="6018"/>
                  </a:moveTo>
                  <a:cubicBezTo>
                    <a:pt x="8796" y="6018"/>
                    <a:pt x="8951" y="6358"/>
                    <a:pt x="8735" y="6574"/>
                  </a:cubicBezTo>
                  <a:cubicBezTo>
                    <a:pt x="8665" y="6633"/>
                    <a:pt x="8584" y="6661"/>
                    <a:pt x="8504" y="6661"/>
                  </a:cubicBezTo>
                  <a:cubicBezTo>
                    <a:pt x="8336" y="6661"/>
                    <a:pt x="8179" y="6537"/>
                    <a:pt x="8179" y="6327"/>
                  </a:cubicBezTo>
                  <a:cubicBezTo>
                    <a:pt x="8179" y="6142"/>
                    <a:pt x="8334" y="6018"/>
                    <a:pt x="8519" y="6018"/>
                  </a:cubicBezTo>
                  <a:close/>
                  <a:moveTo>
                    <a:pt x="4322" y="2562"/>
                  </a:moveTo>
                  <a:lnTo>
                    <a:pt x="4414" y="3086"/>
                  </a:lnTo>
                  <a:lnTo>
                    <a:pt x="1606" y="3086"/>
                  </a:lnTo>
                  <a:cubicBezTo>
                    <a:pt x="1592" y="3083"/>
                    <a:pt x="1580" y="3082"/>
                    <a:pt x="1567" y="3082"/>
                  </a:cubicBezTo>
                  <a:cubicBezTo>
                    <a:pt x="1463" y="3082"/>
                    <a:pt x="1390" y="3189"/>
                    <a:pt x="1390" y="3272"/>
                  </a:cubicBezTo>
                  <a:lnTo>
                    <a:pt x="1390" y="7561"/>
                  </a:lnTo>
                  <a:cubicBezTo>
                    <a:pt x="1390" y="7700"/>
                    <a:pt x="1498" y="7770"/>
                    <a:pt x="1606" y="7770"/>
                  </a:cubicBezTo>
                  <a:cubicBezTo>
                    <a:pt x="1714" y="7770"/>
                    <a:pt x="1822" y="7700"/>
                    <a:pt x="1822" y="7561"/>
                  </a:cubicBezTo>
                  <a:lnTo>
                    <a:pt x="1822" y="3488"/>
                  </a:lnTo>
                  <a:lnTo>
                    <a:pt x="4538" y="3488"/>
                  </a:lnTo>
                  <a:lnTo>
                    <a:pt x="4723" y="4383"/>
                  </a:lnTo>
                  <a:cubicBezTo>
                    <a:pt x="4784" y="4629"/>
                    <a:pt x="5000" y="4815"/>
                    <a:pt x="5278" y="4845"/>
                  </a:cubicBezTo>
                  <a:lnTo>
                    <a:pt x="9229" y="4845"/>
                  </a:lnTo>
                  <a:lnTo>
                    <a:pt x="9198" y="5000"/>
                  </a:lnTo>
                  <a:cubicBezTo>
                    <a:pt x="9136" y="5339"/>
                    <a:pt x="8858" y="5586"/>
                    <a:pt x="8488" y="5617"/>
                  </a:cubicBezTo>
                  <a:lnTo>
                    <a:pt x="5247" y="5617"/>
                  </a:lnTo>
                  <a:cubicBezTo>
                    <a:pt x="5031" y="5617"/>
                    <a:pt x="4970" y="5926"/>
                    <a:pt x="5186" y="6018"/>
                  </a:cubicBezTo>
                  <a:cubicBezTo>
                    <a:pt x="5124" y="6111"/>
                    <a:pt x="5093" y="6234"/>
                    <a:pt x="5093" y="6358"/>
                  </a:cubicBezTo>
                  <a:cubicBezTo>
                    <a:pt x="5093" y="6714"/>
                    <a:pt x="5382" y="6865"/>
                    <a:pt x="5704" y="6865"/>
                  </a:cubicBezTo>
                  <a:cubicBezTo>
                    <a:pt x="6191" y="6865"/>
                    <a:pt x="6754" y="6520"/>
                    <a:pt x="6513" y="6018"/>
                  </a:cubicBezTo>
                  <a:lnTo>
                    <a:pt x="7840" y="6018"/>
                  </a:lnTo>
                  <a:cubicBezTo>
                    <a:pt x="7581" y="6536"/>
                    <a:pt x="7939" y="7108"/>
                    <a:pt x="8489" y="7108"/>
                  </a:cubicBezTo>
                  <a:cubicBezTo>
                    <a:pt x="8529" y="7108"/>
                    <a:pt x="8570" y="7105"/>
                    <a:pt x="8611" y="7098"/>
                  </a:cubicBezTo>
                  <a:cubicBezTo>
                    <a:pt x="9198" y="7037"/>
                    <a:pt x="9475" y="6327"/>
                    <a:pt x="9074" y="5864"/>
                  </a:cubicBezTo>
                  <a:cubicBezTo>
                    <a:pt x="9352" y="5710"/>
                    <a:pt x="9568" y="5401"/>
                    <a:pt x="9630" y="5092"/>
                  </a:cubicBezTo>
                  <a:lnTo>
                    <a:pt x="9938" y="3488"/>
                  </a:lnTo>
                  <a:lnTo>
                    <a:pt x="12654" y="3488"/>
                  </a:lnTo>
                  <a:lnTo>
                    <a:pt x="12654" y="9444"/>
                  </a:lnTo>
                  <a:lnTo>
                    <a:pt x="1822" y="9413"/>
                  </a:lnTo>
                  <a:lnTo>
                    <a:pt x="1822" y="8611"/>
                  </a:lnTo>
                  <a:cubicBezTo>
                    <a:pt x="1822" y="8472"/>
                    <a:pt x="1714" y="8402"/>
                    <a:pt x="1606" y="8402"/>
                  </a:cubicBezTo>
                  <a:cubicBezTo>
                    <a:pt x="1498" y="8402"/>
                    <a:pt x="1390" y="8472"/>
                    <a:pt x="1390" y="8611"/>
                  </a:cubicBezTo>
                  <a:lnTo>
                    <a:pt x="1390" y="9444"/>
                  </a:lnTo>
                  <a:lnTo>
                    <a:pt x="988" y="9444"/>
                  </a:lnTo>
                  <a:lnTo>
                    <a:pt x="988" y="3302"/>
                  </a:lnTo>
                  <a:cubicBezTo>
                    <a:pt x="988" y="2901"/>
                    <a:pt x="1297" y="2562"/>
                    <a:pt x="1698" y="2562"/>
                  </a:cubicBezTo>
                  <a:close/>
                  <a:moveTo>
                    <a:pt x="12809" y="2531"/>
                  </a:moveTo>
                  <a:cubicBezTo>
                    <a:pt x="13210" y="2531"/>
                    <a:pt x="13518" y="2870"/>
                    <a:pt x="13518" y="3302"/>
                  </a:cubicBezTo>
                  <a:lnTo>
                    <a:pt x="13518" y="9475"/>
                  </a:lnTo>
                  <a:lnTo>
                    <a:pt x="13086" y="9413"/>
                  </a:lnTo>
                  <a:lnTo>
                    <a:pt x="13086" y="3241"/>
                  </a:lnTo>
                  <a:cubicBezTo>
                    <a:pt x="13086" y="3117"/>
                    <a:pt x="12994" y="3025"/>
                    <a:pt x="12870" y="3025"/>
                  </a:cubicBezTo>
                  <a:lnTo>
                    <a:pt x="10000" y="3025"/>
                  </a:lnTo>
                  <a:lnTo>
                    <a:pt x="10093" y="2531"/>
                  </a:lnTo>
                  <a:close/>
                  <a:moveTo>
                    <a:pt x="7963" y="9845"/>
                  </a:moveTo>
                  <a:cubicBezTo>
                    <a:pt x="7963" y="9999"/>
                    <a:pt x="7840" y="10123"/>
                    <a:pt x="7685" y="10123"/>
                  </a:cubicBezTo>
                  <a:lnTo>
                    <a:pt x="6790" y="10123"/>
                  </a:lnTo>
                  <a:cubicBezTo>
                    <a:pt x="6636" y="10123"/>
                    <a:pt x="6544" y="9999"/>
                    <a:pt x="6544" y="9845"/>
                  </a:cubicBezTo>
                  <a:close/>
                  <a:moveTo>
                    <a:pt x="10741" y="0"/>
                  </a:moveTo>
                  <a:cubicBezTo>
                    <a:pt x="10401" y="31"/>
                    <a:pt x="10093" y="278"/>
                    <a:pt x="10000" y="617"/>
                  </a:cubicBezTo>
                  <a:lnTo>
                    <a:pt x="9877" y="1389"/>
                  </a:lnTo>
                  <a:lnTo>
                    <a:pt x="7932" y="1389"/>
                  </a:lnTo>
                  <a:cubicBezTo>
                    <a:pt x="7655" y="1389"/>
                    <a:pt x="7655" y="1821"/>
                    <a:pt x="7932" y="1821"/>
                  </a:cubicBezTo>
                  <a:lnTo>
                    <a:pt x="9784" y="1821"/>
                  </a:lnTo>
                  <a:lnTo>
                    <a:pt x="9290" y="4413"/>
                  </a:lnTo>
                  <a:lnTo>
                    <a:pt x="5278" y="4413"/>
                  </a:lnTo>
                  <a:cubicBezTo>
                    <a:pt x="5186" y="4413"/>
                    <a:pt x="5124" y="4352"/>
                    <a:pt x="5124" y="4290"/>
                  </a:cubicBezTo>
                  <a:lnTo>
                    <a:pt x="4661" y="2006"/>
                  </a:lnTo>
                  <a:cubicBezTo>
                    <a:pt x="4630" y="1914"/>
                    <a:pt x="4692" y="1821"/>
                    <a:pt x="4815" y="1821"/>
                  </a:cubicBezTo>
                  <a:lnTo>
                    <a:pt x="6605" y="1821"/>
                  </a:lnTo>
                  <a:cubicBezTo>
                    <a:pt x="6914" y="1821"/>
                    <a:pt x="6914" y="1389"/>
                    <a:pt x="6605" y="1389"/>
                  </a:cubicBezTo>
                  <a:lnTo>
                    <a:pt x="4815" y="1389"/>
                  </a:lnTo>
                  <a:cubicBezTo>
                    <a:pt x="4445" y="1389"/>
                    <a:pt x="4167" y="1728"/>
                    <a:pt x="4229" y="2099"/>
                  </a:cubicBezTo>
                  <a:lnTo>
                    <a:pt x="4229" y="2130"/>
                  </a:lnTo>
                  <a:lnTo>
                    <a:pt x="1698" y="2130"/>
                  </a:lnTo>
                  <a:cubicBezTo>
                    <a:pt x="1050" y="2130"/>
                    <a:pt x="556" y="2654"/>
                    <a:pt x="556" y="3302"/>
                  </a:cubicBezTo>
                  <a:lnTo>
                    <a:pt x="556" y="9475"/>
                  </a:lnTo>
                  <a:lnTo>
                    <a:pt x="217" y="9475"/>
                  </a:lnTo>
                  <a:cubicBezTo>
                    <a:pt x="93" y="9475"/>
                    <a:pt x="1" y="9567"/>
                    <a:pt x="1" y="9660"/>
                  </a:cubicBezTo>
                  <a:lnTo>
                    <a:pt x="1" y="10185"/>
                  </a:lnTo>
                  <a:cubicBezTo>
                    <a:pt x="1" y="10771"/>
                    <a:pt x="464" y="11234"/>
                    <a:pt x="1050" y="11234"/>
                  </a:cubicBezTo>
                  <a:lnTo>
                    <a:pt x="11543" y="11234"/>
                  </a:lnTo>
                  <a:cubicBezTo>
                    <a:pt x="11852" y="11234"/>
                    <a:pt x="11852" y="10833"/>
                    <a:pt x="11543" y="10833"/>
                  </a:cubicBezTo>
                  <a:lnTo>
                    <a:pt x="1050" y="10833"/>
                  </a:lnTo>
                  <a:cubicBezTo>
                    <a:pt x="711" y="10802"/>
                    <a:pt x="433" y="10524"/>
                    <a:pt x="433" y="10185"/>
                  </a:cubicBezTo>
                  <a:lnTo>
                    <a:pt x="433" y="9845"/>
                  </a:lnTo>
                  <a:lnTo>
                    <a:pt x="6111" y="9845"/>
                  </a:lnTo>
                  <a:cubicBezTo>
                    <a:pt x="6111" y="10215"/>
                    <a:pt x="6420" y="10524"/>
                    <a:pt x="6790" y="10524"/>
                  </a:cubicBezTo>
                  <a:lnTo>
                    <a:pt x="7685" y="10524"/>
                  </a:lnTo>
                  <a:cubicBezTo>
                    <a:pt x="7703" y="10525"/>
                    <a:pt x="7720" y="10526"/>
                    <a:pt x="7736" y="10526"/>
                  </a:cubicBezTo>
                  <a:cubicBezTo>
                    <a:pt x="8084" y="10526"/>
                    <a:pt x="8364" y="10228"/>
                    <a:pt x="8364" y="9845"/>
                  </a:cubicBezTo>
                  <a:lnTo>
                    <a:pt x="14074" y="9845"/>
                  </a:lnTo>
                  <a:lnTo>
                    <a:pt x="14074" y="10154"/>
                  </a:lnTo>
                  <a:cubicBezTo>
                    <a:pt x="14074" y="10493"/>
                    <a:pt x="13765" y="10802"/>
                    <a:pt x="13426" y="10802"/>
                  </a:cubicBezTo>
                  <a:lnTo>
                    <a:pt x="12685" y="10802"/>
                  </a:lnTo>
                  <a:cubicBezTo>
                    <a:pt x="12407" y="10802"/>
                    <a:pt x="12407" y="11203"/>
                    <a:pt x="12685" y="11203"/>
                  </a:cubicBezTo>
                  <a:lnTo>
                    <a:pt x="13426" y="11203"/>
                  </a:lnTo>
                  <a:cubicBezTo>
                    <a:pt x="14012" y="11203"/>
                    <a:pt x="14475" y="10740"/>
                    <a:pt x="14475" y="10154"/>
                  </a:cubicBezTo>
                  <a:lnTo>
                    <a:pt x="14475" y="9660"/>
                  </a:lnTo>
                  <a:cubicBezTo>
                    <a:pt x="14475" y="9536"/>
                    <a:pt x="14382" y="9444"/>
                    <a:pt x="14259" y="9444"/>
                  </a:cubicBezTo>
                  <a:lnTo>
                    <a:pt x="13920" y="9444"/>
                  </a:lnTo>
                  <a:lnTo>
                    <a:pt x="13920" y="3302"/>
                  </a:lnTo>
                  <a:cubicBezTo>
                    <a:pt x="13920" y="2654"/>
                    <a:pt x="13426" y="2130"/>
                    <a:pt x="12778" y="2130"/>
                  </a:cubicBezTo>
                  <a:lnTo>
                    <a:pt x="10154" y="2130"/>
                  </a:lnTo>
                  <a:cubicBezTo>
                    <a:pt x="10247" y="1667"/>
                    <a:pt x="10340" y="1173"/>
                    <a:pt x="10432" y="710"/>
                  </a:cubicBezTo>
                  <a:cubicBezTo>
                    <a:pt x="10463" y="556"/>
                    <a:pt x="10586" y="432"/>
                    <a:pt x="10741" y="432"/>
                  </a:cubicBezTo>
                  <a:lnTo>
                    <a:pt x="11049" y="432"/>
                  </a:lnTo>
                  <a:cubicBezTo>
                    <a:pt x="11327" y="432"/>
                    <a:pt x="11327" y="0"/>
                    <a:pt x="1104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60" name="Google Shape;12560;p23"/>
            <p:cNvSpPr/>
            <p:nvPr/>
          </p:nvSpPr>
          <p:spPr>
            <a:xfrm>
              <a:off x="5642100" y="2463200"/>
              <a:ext cx="89525" cy="109025"/>
            </a:xfrm>
            <a:custGeom>
              <a:avLst/>
              <a:gdLst/>
              <a:ahLst/>
              <a:cxnLst/>
              <a:rect l="l" t="t" r="r" b="b"/>
              <a:pathLst>
                <a:path w="3581" h="4361" extrusionOk="0">
                  <a:moveTo>
                    <a:pt x="1790" y="472"/>
                  </a:moveTo>
                  <a:cubicBezTo>
                    <a:pt x="1898" y="472"/>
                    <a:pt x="2006" y="541"/>
                    <a:pt x="2006" y="680"/>
                  </a:cubicBezTo>
                  <a:lnTo>
                    <a:pt x="2006" y="2717"/>
                  </a:lnTo>
                  <a:cubicBezTo>
                    <a:pt x="2006" y="2844"/>
                    <a:pt x="2108" y="2927"/>
                    <a:pt x="2212" y="2927"/>
                  </a:cubicBezTo>
                  <a:cubicBezTo>
                    <a:pt x="2259" y="2927"/>
                    <a:pt x="2307" y="2910"/>
                    <a:pt x="2346" y="2871"/>
                  </a:cubicBezTo>
                  <a:lnTo>
                    <a:pt x="2747" y="2470"/>
                  </a:lnTo>
                  <a:cubicBezTo>
                    <a:pt x="2793" y="2409"/>
                    <a:pt x="2848" y="2384"/>
                    <a:pt x="2902" y="2384"/>
                  </a:cubicBezTo>
                  <a:cubicBezTo>
                    <a:pt x="3066" y="2384"/>
                    <a:pt x="3218" y="2616"/>
                    <a:pt x="3056" y="2779"/>
                  </a:cubicBezTo>
                  <a:cubicBezTo>
                    <a:pt x="2840" y="2964"/>
                    <a:pt x="1945" y="3890"/>
                    <a:pt x="1945" y="3890"/>
                  </a:cubicBezTo>
                  <a:cubicBezTo>
                    <a:pt x="1898" y="3920"/>
                    <a:pt x="1844" y="3936"/>
                    <a:pt x="1790" y="3936"/>
                  </a:cubicBezTo>
                  <a:cubicBezTo>
                    <a:pt x="1736" y="3936"/>
                    <a:pt x="1682" y="3920"/>
                    <a:pt x="1636" y="3890"/>
                  </a:cubicBezTo>
                  <a:lnTo>
                    <a:pt x="525" y="2779"/>
                  </a:lnTo>
                  <a:cubicBezTo>
                    <a:pt x="380" y="2634"/>
                    <a:pt x="538" y="2413"/>
                    <a:pt x="702" y="2413"/>
                  </a:cubicBezTo>
                  <a:cubicBezTo>
                    <a:pt x="748" y="2413"/>
                    <a:pt x="793" y="2430"/>
                    <a:pt x="834" y="2470"/>
                  </a:cubicBezTo>
                  <a:lnTo>
                    <a:pt x="1204" y="2871"/>
                  </a:lnTo>
                  <a:cubicBezTo>
                    <a:pt x="1243" y="2910"/>
                    <a:pt x="1294" y="2927"/>
                    <a:pt x="1345" y="2927"/>
                  </a:cubicBezTo>
                  <a:cubicBezTo>
                    <a:pt x="1458" y="2927"/>
                    <a:pt x="1574" y="2844"/>
                    <a:pt x="1574" y="2717"/>
                  </a:cubicBezTo>
                  <a:lnTo>
                    <a:pt x="1574" y="680"/>
                  </a:lnTo>
                  <a:cubicBezTo>
                    <a:pt x="1574" y="541"/>
                    <a:pt x="1682" y="472"/>
                    <a:pt x="1790" y="472"/>
                  </a:cubicBezTo>
                  <a:close/>
                  <a:moveTo>
                    <a:pt x="1775" y="1"/>
                  </a:moveTo>
                  <a:cubicBezTo>
                    <a:pt x="1459" y="1"/>
                    <a:pt x="1142" y="217"/>
                    <a:pt x="1142" y="649"/>
                  </a:cubicBezTo>
                  <a:lnTo>
                    <a:pt x="1142" y="2192"/>
                  </a:lnTo>
                  <a:lnTo>
                    <a:pt x="1111" y="2161"/>
                  </a:lnTo>
                  <a:cubicBezTo>
                    <a:pt x="983" y="2033"/>
                    <a:pt x="811" y="1968"/>
                    <a:pt x="633" y="1968"/>
                  </a:cubicBezTo>
                  <a:cubicBezTo>
                    <a:pt x="597" y="1968"/>
                    <a:pt x="561" y="1971"/>
                    <a:pt x="525" y="1976"/>
                  </a:cubicBezTo>
                  <a:cubicBezTo>
                    <a:pt x="309" y="2038"/>
                    <a:pt x="124" y="2223"/>
                    <a:pt x="62" y="2470"/>
                  </a:cubicBezTo>
                  <a:cubicBezTo>
                    <a:pt x="0" y="2686"/>
                    <a:pt x="62" y="2902"/>
                    <a:pt x="216" y="3056"/>
                  </a:cubicBezTo>
                  <a:lnTo>
                    <a:pt x="1327" y="4198"/>
                  </a:lnTo>
                  <a:cubicBezTo>
                    <a:pt x="1451" y="4306"/>
                    <a:pt x="1613" y="4360"/>
                    <a:pt x="1775" y="4360"/>
                  </a:cubicBezTo>
                  <a:cubicBezTo>
                    <a:pt x="1937" y="4360"/>
                    <a:pt x="2099" y="4306"/>
                    <a:pt x="2222" y="4198"/>
                  </a:cubicBezTo>
                  <a:lnTo>
                    <a:pt x="3333" y="3087"/>
                  </a:lnTo>
                  <a:cubicBezTo>
                    <a:pt x="3580" y="2809"/>
                    <a:pt x="3580" y="2439"/>
                    <a:pt x="3333" y="2192"/>
                  </a:cubicBezTo>
                  <a:cubicBezTo>
                    <a:pt x="3210" y="2069"/>
                    <a:pt x="3056" y="2007"/>
                    <a:pt x="2871" y="2007"/>
                  </a:cubicBezTo>
                  <a:cubicBezTo>
                    <a:pt x="2716" y="2007"/>
                    <a:pt x="2562" y="2069"/>
                    <a:pt x="2438" y="2192"/>
                  </a:cubicBezTo>
                  <a:lnTo>
                    <a:pt x="2408" y="2192"/>
                  </a:lnTo>
                  <a:lnTo>
                    <a:pt x="2408" y="649"/>
                  </a:lnTo>
                  <a:cubicBezTo>
                    <a:pt x="2408" y="217"/>
                    <a:pt x="2091" y="1"/>
                    <a:pt x="177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61" name="Google Shape;12561;p23"/>
            <p:cNvSpPr/>
            <p:nvPr/>
          </p:nvSpPr>
          <p:spPr>
            <a:xfrm>
              <a:off x="5573425" y="2744825"/>
              <a:ext cx="226100" cy="10050"/>
            </a:xfrm>
            <a:custGeom>
              <a:avLst/>
              <a:gdLst/>
              <a:ahLst/>
              <a:cxnLst/>
              <a:rect l="l" t="t" r="r" b="b"/>
              <a:pathLst>
                <a:path w="9044" h="402" extrusionOk="0">
                  <a:moveTo>
                    <a:pt x="309" y="1"/>
                  </a:moveTo>
                  <a:cubicBezTo>
                    <a:pt x="1" y="1"/>
                    <a:pt x="1" y="402"/>
                    <a:pt x="309" y="402"/>
                  </a:cubicBezTo>
                  <a:lnTo>
                    <a:pt x="8765" y="402"/>
                  </a:lnTo>
                  <a:cubicBezTo>
                    <a:pt x="9043" y="402"/>
                    <a:pt x="9043" y="1"/>
                    <a:pt x="876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62" name="Google Shape;12562;p23"/>
          <p:cNvGrpSpPr/>
          <p:nvPr/>
        </p:nvGrpSpPr>
        <p:grpSpPr>
          <a:xfrm>
            <a:off x="10336876" y="3843307"/>
            <a:ext cx="399200" cy="483533"/>
            <a:chOff x="6260100" y="4141325"/>
            <a:chExt cx="299400" cy="362650"/>
          </a:xfrm>
        </p:grpSpPr>
        <p:sp>
          <p:nvSpPr>
            <p:cNvPr id="12563" name="Google Shape;12563;p23"/>
            <p:cNvSpPr/>
            <p:nvPr/>
          </p:nvSpPr>
          <p:spPr>
            <a:xfrm>
              <a:off x="6260100" y="4141325"/>
              <a:ext cx="299400" cy="362650"/>
            </a:xfrm>
            <a:custGeom>
              <a:avLst/>
              <a:gdLst/>
              <a:ahLst/>
              <a:cxnLst/>
              <a:rect l="l" t="t" r="r" b="b"/>
              <a:pathLst>
                <a:path w="11976" h="14506" extrusionOk="0">
                  <a:moveTo>
                    <a:pt x="8796" y="10956"/>
                  </a:moveTo>
                  <a:lnTo>
                    <a:pt x="8796" y="11419"/>
                  </a:lnTo>
                  <a:lnTo>
                    <a:pt x="4908" y="11419"/>
                  </a:lnTo>
                  <a:lnTo>
                    <a:pt x="4908" y="10956"/>
                  </a:lnTo>
                  <a:close/>
                  <a:moveTo>
                    <a:pt x="8796" y="11851"/>
                  </a:moveTo>
                  <a:lnTo>
                    <a:pt x="8796" y="12222"/>
                  </a:lnTo>
                  <a:lnTo>
                    <a:pt x="4908" y="12222"/>
                  </a:lnTo>
                  <a:lnTo>
                    <a:pt x="4908" y="11851"/>
                  </a:lnTo>
                  <a:close/>
                  <a:moveTo>
                    <a:pt x="8796" y="12654"/>
                  </a:moveTo>
                  <a:lnTo>
                    <a:pt x="8796" y="12931"/>
                  </a:lnTo>
                  <a:cubicBezTo>
                    <a:pt x="8796" y="13055"/>
                    <a:pt x="8673" y="13148"/>
                    <a:pt x="8580" y="13148"/>
                  </a:cubicBezTo>
                  <a:lnTo>
                    <a:pt x="6451" y="13148"/>
                  </a:lnTo>
                  <a:cubicBezTo>
                    <a:pt x="6204" y="13178"/>
                    <a:pt x="6204" y="13549"/>
                    <a:pt x="6451" y="13580"/>
                  </a:cubicBezTo>
                  <a:lnTo>
                    <a:pt x="8333" y="13580"/>
                  </a:lnTo>
                  <a:cubicBezTo>
                    <a:pt x="8241" y="13857"/>
                    <a:pt x="7994" y="14043"/>
                    <a:pt x="7685" y="14043"/>
                  </a:cubicBezTo>
                  <a:lnTo>
                    <a:pt x="6019" y="14043"/>
                  </a:lnTo>
                  <a:cubicBezTo>
                    <a:pt x="5710" y="14043"/>
                    <a:pt x="5463" y="13857"/>
                    <a:pt x="5371" y="13580"/>
                  </a:cubicBezTo>
                  <a:cubicBezTo>
                    <a:pt x="5618" y="13549"/>
                    <a:pt x="5618" y="13178"/>
                    <a:pt x="5371" y="13148"/>
                  </a:cubicBezTo>
                  <a:lnTo>
                    <a:pt x="5093" y="13148"/>
                  </a:lnTo>
                  <a:cubicBezTo>
                    <a:pt x="4970" y="13148"/>
                    <a:pt x="4877" y="13055"/>
                    <a:pt x="4877" y="12931"/>
                  </a:cubicBezTo>
                  <a:lnTo>
                    <a:pt x="4877" y="12654"/>
                  </a:lnTo>
                  <a:close/>
                  <a:moveTo>
                    <a:pt x="6852" y="0"/>
                  </a:moveTo>
                  <a:cubicBezTo>
                    <a:pt x="2315" y="0"/>
                    <a:pt x="1" y="5401"/>
                    <a:pt x="3118" y="8673"/>
                  </a:cubicBezTo>
                  <a:cubicBezTo>
                    <a:pt x="3396" y="8950"/>
                    <a:pt x="3550" y="9352"/>
                    <a:pt x="3550" y="9753"/>
                  </a:cubicBezTo>
                  <a:lnTo>
                    <a:pt x="3550" y="9784"/>
                  </a:lnTo>
                  <a:cubicBezTo>
                    <a:pt x="3519" y="10339"/>
                    <a:pt x="3920" y="10802"/>
                    <a:pt x="4476" y="10925"/>
                  </a:cubicBezTo>
                  <a:lnTo>
                    <a:pt x="4476" y="11450"/>
                  </a:lnTo>
                  <a:cubicBezTo>
                    <a:pt x="4468" y="11449"/>
                    <a:pt x="4461" y="11449"/>
                    <a:pt x="4454" y="11449"/>
                  </a:cubicBezTo>
                  <a:cubicBezTo>
                    <a:pt x="4236" y="11449"/>
                    <a:pt x="4236" y="11884"/>
                    <a:pt x="4454" y="11884"/>
                  </a:cubicBezTo>
                  <a:cubicBezTo>
                    <a:pt x="4461" y="11884"/>
                    <a:pt x="4468" y="11883"/>
                    <a:pt x="4476" y="11882"/>
                  </a:cubicBezTo>
                  <a:lnTo>
                    <a:pt x="4476" y="12253"/>
                  </a:lnTo>
                  <a:cubicBezTo>
                    <a:pt x="4468" y="12252"/>
                    <a:pt x="4461" y="12251"/>
                    <a:pt x="4454" y="12251"/>
                  </a:cubicBezTo>
                  <a:cubicBezTo>
                    <a:pt x="4236" y="12251"/>
                    <a:pt x="4236" y="12686"/>
                    <a:pt x="4454" y="12686"/>
                  </a:cubicBezTo>
                  <a:cubicBezTo>
                    <a:pt x="4461" y="12686"/>
                    <a:pt x="4468" y="12686"/>
                    <a:pt x="4476" y="12685"/>
                  </a:cubicBezTo>
                  <a:lnTo>
                    <a:pt x="4476" y="12962"/>
                  </a:lnTo>
                  <a:cubicBezTo>
                    <a:pt x="4476" y="13240"/>
                    <a:pt x="4661" y="13487"/>
                    <a:pt x="4939" y="13580"/>
                  </a:cubicBezTo>
                  <a:cubicBezTo>
                    <a:pt x="5031" y="14104"/>
                    <a:pt x="5463" y="14505"/>
                    <a:pt x="6019" y="14505"/>
                  </a:cubicBezTo>
                  <a:lnTo>
                    <a:pt x="7685" y="14505"/>
                  </a:lnTo>
                  <a:cubicBezTo>
                    <a:pt x="8210" y="14505"/>
                    <a:pt x="8673" y="14104"/>
                    <a:pt x="8735" y="13580"/>
                  </a:cubicBezTo>
                  <a:cubicBezTo>
                    <a:pt x="9012" y="13487"/>
                    <a:pt x="9198" y="13240"/>
                    <a:pt x="9198" y="12962"/>
                  </a:cubicBezTo>
                  <a:lnTo>
                    <a:pt x="9198" y="12685"/>
                  </a:lnTo>
                  <a:lnTo>
                    <a:pt x="9228" y="12685"/>
                  </a:lnTo>
                  <a:cubicBezTo>
                    <a:pt x="9475" y="12654"/>
                    <a:pt x="9475" y="12283"/>
                    <a:pt x="9228" y="12253"/>
                  </a:cubicBezTo>
                  <a:lnTo>
                    <a:pt x="9198" y="12253"/>
                  </a:lnTo>
                  <a:lnTo>
                    <a:pt x="9198" y="11882"/>
                  </a:lnTo>
                  <a:lnTo>
                    <a:pt x="9228" y="11882"/>
                  </a:lnTo>
                  <a:cubicBezTo>
                    <a:pt x="9475" y="11820"/>
                    <a:pt x="9475" y="11481"/>
                    <a:pt x="9228" y="11450"/>
                  </a:cubicBezTo>
                  <a:lnTo>
                    <a:pt x="9198" y="11450"/>
                  </a:lnTo>
                  <a:lnTo>
                    <a:pt x="9198" y="10925"/>
                  </a:lnTo>
                  <a:cubicBezTo>
                    <a:pt x="9753" y="10833"/>
                    <a:pt x="10154" y="10339"/>
                    <a:pt x="10154" y="9784"/>
                  </a:cubicBezTo>
                  <a:lnTo>
                    <a:pt x="10154" y="9753"/>
                  </a:lnTo>
                  <a:cubicBezTo>
                    <a:pt x="10154" y="9352"/>
                    <a:pt x="10309" y="8950"/>
                    <a:pt x="10586" y="8673"/>
                  </a:cubicBezTo>
                  <a:cubicBezTo>
                    <a:pt x="11481" y="7716"/>
                    <a:pt x="11975" y="6450"/>
                    <a:pt x="11975" y="5123"/>
                  </a:cubicBezTo>
                  <a:cubicBezTo>
                    <a:pt x="11975" y="3920"/>
                    <a:pt x="11543" y="2747"/>
                    <a:pt x="10772" y="1821"/>
                  </a:cubicBezTo>
                  <a:cubicBezTo>
                    <a:pt x="10726" y="1775"/>
                    <a:pt x="10673" y="1756"/>
                    <a:pt x="10621" y="1756"/>
                  </a:cubicBezTo>
                  <a:cubicBezTo>
                    <a:pt x="10462" y="1756"/>
                    <a:pt x="10316" y="1936"/>
                    <a:pt x="10432" y="2099"/>
                  </a:cubicBezTo>
                  <a:cubicBezTo>
                    <a:pt x="11975" y="3920"/>
                    <a:pt x="11913" y="6636"/>
                    <a:pt x="10247" y="8364"/>
                  </a:cubicBezTo>
                  <a:cubicBezTo>
                    <a:pt x="9877" y="8734"/>
                    <a:pt x="9691" y="9228"/>
                    <a:pt x="9691" y="9753"/>
                  </a:cubicBezTo>
                  <a:cubicBezTo>
                    <a:pt x="9691" y="10154"/>
                    <a:pt x="9383" y="10493"/>
                    <a:pt x="8951" y="10493"/>
                  </a:cubicBezTo>
                  <a:lnTo>
                    <a:pt x="4723" y="10493"/>
                  </a:lnTo>
                  <a:cubicBezTo>
                    <a:pt x="4291" y="10493"/>
                    <a:pt x="3951" y="10154"/>
                    <a:pt x="3951" y="9753"/>
                  </a:cubicBezTo>
                  <a:cubicBezTo>
                    <a:pt x="3982" y="9228"/>
                    <a:pt x="3797" y="8734"/>
                    <a:pt x="3426" y="8364"/>
                  </a:cubicBezTo>
                  <a:cubicBezTo>
                    <a:pt x="1729" y="6574"/>
                    <a:pt x="1729" y="3766"/>
                    <a:pt x="3396" y="1945"/>
                  </a:cubicBezTo>
                  <a:cubicBezTo>
                    <a:pt x="4317" y="938"/>
                    <a:pt x="5586" y="422"/>
                    <a:pt x="6861" y="422"/>
                  </a:cubicBezTo>
                  <a:cubicBezTo>
                    <a:pt x="7893" y="422"/>
                    <a:pt x="8928" y="761"/>
                    <a:pt x="9784" y="1451"/>
                  </a:cubicBezTo>
                  <a:cubicBezTo>
                    <a:pt x="9825" y="1480"/>
                    <a:pt x="9867" y="1493"/>
                    <a:pt x="9907" y="1493"/>
                  </a:cubicBezTo>
                  <a:cubicBezTo>
                    <a:pt x="10078" y="1493"/>
                    <a:pt x="10212" y="1262"/>
                    <a:pt x="10062" y="1111"/>
                  </a:cubicBezTo>
                  <a:cubicBezTo>
                    <a:pt x="9167" y="402"/>
                    <a:pt x="8056" y="0"/>
                    <a:pt x="691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564" name="Google Shape;12564;p23"/>
            <p:cNvGrpSpPr/>
            <p:nvPr/>
          </p:nvGrpSpPr>
          <p:grpSpPr>
            <a:xfrm>
              <a:off x="6355250" y="4215575"/>
              <a:ext cx="152075" cy="146425"/>
              <a:chOff x="6355250" y="4215575"/>
              <a:chExt cx="152075" cy="146425"/>
            </a:xfrm>
          </p:grpSpPr>
          <p:sp>
            <p:nvSpPr>
              <p:cNvPr id="12565" name="Google Shape;12565;p23"/>
              <p:cNvSpPr/>
              <p:nvPr/>
            </p:nvSpPr>
            <p:spPr>
              <a:xfrm>
                <a:off x="6368900" y="4215575"/>
                <a:ext cx="125000" cy="124075"/>
              </a:xfrm>
              <a:custGeom>
                <a:avLst/>
                <a:gdLst/>
                <a:ahLst/>
                <a:cxnLst/>
                <a:rect l="l" t="t" r="r" b="b"/>
                <a:pathLst>
                  <a:path w="5000" h="4963" extrusionOk="0">
                    <a:moveTo>
                      <a:pt x="2531" y="703"/>
                    </a:moveTo>
                    <a:lnTo>
                      <a:pt x="3025" y="1783"/>
                    </a:lnTo>
                    <a:cubicBezTo>
                      <a:pt x="3056" y="1845"/>
                      <a:pt x="3117" y="1907"/>
                      <a:pt x="3179" y="1907"/>
                    </a:cubicBezTo>
                    <a:lnTo>
                      <a:pt x="4352" y="2092"/>
                    </a:lnTo>
                    <a:lnTo>
                      <a:pt x="3488" y="2956"/>
                    </a:lnTo>
                    <a:cubicBezTo>
                      <a:pt x="3457" y="2987"/>
                      <a:pt x="3426" y="3079"/>
                      <a:pt x="3426" y="3141"/>
                    </a:cubicBezTo>
                    <a:lnTo>
                      <a:pt x="3642" y="4345"/>
                    </a:lnTo>
                    <a:lnTo>
                      <a:pt x="2624" y="3789"/>
                    </a:lnTo>
                    <a:cubicBezTo>
                      <a:pt x="2593" y="3758"/>
                      <a:pt x="2554" y="3743"/>
                      <a:pt x="2516" y="3743"/>
                    </a:cubicBezTo>
                    <a:cubicBezTo>
                      <a:pt x="2477" y="3743"/>
                      <a:pt x="2438" y="3758"/>
                      <a:pt x="2407" y="3789"/>
                    </a:cubicBezTo>
                    <a:lnTo>
                      <a:pt x="1420" y="4345"/>
                    </a:lnTo>
                    <a:lnTo>
                      <a:pt x="1605" y="3141"/>
                    </a:lnTo>
                    <a:cubicBezTo>
                      <a:pt x="1605" y="3079"/>
                      <a:pt x="1574" y="2987"/>
                      <a:pt x="1543" y="2956"/>
                    </a:cubicBezTo>
                    <a:lnTo>
                      <a:pt x="710" y="2092"/>
                    </a:lnTo>
                    <a:lnTo>
                      <a:pt x="1852" y="1907"/>
                    </a:lnTo>
                    <a:cubicBezTo>
                      <a:pt x="1945" y="1876"/>
                      <a:pt x="1975" y="1845"/>
                      <a:pt x="2006" y="1783"/>
                    </a:cubicBezTo>
                    <a:lnTo>
                      <a:pt x="2531" y="703"/>
                    </a:lnTo>
                    <a:close/>
                    <a:moveTo>
                      <a:pt x="2516" y="1"/>
                    </a:moveTo>
                    <a:cubicBezTo>
                      <a:pt x="2438" y="1"/>
                      <a:pt x="2361" y="39"/>
                      <a:pt x="2315" y="117"/>
                    </a:cubicBezTo>
                    <a:lnTo>
                      <a:pt x="1667" y="1505"/>
                    </a:lnTo>
                    <a:lnTo>
                      <a:pt x="216" y="1721"/>
                    </a:lnTo>
                    <a:cubicBezTo>
                      <a:pt x="62" y="1752"/>
                      <a:pt x="0" y="1968"/>
                      <a:pt x="124" y="2092"/>
                    </a:cubicBezTo>
                    <a:lnTo>
                      <a:pt x="1173" y="3172"/>
                    </a:lnTo>
                    <a:lnTo>
                      <a:pt x="926" y="4715"/>
                    </a:lnTo>
                    <a:cubicBezTo>
                      <a:pt x="902" y="4857"/>
                      <a:pt x="1006" y="4962"/>
                      <a:pt x="1125" y="4962"/>
                    </a:cubicBezTo>
                    <a:cubicBezTo>
                      <a:pt x="1161" y="4962"/>
                      <a:pt x="1199" y="4953"/>
                      <a:pt x="1235" y="4931"/>
                    </a:cubicBezTo>
                    <a:lnTo>
                      <a:pt x="2531" y="4221"/>
                    </a:lnTo>
                    <a:lnTo>
                      <a:pt x="3827" y="4931"/>
                    </a:lnTo>
                    <a:cubicBezTo>
                      <a:pt x="3863" y="4953"/>
                      <a:pt x="3899" y="4962"/>
                      <a:pt x="3933" y="4962"/>
                    </a:cubicBezTo>
                    <a:cubicBezTo>
                      <a:pt x="4045" y="4962"/>
                      <a:pt x="4136" y="4857"/>
                      <a:pt x="4136" y="4715"/>
                    </a:cubicBezTo>
                    <a:lnTo>
                      <a:pt x="3889" y="3172"/>
                    </a:lnTo>
                    <a:lnTo>
                      <a:pt x="4938" y="2092"/>
                    </a:lnTo>
                    <a:cubicBezTo>
                      <a:pt x="5000" y="2030"/>
                      <a:pt x="5000" y="1937"/>
                      <a:pt x="4969" y="1876"/>
                    </a:cubicBezTo>
                    <a:cubicBezTo>
                      <a:pt x="4969" y="1783"/>
                      <a:pt x="4876" y="1752"/>
                      <a:pt x="4815" y="1721"/>
                    </a:cubicBezTo>
                    <a:lnTo>
                      <a:pt x="3364" y="1505"/>
                    </a:lnTo>
                    <a:lnTo>
                      <a:pt x="2716" y="117"/>
                    </a:lnTo>
                    <a:cubicBezTo>
                      <a:pt x="2670" y="39"/>
                      <a:pt x="2593" y="1"/>
                      <a:pt x="251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66" name="Google Shape;12566;p23"/>
              <p:cNvSpPr/>
              <p:nvPr/>
            </p:nvSpPr>
            <p:spPr>
              <a:xfrm>
                <a:off x="6426750" y="4338075"/>
                <a:ext cx="10825" cy="23925"/>
              </a:xfrm>
              <a:custGeom>
                <a:avLst/>
                <a:gdLst/>
                <a:ahLst/>
                <a:cxnLst/>
                <a:rect l="l" t="t" r="r" b="b"/>
                <a:pathLst>
                  <a:path w="433" h="957" extrusionOk="0">
                    <a:moveTo>
                      <a:pt x="205" y="0"/>
                    </a:moveTo>
                    <a:cubicBezTo>
                      <a:pt x="109" y="0"/>
                      <a:pt x="16" y="62"/>
                      <a:pt x="1" y="185"/>
                    </a:cubicBezTo>
                    <a:lnTo>
                      <a:pt x="1" y="772"/>
                    </a:lnTo>
                    <a:cubicBezTo>
                      <a:pt x="16" y="895"/>
                      <a:pt x="109" y="957"/>
                      <a:pt x="205" y="957"/>
                    </a:cubicBezTo>
                    <a:cubicBezTo>
                      <a:pt x="302" y="957"/>
                      <a:pt x="402" y="895"/>
                      <a:pt x="433" y="772"/>
                    </a:cubicBezTo>
                    <a:lnTo>
                      <a:pt x="433" y="185"/>
                    </a:lnTo>
                    <a:cubicBezTo>
                      <a:pt x="402" y="62"/>
                      <a:pt x="302" y="0"/>
                      <a:pt x="2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67" name="Google Shape;12567;p23"/>
              <p:cNvSpPr/>
              <p:nvPr/>
            </p:nvSpPr>
            <p:spPr>
              <a:xfrm>
                <a:off x="6355250" y="4297175"/>
                <a:ext cx="25775" cy="14725"/>
              </a:xfrm>
              <a:custGeom>
                <a:avLst/>
                <a:gdLst/>
                <a:ahLst/>
                <a:cxnLst/>
                <a:rect l="l" t="t" r="r" b="b"/>
                <a:pathLst>
                  <a:path w="1031" h="589" extrusionOk="0">
                    <a:moveTo>
                      <a:pt x="731" y="0"/>
                    </a:moveTo>
                    <a:lnTo>
                      <a:pt x="207" y="186"/>
                    </a:lnTo>
                    <a:cubicBezTo>
                      <a:pt x="0" y="274"/>
                      <a:pt x="104" y="589"/>
                      <a:pt x="330" y="589"/>
                    </a:cubicBezTo>
                    <a:cubicBezTo>
                      <a:pt x="340" y="589"/>
                      <a:pt x="350" y="588"/>
                      <a:pt x="361" y="587"/>
                    </a:cubicBezTo>
                    <a:lnTo>
                      <a:pt x="855" y="402"/>
                    </a:lnTo>
                    <a:cubicBezTo>
                      <a:pt x="1030" y="285"/>
                      <a:pt x="956" y="29"/>
                      <a:pt x="764" y="29"/>
                    </a:cubicBezTo>
                    <a:cubicBezTo>
                      <a:pt x="754" y="29"/>
                      <a:pt x="743" y="30"/>
                      <a:pt x="731" y="31"/>
                    </a:cubicBezTo>
                    <a:lnTo>
                      <a:pt x="731" y="0"/>
                    </a:ln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68" name="Google Shape;12568;p23"/>
              <p:cNvSpPr/>
              <p:nvPr/>
            </p:nvSpPr>
            <p:spPr>
              <a:xfrm>
                <a:off x="6481000" y="4297125"/>
                <a:ext cx="26325" cy="14900"/>
              </a:xfrm>
              <a:custGeom>
                <a:avLst/>
                <a:gdLst/>
                <a:ahLst/>
                <a:cxnLst/>
                <a:rect l="l" t="t" r="r" b="b"/>
                <a:pathLst>
                  <a:path w="1053" h="596" extrusionOk="0">
                    <a:moveTo>
                      <a:pt x="298" y="0"/>
                    </a:moveTo>
                    <a:cubicBezTo>
                      <a:pt x="103" y="0"/>
                      <a:pt x="1" y="257"/>
                      <a:pt x="176" y="404"/>
                    </a:cubicBezTo>
                    <a:lnTo>
                      <a:pt x="701" y="589"/>
                    </a:lnTo>
                    <a:cubicBezTo>
                      <a:pt x="720" y="594"/>
                      <a:pt x="738" y="596"/>
                      <a:pt x="755" y="596"/>
                    </a:cubicBezTo>
                    <a:cubicBezTo>
                      <a:pt x="965" y="596"/>
                      <a:pt x="1053" y="273"/>
                      <a:pt x="825" y="188"/>
                    </a:cubicBezTo>
                    <a:lnTo>
                      <a:pt x="331" y="2"/>
                    </a:lnTo>
                    <a:cubicBezTo>
                      <a:pt x="320" y="1"/>
                      <a:pt x="309" y="0"/>
                      <a:pt x="29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69" name="Google Shape;12569;p23"/>
              <p:cNvSpPr/>
              <p:nvPr/>
            </p:nvSpPr>
            <p:spPr>
              <a:xfrm>
                <a:off x="6461475" y="4217300"/>
                <a:ext cx="24300" cy="22800"/>
              </a:xfrm>
              <a:custGeom>
                <a:avLst/>
                <a:gdLst/>
                <a:ahLst/>
                <a:cxnLst/>
                <a:rect l="l" t="t" r="r" b="b"/>
                <a:pathLst>
                  <a:path w="972" h="912" extrusionOk="0">
                    <a:moveTo>
                      <a:pt x="655" y="0"/>
                    </a:moveTo>
                    <a:cubicBezTo>
                      <a:pt x="599" y="0"/>
                      <a:pt x="542" y="23"/>
                      <a:pt x="494" y="78"/>
                    </a:cubicBezTo>
                    <a:lnTo>
                      <a:pt x="124" y="572"/>
                    </a:lnTo>
                    <a:cubicBezTo>
                      <a:pt x="1" y="696"/>
                      <a:pt x="93" y="912"/>
                      <a:pt x="278" y="912"/>
                    </a:cubicBezTo>
                    <a:cubicBezTo>
                      <a:pt x="340" y="912"/>
                      <a:pt x="402" y="881"/>
                      <a:pt x="433" y="819"/>
                    </a:cubicBezTo>
                    <a:lnTo>
                      <a:pt x="834" y="356"/>
                    </a:lnTo>
                    <a:cubicBezTo>
                      <a:pt x="972" y="195"/>
                      <a:pt x="819" y="0"/>
                      <a:pt x="65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70" name="Google Shape;12570;p23"/>
              <p:cNvSpPr/>
              <p:nvPr/>
            </p:nvSpPr>
            <p:spPr>
              <a:xfrm>
                <a:off x="6380875" y="4218825"/>
                <a:ext cx="22775" cy="21275"/>
              </a:xfrm>
              <a:custGeom>
                <a:avLst/>
                <a:gdLst/>
                <a:ahLst/>
                <a:cxnLst/>
                <a:rect l="l" t="t" r="r" b="b"/>
                <a:pathLst>
                  <a:path w="911" h="851" extrusionOk="0">
                    <a:moveTo>
                      <a:pt x="291" y="1"/>
                    </a:moveTo>
                    <a:cubicBezTo>
                      <a:pt x="136" y="1"/>
                      <a:pt x="1" y="196"/>
                      <a:pt x="139" y="357"/>
                    </a:cubicBezTo>
                    <a:lnTo>
                      <a:pt x="478" y="758"/>
                    </a:lnTo>
                    <a:cubicBezTo>
                      <a:pt x="509" y="789"/>
                      <a:pt x="571" y="820"/>
                      <a:pt x="632" y="820"/>
                    </a:cubicBezTo>
                    <a:lnTo>
                      <a:pt x="632" y="851"/>
                    </a:lnTo>
                    <a:cubicBezTo>
                      <a:pt x="817" y="851"/>
                      <a:pt x="910" y="635"/>
                      <a:pt x="787" y="511"/>
                    </a:cubicBezTo>
                    <a:lnTo>
                      <a:pt x="447" y="79"/>
                    </a:lnTo>
                    <a:cubicBezTo>
                      <a:pt x="400" y="24"/>
                      <a:pt x="344" y="1"/>
                      <a:pt x="2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grpSp>
        <p:nvGrpSpPr>
          <p:cNvPr id="12571" name="Google Shape;12571;p23"/>
          <p:cNvGrpSpPr/>
          <p:nvPr/>
        </p:nvGrpSpPr>
        <p:grpSpPr>
          <a:xfrm>
            <a:off x="10294710" y="4563638"/>
            <a:ext cx="483533" cy="482500"/>
            <a:chOff x="4755600" y="2463975"/>
            <a:chExt cx="362650" cy="361875"/>
          </a:xfrm>
        </p:grpSpPr>
        <p:sp>
          <p:nvSpPr>
            <p:cNvPr id="12572" name="Google Shape;12572;p23"/>
            <p:cNvSpPr/>
            <p:nvPr/>
          </p:nvSpPr>
          <p:spPr>
            <a:xfrm>
              <a:off x="4755600" y="2463975"/>
              <a:ext cx="362650" cy="361875"/>
            </a:xfrm>
            <a:custGeom>
              <a:avLst/>
              <a:gdLst/>
              <a:ahLst/>
              <a:cxnLst/>
              <a:rect l="l" t="t" r="r" b="b"/>
              <a:pathLst>
                <a:path w="14506" h="14475" extrusionOk="0">
                  <a:moveTo>
                    <a:pt x="5061" y="4044"/>
                  </a:moveTo>
                  <a:cubicBezTo>
                    <a:pt x="5185" y="4044"/>
                    <a:pt x="5277" y="4136"/>
                    <a:pt x="5247" y="4260"/>
                  </a:cubicBezTo>
                  <a:lnTo>
                    <a:pt x="5247" y="8364"/>
                  </a:lnTo>
                  <a:cubicBezTo>
                    <a:pt x="5277" y="8488"/>
                    <a:pt x="5185" y="8580"/>
                    <a:pt x="5061" y="8580"/>
                  </a:cubicBezTo>
                  <a:lnTo>
                    <a:pt x="5000" y="8580"/>
                  </a:lnTo>
                  <a:lnTo>
                    <a:pt x="5000" y="7840"/>
                  </a:lnTo>
                  <a:cubicBezTo>
                    <a:pt x="5000" y="7716"/>
                    <a:pt x="4907" y="7624"/>
                    <a:pt x="4784" y="7624"/>
                  </a:cubicBezTo>
                  <a:lnTo>
                    <a:pt x="4321" y="7593"/>
                  </a:lnTo>
                  <a:lnTo>
                    <a:pt x="4321" y="4260"/>
                  </a:lnTo>
                  <a:cubicBezTo>
                    <a:pt x="4321" y="4136"/>
                    <a:pt x="4413" y="4044"/>
                    <a:pt x="4537" y="4044"/>
                  </a:cubicBezTo>
                  <a:close/>
                  <a:moveTo>
                    <a:pt x="14073" y="10000"/>
                  </a:moveTo>
                  <a:lnTo>
                    <a:pt x="14073" y="10710"/>
                  </a:lnTo>
                  <a:cubicBezTo>
                    <a:pt x="14073" y="11080"/>
                    <a:pt x="13765" y="11358"/>
                    <a:pt x="13394" y="11358"/>
                  </a:cubicBezTo>
                  <a:lnTo>
                    <a:pt x="5000" y="11358"/>
                  </a:lnTo>
                  <a:lnTo>
                    <a:pt x="5000" y="10000"/>
                  </a:lnTo>
                  <a:close/>
                  <a:moveTo>
                    <a:pt x="9135" y="11790"/>
                  </a:moveTo>
                  <a:lnTo>
                    <a:pt x="9135" y="13148"/>
                  </a:lnTo>
                  <a:lnTo>
                    <a:pt x="7376" y="13148"/>
                  </a:lnTo>
                  <a:lnTo>
                    <a:pt x="7376" y="11790"/>
                  </a:lnTo>
                  <a:close/>
                  <a:moveTo>
                    <a:pt x="10555" y="13580"/>
                  </a:moveTo>
                  <a:cubicBezTo>
                    <a:pt x="10678" y="13580"/>
                    <a:pt x="10802" y="13673"/>
                    <a:pt x="10802" y="13827"/>
                  </a:cubicBezTo>
                  <a:cubicBezTo>
                    <a:pt x="10802" y="13950"/>
                    <a:pt x="10678" y="14043"/>
                    <a:pt x="10555" y="14043"/>
                  </a:cubicBezTo>
                  <a:lnTo>
                    <a:pt x="5926" y="14043"/>
                  </a:lnTo>
                  <a:cubicBezTo>
                    <a:pt x="5648" y="14012"/>
                    <a:pt x="5648" y="13611"/>
                    <a:pt x="5926" y="13580"/>
                  </a:cubicBezTo>
                  <a:close/>
                  <a:moveTo>
                    <a:pt x="11500" y="1"/>
                  </a:moveTo>
                  <a:cubicBezTo>
                    <a:pt x="11442" y="1"/>
                    <a:pt x="11388" y="32"/>
                    <a:pt x="11357" y="93"/>
                  </a:cubicBezTo>
                  <a:lnTo>
                    <a:pt x="9968" y="1667"/>
                  </a:lnTo>
                  <a:cubicBezTo>
                    <a:pt x="9845" y="1822"/>
                    <a:pt x="9938" y="2038"/>
                    <a:pt x="10123" y="2038"/>
                  </a:cubicBezTo>
                  <a:lnTo>
                    <a:pt x="10647" y="2038"/>
                  </a:lnTo>
                  <a:lnTo>
                    <a:pt x="10647" y="2593"/>
                  </a:lnTo>
                  <a:lnTo>
                    <a:pt x="5339" y="2593"/>
                  </a:lnTo>
                  <a:cubicBezTo>
                    <a:pt x="5061" y="2593"/>
                    <a:pt x="5061" y="3025"/>
                    <a:pt x="5339" y="3025"/>
                  </a:cubicBezTo>
                  <a:lnTo>
                    <a:pt x="10647" y="3025"/>
                  </a:lnTo>
                  <a:lnTo>
                    <a:pt x="10647" y="8426"/>
                  </a:lnTo>
                  <a:cubicBezTo>
                    <a:pt x="10647" y="8735"/>
                    <a:pt x="10894" y="9012"/>
                    <a:pt x="11203" y="9012"/>
                  </a:cubicBezTo>
                  <a:lnTo>
                    <a:pt x="11851" y="9012"/>
                  </a:lnTo>
                  <a:cubicBezTo>
                    <a:pt x="12160" y="9012"/>
                    <a:pt x="12407" y="8735"/>
                    <a:pt x="12407" y="8426"/>
                  </a:cubicBezTo>
                  <a:lnTo>
                    <a:pt x="12407" y="7778"/>
                  </a:lnTo>
                  <a:cubicBezTo>
                    <a:pt x="12391" y="7655"/>
                    <a:pt x="12299" y="7593"/>
                    <a:pt x="12206" y="7593"/>
                  </a:cubicBezTo>
                  <a:cubicBezTo>
                    <a:pt x="12113" y="7593"/>
                    <a:pt x="12021" y="7655"/>
                    <a:pt x="12005" y="7778"/>
                  </a:cubicBezTo>
                  <a:lnTo>
                    <a:pt x="12005" y="8426"/>
                  </a:lnTo>
                  <a:cubicBezTo>
                    <a:pt x="12005" y="8519"/>
                    <a:pt x="11944" y="8580"/>
                    <a:pt x="11851" y="8580"/>
                  </a:cubicBezTo>
                  <a:lnTo>
                    <a:pt x="11203" y="8580"/>
                  </a:lnTo>
                  <a:cubicBezTo>
                    <a:pt x="11110" y="8580"/>
                    <a:pt x="11049" y="8519"/>
                    <a:pt x="11049" y="8426"/>
                  </a:cubicBezTo>
                  <a:lnTo>
                    <a:pt x="11049" y="1822"/>
                  </a:lnTo>
                  <a:cubicBezTo>
                    <a:pt x="11049" y="1698"/>
                    <a:pt x="10956" y="1606"/>
                    <a:pt x="10833" y="1606"/>
                  </a:cubicBezTo>
                  <a:lnTo>
                    <a:pt x="10617" y="1606"/>
                  </a:lnTo>
                  <a:lnTo>
                    <a:pt x="11512" y="556"/>
                  </a:lnTo>
                  <a:lnTo>
                    <a:pt x="12437" y="1606"/>
                  </a:lnTo>
                  <a:lnTo>
                    <a:pt x="12191" y="1606"/>
                  </a:lnTo>
                  <a:cubicBezTo>
                    <a:pt x="12067" y="1606"/>
                    <a:pt x="11975" y="1698"/>
                    <a:pt x="11975" y="1822"/>
                  </a:cubicBezTo>
                  <a:lnTo>
                    <a:pt x="11975" y="6698"/>
                  </a:lnTo>
                  <a:cubicBezTo>
                    <a:pt x="11990" y="6821"/>
                    <a:pt x="12083" y="6883"/>
                    <a:pt x="12175" y="6883"/>
                  </a:cubicBezTo>
                  <a:cubicBezTo>
                    <a:pt x="12268" y="6883"/>
                    <a:pt x="12360" y="6821"/>
                    <a:pt x="12376" y="6698"/>
                  </a:cubicBezTo>
                  <a:lnTo>
                    <a:pt x="12376" y="3025"/>
                  </a:lnTo>
                  <a:lnTo>
                    <a:pt x="13394" y="3025"/>
                  </a:lnTo>
                  <a:cubicBezTo>
                    <a:pt x="13765" y="3025"/>
                    <a:pt x="14042" y="3303"/>
                    <a:pt x="14042" y="3673"/>
                  </a:cubicBezTo>
                  <a:lnTo>
                    <a:pt x="14042" y="9568"/>
                  </a:lnTo>
                  <a:lnTo>
                    <a:pt x="5000" y="9568"/>
                  </a:lnTo>
                  <a:lnTo>
                    <a:pt x="5000" y="9012"/>
                  </a:lnTo>
                  <a:lnTo>
                    <a:pt x="5061" y="9012"/>
                  </a:lnTo>
                  <a:cubicBezTo>
                    <a:pt x="5401" y="9012"/>
                    <a:pt x="5679" y="8735"/>
                    <a:pt x="5679" y="8364"/>
                  </a:cubicBezTo>
                  <a:lnTo>
                    <a:pt x="5679" y="4260"/>
                  </a:lnTo>
                  <a:cubicBezTo>
                    <a:pt x="5679" y="3889"/>
                    <a:pt x="5401" y="3612"/>
                    <a:pt x="5061" y="3612"/>
                  </a:cubicBezTo>
                  <a:lnTo>
                    <a:pt x="4537" y="3612"/>
                  </a:lnTo>
                  <a:cubicBezTo>
                    <a:pt x="4166" y="3612"/>
                    <a:pt x="3889" y="3889"/>
                    <a:pt x="3889" y="4260"/>
                  </a:cubicBezTo>
                  <a:lnTo>
                    <a:pt x="3889" y="7624"/>
                  </a:lnTo>
                  <a:lnTo>
                    <a:pt x="2438" y="7624"/>
                  </a:lnTo>
                  <a:lnTo>
                    <a:pt x="2438" y="3673"/>
                  </a:lnTo>
                  <a:cubicBezTo>
                    <a:pt x="2438" y="3303"/>
                    <a:pt x="2716" y="3025"/>
                    <a:pt x="3086" y="3025"/>
                  </a:cubicBezTo>
                  <a:lnTo>
                    <a:pt x="4228" y="3025"/>
                  </a:lnTo>
                  <a:cubicBezTo>
                    <a:pt x="4506" y="3025"/>
                    <a:pt x="4506" y="2593"/>
                    <a:pt x="4228" y="2593"/>
                  </a:cubicBezTo>
                  <a:lnTo>
                    <a:pt x="3086" y="2593"/>
                  </a:lnTo>
                  <a:cubicBezTo>
                    <a:pt x="2469" y="2593"/>
                    <a:pt x="2006" y="3087"/>
                    <a:pt x="2006" y="3673"/>
                  </a:cubicBezTo>
                  <a:lnTo>
                    <a:pt x="2006" y="7624"/>
                  </a:lnTo>
                  <a:lnTo>
                    <a:pt x="216" y="7624"/>
                  </a:lnTo>
                  <a:cubicBezTo>
                    <a:pt x="93" y="7624"/>
                    <a:pt x="0" y="7716"/>
                    <a:pt x="0" y="7840"/>
                  </a:cubicBezTo>
                  <a:lnTo>
                    <a:pt x="0" y="14290"/>
                  </a:lnTo>
                  <a:cubicBezTo>
                    <a:pt x="0" y="14382"/>
                    <a:pt x="93" y="14475"/>
                    <a:pt x="216" y="14475"/>
                  </a:cubicBezTo>
                  <a:lnTo>
                    <a:pt x="895" y="14475"/>
                  </a:lnTo>
                  <a:cubicBezTo>
                    <a:pt x="1173" y="14475"/>
                    <a:pt x="1173" y="14074"/>
                    <a:pt x="895" y="14074"/>
                  </a:cubicBezTo>
                  <a:lnTo>
                    <a:pt x="432" y="14074"/>
                  </a:lnTo>
                  <a:lnTo>
                    <a:pt x="432" y="8056"/>
                  </a:lnTo>
                  <a:lnTo>
                    <a:pt x="4599" y="8056"/>
                  </a:lnTo>
                  <a:lnTo>
                    <a:pt x="4599" y="14074"/>
                  </a:lnTo>
                  <a:lnTo>
                    <a:pt x="1975" y="14074"/>
                  </a:lnTo>
                  <a:cubicBezTo>
                    <a:pt x="1698" y="14074"/>
                    <a:pt x="1698" y="14475"/>
                    <a:pt x="1975" y="14475"/>
                  </a:cubicBezTo>
                  <a:lnTo>
                    <a:pt x="4784" y="14475"/>
                  </a:lnTo>
                  <a:cubicBezTo>
                    <a:pt x="4907" y="14475"/>
                    <a:pt x="5000" y="14382"/>
                    <a:pt x="5000" y="14290"/>
                  </a:cubicBezTo>
                  <a:lnTo>
                    <a:pt x="5000" y="11790"/>
                  </a:lnTo>
                  <a:lnTo>
                    <a:pt x="6975" y="11790"/>
                  </a:lnTo>
                  <a:lnTo>
                    <a:pt x="6975" y="13179"/>
                  </a:lnTo>
                  <a:lnTo>
                    <a:pt x="5926" y="13179"/>
                  </a:lnTo>
                  <a:cubicBezTo>
                    <a:pt x="5123" y="13241"/>
                    <a:pt x="5123" y="14413"/>
                    <a:pt x="5926" y="14475"/>
                  </a:cubicBezTo>
                  <a:lnTo>
                    <a:pt x="10555" y="14475"/>
                  </a:lnTo>
                  <a:cubicBezTo>
                    <a:pt x="11388" y="14413"/>
                    <a:pt x="11388" y="13241"/>
                    <a:pt x="10555" y="13179"/>
                  </a:cubicBezTo>
                  <a:lnTo>
                    <a:pt x="9567" y="13179"/>
                  </a:lnTo>
                  <a:lnTo>
                    <a:pt x="9567" y="11790"/>
                  </a:lnTo>
                  <a:lnTo>
                    <a:pt x="13425" y="11790"/>
                  </a:lnTo>
                  <a:cubicBezTo>
                    <a:pt x="14011" y="11790"/>
                    <a:pt x="14505" y="11296"/>
                    <a:pt x="14505" y="10710"/>
                  </a:cubicBezTo>
                  <a:lnTo>
                    <a:pt x="14505" y="3673"/>
                  </a:lnTo>
                  <a:cubicBezTo>
                    <a:pt x="14505" y="3087"/>
                    <a:pt x="14011" y="2593"/>
                    <a:pt x="13425" y="2593"/>
                  </a:cubicBezTo>
                  <a:lnTo>
                    <a:pt x="12407" y="2593"/>
                  </a:lnTo>
                  <a:lnTo>
                    <a:pt x="12407" y="2038"/>
                  </a:lnTo>
                  <a:lnTo>
                    <a:pt x="12870" y="2038"/>
                  </a:lnTo>
                  <a:cubicBezTo>
                    <a:pt x="13055" y="2007"/>
                    <a:pt x="13147" y="1822"/>
                    <a:pt x="13055" y="1667"/>
                  </a:cubicBezTo>
                  <a:lnTo>
                    <a:pt x="11666" y="93"/>
                  </a:lnTo>
                  <a:cubicBezTo>
                    <a:pt x="11620" y="32"/>
                    <a:pt x="11558" y="1"/>
                    <a:pt x="1150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73" name="Google Shape;12573;p23"/>
            <p:cNvSpPr/>
            <p:nvPr/>
          </p:nvSpPr>
          <p:spPr>
            <a:xfrm>
              <a:off x="4909125" y="2599000"/>
              <a:ext cx="45550" cy="90300"/>
            </a:xfrm>
            <a:custGeom>
              <a:avLst/>
              <a:gdLst/>
              <a:ahLst/>
              <a:cxnLst/>
              <a:rect l="l" t="t" r="r" b="b"/>
              <a:pathLst>
                <a:path w="1822" h="3612" extrusionOk="0">
                  <a:moveTo>
                    <a:pt x="1143" y="464"/>
                  </a:moveTo>
                  <a:cubicBezTo>
                    <a:pt x="1266" y="464"/>
                    <a:pt x="1359" y="556"/>
                    <a:pt x="1359" y="649"/>
                  </a:cubicBezTo>
                  <a:lnTo>
                    <a:pt x="1359" y="2963"/>
                  </a:lnTo>
                  <a:cubicBezTo>
                    <a:pt x="1359" y="3087"/>
                    <a:pt x="1266" y="3179"/>
                    <a:pt x="1143" y="3179"/>
                  </a:cubicBezTo>
                  <a:lnTo>
                    <a:pt x="649" y="3179"/>
                  </a:lnTo>
                  <a:cubicBezTo>
                    <a:pt x="525" y="3179"/>
                    <a:pt x="433" y="3087"/>
                    <a:pt x="433" y="2963"/>
                  </a:cubicBezTo>
                  <a:lnTo>
                    <a:pt x="433" y="649"/>
                  </a:lnTo>
                  <a:cubicBezTo>
                    <a:pt x="433" y="556"/>
                    <a:pt x="494" y="464"/>
                    <a:pt x="618" y="464"/>
                  </a:cubicBezTo>
                  <a:close/>
                  <a:moveTo>
                    <a:pt x="649" y="1"/>
                  </a:moveTo>
                  <a:cubicBezTo>
                    <a:pt x="278" y="1"/>
                    <a:pt x="1" y="278"/>
                    <a:pt x="1" y="618"/>
                  </a:cubicBezTo>
                  <a:lnTo>
                    <a:pt x="1" y="2933"/>
                  </a:lnTo>
                  <a:cubicBezTo>
                    <a:pt x="1" y="3303"/>
                    <a:pt x="278" y="3611"/>
                    <a:pt x="649" y="3611"/>
                  </a:cubicBezTo>
                  <a:lnTo>
                    <a:pt x="1143" y="3611"/>
                  </a:lnTo>
                  <a:cubicBezTo>
                    <a:pt x="1513" y="3611"/>
                    <a:pt x="1791" y="3334"/>
                    <a:pt x="1791" y="2963"/>
                  </a:cubicBezTo>
                  <a:lnTo>
                    <a:pt x="1791" y="649"/>
                  </a:lnTo>
                  <a:cubicBezTo>
                    <a:pt x="1821" y="309"/>
                    <a:pt x="1513"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74" name="Google Shape;12574;p23"/>
            <p:cNvSpPr/>
            <p:nvPr/>
          </p:nvSpPr>
          <p:spPr>
            <a:xfrm>
              <a:off x="4964675" y="2565825"/>
              <a:ext cx="44775" cy="123475"/>
            </a:xfrm>
            <a:custGeom>
              <a:avLst/>
              <a:gdLst/>
              <a:ahLst/>
              <a:cxnLst/>
              <a:rect l="l" t="t" r="r" b="b"/>
              <a:pathLst>
                <a:path w="1791" h="4939" extrusionOk="0">
                  <a:moveTo>
                    <a:pt x="1173" y="402"/>
                  </a:moveTo>
                  <a:cubicBezTo>
                    <a:pt x="1297" y="402"/>
                    <a:pt x="1359" y="494"/>
                    <a:pt x="1359" y="618"/>
                  </a:cubicBezTo>
                  <a:lnTo>
                    <a:pt x="1359" y="4290"/>
                  </a:lnTo>
                  <a:cubicBezTo>
                    <a:pt x="1389" y="4414"/>
                    <a:pt x="1297" y="4506"/>
                    <a:pt x="1173" y="4506"/>
                  </a:cubicBezTo>
                  <a:lnTo>
                    <a:pt x="649" y="4506"/>
                  </a:lnTo>
                  <a:cubicBezTo>
                    <a:pt x="525" y="4506"/>
                    <a:pt x="433" y="4414"/>
                    <a:pt x="433" y="4290"/>
                  </a:cubicBezTo>
                  <a:lnTo>
                    <a:pt x="433" y="618"/>
                  </a:lnTo>
                  <a:cubicBezTo>
                    <a:pt x="433" y="494"/>
                    <a:pt x="525" y="402"/>
                    <a:pt x="649" y="402"/>
                  </a:cubicBezTo>
                  <a:close/>
                  <a:moveTo>
                    <a:pt x="649" y="1"/>
                  </a:moveTo>
                  <a:cubicBezTo>
                    <a:pt x="278" y="1"/>
                    <a:pt x="1" y="278"/>
                    <a:pt x="1" y="618"/>
                  </a:cubicBezTo>
                  <a:lnTo>
                    <a:pt x="1" y="4290"/>
                  </a:lnTo>
                  <a:cubicBezTo>
                    <a:pt x="1" y="4661"/>
                    <a:pt x="278" y="4938"/>
                    <a:pt x="649" y="4938"/>
                  </a:cubicBezTo>
                  <a:lnTo>
                    <a:pt x="1173" y="4938"/>
                  </a:lnTo>
                  <a:cubicBezTo>
                    <a:pt x="1513" y="4938"/>
                    <a:pt x="1791" y="4661"/>
                    <a:pt x="1791" y="4290"/>
                  </a:cubicBezTo>
                  <a:lnTo>
                    <a:pt x="1791" y="618"/>
                  </a:lnTo>
                  <a:cubicBezTo>
                    <a:pt x="1791" y="278"/>
                    <a:pt x="1513" y="1"/>
                    <a:pt x="117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75" name="Google Shape;12575;p23"/>
            <p:cNvSpPr/>
            <p:nvPr/>
          </p:nvSpPr>
          <p:spPr>
            <a:xfrm>
              <a:off x="4777975" y="2679250"/>
              <a:ext cx="90275" cy="79400"/>
            </a:xfrm>
            <a:custGeom>
              <a:avLst/>
              <a:gdLst/>
              <a:ahLst/>
              <a:cxnLst/>
              <a:rect l="l" t="t" r="r" b="b"/>
              <a:pathLst>
                <a:path w="3611" h="3176" extrusionOk="0">
                  <a:moveTo>
                    <a:pt x="1605" y="401"/>
                  </a:moveTo>
                  <a:cubicBezTo>
                    <a:pt x="2191" y="401"/>
                    <a:pt x="2685" y="803"/>
                    <a:pt x="2778" y="1389"/>
                  </a:cubicBezTo>
                  <a:lnTo>
                    <a:pt x="2407" y="1389"/>
                  </a:lnTo>
                  <a:cubicBezTo>
                    <a:pt x="2315" y="1019"/>
                    <a:pt x="1975" y="772"/>
                    <a:pt x="1605" y="772"/>
                  </a:cubicBezTo>
                  <a:cubicBezTo>
                    <a:pt x="1512" y="772"/>
                    <a:pt x="1451" y="772"/>
                    <a:pt x="1358" y="803"/>
                  </a:cubicBezTo>
                  <a:lnTo>
                    <a:pt x="1173" y="494"/>
                  </a:lnTo>
                  <a:cubicBezTo>
                    <a:pt x="1296" y="432"/>
                    <a:pt x="1451" y="401"/>
                    <a:pt x="1605" y="401"/>
                  </a:cubicBezTo>
                  <a:close/>
                  <a:moveTo>
                    <a:pt x="1605" y="1173"/>
                  </a:moveTo>
                  <a:cubicBezTo>
                    <a:pt x="2036" y="1224"/>
                    <a:pt x="1717" y="1899"/>
                    <a:pt x="1436" y="1899"/>
                  </a:cubicBezTo>
                  <a:cubicBezTo>
                    <a:pt x="1374" y="1899"/>
                    <a:pt x="1315" y="1867"/>
                    <a:pt x="1265" y="1790"/>
                  </a:cubicBezTo>
                  <a:cubicBezTo>
                    <a:pt x="1204" y="1729"/>
                    <a:pt x="1204" y="1667"/>
                    <a:pt x="1204" y="1574"/>
                  </a:cubicBezTo>
                  <a:cubicBezTo>
                    <a:pt x="1204" y="1451"/>
                    <a:pt x="1265" y="1327"/>
                    <a:pt x="1389" y="1235"/>
                  </a:cubicBezTo>
                  <a:cubicBezTo>
                    <a:pt x="1451" y="1204"/>
                    <a:pt x="1512" y="1173"/>
                    <a:pt x="1605" y="1173"/>
                  </a:cubicBezTo>
                  <a:close/>
                  <a:moveTo>
                    <a:pt x="803" y="710"/>
                  </a:moveTo>
                  <a:lnTo>
                    <a:pt x="988" y="1019"/>
                  </a:lnTo>
                  <a:cubicBezTo>
                    <a:pt x="864" y="1173"/>
                    <a:pt x="772" y="1389"/>
                    <a:pt x="772" y="1574"/>
                  </a:cubicBezTo>
                  <a:cubicBezTo>
                    <a:pt x="772" y="1636"/>
                    <a:pt x="772" y="1729"/>
                    <a:pt x="803" y="1790"/>
                  </a:cubicBezTo>
                  <a:lnTo>
                    <a:pt x="494" y="1945"/>
                  </a:lnTo>
                  <a:cubicBezTo>
                    <a:pt x="432" y="1821"/>
                    <a:pt x="432" y="1698"/>
                    <a:pt x="432" y="1574"/>
                  </a:cubicBezTo>
                  <a:cubicBezTo>
                    <a:pt x="432" y="1235"/>
                    <a:pt x="556" y="926"/>
                    <a:pt x="803" y="710"/>
                  </a:cubicBezTo>
                  <a:close/>
                  <a:moveTo>
                    <a:pt x="2778" y="1821"/>
                  </a:moveTo>
                  <a:cubicBezTo>
                    <a:pt x="2654" y="2377"/>
                    <a:pt x="2160" y="2778"/>
                    <a:pt x="1605" y="2778"/>
                  </a:cubicBezTo>
                  <a:lnTo>
                    <a:pt x="1605" y="2747"/>
                  </a:lnTo>
                  <a:cubicBezTo>
                    <a:pt x="1235" y="2747"/>
                    <a:pt x="926" y="2593"/>
                    <a:pt x="679" y="2315"/>
                  </a:cubicBezTo>
                  <a:lnTo>
                    <a:pt x="1019" y="2161"/>
                  </a:lnTo>
                  <a:cubicBezTo>
                    <a:pt x="1173" y="2315"/>
                    <a:pt x="1389" y="2407"/>
                    <a:pt x="1605" y="2407"/>
                  </a:cubicBezTo>
                  <a:cubicBezTo>
                    <a:pt x="1975" y="2407"/>
                    <a:pt x="2315" y="2161"/>
                    <a:pt x="2407" y="1821"/>
                  </a:cubicBezTo>
                  <a:close/>
                  <a:moveTo>
                    <a:pt x="1605" y="0"/>
                  </a:moveTo>
                  <a:cubicBezTo>
                    <a:pt x="1296" y="0"/>
                    <a:pt x="1019" y="62"/>
                    <a:pt x="772" y="247"/>
                  </a:cubicBezTo>
                  <a:cubicBezTo>
                    <a:pt x="278" y="525"/>
                    <a:pt x="0" y="1050"/>
                    <a:pt x="0" y="1574"/>
                  </a:cubicBezTo>
                  <a:cubicBezTo>
                    <a:pt x="0" y="1852"/>
                    <a:pt x="93" y="2130"/>
                    <a:pt x="216" y="2346"/>
                  </a:cubicBezTo>
                  <a:cubicBezTo>
                    <a:pt x="516" y="2898"/>
                    <a:pt x="1065" y="3176"/>
                    <a:pt x="1617" y="3176"/>
                  </a:cubicBezTo>
                  <a:cubicBezTo>
                    <a:pt x="2146" y="3176"/>
                    <a:pt x="2677" y="2921"/>
                    <a:pt x="2994" y="2407"/>
                  </a:cubicBezTo>
                  <a:cubicBezTo>
                    <a:pt x="3611" y="1327"/>
                    <a:pt x="2839" y="0"/>
                    <a:pt x="16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76" name="Google Shape;12576;p23"/>
            <p:cNvSpPr/>
            <p:nvPr/>
          </p:nvSpPr>
          <p:spPr>
            <a:xfrm>
              <a:off x="4782600" y="2770275"/>
              <a:ext cx="70225" cy="10850"/>
            </a:xfrm>
            <a:custGeom>
              <a:avLst/>
              <a:gdLst/>
              <a:ahLst/>
              <a:cxnLst/>
              <a:rect l="l" t="t" r="r" b="b"/>
              <a:pathLst>
                <a:path w="2809" h="434" extrusionOk="0">
                  <a:moveTo>
                    <a:pt x="309" y="1"/>
                  </a:moveTo>
                  <a:cubicBezTo>
                    <a:pt x="0" y="1"/>
                    <a:pt x="0" y="433"/>
                    <a:pt x="309" y="433"/>
                  </a:cubicBezTo>
                  <a:lnTo>
                    <a:pt x="2531" y="433"/>
                  </a:lnTo>
                  <a:cubicBezTo>
                    <a:pt x="2809" y="433"/>
                    <a:pt x="2809" y="1"/>
                    <a:pt x="253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77" name="Google Shape;12577;p23"/>
            <p:cNvSpPr/>
            <p:nvPr/>
          </p:nvSpPr>
          <p:spPr>
            <a:xfrm>
              <a:off x="4782600" y="2791125"/>
              <a:ext cx="68675" cy="10825"/>
            </a:xfrm>
            <a:custGeom>
              <a:avLst/>
              <a:gdLst/>
              <a:ahLst/>
              <a:cxnLst/>
              <a:rect l="l" t="t" r="r" b="b"/>
              <a:pathLst>
                <a:path w="2747" h="433" extrusionOk="0">
                  <a:moveTo>
                    <a:pt x="309" y="0"/>
                  </a:moveTo>
                  <a:cubicBezTo>
                    <a:pt x="0" y="0"/>
                    <a:pt x="0" y="432"/>
                    <a:pt x="309" y="432"/>
                  </a:cubicBezTo>
                  <a:lnTo>
                    <a:pt x="2531" y="432"/>
                  </a:lnTo>
                  <a:cubicBezTo>
                    <a:pt x="2654" y="432"/>
                    <a:pt x="2747" y="340"/>
                    <a:pt x="2747" y="216"/>
                  </a:cubicBezTo>
                  <a:cubicBezTo>
                    <a:pt x="2747" y="93"/>
                    <a:pt x="2654" y="0"/>
                    <a:pt x="253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78" name="Google Shape;12578;p23"/>
          <p:cNvGrpSpPr/>
          <p:nvPr/>
        </p:nvGrpSpPr>
        <p:grpSpPr>
          <a:xfrm>
            <a:off x="8347281" y="4608066"/>
            <a:ext cx="484567" cy="411533"/>
            <a:chOff x="3252625" y="2490975"/>
            <a:chExt cx="363425" cy="308650"/>
          </a:xfrm>
        </p:grpSpPr>
        <p:sp>
          <p:nvSpPr>
            <p:cNvPr id="12579" name="Google Shape;12579;p23"/>
            <p:cNvSpPr/>
            <p:nvPr/>
          </p:nvSpPr>
          <p:spPr>
            <a:xfrm>
              <a:off x="3252625" y="2490975"/>
              <a:ext cx="363425" cy="308650"/>
            </a:xfrm>
            <a:custGeom>
              <a:avLst/>
              <a:gdLst/>
              <a:ahLst/>
              <a:cxnLst/>
              <a:rect l="l" t="t" r="r" b="b"/>
              <a:pathLst>
                <a:path w="14537" h="12346" extrusionOk="0">
                  <a:moveTo>
                    <a:pt x="13055" y="4075"/>
                  </a:moveTo>
                  <a:lnTo>
                    <a:pt x="14011" y="5093"/>
                  </a:lnTo>
                  <a:lnTo>
                    <a:pt x="13055" y="6142"/>
                  </a:lnTo>
                  <a:lnTo>
                    <a:pt x="13055" y="5896"/>
                  </a:lnTo>
                  <a:cubicBezTo>
                    <a:pt x="13055" y="5772"/>
                    <a:pt x="12962" y="5680"/>
                    <a:pt x="12839" y="5680"/>
                  </a:cubicBezTo>
                  <a:lnTo>
                    <a:pt x="9876" y="5680"/>
                  </a:lnTo>
                  <a:cubicBezTo>
                    <a:pt x="9629" y="5217"/>
                    <a:pt x="9259" y="4815"/>
                    <a:pt x="8796" y="4538"/>
                  </a:cubicBezTo>
                  <a:lnTo>
                    <a:pt x="12839" y="4538"/>
                  </a:lnTo>
                  <a:cubicBezTo>
                    <a:pt x="12962" y="4538"/>
                    <a:pt x="13055" y="4445"/>
                    <a:pt x="13055" y="4322"/>
                  </a:cubicBezTo>
                  <a:lnTo>
                    <a:pt x="13055" y="4075"/>
                  </a:lnTo>
                  <a:close/>
                  <a:moveTo>
                    <a:pt x="7280" y="5755"/>
                  </a:moveTo>
                  <a:cubicBezTo>
                    <a:pt x="7478" y="5755"/>
                    <a:pt x="7678" y="5827"/>
                    <a:pt x="7839" y="5988"/>
                  </a:cubicBezTo>
                  <a:cubicBezTo>
                    <a:pt x="8333" y="6513"/>
                    <a:pt x="7963" y="7377"/>
                    <a:pt x="7253" y="7377"/>
                  </a:cubicBezTo>
                  <a:cubicBezTo>
                    <a:pt x="6821" y="7377"/>
                    <a:pt x="6450" y="7007"/>
                    <a:pt x="6450" y="6544"/>
                  </a:cubicBezTo>
                  <a:cubicBezTo>
                    <a:pt x="6471" y="6065"/>
                    <a:pt x="6871" y="5755"/>
                    <a:pt x="7280" y="5755"/>
                  </a:cubicBezTo>
                  <a:close/>
                  <a:moveTo>
                    <a:pt x="11666" y="2840"/>
                  </a:moveTo>
                  <a:lnTo>
                    <a:pt x="11666" y="4136"/>
                  </a:lnTo>
                  <a:lnTo>
                    <a:pt x="7160" y="4136"/>
                  </a:lnTo>
                  <a:cubicBezTo>
                    <a:pt x="5092" y="4229"/>
                    <a:pt x="3734" y="6328"/>
                    <a:pt x="4475" y="8241"/>
                  </a:cubicBezTo>
                  <a:lnTo>
                    <a:pt x="2870" y="8241"/>
                  </a:lnTo>
                  <a:lnTo>
                    <a:pt x="2870" y="2840"/>
                  </a:lnTo>
                  <a:close/>
                  <a:moveTo>
                    <a:pt x="7253" y="4507"/>
                  </a:moveTo>
                  <a:cubicBezTo>
                    <a:pt x="8703" y="4507"/>
                    <a:pt x="9876" y="5710"/>
                    <a:pt x="9845" y="7192"/>
                  </a:cubicBezTo>
                  <a:cubicBezTo>
                    <a:pt x="9845" y="7809"/>
                    <a:pt x="9629" y="8395"/>
                    <a:pt x="9228" y="8889"/>
                  </a:cubicBezTo>
                  <a:cubicBezTo>
                    <a:pt x="9135" y="8519"/>
                    <a:pt x="8919" y="8179"/>
                    <a:pt x="8642" y="7932"/>
                  </a:cubicBezTo>
                  <a:cubicBezTo>
                    <a:pt x="8456" y="7747"/>
                    <a:pt x="8240" y="7624"/>
                    <a:pt x="8024" y="7531"/>
                  </a:cubicBezTo>
                  <a:cubicBezTo>
                    <a:pt x="8919" y="6791"/>
                    <a:pt x="8425" y="5340"/>
                    <a:pt x="7253" y="5340"/>
                  </a:cubicBezTo>
                  <a:cubicBezTo>
                    <a:pt x="6080" y="5340"/>
                    <a:pt x="5555" y="6791"/>
                    <a:pt x="6481" y="7531"/>
                  </a:cubicBezTo>
                  <a:cubicBezTo>
                    <a:pt x="5895" y="7778"/>
                    <a:pt x="5432" y="8272"/>
                    <a:pt x="5278" y="8889"/>
                  </a:cubicBezTo>
                  <a:cubicBezTo>
                    <a:pt x="4876" y="8426"/>
                    <a:pt x="4660" y="7809"/>
                    <a:pt x="4660" y="7192"/>
                  </a:cubicBezTo>
                  <a:cubicBezTo>
                    <a:pt x="4599" y="5710"/>
                    <a:pt x="5771" y="4507"/>
                    <a:pt x="7253" y="4507"/>
                  </a:cubicBezTo>
                  <a:close/>
                  <a:moveTo>
                    <a:pt x="7346" y="7806"/>
                  </a:moveTo>
                  <a:cubicBezTo>
                    <a:pt x="7739" y="7806"/>
                    <a:pt x="8078" y="7984"/>
                    <a:pt x="8364" y="8241"/>
                  </a:cubicBezTo>
                  <a:cubicBezTo>
                    <a:pt x="8642" y="8488"/>
                    <a:pt x="8827" y="8858"/>
                    <a:pt x="8888" y="9229"/>
                  </a:cubicBezTo>
                  <a:cubicBezTo>
                    <a:pt x="8425" y="9599"/>
                    <a:pt x="7839" y="9815"/>
                    <a:pt x="7253" y="9815"/>
                  </a:cubicBezTo>
                  <a:cubicBezTo>
                    <a:pt x="6666" y="9815"/>
                    <a:pt x="6111" y="9599"/>
                    <a:pt x="5648" y="9229"/>
                  </a:cubicBezTo>
                  <a:cubicBezTo>
                    <a:pt x="5741" y="8395"/>
                    <a:pt x="6450" y="7809"/>
                    <a:pt x="7253" y="7809"/>
                  </a:cubicBezTo>
                  <a:cubicBezTo>
                    <a:pt x="7284" y="7807"/>
                    <a:pt x="7315" y="7806"/>
                    <a:pt x="7346" y="7806"/>
                  </a:cubicBezTo>
                  <a:close/>
                  <a:moveTo>
                    <a:pt x="11697" y="6112"/>
                  </a:moveTo>
                  <a:lnTo>
                    <a:pt x="11666" y="10772"/>
                  </a:lnTo>
                  <a:cubicBezTo>
                    <a:pt x="11666" y="11389"/>
                    <a:pt x="11172" y="11914"/>
                    <a:pt x="10524" y="11914"/>
                  </a:cubicBezTo>
                  <a:lnTo>
                    <a:pt x="4012" y="11914"/>
                  </a:lnTo>
                  <a:cubicBezTo>
                    <a:pt x="3364" y="11914"/>
                    <a:pt x="2870" y="11389"/>
                    <a:pt x="2870" y="10772"/>
                  </a:cubicBezTo>
                  <a:lnTo>
                    <a:pt x="2870" y="10247"/>
                  </a:lnTo>
                  <a:lnTo>
                    <a:pt x="3734" y="10247"/>
                  </a:lnTo>
                  <a:cubicBezTo>
                    <a:pt x="4012" y="10216"/>
                    <a:pt x="4012" y="9815"/>
                    <a:pt x="3734" y="9815"/>
                  </a:cubicBezTo>
                  <a:lnTo>
                    <a:pt x="1698" y="9815"/>
                  </a:lnTo>
                  <a:cubicBezTo>
                    <a:pt x="1574" y="9815"/>
                    <a:pt x="1482" y="9908"/>
                    <a:pt x="1482" y="10031"/>
                  </a:cubicBezTo>
                  <a:lnTo>
                    <a:pt x="1482" y="10278"/>
                  </a:lnTo>
                  <a:lnTo>
                    <a:pt x="556" y="9229"/>
                  </a:lnTo>
                  <a:lnTo>
                    <a:pt x="1482" y="8210"/>
                  </a:lnTo>
                  <a:lnTo>
                    <a:pt x="1482" y="8457"/>
                  </a:lnTo>
                  <a:cubicBezTo>
                    <a:pt x="1482" y="8581"/>
                    <a:pt x="1574" y="8673"/>
                    <a:pt x="1698" y="8673"/>
                  </a:cubicBezTo>
                  <a:lnTo>
                    <a:pt x="4660" y="8673"/>
                  </a:lnTo>
                  <a:cubicBezTo>
                    <a:pt x="4907" y="9136"/>
                    <a:pt x="5308" y="9537"/>
                    <a:pt x="5771" y="9815"/>
                  </a:cubicBezTo>
                  <a:lnTo>
                    <a:pt x="4784" y="9815"/>
                  </a:lnTo>
                  <a:cubicBezTo>
                    <a:pt x="4506" y="9815"/>
                    <a:pt x="4506" y="10247"/>
                    <a:pt x="4784" y="10247"/>
                  </a:cubicBezTo>
                  <a:lnTo>
                    <a:pt x="7376" y="10247"/>
                  </a:lnTo>
                  <a:cubicBezTo>
                    <a:pt x="9012" y="10155"/>
                    <a:pt x="10308" y="8827"/>
                    <a:pt x="10277" y="7192"/>
                  </a:cubicBezTo>
                  <a:cubicBezTo>
                    <a:pt x="10277" y="6821"/>
                    <a:pt x="10215" y="6451"/>
                    <a:pt x="10092" y="6112"/>
                  </a:cubicBezTo>
                  <a:close/>
                  <a:moveTo>
                    <a:pt x="4012" y="1"/>
                  </a:moveTo>
                  <a:cubicBezTo>
                    <a:pt x="3148" y="1"/>
                    <a:pt x="2438" y="711"/>
                    <a:pt x="2438" y="1575"/>
                  </a:cubicBezTo>
                  <a:lnTo>
                    <a:pt x="2438" y="8241"/>
                  </a:lnTo>
                  <a:lnTo>
                    <a:pt x="1883" y="8241"/>
                  </a:lnTo>
                  <a:lnTo>
                    <a:pt x="1883" y="7686"/>
                  </a:lnTo>
                  <a:cubicBezTo>
                    <a:pt x="1903" y="7543"/>
                    <a:pt x="1790" y="7455"/>
                    <a:pt x="1675" y="7455"/>
                  </a:cubicBezTo>
                  <a:cubicBezTo>
                    <a:pt x="1615" y="7455"/>
                    <a:pt x="1555" y="7479"/>
                    <a:pt x="1512" y="7531"/>
                  </a:cubicBezTo>
                  <a:lnTo>
                    <a:pt x="62" y="9105"/>
                  </a:lnTo>
                  <a:cubicBezTo>
                    <a:pt x="0" y="9167"/>
                    <a:pt x="0" y="9290"/>
                    <a:pt x="62" y="9383"/>
                  </a:cubicBezTo>
                  <a:lnTo>
                    <a:pt x="1512" y="10957"/>
                  </a:lnTo>
                  <a:cubicBezTo>
                    <a:pt x="1555" y="11010"/>
                    <a:pt x="1615" y="11034"/>
                    <a:pt x="1675" y="11034"/>
                  </a:cubicBezTo>
                  <a:cubicBezTo>
                    <a:pt x="1790" y="11034"/>
                    <a:pt x="1903" y="10945"/>
                    <a:pt x="1883" y="10803"/>
                  </a:cubicBezTo>
                  <a:lnTo>
                    <a:pt x="1883" y="10247"/>
                  </a:lnTo>
                  <a:lnTo>
                    <a:pt x="2438" y="10247"/>
                  </a:lnTo>
                  <a:lnTo>
                    <a:pt x="2438" y="10772"/>
                  </a:lnTo>
                  <a:cubicBezTo>
                    <a:pt x="2438" y="11636"/>
                    <a:pt x="3148" y="12346"/>
                    <a:pt x="4012" y="12346"/>
                  </a:cubicBezTo>
                  <a:lnTo>
                    <a:pt x="10524" y="12346"/>
                  </a:lnTo>
                  <a:cubicBezTo>
                    <a:pt x="11388" y="12346"/>
                    <a:pt x="12098" y="11636"/>
                    <a:pt x="12098" y="10772"/>
                  </a:cubicBezTo>
                  <a:lnTo>
                    <a:pt x="12098" y="6112"/>
                  </a:lnTo>
                  <a:lnTo>
                    <a:pt x="12654" y="6112"/>
                  </a:lnTo>
                  <a:lnTo>
                    <a:pt x="12654" y="6698"/>
                  </a:lnTo>
                  <a:cubicBezTo>
                    <a:pt x="12654" y="6818"/>
                    <a:pt x="12745" y="6899"/>
                    <a:pt x="12851" y="6899"/>
                  </a:cubicBezTo>
                  <a:cubicBezTo>
                    <a:pt x="12908" y="6899"/>
                    <a:pt x="12970" y="6876"/>
                    <a:pt x="13024" y="6821"/>
                  </a:cubicBezTo>
                  <a:lnTo>
                    <a:pt x="14444" y="5247"/>
                  </a:lnTo>
                  <a:cubicBezTo>
                    <a:pt x="14536" y="5186"/>
                    <a:pt x="14536" y="5062"/>
                    <a:pt x="14444" y="4970"/>
                  </a:cubicBezTo>
                  <a:lnTo>
                    <a:pt x="13024" y="3396"/>
                  </a:lnTo>
                  <a:cubicBezTo>
                    <a:pt x="12975" y="3357"/>
                    <a:pt x="12921" y="3340"/>
                    <a:pt x="12869" y="3340"/>
                  </a:cubicBezTo>
                  <a:cubicBezTo>
                    <a:pt x="12755" y="3340"/>
                    <a:pt x="12654" y="3423"/>
                    <a:pt x="12654" y="3550"/>
                  </a:cubicBezTo>
                  <a:lnTo>
                    <a:pt x="12654" y="4136"/>
                  </a:lnTo>
                  <a:lnTo>
                    <a:pt x="12129" y="4136"/>
                  </a:lnTo>
                  <a:lnTo>
                    <a:pt x="12129" y="1575"/>
                  </a:lnTo>
                  <a:cubicBezTo>
                    <a:pt x="12129" y="711"/>
                    <a:pt x="11419" y="1"/>
                    <a:pt x="10524" y="1"/>
                  </a:cubicBezTo>
                  <a:lnTo>
                    <a:pt x="9999" y="1"/>
                  </a:lnTo>
                  <a:cubicBezTo>
                    <a:pt x="9722" y="1"/>
                    <a:pt x="9722" y="402"/>
                    <a:pt x="9999" y="402"/>
                  </a:cubicBezTo>
                  <a:lnTo>
                    <a:pt x="10524" y="402"/>
                  </a:lnTo>
                  <a:cubicBezTo>
                    <a:pt x="11172" y="402"/>
                    <a:pt x="11697" y="927"/>
                    <a:pt x="11697" y="1575"/>
                  </a:cubicBezTo>
                  <a:lnTo>
                    <a:pt x="11697" y="2408"/>
                  </a:lnTo>
                  <a:lnTo>
                    <a:pt x="2870" y="2408"/>
                  </a:lnTo>
                  <a:lnTo>
                    <a:pt x="2870" y="1575"/>
                  </a:lnTo>
                  <a:cubicBezTo>
                    <a:pt x="2870" y="927"/>
                    <a:pt x="3364" y="402"/>
                    <a:pt x="4012" y="402"/>
                  </a:cubicBezTo>
                  <a:lnTo>
                    <a:pt x="8858" y="402"/>
                  </a:lnTo>
                  <a:cubicBezTo>
                    <a:pt x="9135" y="402"/>
                    <a:pt x="9135" y="1"/>
                    <a:pt x="88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80" name="Google Shape;12580;p23"/>
            <p:cNvSpPr/>
            <p:nvPr/>
          </p:nvSpPr>
          <p:spPr>
            <a:xfrm>
              <a:off x="3350600" y="2518000"/>
              <a:ext cx="23950" cy="20325"/>
            </a:xfrm>
            <a:custGeom>
              <a:avLst/>
              <a:gdLst/>
              <a:ahLst/>
              <a:cxnLst/>
              <a:rect l="l" t="t" r="r" b="b"/>
              <a:pathLst>
                <a:path w="958" h="813" extrusionOk="0">
                  <a:moveTo>
                    <a:pt x="402" y="0"/>
                  </a:moveTo>
                  <a:cubicBezTo>
                    <a:pt x="186" y="0"/>
                    <a:pt x="1" y="185"/>
                    <a:pt x="1" y="401"/>
                  </a:cubicBezTo>
                  <a:cubicBezTo>
                    <a:pt x="1" y="648"/>
                    <a:pt x="193" y="813"/>
                    <a:pt x="394" y="813"/>
                  </a:cubicBezTo>
                  <a:cubicBezTo>
                    <a:pt x="494" y="813"/>
                    <a:pt x="597" y="772"/>
                    <a:pt x="680" y="679"/>
                  </a:cubicBezTo>
                  <a:cubicBezTo>
                    <a:pt x="957" y="432"/>
                    <a:pt x="772" y="0"/>
                    <a:pt x="40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81" name="Google Shape;12581;p23"/>
            <p:cNvSpPr/>
            <p:nvPr/>
          </p:nvSpPr>
          <p:spPr>
            <a:xfrm>
              <a:off x="3386875" y="2518000"/>
              <a:ext cx="23925" cy="20325"/>
            </a:xfrm>
            <a:custGeom>
              <a:avLst/>
              <a:gdLst/>
              <a:ahLst/>
              <a:cxnLst/>
              <a:rect l="l" t="t" r="r" b="b"/>
              <a:pathLst>
                <a:path w="957" h="813" extrusionOk="0">
                  <a:moveTo>
                    <a:pt x="401" y="0"/>
                  </a:moveTo>
                  <a:cubicBezTo>
                    <a:pt x="185" y="0"/>
                    <a:pt x="0" y="185"/>
                    <a:pt x="0" y="401"/>
                  </a:cubicBezTo>
                  <a:cubicBezTo>
                    <a:pt x="0" y="648"/>
                    <a:pt x="192" y="813"/>
                    <a:pt x="403" y="813"/>
                  </a:cubicBezTo>
                  <a:cubicBezTo>
                    <a:pt x="508" y="813"/>
                    <a:pt x="617" y="772"/>
                    <a:pt x="710" y="679"/>
                  </a:cubicBezTo>
                  <a:cubicBezTo>
                    <a:pt x="957" y="432"/>
                    <a:pt x="772" y="0"/>
                    <a:pt x="40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82" name="Google Shape;12582;p23"/>
            <p:cNvSpPr/>
            <p:nvPr/>
          </p:nvSpPr>
          <p:spPr>
            <a:xfrm>
              <a:off x="3423125" y="2518000"/>
              <a:ext cx="23950" cy="20325"/>
            </a:xfrm>
            <a:custGeom>
              <a:avLst/>
              <a:gdLst/>
              <a:ahLst/>
              <a:cxnLst/>
              <a:rect l="l" t="t" r="r" b="b"/>
              <a:pathLst>
                <a:path w="958" h="813" extrusionOk="0">
                  <a:moveTo>
                    <a:pt x="433" y="0"/>
                  </a:moveTo>
                  <a:cubicBezTo>
                    <a:pt x="186" y="0"/>
                    <a:pt x="1" y="185"/>
                    <a:pt x="1" y="401"/>
                  </a:cubicBezTo>
                  <a:cubicBezTo>
                    <a:pt x="1" y="648"/>
                    <a:pt x="206" y="813"/>
                    <a:pt x="417" y="813"/>
                  </a:cubicBezTo>
                  <a:cubicBezTo>
                    <a:pt x="522" y="813"/>
                    <a:pt x="628" y="772"/>
                    <a:pt x="710" y="679"/>
                  </a:cubicBezTo>
                  <a:cubicBezTo>
                    <a:pt x="957" y="432"/>
                    <a:pt x="772" y="0"/>
                    <a:pt x="43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83" name="Google Shape;12583;p23"/>
          <p:cNvGrpSpPr/>
          <p:nvPr/>
        </p:nvGrpSpPr>
        <p:grpSpPr>
          <a:xfrm>
            <a:off x="7312008" y="4566838"/>
            <a:ext cx="483533" cy="476100"/>
            <a:chOff x="2498825" y="2466475"/>
            <a:chExt cx="362650" cy="357075"/>
          </a:xfrm>
        </p:grpSpPr>
        <p:sp>
          <p:nvSpPr>
            <p:cNvPr id="12584" name="Google Shape;12584;p23"/>
            <p:cNvSpPr/>
            <p:nvPr/>
          </p:nvSpPr>
          <p:spPr>
            <a:xfrm>
              <a:off x="2498825" y="2466475"/>
              <a:ext cx="362650" cy="357075"/>
            </a:xfrm>
            <a:custGeom>
              <a:avLst/>
              <a:gdLst/>
              <a:ahLst/>
              <a:cxnLst/>
              <a:rect l="l" t="t" r="r" b="b"/>
              <a:pathLst>
                <a:path w="14506" h="14283" extrusionOk="0">
                  <a:moveTo>
                    <a:pt x="12606" y="422"/>
                  </a:moveTo>
                  <a:cubicBezTo>
                    <a:pt x="12715" y="422"/>
                    <a:pt x="12828" y="454"/>
                    <a:pt x="12931" y="518"/>
                  </a:cubicBezTo>
                  <a:cubicBezTo>
                    <a:pt x="13024" y="580"/>
                    <a:pt x="13086" y="703"/>
                    <a:pt x="13116" y="827"/>
                  </a:cubicBezTo>
                  <a:cubicBezTo>
                    <a:pt x="13147" y="981"/>
                    <a:pt x="13116" y="1104"/>
                    <a:pt x="13024" y="1228"/>
                  </a:cubicBezTo>
                  <a:lnTo>
                    <a:pt x="12623" y="1783"/>
                  </a:lnTo>
                  <a:lnTo>
                    <a:pt x="11789" y="1197"/>
                  </a:lnTo>
                  <a:lnTo>
                    <a:pt x="12221" y="611"/>
                  </a:lnTo>
                  <a:cubicBezTo>
                    <a:pt x="12311" y="485"/>
                    <a:pt x="12454" y="422"/>
                    <a:pt x="12606" y="422"/>
                  </a:cubicBezTo>
                  <a:close/>
                  <a:moveTo>
                    <a:pt x="11542" y="1536"/>
                  </a:moveTo>
                  <a:lnTo>
                    <a:pt x="12376" y="2123"/>
                  </a:lnTo>
                  <a:lnTo>
                    <a:pt x="9567" y="6011"/>
                  </a:lnTo>
                  <a:lnTo>
                    <a:pt x="8734" y="5425"/>
                  </a:lnTo>
                  <a:lnTo>
                    <a:pt x="11542" y="1536"/>
                  </a:lnTo>
                  <a:close/>
                  <a:moveTo>
                    <a:pt x="8641" y="5888"/>
                  </a:moveTo>
                  <a:lnTo>
                    <a:pt x="9166" y="6258"/>
                  </a:lnTo>
                  <a:lnTo>
                    <a:pt x="8641" y="6444"/>
                  </a:lnTo>
                  <a:lnTo>
                    <a:pt x="8641" y="5888"/>
                  </a:lnTo>
                  <a:close/>
                  <a:moveTo>
                    <a:pt x="9691" y="3388"/>
                  </a:moveTo>
                  <a:lnTo>
                    <a:pt x="8271" y="5363"/>
                  </a:lnTo>
                  <a:cubicBezTo>
                    <a:pt x="8240" y="5394"/>
                    <a:pt x="8240" y="5425"/>
                    <a:pt x="8240" y="5487"/>
                  </a:cubicBezTo>
                  <a:lnTo>
                    <a:pt x="8209" y="6752"/>
                  </a:lnTo>
                  <a:cubicBezTo>
                    <a:pt x="8209" y="6853"/>
                    <a:pt x="8312" y="6954"/>
                    <a:pt x="8417" y="6954"/>
                  </a:cubicBezTo>
                  <a:cubicBezTo>
                    <a:pt x="8441" y="6954"/>
                    <a:pt x="8465" y="6949"/>
                    <a:pt x="8487" y="6937"/>
                  </a:cubicBezTo>
                  <a:lnTo>
                    <a:pt x="9691" y="6505"/>
                  </a:lnTo>
                  <a:cubicBezTo>
                    <a:pt x="9722" y="6505"/>
                    <a:pt x="9753" y="6474"/>
                    <a:pt x="9783" y="6444"/>
                  </a:cubicBezTo>
                  <a:lnTo>
                    <a:pt x="10864" y="4962"/>
                  </a:lnTo>
                  <a:lnTo>
                    <a:pt x="10864" y="7493"/>
                  </a:lnTo>
                  <a:cubicBezTo>
                    <a:pt x="10864" y="8110"/>
                    <a:pt x="10370" y="8604"/>
                    <a:pt x="9783" y="8604"/>
                  </a:cubicBezTo>
                  <a:cubicBezTo>
                    <a:pt x="9475" y="8604"/>
                    <a:pt x="9475" y="9036"/>
                    <a:pt x="9783" y="9036"/>
                  </a:cubicBezTo>
                  <a:cubicBezTo>
                    <a:pt x="10617" y="9036"/>
                    <a:pt x="11296" y="8357"/>
                    <a:pt x="11296" y="7493"/>
                  </a:cubicBezTo>
                  <a:lnTo>
                    <a:pt x="11296" y="6567"/>
                  </a:lnTo>
                  <a:lnTo>
                    <a:pt x="12684" y="6567"/>
                  </a:lnTo>
                  <a:lnTo>
                    <a:pt x="12684" y="12523"/>
                  </a:lnTo>
                  <a:lnTo>
                    <a:pt x="1852" y="12492"/>
                  </a:lnTo>
                  <a:lnTo>
                    <a:pt x="1852" y="6567"/>
                  </a:lnTo>
                  <a:lnTo>
                    <a:pt x="3148" y="6567"/>
                  </a:lnTo>
                  <a:lnTo>
                    <a:pt x="3148" y="7493"/>
                  </a:lnTo>
                  <a:cubicBezTo>
                    <a:pt x="3148" y="8264"/>
                    <a:pt x="3704" y="8912"/>
                    <a:pt x="4475" y="9005"/>
                  </a:cubicBezTo>
                  <a:lnTo>
                    <a:pt x="4475" y="10610"/>
                  </a:lnTo>
                  <a:cubicBezTo>
                    <a:pt x="4444" y="10702"/>
                    <a:pt x="4506" y="10795"/>
                    <a:pt x="4599" y="10826"/>
                  </a:cubicBezTo>
                  <a:lnTo>
                    <a:pt x="4660" y="10826"/>
                  </a:lnTo>
                  <a:cubicBezTo>
                    <a:pt x="4722" y="10826"/>
                    <a:pt x="4784" y="10795"/>
                    <a:pt x="4815" y="10764"/>
                  </a:cubicBezTo>
                  <a:lnTo>
                    <a:pt x="6574" y="9005"/>
                  </a:lnTo>
                  <a:lnTo>
                    <a:pt x="8703" y="9005"/>
                  </a:lnTo>
                  <a:cubicBezTo>
                    <a:pt x="8981" y="9005"/>
                    <a:pt x="8981" y="8573"/>
                    <a:pt x="8703" y="8573"/>
                  </a:cubicBezTo>
                  <a:lnTo>
                    <a:pt x="6481" y="8573"/>
                  </a:lnTo>
                  <a:cubicBezTo>
                    <a:pt x="6419" y="8573"/>
                    <a:pt x="6358" y="8604"/>
                    <a:pt x="6327" y="8635"/>
                  </a:cubicBezTo>
                  <a:lnTo>
                    <a:pt x="4876" y="10085"/>
                  </a:lnTo>
                  <a:lnTo>
                    <a:pt x="4876" y="8820"/>
                  </a:lnTo>
                  <a:cubicBezTo>
                    <a:pt x="4876" y="8696"/>
                    <a:pt x="4784" y="8604"/>
                    <a:pt x="4660" y="8604"/>
                  </a:cubicBezTo>
                  <a:cubicBezTo>
                    <a:pt x="4043" y="8604"/>
                    <a:pt x="3549" y="8110"/>
                    <a:pt x="3549" y="7493"/>
                  </a:cubicBezTo>
                  <a:lnTo>
                    <a:pt x="3549" y="4468"/>
                  </a:lnTo>
                  <a:cubicBezTo>
                    <a:pt x="3580" y="3882"/>
                    <a:pt x="4043" y="3388"/>
                    <a:pt x="4660" y="3388"/>
                  </a:cubicBezTo>
                  <a:close/>
                  <a:moveTo>
                    <a:pt x="12808" y="5641"/>
                  </a:moveTo>
                  <a:cubicBezTo>
                    <a:pt x="13209" y="5641"/>
                    <a:pt x="13518" y="5950"/>
                    <a:pt x="13518" y="6351"/>
                  </a:cubicBezTo>
                  <a:lnTo>
                    <a:pt x="13518" y="12523"/>
                  </a:lnTo>
                  <a:lnTo>
                    <a:pt x="13116" y="12492"/>
                  </a:lnTo>
                  <a:lnTo>
                    <a:pt x="13116" y="6320"/>
                  </a:lnTo>
                  <a:cubicBezTo>
                    <a:pt x="13116" y="6227"/>
                    <a:pt x="13024" y="6135"/>
                    <a:pt x="12900" y="6135"/>
                  </a:cubicBezTo>
                  <a:lnTo>
                    <a:pt x="11296" y="6135"/>
                  </a:lnTo>
                  <a:lnTo>
                    <a:pt x="11296" y="5641"/>
                  </a:lnTo>
                  <a:close/>
                  <a:moveTo>
                    <a:pt x="7963" y="12924"/>
                  </a:moveTo>
                  <a:cubicBezTo>
                    <a:pt x="7963" y="13079"/>
                    <a:pt x="7870" y="13202"/>
                    <a:pt x="7716" y="13202"/>
                  </a:cubicBezTo>
                  <a:lnTo>
                    <a:pt x="6821" y="13202"/>
                  </a:lnTo>
                  <a:cubicBezTo>
                    <a:pt x="6666" y="13202"/>
                    <a:pt x="6574" y="13079"/>
                    <a:pt x="6574" y="12924"/>
                  </a:cubicBezTo>
                  <a:close/>
                  <a:moveTo>
                    <a:pt x="12643" y="1"/>
                  </a:moveTo>
                  <a:cubicBezTo>
                    <a:pt x="12364" y="1"/>
                    <a:pt x="12079" y="124"/>
                    <a:pt x="11882" y="395"/>
                  </a:cubicBezTo>
                  <a:lnTo>
                    <a:pt x="9999" y="2987"/>
                  </a:lnTo>
                  <a:lnTo>
                    <a:pt x="4660" y="2987"/>
                  </a:lnTo>
                  <a:cubicBezTo>
                    <a:pt x="3827" y="2987"/>
                    <a:pt x="3148" y="3666"/>
                    <a:pt x="3148" y="4499"/>
                  </a:cubicBezTo>
                  <a:lnTo>
                    <a:pt x="3148" y="5209"/>
                  </a:lnTo>
                  <a:lnTo>
                    <a:pt x="1728" y="5209"/>
                  </a:lnTo>
                  <a:cubicBezTo>
                    <a:pt x="1080" y="5209"/>
                    <a:pt x="556" y="5734"/>
                    <a:pt x="556" y="6382"/>
                  </a:cubicBezTo>
                  <a:lnTo>
                    <a:pt x="556" y="10147"/>
                  </a:lnTo>
                  <a:cubicBezTo>
                    <a:pt x="556" y="10286"/>
                    <a:pt x="664" y="10355"/>
                    <a:pt x="772" y="10355"/>
                  </a:cubicBezTo>
                  <a:cubicBezTo>
                    <a:pt x="880" y="10355"/>
                    <a:pt x="988" y="10286"/>
                    <a:pt x="988" y="10147"/>
                  </a:cubicBezTo>
                  <a:lnTo>
                    <a:pt x="988" y="6351"/>
                  </a:lnTo>
                  <a:cubicBezTo>
                    <a:pt x="988" y="5950"/>
                    <a:pt x="1296" y="5610"/>
                    <a:pt x="1698" y="5610"/>
                  </a:cubicBezTo>
                  <a:lnTo>
                    <a:pt x="3117" y="5610"/>
                  </a:lnTo>
                  <a:lnTo>
                    <a:pt x="3117" y="6135"/>
                  </a:lnTo>
                  <a:lnTo>
                    <a:pt x="1605" y="6135"/>
                  </a:lnTo>
                  <a:cubicBezTo>
                    <a:pt x="1512" y="6135"/>
                    <a:pt x="1389" y="6227"/>
                    <a:pt x="1389" y="6351"/>
                  </a:cubicBezTo>
                  <a:lnTo>
                    <a:pt x="1389" y="12523"/>
                  </a:lnTo>
                  <a:lnTo>
                    <a:pt x="988" y="12523"/>
                  </a:lnTo>
                  <a:lnTo>
                    <a:pt x="988" y="11258"/>
                  </a:lnTo>
                  <a:cubicBezTo>
                    <a:pt x="988" y="11104"/>
                    <a:pt x="880" y="11026"/>
                    <a:pt x="772" y="11026"/>
                  </a:cubicBezTo>
                  <a:cubicBezTo>
                    <a:pt x="664" y="11026"/>
                    <a:pt x="556" y="11104"/>
                    <a:pt x="556" y="11258"/>
                  </a:cubicBezTo>
                  <a:lnTo>
                    <a:pt x="556" y="12523"/>
                  </a:lnTo>
                  <a:lnTo>
                    <a:pt x="216" y="12523"/>
                  </a:lnTo>
                  <a:cubicBezTo>
                    <a:pt x="93" y="12523"/>
                    <a:pt x="0" y="12616"/>
                    <a:pt x="0" y="12739"/>
                  </a:cubicBezTo>
                  <a:lnTo>
                    <a:pt x="0" y="13233"/>
                  </a:lnTo>
                  <a:cubicBezTo>
                    <a:pt x="0" y="13819"/>
                    <a:pt x="463" y="14282"/>
                    <a:pt x="1049" y="14282"/>
                  </a:cubicBezTo>
                  <a:lnTo>
                    <a:pt x="11604" y="14282"/>
                  </a:lnTo>
                  <a:cubicBezTo>
                    <a:pt x="11882" y="14282"/>
                    <a:pt x="11882" y="13881"/>
                    <a:pt x="11604" y="13881"/>
                  </a:cubicBezTo>
                  <a:lnTo>
                    <a:pt x="1049" y="13881"/>
                  </a:lnTo>
                  <a:cubicBezTo>
                    <a:pt x="710" y="13881"/>
                    <a:pt x="432" y="13603"/>
                    <a:pt x="432" y="13233"/>
                  </a:cubicBezTo>
                  <a:lnTo>
                    <a:pt x="432" y="12924"/>
                  </a:lnTo>
                  <a:lnTo>
                    <a:pt x="6142" y="12924"/>
                  </a:lnTo>
                  <a:cubicBezTo>
                    <a:pt x="6142" y="13326"/>
                    <a:pt x="6450" y="13634"/>
                    <a:pt x="6821" y="13634"/>
                  </a:cubicBezTo>
                  <a:lnTo>
                    <a:pt x="7685" y="13634"/>
                  </a:lnTo>
                  <a:cubicBezTo>
                    <a:pt x="8086" y="13634"/>
                    <a:pt x="8395" y="13326"/>
                    <a:pt x="8395" y="12924"/>
                  </a:cubicBezTo>
                  <a:lnTo>
                    <a:pt x="14073" y="12924"/>
                  </a:lnTo>
                  <a:lnTo>
                    <a:pt x="14073" y="13233"/>
                  </a:lnTo>
                  <a:cubicBezTo>
                    <a:pt x="14073" y="13603"/>
                    <a:pt x="13795" y="13881"/>
                    <a:pt x="13456" y="13881"/>
                  </a:cubicBezTo>
                  <a:lnTo>
                    <a:pt x="12808" y="13881"/>
                  </a:lnTo>
                  <a:cubicBezTo>
                    <a:pt x="12530" y="13881"/>
                    <a:pt x="12530" y="14282"/>
                    <a:pt x="12808" y="14282"/>
                  </a:cubicBezTo>
                  <a:lnTo>
                    <a:pt x="13456" y="14282"/>
                  </a:lnTo>
                  <a:cubicBezTo>
                    <a:pt x="14011" y="14282"/>
                    <a:pt x="14505" y="13819"/>
                    <a:pt x="14505" y="13233"/>
                  </a:cubicBezTo>
                  <a:lnTo>
                    <a:pt x="14505" y="12739"/>
                  </a:lnTo>
                  <a:cubicBezTo>
                    <a:pt x="14505" y="12616"/>
                    <a:pt x="14382" y="12523"/>
                    <a:pt x="14289" y="12523"/>
                  </a:cubicBezTo>
                  <a:lnTo>
                    <a:pt x="13950" y="12523"/>
                  </a:lnTo>
                  <a:lnTo>
                    <a:pt x="13950" y="6351"/>
                  </a:lnTo>
                  <a:cubicBezTo>
                    <a:pt x="13950" y="5703"/>
                    <a:pt x="13425" y="5178"/>
                    <a:pt x="12777" y="5178"/>
                  </a:cubicBezTo>
                  <a:lnTo>
                    <a:pt x="11296" y="5178"/>
                  </a:lnTo>
                  <a:lnTo>
                    <a:pt x="11296" y="4345"/>
                  </a:lnTo>
                  <a:lnTo>
                    <a:pt x="12684" y="2431"/>
                  </a:lnTo>
                  <a:cubicBezTo>
                    <a:pt x="12746" y="2493"/>
                    <a:pt x="12777" y="2555"/>
                    <a:pt x="12777" y="2648"/>
                  </a:cubicBezTo>
                  <a:cubicBezTo>
                    <a:pt x="12808" y="2802"/>
                    <a:pt x="12777" y="2925"/>
                    <a:pt x="12684" y="3049"/>
                  </a:cubicBezTo>
                  <a:lnTo>
                    <a:pt x="11789" y="4283"/>
                  </a:lnTo>
                  <a:cubicBezTo>
                    <a:pt x="11702" y="4459"/>
                    <a:pt x="11832" y="4619"/>
                    <a:pt x="11971" y="4619"/>
                  </a:cubicBezTo>
                  <a:cubicBezTo>
                    <a:pt x="12027" y="4619"/>
                    <a:pt x="12084" y="4592"/>
                    <a:pt x="12129" y="4530"/>
                  </a:cubicBezTo>
                  <a:lnTo>
                    <a:pt x="13055" y="3296"/>
                  </a:lnTo>
                  <a:cubicBezTo>
                    <a:pt x="13302" y="2925"/>
                    <a:pt x="13271" y="2401"/>
                    <a:pt x="12962" y="2061"/>
                  </a:cubicBezTo>
                  <a:lnTo>
                    <a:pt x="13394" y="1475"/>
                  </a:lnTo>
                  <a:cubicBezTo>
                    <a:pt x="13549" y="1259"/>
                    <a:pt x="13610" y="1012"/>
                    <a:pt x="13549" y="765"/>
                  </a:cubicBezTo>
                  <a:cubicBezTo>
                    <a:pt x="13474" y="282"/>
                    <a:pt x="13065" y="1"/>
                    <a:pt x="1264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85" name="Google Shape;12585;p23"/>
            <p:cNvSpPr/>
            <p:nvPr/>
          </p:nvSpPr>
          <p:spPr>
            <a:xfrm>
              <a:off x="2618400" y="2629875"/>
              <a:ext cx="69475" cy="10825"/>
            </a:xfrm>
            <a:custGeom>
              <a:avLst/>
              <a:gdLst/>
              <a:ahLst/>
              <a:cxnLst/>
              <a:rect l="l" t="t" r="r" b="b"/>
              <a:pathLst>
                <a:path w="2779" h="433" extrusionOk="0">
                  <a:moveTo>
                    <a:pt x="217" y="0"/>
                  </a:moveTo>
                  <a:cubicBezTo>
                    <a:pt x="93" y="0"/>
                    <a:pt x="1" y="93"/>
                    <a:pt x="1" y="216"/>
                  </a:cubicBezTo>
                  <a:cubicBezTo>
                    <a:pt x="1" y="309"/>
                    <a:pt x="93" y="432"/>
                    <a:pt x="217" y="432"/>
                  </a:cubicBezTo>
                  <a:lnTo>
                    <a:pt x="2562" y="432"/>
                  </a:lnTo>
                  <a:cubicBezTo>
                    <a:pt x="2686" y="432"/>
                    <a:pt x="2778" y="309"/>
                    <a:pt x="2778" y="216"/>
                  </a:cubicBezTo>
                  <a:cubicBezTo>
                    <a:pt x="2778" y="93"/>
                    <a:pt x="2686" y="0"/>
                    <a:pt x="256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86" name="Google Shape;12586;p23"/>
            <p:cNvSpPr/>
            <p:nvPr/>
          </p:nvSpPr>
          <p:spPr>
            <a:xfrm>
              <a:off x="2616875" y="2592050"/>
              <a:ext cx="72550" cy="10825"/>
            </a:xfrm>
            <a:custGeom>
              <a:avLst/>
              <a:gdLst/>
              <a:ahLst/>
              <a:cxnLst/>
              <a:rect l="l" t="t" r="r" b="b"/>
              <a:pathLst>
                <a:path w="2902" h="433" extrusionOk="0">
                  <a:moveTo>
                    <a:pt x="278" y="1"/>
                  </a:moveTo>
                  <a:cubicBezTo>
                    <a:pt x="0" y="1"/>
                    <a:pt x="0" y="433"/>
                    <a:pt x="278" y="433"/>
                  </a:cubicBezTo>
                  <a:lnTo>
                    <a:pt x="2623" y="433"/>
                  </a:lnTo>
                  <a:cubicBezTo>
                    <a:pt x="2901" y="433"/>
                    <a:pt x="2901" y="1"/>
                    <a:pt x="262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587" name="Google Shape;12587;p23"/>
          <p:cNvGrpSpPr/>
          <p:nvPr/>
        </p:nvGrpSpPr>
        <p:grpSpPr>
          <a:xfrm>
            <a:off x="6352626" y="4565955"/>
            <a:ext cx="482533" cy="477867"/>
            <a:chOff x="1741150" y="2466500"/>
            <a:chExt cx="361900" cy="358400"/>
          </a:xfrm>
        </p:grpSpPr>
        <p:sp>
          <p:nvSpPr>
            <p:cNvPr id="12588" name="Google Shape;12588;p23"/>
            <p:cNvSpPr/>
            <p:nvPr/>
          </p:nvSpPr>
          <p:spPr>
            <a:xfrm>
              <a:off x="1741150" y="2466500"/>
              <a:ext cx="88000" cy="358400"/>
            </a:xfrm>
            <a:custGeom>
              <a:avLst/>
              <a:gdLst/>
              <a:ahLst/>
              <a:cxnLst/>
              <a:rect l="l" t="t" r="r" b="b"/>
              <a:pathLst>
                <a:path w="3520" h="14336" extrusionOk="0">
                  <a:moveTo>
                    <a:pt x="1744" y="301"/>
                  </a:moveTo>
                  <a:cubicBezTo>
                    <a:pt x="1922" y="301"/>
                    <a:pt x="2099" y="424"/>
                    <a:pt x="2069" y="671"/>
                  </a:cubicBezTo>
                  <a:lnTo>
                    <a:pt x="2069" y="2276"/>
                  </a:lnTo>
                  <a:lnTo>
                    <a:pt x="1420" y="2276"/>
                  </a:lnTo>
                  <a:lnTo>
                    <a:pt x="1420" y="671"/>
                  </a:lnTo>
                  <a:cubicBezTo>
                    <a:pt x="1390" y="424"/>
                    <a:pt x="1567" y="301"/>
                    <a:pt x="1744" y="301"/>
                  </a:cubicBezTo>
                  <a:close/>
                  <a:moveTo>
                    <a:pt x="2069" y="6288"/>
                  </a:moveTo>
                  <a:lnTo>
                    <a:pt x="2069" y="13633"/>
                  </a:lnTo>
                  <a:cubicBezTo>
                    <a:pt x="2099" y="13880"/>
                    <a:pt x="1922" y="14004"/>
                    <a:pt x="1744" y="14004"/>
                  </a:cubicBezTo>
                  <a:cubicBezTo>
                    <a:pt x="1567" y="14004"/>
                    <a:pt x="1390" y="13880"/>
                    <a:pt x="1420" y="13633"/>
                  </a:cubicBezTo>
                  <a:lnTo>
                    <a:pt x="1420" y="6288"/>
                  </a:lnTo>
                  <a:close/>
                  <a:moveTo>
                    <a:pt x="1744" y="0"/>
                  </a:moveTo>
                  <a:cubicBezTo>
                    <a:pt x="1320" y="0"/>
                    <a:pt x="896" y="224"/>
                    <a:pt x="988" y="671"/>
                  </a:cubicBezTo>
                  <a:lnTo>
                    <a:pt x="988" y="2276"/>
                  </a:lnTo>
                  <a:lnTo>
                    <a:pt x="865" y="2276"/>
                  </a:lnTo>
                  <a:cubicBezTo>
                    <a:pt x="371" y="2276"/>
                    <a:pt x="1" y="2677"/>
                    <a:pt x="1" y="3171"/>
                  </a:cubicBezTo>
                  <a:lnTo>
                    <a:pt x="1" y="5455"/>
                  </a:lnTo>
                  <a:cubicBezTo>
                    <a:pt x="1" y="5918"/>
                    <a:pt x="371" y="6319"/>
                    <a:pt x="865" y="6319"/>
                  </a:cubicBezTo>
                  <a:lnTo>
                    <a:pt x="988" y="6319"/>
                  </a:lnTo>
                  <a:lnTo>
                    <a:pt x="988" y="13664"/>
                  </a:lnTo>
                  <a:cubicBezTo>
                    <a:pt x="896" y="14112"/>
                    <a:pt x="1320" y="14335"/>
                    <a:pt x="1744" y="14335"/>
                  </a:cubicBezTo>
                  <a:cubicBezTo>
                    <a:pt x="2169" y="14335"/>
                    <a:pt x="2593" y="14112"/>
                    <a:pt x="2501" y="13664"/>
                  </a:cubicBezTo>
                  <a:lnTo>
                    <a:pt x="2501" y="6319"/>
                  </a:lnTo>
                  <a:lnTo>
                    <a:pt x="2624" y="6319"/>
                  </a:lnTo>
                  <a:cubicBezTo>
                    <a:pt x="3087" y="6319"/>
                    <a:pt x="3488" y="5918"/>
                    <a:pt x="3488" y="5455"/>
                  </a:cubicBezTo>
                  <a:lnTo>
                    <a:pt x="3488" y="4930"/>
                  </a:lnTo>
                  <a:cubicBezTo>
                    <a:pt x="3488" y="4791"/>
                    <a:pt x="3388" y="4722"/>
                    <a:pt x="3288" y="4722"/>
                  </a:cubicBezTo>
                  <a:cubicBezTo>
                    <a:pt x="3187" y="4722"/>
                    <a:pt x="3087" y="4791"/>
                    <a:pt x="3087" y="4930"/>
                  </a:cubicBezTo>
                  <a:lnTo>
                    <a:pt x="3087" y="5424"/>
                  </a:lnTo>
                  <a:cubicBezTo>
                    <a:pt x="3087" y="5671"/>
                    <a:pt x="2871" y="5887"/>
                    <a:pt x="2624" y="5887"/>
                  </a:cubicBezTo>
                  <a:lnTo>
                    <a:pt x="865" y="5887"/>
                  </a:lnTo>
                  <a:cubicBezTo>
                    <a:pt x="618" y="5887"/>
                    <a:pt x="433" y="5671"/>
                    <a:pt x="433" y="5424"/>
                  </a:cubicBezTo>
                  <a:lnTo>
                    <a:pt x="433" y="3140"/>
                  </a:lnTo>
                  <a:cubicBezTo>
                    <a:pt x="433" y="2893"/>
                    <a:pt x="649" y="2677"/>
                    <a:pt x="896" y="2677"/>
                  </a:cubicBezTo>
                  <a:lnTo>
                    <a:pt x="2624" y="2677"/>
                  </a:lnTo>
                  <a:cubicBezTo>
                    <a:pt x="2902" y="2677"/>
                    <a:pt x="3087" y="2893"/>
                    <a:pt x="3087" y="3140"/>
                  </a:cubicBezTo>
                  <a:lnTo>
                    <a:pt x="3087" y="3758"/>
                  </a:lnTo>
                  <a:cubicBezTo>
                    <a:pt x="3087" y="3896"/>
                    <a:pt x="3195" y="3966"/>
                    <a:pt x="3303" y="3966"/>
                  </a:cubicBezTo>
                  <a:cubicBezTo>
                    <a:pt x="3411" y="3966"/>
                    <a:pt x="3519" y="3896"/>
                    <a:pt x="3519" y="3758"/>
                  </a:cubicBezTo>
                  <a:lnTo>
                    <a:pt x="3519" y="3140"/>
                  </a:lnTo>
                  <a:cubicBezTo>
                    <a:pt x="3519" y="2647"/>
                    <a:pt x="3118" y="2276"/>
                    <a:pt x="2624" y="2276"/>
                  </a:cubicBezTo>
                  <a:lnTo>
                    <a:pt x="2501" y="2276"/>
                  </a:lnTo>
                  <a:lnTo>
                    <a:pt x="2501" y="671"/>
                  </a:lnTo>
                  <a:cubicBezTo>
                    <a:pt x="2593" y="224"/>
                    <a:pt x="2169" y="0"/>
                    <a:pt x="17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89" name="Google Shape;12589;p23"/>
            <p:cNvSpPr/>
            <p:nvPr/>
          </p:nvSpPr>
          <p:spPr>
            <a:xfrm>
              <a:off x="1761225" y="2554975"/>
              <a:ext cx="46300" cy="10100"/>
            </a:xfrm>
            <a:custGeom>
              <a:avLst/>
              <a:gdLst/>
              <a:ahLst/>
              <a:cxnLst/>
              <a:rect l="l" t="t" r="r" b="b"/>
              <a:pathLst>
                <a:path w="1852" h="404" extrusionOk="0">
                  <a:moveTo>
                    <a:pt x="1602" y="1"/>
                  </a:moveTo>
                  <a:cubicBezTo>
                    <a:pt x="1593" y="1"/>
                    <a:pt x="1584" y="1"/>
                    <a:pt x="1574" y="3"/>
                  </a:cubicBezTo>
                  <a:lnTo>
                    <a:pt x="278" y="3"/>
                  </a:lnTo>
                  <a:cubicBezTo>
                    <a:pt x="0" y="3"/>
                    <a:pt x="0" y="404"/>
                    <a:pt x="278" y="404"/>
                  </a:cubicBezTo>
                  <a:lnTo>
                    <a:pt x="1574" y="404"/>
                  </a:lnTo>
                  <a:cubicBezTo>
                    <a:pt x="1842" y="404"/>
                    <a:pt x="1852" y="1"/>
                    <a:pt x="160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0" name="Google Shape;12590;p23"/>
            <p:cNvSpPr/>
            <p:nvPr/>
          </p:nvSpPr>
          <p:spPr>
            <a:xfrm>
              <a:off x="1761225" y="2582025"/>
              <a:ext cx="46300" cy="10825"/>
            </a:xfrm>
            <a:custGeom>
              <a:avLst/>
              <a:gdLst/>
              <a:ahLst/>
              <a:cxnLst/>
              <a:rect l="l" t="t" r="r" b="b"/>
              <a:pathLst>
                <a:path w="1852" h="433" extrusionOk="0">
                  <a:moveTo>
                    <a:pt x="278" y="1"/>
                  </a:moveTo>
                  <a:cubicBezTo>
                    <a:pt x="0" y="1"/>
                    <a:pt x="0" y="433"/>
                    <a:pt x="278" y="433"/>
                  </a:cubicBezTo>
                  <a:lnTo>
                    <a:pt x="1574" y="433"/>
                  </a:lnTo>
                  <a:cubicBezTo>
                    <a:pt x="1852" y="433"/>
                    <a:pt x="1852" y="1"/>
                    <a:pt x="157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1" name="Google Shape;12591;p23"/>
            <p:cNvSpPr/>
            <p:nvPr/>
          </p:nvSpPr>
          <p:spPr>
            <a:xfrm>
              <a:off x="1832200" y="2466500"/>
              <a:ext cx="87975" cy="357625"/>
            </a:xfrm>
            <a:custGeom>
              <a:avLst/>
              <a:gdLst/>
              <a:ahLst/>
              <a:cxnLst/>
              <a:rect l="l" t="t" r="r" b="b"/>
              <a:pathLst>
                <a:path w="3519" h="14305" extrusionOk="0">
                  <a:moveTo>
                    <a:pt x="2624" y="9899"/>
                  </a:moveTo>
                  <a:cubicBezTo>
                    <a:pt x="2871" y="9899"/>
                    <a:pt x="3087" y="10115"/>
                    <a:pt x="3087" y="10362"/>
                  </a:cubicBezTo>
                  <a:lnTo>
                    <a:pt x="3087" y="12646"/>
                  </a:lnTo>
                  <a:cubicBezTo>
                    <a:pt x="3087" y="12893"/>
                    <a:pt x="2871" y="13078"/>
                    <a:pt x="2624" y="13078"/>
                  </a:cubicBezTo>
                  <a:lnTo>
                    <a:pt x="895" y="13078"/>
                  </a:lnTo>
                  <a:cubicBezTo>
                    <a:pt x="618" y="13078"/>
                    <a:pt x="433" y="12893"/>
                    <a:pt x="433" y="12646"/>
                  </a:cubicBezTo>
                  <a:lnTo>
                    <a:pt x="433" y="10362"/>
                  </a:lnTo>
                  <a:cubicBezTo>
                    <a:pt x="433" y="10115"/>
                    <a:pt x="618" y="9899"/>
                    <a:pt x="895" y="9899"/>
                  </a:cubicBezTo>
                  <a:close/>
                  <a:moveTo>
                    <a:pt x="2099" y="13510"/>
                  </a:moveTo>
                  <a:lnTo>
                    <a:pt x="2099" y="13633"/>
                  </a:lnTo>
                  <a:cubicBezTo>
                    <a:pt x="2115" y="13880"/>
                    <a:pt x="1937" y="14004"/>
                    <a:pt x="1760" y="14004"/>
                  </a:cubicBezTo>
                  <a:cubicBezTo>
                    <a:pt x="1582" y="14004"/>
                    <a:pt x="1405" y="13880"/>
                    <a:pt x="1420" y="13633"/>
                  </a:cubicBezTo>
                  <a:lnTo>
                    <a:pt x="1420" y="13510"/>
                  </a:lnTo>
                  <a:close/>
                  <a:moveTo>
                    <a:pt x="1744" y="0"/>
                  </a:moveTo>
                  <a:cubicBezTo>
                    <a:pt x="1320" y="0"/>
                    <a:pt x="895" y="224"/>
                    <a:pt x="988" y="671"/>
                  </a:cubicBezTo>
                  <a:lnTo>
                    <a:pt x="988" y="9467"/>
                  </a:lnTo>
                  <a:lnTo>
                    <a:pt x="865" y="9467"/>
                  </a:lnTo>
                  <a:cubicBezTo>
                    <a:pt x="402" y="9467"/>
                    <a:pt x="0" y="9868"/>
                    <a:pt x="0" y="10362"/>
                  </a:cubicBezTo>
                  <a:lnTo>
                    <a:pt x="0" y="12646"/>
                  </a:lnTo>
                  <a:cubicBezTo>
                    <a:pt x="0" y="13109"/>
                    <a:pt x="402" y="13510"/>
                    <a:pt x="865" y="13510"/>
                  </a:cubicBezTo>
                  <a:lnTo>
                    <a:pt x="988" y="13510"/>
                  </a:lnTo>
                  <a:lnTo>
                    <a:pt x="988" y="13633"/>
                  </a:lnTo>
                  <a:cubicBezTo>
                    <a:pt x="895" y="14081"/>
                    <a:pt x="1320" y="14305"/>
                    <a:pt x="1744" y="14305"/>
                  </a:cubicBezTo>
                  <a:cubicBezTo>
                    <a:pt x="2169" y="14305"/>
                    <a:pt x="2593" y="14081"/>
                    <a:pt x="2500" y="13633"/>
                  </a:cubicBezTo>
                  <a:lnTo>
                    <a:pt x="2500" y="13510"/>
                  </a:lnTo>
                  <a:lnTo>
                    <a:pt x="2624" y="13510"/>
                  </a:lnTo>
                  <a:cubicBezTo>
                    <a:pt x="3118" y="13510"/>
                    <a:pt x="3519" y="13109"/>
                    <a:pt x="3519" y="12646"/>
                  </a:cubicBezTo>
                  <a:lnTo>
                    <a:pt x="3519" y="10362"/>
                  </a:lnTo>
                  <a:cubicBezTo>
                    <a:pt x="3519" y="9868"/>
                    <a:pt x="3118" y="9467"/>
                    <a:pt x="2624" y="9467"/>
                  </a:cubicBezTo>
                  <a:lnTo>
                    <a:pt x="2500" y="9467"/>
                  </a:lnTo>
                  <a:lnTo>
                    <a:pt x="2500" y="2863"/>
                  </a:lnTo>
                  <a:cubicBezTo>
                    <a:pt x="2500" y="2708"/>
                    <a:pt x="2400" y="2631"/>
                    <a:pt x="2300" y="2631"/>
                  </a:cubicBezTo>
                  <a:cubicBezTo>
                    <a:pt x="2199" y="2631"/>
                    <a:pt x="2099" y="2708"/>
                    <a:pt x="2099" y="2863"/>
                  </a:cubicBezTo>
                  <a:lnTo>
                    <a:pt x="2099" y="9467"/>
                  </a:lnTo>
                  <a:lnTo>
                    <a:pt x="1420" y="9467"/>
                  </a:lnTo>
                  <a:lnTo>
                    <a:pt x="1420" y="671"/>
                  </a:lnTo>
                  <a:cubicBezTo>
                    <a:pt x="1389" y="424"/>
                    <a:pt x="1567" y="301"/>
                    <a:pt x="1744" y="301"/>
                  </a:cubicBezTo>
                  <a:cubicBezTo>
                    <a:pt x="1922" y="301"/>
                    <a:pt x="2099" y="424"/>
                    <a:pt x="2068" y="671"/>
                  </a:cubicBezTo>
                  <a:lnTo>
                    <a:pt x="2068" y="1628"/>
                  </a:lnTo>
                  <a:cubicBezTo>
                    <a:pt x="2068" y="1782"/>
                    <a:pt x="2176" y="1860"/>
                    <a:pt x="2284" y="1860"/>
                  </a:cubicBezTo>
                  <a:cubicBezTo>
                    <a:pt x="2392" y="1860"/>
                    <a:pt x="2500" y="1782"/>
                    <a:pt x="2500" y="1628"/>
                  </a:cubicBezTo>
                  <a:lnTo>
                    <a:pt x="2500" y="671"/>
                  </a:lnTo>
                  <a:cubicBezTo>
                    <a:pt x="2593" y="224"/>
                    <a:pt x="2169" y="0"/>
                    <a:pt x="17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2" name="Google Shape;12592;p23"/>
            <p:cNvSpPr/>
            <p:nvPr/>
          </p:nvSpPr>
          <p:spPr>
            <a:xfrm>
              <a:off x="1853025" y="2734800"/>
              <a:ext cx="46325" cy="10825"/>
            </a:xfrm>
            <a:custGeom>
              <a:avLst/>
              <a:gdLst/>
              <a:ahLst/>
              <a:cxnLst/>
              <a:rect l="l" t="t" r="r" b="b"/>
              <a:pathLst>
                <a:path w="1853" h="433" extrusionOk="0">
                  <a:moveTo>
                    <a:pt x="279" y="0"/>
                  </a:moveTo>
                  <a:cubicBezTo>
                    <a:pt x="1" y="0"/>
                    <a:pt x="1" y="432"/>
                    <a:pt x="279" y="432"/>
                  </a:cubicBezTo>
                  <a:lnTo>
                    <a:pt x="1575" y="432"/>
                  </a:lnTo>
                  <a:cubicBezTo>
                    <a:pt x="1852" y="432"/>
                    <a:pt x="1852" y="0"/>
                    <a:pt x="157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3" name="Google Shape;12593;p23"/>
            <p:cNvSpPr/>
            <p:nvPr/>
          </p:nvSpPr>
          <p:spPr>
            <a:xfrm>
              <a:off x="1853025" y="2763300"/>
              <a:ext cx="46325" cy="10100"/>
            </a:xfrm>
            <a:custGeom>
              <a:avLst/>
              <a:gdLst/>
              <a:ahLst/>
              <a:cxnLst/>
              <a:rect l="l" t="t" r="r" b="b"/>
              <a:pathLst>
                <a:path w="1853" h="404" extrusionOk="0">
                  <a:moveTo>
                    <a:pt x="1602" y="1"/>
                  </a:moveTo>
                  <a:cubicBezTo>
                    <a:pt x="1594" y="1"/>
                    <a:pt x="1584" y="1"/>
                    <a:pt x="1575" y="2"/>
                  </a:cubicBezTo>
                  <a:lnTo>
                    <a:pt x="279" y="2"/>
                  </a:lnTo>
                  <a:cubicBezTo>
                    <a:pt x="1" y="2"/>
                    <a:pt x="1" y="403"/>
                    <a:pt x="279" y="403"/>
                  </a:cubicBezTo>
                  <a:lnTo>
                    <a:pt x="1575" y="403"/>
                  </a:lnTo>
                  <a:cubicBezTo>
                    <a:pt x="1843" y="403"/>
                    <a:pt x="1852" y="1"/>
                    <a:pt x="160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4" name="Google Shape;12594;p23"/>
            <p:cNvSpPr/>
            <p:nvPr/>
          </p:nvSpPr>
          <p:spPr>
            <a:xfrm>
              <a:off x="1924025" y="2466500"/>
              <a:ext cx="87200" cy="356475"/>
            </a:xfrm>
            <a:custGeom>
              <a:avLst/>
              <a:gdLst/>
              <a:ahLst/>
              <a:cxnLst/>
              <a:rect l="l" t="t" r="r" b="b"/>
              <a:pathLst>
                <a:path w="3488" h="14259" extrusionOk="0">
                  <a:moveTo>
                    <a:pt x="1744" y="347"/>
                  </a:moveTo>
                  <a:cubicBezTo>
                    <a:pt x="1906" y="347"/>
                    <a:pt x="2068" y="455"/>
                    <a:pt x="2068" y="671"/>
                  </a:cubicBezTo>
                  <a:lnTo>
                    <a:pt x="2068" y="5702"/>
                  </a:lnTo>
                  <a:lnTo>
                    <a:pt x="1420" y="5702"/>
                  </a:lnTo>
                  <a:lnTo>
                    <a:pt x="1420" y="671"/>
                  </a:lnTo>
                  <a:cubicBezTo>
                    <a:pt x="1420" y="455"/>
                    <a:pt x="1582" y="347"/>
                    <a:pt x="1744" y="347"/>
                  </a:cubicBezTo>
                  <a:close/>
                  <a:moveTo>
                    <a:pt x="2068" y="9714"/>
                  </a:moveTo>
                  <a:lnTo>
                    <a:pt x="2068" y="13633"/>
                  </a:lnTo>
                  <a:cubicBezTo>
                    <a:pt x="2068" y="13849"/>
                    <a:pt x="1906" y="13957"/>
                    <a:pt x="1744" y="13957"/>
                  </a:cubicBezTo>
                  <a:cubicBezTo>
                    <a:pt x="1582" y="13957"/>
                    <a:pt x="1420" y="13849"/>
                    <a:pt x="1420" y="13633"/>
                  </a:cubicBezTo>
                  <a:lnTo>
                    <a:pt x="1420" y="9714"/>
                  </a:lnTo>
                  <a:close/>
                  <a:moveTo>
                    <a:pt x="1744" y="0"/>
                  </a:moveTo>
                  <a:cubicBezTo>
                    <a:pt x="1319" y="0"/>
                    <a:pt x="895" y="224"/>
                    <a:pt x="988" y="671"/>
                  </a:cubicBezTo>
                  <a:lnTo>
                    <a:pt x="988" y="5702"/>
                  </a:lnTo>
                  <a:lnTo>
                    <a:pt x="864" y="5702"/>
                  </a:lnTo>
                  <a:cubicBezTo>
                    <a:pt x="370" y="5702"/>
                    <a:pt x="0" y="6072"/>
                    <a:pt x="0" y="6566"/>
                  </a:cubicBezTo>
                  <a:lnTo>
                    <a:pt x="0" y="8850"/>
                  </a:lnTo>
                  <a:cubicBezTo>
                    <a:pt x="0" y="9344"/>
                    <a:pt x="370" y="9745"/>
                    <a:pt x="864" y="9745"/>
                  </a:cubicBezTo>
                  <a:lnTo>
                    <a:pt x="988" y="9745"/>
                  </a:lnTo>
                  <a:lnTo>
                    <a:pt x="988" y="13633"/>
                  </a:lnTo>
                  <a:cubicBezTo>
                    <a:pt x="1065" y="14050"/>
                    <a:pt x="1404" y="14258"/>
                    <a:pt x="1744" y="14258"/>
                  </a:cubicBezTo>
                  <a:cubicBezTo>
                    <a:pt x="2083" y="14258"/>
                    <a:pt x="2423" y="14050"/>
                    <a:pt x="2500" y="13633"/>
                  </a:cubicBezTo>
                  <a:lnTo>
                    <a:pt x="2500" y="9714"/>
                  </a:lnTo>
                  <a:lnTo>
                    <a:pt x="2623" y="9714"/>
                  </a:lnTo>
                  <a:cubicBezTo>
                    <a:pt x="3117" y="9714"/>
                    <a:pt x="3487" y="9313"/>
                    <a:pt x="3487" y="8819"/>
                  </a:cubicBezTo>
                  <a:lnTo>
                    <a:pt x="3487" y="8263"/>
                  </a:lnTo>
                  <a:cubicBezTo>
                    <a:pt x="3487" y="8124"/>
                    <a:pt x="3379" y="8055"/>
                    <a:pt x="3275" y="8055"/>
                  </a:cubicBezTo>
                  <a:cubicBezTo>
                    <a:pt x="3171" y="8055"/>
                    <a:pt x="3071" y="8124"/>
                    <a:pt x="3086" y="8263"/>
                  </a:cubicBezTo>
                  <a:lnTo>
                    <a:pt x="3086" y="8819"/>
                  </a:lnTo>
                  <a:cubicBezTo>
                    <a:pt x="3086" y="9066"/>
                    <a:pt x="2870" y="9282"/>
                    <a:pt x="2623" y="9282"/>
                  </a:cubicBezTo>
                  <a:lnTo>
                    <a:pt x="864" y="9282"/>
                  </a:lnTo>
                  <a:cubicBezTo>
                    <a:pt x="617" y="9282"/>
                    <a:pt x="401" y="9066"/>
                    <a:pt x="401" y="8819"/>
                  </a:cubicBezTo>
                  <a:lnTo>
                    <a:pt x="401" y="6535"/>
                  </a:lnTo>
                  <a:cubicBezTo>
                    <a:pt x="401" y="6288"/>
                    <a:pt x="617" y="6072"/>
                    <a:pt x="864" y="6072"/>
                  </a:cubicBezTo>
                  <a:lnTo>
                    <a:pt x="2623" y="6072"/>
                  </a:lnTo>
                  <a:cubicBezTo>
                    <a:pt x="2870" y="6072"/>
                    <a:pt x="3086" y="6288"/>
                    <a:pt x="3086" y="6535"/>
                  </a:cubicBezTo>
                  <a:lnTo>
                    <a:pt x="3086" y="7091"/>
                  </a:lnTo>
                  <a:cubicBezTo>
                    <a:pt x="3086" y="7229"/>
                    <a:pt x="3187" y="7299"/>
                    <a:pt x="3287" y="7299"/>
                  </a:cubicBezTo>
                  <a:cubicBezTo>
                    <a:pt x="3387" y="7299"/>
                    <a:pt x="3487" y="7229"/>
                    <a:pt x="3487" y="7091"/>
                  </a:cubicBezTo>
                  <a:lnTo>
                    <a:pt x="3487" y="6535"/>
                  </a:lnTo>
                  <a:cubicBezTo>
                    <a:pt x="3487" y="6041"/>
                    <a:pt x="3086" y="5671"/>
                    <a:pt x="2623" y="5671"/>
                  </a:cubicBezTo>
                  <a:lnTo>
                    <a:pt x="2500" y="5671"/>
                  </a:lnTo>
                  <a:lnTo>
                    <a:pt x="2500" y="671"/>
                  </a:lnTo>
                  <a:cubicBezTo>
                    <a:pt x="2592" y="224"/>
                    <a:pt x="2168" y="0"/>
                    <a:pt x="17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5" name="Google Shape;12595;p23"/>
            <p:cNvSpPr/>
            <p:nvPr/>
          </p:nvSpPr>
          <p:spPr>
            <a:xfrm>
              <a:off x="1944850" y="2639125"/>
              <a:ext cx="45550" cy="10825"/>
            </a:xfrm>
            <a:custGeom>
              <a:avLst/>
              <a:gdLst/>
              <a:ahLst/>
              <a:cxnLst/>
              <a:rect l="l" t="t" r="r" b="b"/>
              <a:pathLst>
                <a:path w="1822" h="433" extrusionOk="0">
                  <a:moveTo>
                    <a:pt x="278" y="0"/>
                  </a:moveTo>
                  <a:cubicBezTo>
                    <a:pt x="0" y="0"/>
                    <a:pt x="0" y="433"/>
                    <a:pt x="278" y="433"/>
                  </a:cubicBezTo>
                  <a:lnTo>
                    <a:pt x="1543" y="433"/>
                  </a:lnTo>
                  <a:cubicBezTo>
                    <a:pt x="1821" y="433"/>
                    <a:pt x="1821" y="0"/>
                    <a:pt x="154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6" name="Google Shape;12596;p23"/>
            <p:cNvSpPr/>
            <p:nvPr/>
          </p:nvSpPr>
          <p:spPr>
            <a:xfrm>
              <a:off x="1944850" y="2666900"/>
              <a:ext cx="45550" cy="10825"/>
            </a:xfrm>
            <a:custGeom>
              <a:avLst/>
              <a:gdLst/>
              <a:ahLst/>
              <a:cxnLst/>
              <a:rect l="l" t="t" r="r" b="b"/>
              <a:pathLst>
                <a:path w="1822" h="433" extrusionOk="0">
                  <a:moveTo>
                    <a:pt x="278" y="0"/>
                  </a:moveTo>
                  <a:cubicBezTo>
                    <a:pt x="0" y="0"/>
                    <a:pt x="0" y="433"/>
                    <a:pt x="278" y="433"/>
                  </a:cubicBezTo>
                  <a:lnTo>
                    <a:pt x="1543" y="433"/>
                  </a:lnTo>
                  <a:cubicBezTo>
                    <a:pt x="1821" y="433"/>
                    <a:pt x="1821" y="0"/>
                    <a:pt x="154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7" name="Google Shape;12597;p23"/>
            <p:cNvSpPr/>
            <p:nvPr/>
          </p:nvSpPr>
          <p:spPr>
            <a:xfrm>
              <a:off x="2015050" y="2466500"/>
              <a:ext cx="88000" cy="357625"/>
            </a:xfrm>
            <a:custGeom>
              <a:avLst/>
              <a:gdLst/>
              <a:ahLst/>
              <a:cxnLst/>
              <a:rect l="l" t="t" r="r" b="b"/>
              <a:pathLst>
                <a:path w="3520" h="14305" extrusionOk="0">
                  <a:moveTo>
                    <a:pt x="1775" y="347"/>
                  </a:moveTo>
                  <a:cubicBezTo>
                    <a:pt x="1937" y="347"/>
                    <a:pt x="2099" y="455"/>
                    <a:pt x="2099" y="671"/>
                  </a:cubicBezTo>
                  <a:lnTo>
                    <a:pt x="2099" y="764"/>
                  </a:lnTo>
                  <a:lnTo>
                    <a:pt x="1451" y="764"/>
                  </a:lnTo>
                  <a:lnTo>
                    <a:pt x="1451" y="671"/>
                  </a:lnTo>
                  <a:cubicBezTo>
                    <a:pt x="1451" y="455"/>
                    <a:pt x="1613" y="347"/>
                    <a:pt x="1775" y="347"/>
                  </a:cubicBezTo>
                  <a:close/>
                  <a:moveTo>
                    <a:pt x="2655" y="1165"/>
                  </a:moveTo>
                  <a:cubicBezTo>
                    <a:pt x="2902" y="1165"/>
                    <a:pt x="3087" y="1381"/>
                    <a:pt x="3087" y="1628"/>
                  </a:cubicBezTo>
                  <a:lnTo>
                    <a:pt x="3087" y="3912"/>
                  </a:lnTo>
                  <a:cubicBezTo>
                    <a:pt x="3087" y="4159"/>
                    <a:pt x="2902" y="4375"/>
                    <a:pt x="2655" y="4375"/>
                  </a:cubicBezTo>
                  <a:lnTo>
                    <a:pt x="896" y="4375"/>
                  </a:lnTo>
                  <a:cubicBezTo>
                    <a:pt x="649" y="4375"/>
                    <a:pt x="433" y="4159"/>
                    <a:pt x="433" y="3912"/>
                  </a:cubicBezTo>
                  <a:lnTo>
                    <a:pt x="433" y="1628"/>
                  </a:lnTo>
                  <a:cubicBezTo>
                    <a:pt x="433" y="1381"/>
                    <a:pt x="649" y="1165"/>
                    <a:pt x="896" y="1165"/>
                  </a:cubicBezTo>
                  <a:close/>
                  <a:moveTo>
                    <a:pt x="1764" y="0"/>
                  </a:moveTo>
                  <a:cubicBezTo>
                    <a:pt x="1343" y="0"/>
                    <a:pt x="927" y="224"/>
                    <a:pt x="1019" y="671"/>
                  </a:cubicBezTo>
                  <a:lnTo>
                    <a:pt x="1019" y="764"/>
                  </a:lnTo>
                  <a:lnTo>
                    <a:pt x="896" y="764"/>
                  </a:lnTo>
                  <a:cubicBezTo>
                    <a:pt x="402" y="764"/>
                    <a:pt x="1" y="1134"/>
                    <a:pt x="1" y="1628"/>
                  </a:cubicBezTo>
                  <a:lnTo>
                    <a:pt x="1" y="3912"/>
                  </a:lnTo>
                  <a:cubicBezTo>
                    <a:pt x="1" y="4406"/>
                    <a:pt x="402" y="4807"/>
                    <a:pt x="896" y="4807"/>
                  </a:cubicBezTo>
                  <a:lnTo>
                    <a:pt x="1019" y="4807"/>
                  </a:lnTo>
                  <a:lnTo>
                    <a:pt x="1019" y="13633"/>
                  </a:lnTo>
                  <a:cubicBezTo>
                    <a:pt x="927" y="14081"/>
                    <a:pt x="1343" y="14305"/>
                    <a:pt x="1764" y="14305"/>
                  </a:cubicBezTo>
                  <a:cubicBezTo>
                    <a:pt x="2184" y="14305"/>
                    <a:pt x="2609" y="14081"/>
                    <a:pt x="2531" y="13633"/>
                  </a:cubicBezTo>
                  <a:lnTo>
                    <a:pt x="2531" y="12677"/>
                  </a:lnTo>
                  <a:cubicBezTo>
                    <a:pt x="2516" y="12522"/>
                    <a:pt x="2408" y="12445"/>
                    <a:pt x="2304" y="12445"/>
                  </a:cubicBezTo>
                  <a:cubicBezTo>
                    <a:pt x="2200" y="12445"/>
                    <a:pt x="2099" y="12522"/>
                    <a:pt x="2099" y="12677"/>
                  </a:cubicBezTo>
                  <a:lnTo>
                    <a:pt x="2099" y="13633"/>
                  </a:lnTo>
                  <a:cubicBezTo>
                    <a:pt x="2099" y="13849"/>
                    <a:pt x="1930" y="13957"/>
                    <a:pt x="1760" y="13957"/>
                  </a:cubicBezTo>
                  <a:cubicBezTo>
                    <a:pt x="1590" y="13957"/>
                    <a:pt x="1420" y="13849"/>
                    <a:pt x="1420" y="13633"/>
                  </a:cubicBezTo>
                  <a:lnTo>
                    <a:pt x="1420" y="4776"/>
                  </a:lnTo>
                  <a:lnTo>
                    <a:pt x="2099" y="4776"/>
                  </a:lnTo>
                  <a:lnTo>
                    <a:pt x="2099" y="11504"/>
                  </a:lnTo>
                  <a:cubicBezTo>
                    <a:pt x="2099" y="11643"/>
                    <a:pt x="2207" y="11712"/>
                    <a:pt x="2315" y="11712"/>
                  </a:cubicBezTo>
                  <a:cubicBezTo>
                    <a:pt x="2423" y="11712"/>
                    <a:pt x="2531" y="11643"/>
                    <a:pt x="2531" y="11504"/>
                  </a:cubicBezTo>
                  <a:lnTo>
                    <a:pt x="2531" y="4776"/>
                  </a:lnTo>
                  <a:lnTo>
                    <a:pt x="2624" y="4776"/>
                  </a:lnTo>
                  <a:cubicBezTo>
                    <a:pt x="3118" y="4776"/>
                    <a:pt x="3519" y="4375"/>
                    <a:pt x="3519" y="3912"/>
                  </a:cubicBezTo>
                  <a:lnTo>
                    <a:pt x="3519" y="1628"/>
                  </a:lnTo>
                  <a:cubicBezTo>
                    <a:pt x="3519" y="1134"/>
                    <a:pt x="3118" y="733"/>
                    <a:pt x="2624" y="733"/>
                  </a:cubicBezTo>
                  <a:lnTo>
                    <a:pt x="2531" y="733"/>
                  </a:lnTo>
                  <a:lnTo>
                    <a:pt x="2531" y="671"/>
                  </a:lnTo>
                  <a:cubicBezTo>
                    <a:pt x="2609" y="224"/>
                    <a:pt x="2184" y="0"/>
                    <a:pt x="176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8" name="Google Shape;12598;p23"/>
            <p:cNvSpPr/>
            <p:nvPr/>
          </p:nvSpPr>
          <p:spPr>
            <a:xfrm>
              <a:off x="2035900" y="2516450"/>
              <a:ext cx="46300" cy="10825"/>
            </a:xfrm>
            <a:custGeom>
              <a:avLst/>
              <a:gdLst/>
              <a:ahLst/>
              <a:cxnLst/>
              <a:rect l="l" t="t" r="r" b="b"/>
              <a:pathLst>
                <a:path w="1852" h="433" extrusionOk="0">
                  <a:moveTo>
                    <a:pt x="278" y="0"/>
                  </a:moveTo>
                  <a:cubicBezTo>
                    <a:pt x="0" y="0"/>
                    <a:pt x="0" y="432"/>
                    <a:pt x="278" y="432"/>
                  </a:cubicBezTo>
                  <a:lnTo>
                    <a:pt x="1574" y="432"/>
                  </a:lnTo>
                  <a:cubicBezTo>
                    <a:pt x="1852" y="432"/>
                    <a:pt x="1852" y="0"/>
                    <a:pt x="157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599" name="Google Shape;12599;p23"/>
            <p:cNvSpPr/>
            <p:nvPr/>
          </p:nvSpPr>
          <p:spPr>
            <a:xfrm>
              <a:off x="2035900" y="2544225"/>
              <a:ext cx="46300" cy="10100"/>
            </a:xfrm>
            <a:custGeom>
              <a:avLst/>
              <a:gdLst/>
              <a:ahLst/>
              <a:cxnLst/>
              <a:rect l="l" t="t" r="r" b="b"/>
              <a:pathLst>
                <a:path w="1852" h="404" extrusionOk="0">
                  <a:moveTo>
                    <a:pt x="278" y="0"/>
                  </a:moveTo>
                  <a:cubicBezTo>
                    <a:pt x="10" y="0"/>
                    <a:pt x="0" y="403"/>
                    <a:pt x="250" y="403"/>
                  </a:cubicBezTo>
                  <a:cubicBezTo>
                    <a:pt x="259" y="403"/>
                    <a:pt x="268" y="403"/>
                    <a:pt x="278" y="402"/>
                  </a:cubicBezTo>
                  <a:lnTo>
                    <a:pt x="1574" y="402"/>
                  </a:lnTo>
                  <a:cubicBezTo>
                    <a:pt x="1852" y="402"/>
                    <a:pt x="1852" y="0"/>
                    <a:pt x="157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00" name="Google Shape;12600;p23"/>
          <p:cNvGrpSpPr/>
          <p:nvPr/>
        </p:nvGrpSpPr>
        <p:grpSpPr>
          <a:xfrm>
            <a:off x="4301075" y="4563455"/>
            <a:ext cx="485600" cy="482867"/>
            <a:chOff x="7731450" y="1904575"/>
            <a:chExt cx="364200" cy="362150"/>
          </a:xfrm>
        </p:grpSpPr>
        <p:sp>
          <p:nvSpPr>
            <p:cNvPr id="12601" name="Google Shape;12601;p23"/>
            <p:cNvSpPr/>
            <p:nvPr/>
          </p:nvSpPr>
          <p:spPr>
            <a:xfrm>
              <a:off x="7776975" y="2157675"/>
              <a:ext cx="75625" cy="71650"/>
            </a:xfrm>
            <a:custGeom>
              <a:avLst/>
              <a:gdLst/>
              <a:ahLst/>
              <a:cxnLst/>
              <a:rect l="l" t="t" r="r" b="b"/>
              <a:pathLst>
                <a:path w="3025" h="2866" extrusionOk="0">
                  <a:moveTo>
                    <a:pt x="1728" y="1235"/>
                  </a:moveTo>
                  <a:lnTo>
                    <a:pt x="1667" y="1605"/>
                  </a:lnTo>
                  <a:lnTo>
                    <a:pt x="1266" y="1605"/>
                  </a:lnTo>
                  <a:lnTo>
                    <a:pt x="1327" y="1235"/>
                  </a:lnTo>
                  <a:close/>
                  <a:moveTo>
                    <a:pt x="1276" y="0"/>
                  </a:moveTo>
                  <a:cubicBezTo>
                    <a:pt x="1189" y="0"/>
                    <a:pt x="1107" y="49"/>
                    <a:pt x="1080" y="155"/>
                  </a:cubicBezTo>
                  <a:lnTo>
                    <a:pt x="988" y="803"/>
                  </a:lnTo>
                  <a:lnTo>
                    <a:pt x="278" y="803"/>
                  </a:lnTo>
                  <a:cubicBezTo>
                    <a:pt x="0" y="803"/>
                    <a:pt x="0" y="1235"/>
                    <a:pt x="278" y="1235"/>
                  </a:cubicBezTo>
                  <a:lnTo>
                    <a:pt x="926" y="1235"/>
                  </a:lnTo>
                  <a:lnTo>
                    <a:pt x="833" y="1605"/>
                  </a:lnTo>
                  <a:lnTo>
                    <a:pt x="278" y="1605"/>
                  </a:lnTo>
                  <a:cubicBezTo>
                    <a:pt x="0" y="1605"/>
                    <a:pt x="0" y="2038"/>
                    <a:pt x="278" y="2038"/>
                  </a:cubicBezTo>
                  <a:lnTo>
                    <a:pt x="772" y="2038"/>
                  </a:lnTo>
                  <a:lnTo>
                    <a:pt x="679" y="2624"/>
                  </a:lnTo>
                  <a:cubicBezTo>
                    <a:pt x="662" y="2778"/>
                    <a:pt x="778" y="2866"/>
                    <a:pt x="895" y="2866"/>
                  </a:cubicBezTo>
                  <a:cubicBezTo>
                    <a:pt x="989" y="2866"/>
                    <a:pt x="1084" y="2809"/>
                    <a:pt x="1111" y="2686"/>
                  </a:cubicBezTo>
                  <a:lnTo>
                    <a:pt x="1204" y="2038"/>
                  </a:lnTo>
                  <a:lnTo>
                    <a:pt x="1605" y="2038"/>
                  </a:lnTo>
                  <a:lnTo>
                    <a:pt x="1512" y="2624"/>
                  </a:lnTo>
                  <a:cubicBezTo>
                    <a:pt x="1495" y="2763"/>
                    <a:pt x="1604" y="2843"/>
                    <a:pt x="1714" y="2843"/>
                  </a:cubicBezTo>
                  <a:cubicBezTo>
                    <a:pt x="1800" y="2843"/>
                    <a:pt x="1887" y="2794"/>
                    <a:pt x="1914" y="2686"/>
                  </a:cubicBezTo>
                  <a:lnTo>
                    <a:pt x="2037" y="2038"/>
                  </a:lnTo>
                  <a:lnTo>
                    <a:pt x="2747" y="2038"/>
                  </a:lnTo>
                  <a:cubicBezTo>
                    <a:pt x="3025" y="2038"/>
                    <a:pt x="3025" y="1605"/>
                    <a:pt x="2747" y="1605"/>
                  </a:cubicBezTo>
                  <a:lnTo>
                    <a:pt x="2099" y="1605"/>
                  </a:lnTo>
                  <a:lnTo>
                    <a:pt x="2161" y="1235"/>
                  </a:lnTo>
                  <a:lnTo>
                    <a:pt x="2747" y="1235"/>
                  </a:lnTo>
                  <a:cubicBezTo>
                    <a:pt x="3025" y="1235"/>
                    <a:pt x="3025" y="803"/>
                    <a:pt x="2747" y="803"/>
                  </a:cubicBezTo>
                  <a:lnTo>
                    <a:pt x="2222" y="803"/>
                  </a:lnTo>
                  <a:lnTo>
                    <a:pt x="2315" y="248"/>
                  </a:lnTo>
                  <a:cubicBezTo>
                    <a:pt x="2332" y="89"/>
                    <a:pt x="2219" y="0"/>
                    <a:pt x="2106" y="0"/>
                  </a:cubicBezTo>
                  <a:cubicBezTo>
                    <a:pt x="2023" y="0"/>
                    <a:pt x="1940" y="49"/>
                    <a:pt x="1914" y="155"/>
                  </a:cubicBezTo>
                  <a:lnTo>
                    <a:pt x="1790" y="803"/>
                  </a:lnTo>
                  <a:lnTo>
                    <a:pt x="1420" y="803"/>
                  </a:lnTo>
                  <a:lnTo>
                    <a:pt x="1512" y="248"/>
                  </a:lnTo>
                  <a:cubicBezTo>
                    <a:pt x="1512" y="89"/>
                    <a:pt x="1391" y="0"/>
                    <a:pt x="127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2" name="Google Shape;12602;p23"/>
            <p:cNvSpPr/>
            <p:nvPr/>
          </p:nvSpPr>
          <p:spPr>
            <a:xfrm>
              <a:off x="7731450" y="1933150"/>
              <a:ext cx="118075" cy="114225"/>
            </a:xfrm>
            <a:custGeom>
              <a:avLst/>
              <a:gdLst/>
              <a:ahLst/>
              <a:cxnLst/>
              <a:rect l="l" t="t" r="r" b="b"/>
              <a:pathLst>
                <a:path w="4723" h="4569" extrusionOk="0">
                  <a:moveTo>
                    <a:pt x="2253" y="433"/>
                  </a:moveTo>
                  <a:cubicBezTo>
                    <a:pt x="3889" y="433"/>
                    <a:pt x="4722" y="2408"/>
                    <a:pt x="3580" y="3581"/>
                  </a:cubicBezTo>
                  <a:cubicBezTo>
                    <a:pt x="3241" y="3951"/>
                    <a:pt x="2747" y="4136"/>
                    <a:pt x="2253" y="4136"/>
                  </a:cubicBezTo>
                  <a:cubicBezTo>
                    <a:pt x="1235" y="4136"/>
                    <a:pt x="402" y="3303"/>
                    <a:pt x="402" y="2285"/>
                  </a:cubicBezTo>
                  <a:cubicBezTo>
                    <a:pt x="402" y="1791"/>
                    <a:pt x="587" y="1328"/>
                    <a:pt x="957" y="988"/>
                  </a:cubicBezTo>
                  <a:cubicBezTo>
                    <a:pt x="1297" y="649"/>
                    <a:pt x="1759" y="433"/>
                    <a:pt x="2253" y="433"/>
                  </a:cubicBezTo>
                  <a:close/>
                  <a:moveTo>
                    <a:pt x="2253" y="1"/>
                  </a:moveTo>
                  <a:cubicBezTo>
                    <a:pt x="1019" y="1"/>
                    <a:pt x="0" y="1019"/>
                    <a:pt x="0" y="2285"/>
                  </a:cubicBezTo>
                  <a:cubicBezTo>
                    <a:pt x="0" y="3550"/>
                    <a:pt x="1019" y="4568"/>
                    <a:pt x="2253" y="4568"/>
                  </a:cubicBezTo>
                  <a:cubicBezTo>
                    <a:pt x="3519" y="4568"/>
                    <a:pt x="4537" y="3550"/>
                    <a:pt x="4537" y="2285"/>
                  </a:cubicBezTo>
                  <a:cubicBezTo>
                    <a:pt x="4537" y="1019"/>
                    <a:pt x="3519" y="1"/>
                    <a:pt x="22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3" name="Google Shape;12603;p23"/>
            <p:cNvSpPr/>
            <p:nvPr/>
          </p:nvSpPr>
          <p:spPr>
            <a:xfrm>
              <a:off x="7756900" y="1967875"/>
              <a:ext cx="61750" cy="52500"/>
            </a:xfrm>
            <a:custGeom>
              <a:avLst/>
              <a:gdLst/>
              <a:ahLst/>
              <a:cxnLst/>
              <a:rect l="l" t="t" r="r" b="b"/>
              <a:pathLst>
                <a:path w="2470" h="2100" extrusionOk="0">
                  <a:moveTo>
                    <a:pt x="1694" y="394"/>
                  </a:moveTo>
                  <a:cubicBezTo>
                    <a:pt x="1717" y="394"/>
                    <a:pt x="1739" y="397"/>
                    <a:pt x="1760" y="402"/>
                  </a:cubicBezTo>
                  <a:cubicBezTo>
                    <a:pt x="1945" y="433"/>
                    <a:pt x="2069" y="618"/>
                    <a:pt x="2038" y="772"/>
                  </a:cubicBezTo>
                  <a:cubicBezTo>
                    <a:pt x="2038" y="1112"/>
                    <a:pt x="1852" y="1328"/>
                    <a:pt x="1266" y="1667"/>
                  </a:cubicBezTo>
                  <a:cubicBezTo>
                    <a:pt x="680" y="1328"/>
                    <a:pt x="464" y="1112"/>
                    <a:pt x="464" y="803"/>
                  </a:cubicBezTo>
                  <a:cubicBezTo>
                    <a:pt x="464" y="618"/>
                    <a:pt x="556" y="464"/>
                    <a:pt x="741" y="402"/>
                  </a:cubicBezTo>
                  <a:lnTo>
                    <a:pt x="711" y="402"/>
                  </a:lnTo>
                  <a:cubicBezTo>
                    <a:pt x="732" y="397"/>
                    <a:pt x="754" y="394"/>
                    <a:pt x="776" y="394"/>
                  </a:cubicBezTo>
                  <a:cubicBezTo>
                    <a:pt x="884" y="394"/>
                    <a:pt x="999" y="454"/>
                    <a:pt x="1050" y="556"/>
                  </a:cubicBezTo>
                  <a:cubicBezTo>
                    <a:pt x="1096" y="633"/>
                    <a:pt x="1174" y="672"/>
                    <a:pt x="1251" y="672"/>
                  </a:cubicBezTo>
                  <a:cubicBezTo>
                    <a:pt x="1328" y="672"/>
                    <a:pt x="1405" y="633"/>
                    <a:pt x="1451" y="556"/>
                  </a:cubicBezTo>
                  <a:cubicBezTo>
                    <a:pt x="1477" y="454"/>
                    <a:pt x="1587" y="394"/>
                    <a:pt x="1694" y="394"/>
                  </a:cubicBezTo>
                  <a:close/>
                  <a:moveTo>
                    <a:pt x="587" y="1"/>
                  </a:moveTo>
                  <a:cubicBezTo>
                    <a:pt x="248" y="93"/>
                    <a:pt x="1" y="433"/>
                    <a:pt x="1" y="803"/>
                  </a:cubicBezTo>
                  <a:cubicBezTo>
                    <a:pt x="1" y="1081"/>
                    <a:pt x="124" y="1328"/>
                    <a:pt x="340" y="1544"/>
                  </a:cubicBezTo>
                  <a:cubicBezTo>
                    <a:pt x="556" y="1760"/>
                    <a:pt x="834" y="1945"/>
                    <a:pt x="1143" y="2099"/>
                  </a:cubicBezTo>
                  <a:lnTo>
                    <a:pt x="1143" y="2068"/>
                  </a:lnTo>
                  <a:cubicBezTo>
                    <a:pt x="1174" y="2084"/>
                    <a:pt x="1212" y="2092"/>
                    <a:pt x="1251" y="2092"/>
                  </a:cubicBezTo>
                  <a:cubicBezTo>
                    <a:pt x="1289" y="2092"/>
                    <a:pt x="1328" y="2084"/>
                    <a:pt x="1359" y="2068"/>
                  </a:cubicBezTo>
                  <a:cubicBezTo>
                    <a:pt x="2038" y="1729"/>
                    <a:pt x="2470" y="1359"/>
                    <a:pt x="2470" y="772"/>
                  </a:cubicBezTo>
                  <a:cubicBezTo>
                    <a:pt x="2470" y="402"/>
                    <a:pt x="2192" y="62"/>
                    <a:pt x="1852" y="1"/>
                  </a:cubicBezTo>
                  <a:cubicBezTo>
                    <a:pt x="1652" y="93"/>
                    <a:pt x="1436" y="140"/>
                    <a:pt x="1220" y="140"/>
                  </a:cubicBezTo>
                  <a:cubicBezTo>
                    <a:pt x="1004" y="140"/>
                    <a:pt x="788" y="93"/>
                    <a:pt x="5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4" name="Google Shape;12604;p23"/>
            <p:cNvSpPr/>
            <p:nvPr/>
          </p:nvSpPr>
          <p:spPr>
            <a:xfrm>
              <a:off x="7954425" y="2178500"/>
              <a:ext cx="102650" cy="88225"/>
            </a:xfrm>
            <a:custGeom>
              <a:avLst/>
              <a:gdLst/>
              <a:ahLst/>
              <a:cxnLst/>
              <a:rect l="l" t="t" r="r" b="b"/>
              <a:pathLst>
                <a:path w="4106" h="3529" extrusionOk="0">
                  <a:moveTo>
                    <a:pt x="2333" y="421"/>
                  </a:moveTo>
                  <a:cubicBezTo>
                    <a:pt x="3028" y="421"/>
                    <a:pt x="3704" y="969"/>
                    <a:pt x="3704" y="1791"/>
                  </a:cubicBezTo>
                  <a:cubicBezTo>
                    <a:pt x="3673" y="2501"/>
                    <a:pt x="3087" y="3118"/>
                    <a:pt x="2346" y="3118"/>
                  </a:cubicBezTo>
                  <a:lnTo>
                    <a:pt x="2346" y="3087"/>
                  </a:lnTo>
                  <a:cubicBezTo>
                    <a:pt x="1173" y="3087"/>
                    <a:pt x="556" y="1637"/>
                    <a:pt x="1420" y="803"/>
                  </a:cubicBezTo>
                  <a:cubicBezTo>
                    <a:pt x="1684" y="539"/>
                    <a:pt x="2011" y="421"/>
                    <a:pt x="2333" y="421"/>
                  </a:cubicBezTo>
                  <a:close/>
                  <a:moveTo>
                    <a:pt x="2346" y="1"/>
                  </a:moveTo>
                  <a:cubicBezTo>
                    <a:pt x="772" y="1"/>
                    <a:pt x="0" y="1914"/>
                    <a:pt x="1111" y="3025"/>
                  </a:cubicBezTo>
                  <a:cubicBezTo>
                    <a:pt x="1469" y="3373"/>
                    <a:pt x="1907" y="3529"/>
                    <a:pt x="2336" y="3529"/>
                  </a:cubicBezTo>
                  <a:cubicBezTo>
                    <a:pt x="3239" y="3529"/>
                    <a:pt x="4105" y="2837"/>
                    <a:pt x="4105" y="1791"/>
                  </a:cubicBezTo>
                  <a:cubicBezTo>
                    <a:pt x="4105" y="822"/>
                    <a:pt x="3362" y="31"/>
                    <a:pt x="2401" y="31"/>
                  </a:cubicBezTo>
                  <a:cubicBezTo>
                    <a:pt x="2383" y="31"/>
                    <a:pt x="2364" y="31"/>
                    <a:pt x="2346" y="32"/>
                  </a:cubicBezTo>
                  <a:lnTo>
                    <a:pt x="2346" y="1"/>
                  </a:ln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5" name="Google Shape;12605;p23"/>
            <p:cNvSpPr/>
            <p:nvPr/>
          </p:nvSpPr>
          <p:spPr>
            <a:xfrm>
              <a:off x="7989925" y="2201075"/>
              <a:ext cx="47075" cy="43625"/>
            </a:xfrm>
            <a:custGeom>
              <a:avLst/>
              <a:gdLst/>
              <a:ahLst/>
              <a:cxnLst/>
              <a:rect l="l" t="t" r="r" b="b"/>
              <a:pathLst>
                <a:path w="1883" h="1745" extrusionOk="0">
                  <a:moveTo>
                    <a:pt x="926" y="1"/>
                  </a:moveTo>
                  <a:cubicBezTo>
                    <a:pt x="818" y="1"/>
                    <a:pt x="710" y="70"/>
                    <a:pt x="710" y="209"/>
                  </a:cubicBezTo>
                  <a:lnTo>
                    <a:pt x="710" y="641"/>
                  </a:lnTo>
                  <a:lnTo>
                    <a:pt x="278" y="641"/>
                  </a:lnTo>
                  <a:cubicBezTo>
                    <a:pt x="0" y="641"/>
                    <a:pt x="0" y="1073"/>
                    <a:pt x="278" y="1073"/>
                  </a:cubicBezTo>
                  <a:lnTo>
                    <a:pt x="710" y="1073"/>
                  </a:lnTo>
                  <a:lnTo>
                    <a:pt x="710" y="1536"/>
                  </a:lnTo>
                  <a:cubicBezTo>
                    <a:pt x="710" y="1675"/>
                    <a:pt x="818" y="1744"/>
                    <a:pt x="926" y="1744"/>
                  </a:cubicBezTo>
                  <a:cubicBezTo>
                    <a:pt x="1034" y="1744"/>
                    <a:pt x="1142" y="1675"/>
                    <a:pt x="1142" y="1536"/>
                  </a:cubicBezTo>
                  <a:lnTo>
                    <a:pt x="1142" y="1073"/>
                  </a:lnTo>
                  <a:lnTo>
                    <a:pt x="1605" y="1073"/>
                  </a:lnTo>
                  <a:cubicBezTo>
                    <a:pt x="1883" y="1073"/>
                    <a:pt x="1883" y="641"/>
                    <a:pt x="1605" y="641"/>
                  </a:cubicBezTo>
                  <a:lnTo>
                    <a:pt x="1142" y="641"/>
                  </a:lnTo>
                  <a:lnTo>
                    <a:pt x="1142" y="209"/>
                  </a:lnTo>
                  <a:cubicBezTo>
                    <a:pt x="1142" y="70"/>
                    <a:pt x="1034" y="1"/>
                    <a:pt x="92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6" name="Google Shape;12606;p23"/>
            <p:cNvSpPr/>
            <p:nvPr/>
          </p:nvSpPr>
          <p:spPr>
            <a:xfrm>
              <a:off x="7739900" y="1904575"/>
              <a:ext cx="355750" cy="358650"/>
            </a:xfrm>
            <a:custGeom>
              <a:avLst/>
              <a:gdLst/>
              <a:ahLst/>
              <a:cxnLst/>
              <a:rect l="l" t="t" r="r" b="b"/>
              <a:pathLst>
                <a:path w="14230" h="14346" extrusionOk="0">
                  <a:moveTo>
                    <a:pt x="8489" y="5372"/>
                  </a:moveTo>
                  <a:cubicBezTo>
                    <a:pt x="8890" y="5804"/>
                    <a:pt x="9384" y="6113"/>
                    <a:pt x="9939" y="6298"/>
                  </a:cubicBezTo>
                  <a:lnTo>
                    <a:pt x="9939" y="9230"/>
                  </a:lnTo>
                  <a:cubicBezTo>
                    <a:pt x="9939" y="9600"/>
                    <a:pt x="9631" y="9878"/>
                    <a:pt x="9260" y="9878"/>
                  </a:cubicBezTo>
                  <a:lnTo>
                    <a:pt x="8705" y="9878"/>
                  </a:lnTo>
                  <a:cubicBezTo>
                    <a:pt x="8643" y="9878"/>
                    <a:pt x="8581" y="9909"/>
                    <a:pt x="8551" y="9940"/>
                  </a:cubicBezTo>
                  <a:lnTo>
                    <a:pt x="7563" y="10742"/>
                  </a:lnTo>
                  <a:lnTo>
                    <a:pt x="7563" y="10094"/>
                  </a:lnTo>
                  <a:cubicBezTo>
                    <a:pt x="7563" y="9970"/>
                    <a:pt x="7470" y="9878"/>
                    <a:pt x="7347" y="9878"/>
                  </a:cubicBezTo>
                  <a:lnTo>
                    <a:pt x="4724" y="9878"/>
                  </a:lnTo>
                  <a:cubicBezTo>
                    <a:pt x="4353" y="9878"/>
                    <a:pt x="4045" y="9600"/>
                    <a:pt x="4045" y="9230"/>
                  </a:cubicBezTo>
                  <a:lnTo>
                    <a:pt x="4045" y="6051"/>
                  </a:lnTo>
                  <a:cubicBezTo>
                    <a:pt x="4045" y="5681"/>
                    <a:pt x="4353" y="5372"/>
                    <a:pt x="4724" y="5372"/>
                  </a:cubicBezTo>
                  <a:close/>
                  <a:moveTo>
                    <a:pt x="11008" y="0"/>
                  </a:moveTo>
                  <a:cubicBezTo>
                    <a:pt x="10971" y="0"/>
                    <a:pt x="10933" y="1"/>
                    <a:pt x="10896" y="2"/>
                  </a:cubicBezTo>
                  <a:cubicBezTo>
                    <a:pt x="10587" y="2"/>
                    <a:pt x="10310" y="33"/>
                    <a:pt x="10032" y="125"/>
                  </a:cubicBezTo>
                  <a:cubicBezTo>
                    <a:pt x="9803" y="183"/>
                    <a:pt x="9866" y="533"/>
                    <a:pt x="10099" y="533"/>
                  </a:cubicBezTo>
                  <a:cubicBezTo>
                    <a:pt x="10117" y="533"/>
                    <a:pt x="10136" y="531"/>
                    <a:pt x="10155" y="527"/>
                  </a:cubicBezTo>
                  <a:cubicBezTo>
                    <a:pt x="10404" y="455"/>
                    <a:pt x="10655" y="421"/>
                    <a:pt x="10902" y="421"/>
                  </a:cubicBezTo>
                  <a:cubicBezTo>
                    <a:pt x="12034" y="421"/>
                    <a:pt x="13089" y="1140"/>
                    <a:pt x="13519" y="2255"/>
                  </a:cubicBezTo>
                  <a:cubicBezTo>
                    <a:pt x="14013" y="3613"/>
                    <a:pt x="13427" y="5125"/>
                    <a:pt x="12100" y="5742"/>
                  </a:cubicBezTo>
                  <a:cubicBezTo>
                    <a:pt x="11659" y="5956"/>
                    <a:pt x="11229" y="6051"/>
                    <a:pt x="10824" y="6051"/>
                  </a:cubicBezTo>
                  <a:cubicBezTo>
                    <a:pt x="8416" y="6051"/>
                    <a:pt x="6879" y="2702"/>
                    <a:pt x="9230" y="959"/>
                  </a:cubicBezTo>
                  <a:cubicBezTo>
                    <a:pt x="9385" y="829"/>
                    <a:pt x="9258" y="591"/>
                    <a:pt x="9085" y="591"/>
                  </a:cubicBezTo>
                  <a:cubicBezTo>
                    <a:pt x="9052" y="591"/>
                    <a:pt x="9017" y="599"/>
                    <a:pt x="8983" y="619"/>
                  </a:cubicBezTo>
                  <a:cubicBezTo>
                    <a:pt x="8149" y="1236"/>
                    <a:pt x="7656" y="2193"/>
                    <a:pt x="7656" y="3212"/>
                  </a:cubicBezTo>
                  <a:cubicBezTo>
                    <a:pt x="7656" y="3829"/>
                    <a:pt x="7841" y="4446"/>
                    <a:pt x="8180" y="4940"/>
                  </a:cubicBezTo>
                  <a:lnTo>
                    <a:pt x="4724" y="4940"/>
                  </a:lnTo>
                  <a:cubicBezTo>
                    <a:pt x="4106" y="4940"/>
                    <a:pt x="3644" y="5434"/>
                    <a:pt x="3644" y="6051"/>
                  </a:cubicBezTo>
                  <a:lnTo>
                    <a:pt x="3644" y="8828"/>
                  </a:lnTo>
                  <a:cubicBezTo>
                    <a:pt x="3418" y="8774"/>
                    <a:pt x="3195" y="8748"/>
                    <a:pt x="2977" y="8748"/>
                  </a:cubicBezTo>
                  <a:cubicBezTo>
                    <a:pt x="1344" y="8748"/>
                    <a:pt x="0" y="10199"/>
                    <a:pt x="218" y="11915"/>
                  </a:cubicBezTo>
                  <a:cubicBezTo>
                    <a:pt x="404" y="13358"/>
                    <a:pt x="1644" y="14345"/>
                    <a:pt x="2984" y="14345"/>
                  </a:cubicBezTo>
                  <a:cubicBezTo>
                    <a:pt x="3421" y="14345"/>
                    <a:pt x="3867" y="14241"/>
                    <a:pt x="4292" y="14013"/>
                  </a:cubicBezTo>
                  <a:cubicBezTo>
                    <a:pt x="4504" y="13907"/>
                    <a:pt x="4397" y="13618"/>
                    <a:pt x="4205" y="13618"/>
                  </a:cubicBezTo>
                  <a:cubicBezTo>
                    <a:pt x="4174" y="13618"/>
                    <a:pt x="4141" y="13626"/>
                    <a:pt x="4106" y="13643"/>
                  </a:cubicBezTo>
                  <a:cubicBezTo>
                    <a:pt x="3745" y="13828"/>
                    <a:pt x="3364" y="13914"/>
                    <a:pt x="2992" y="13914"/>
                  </a:cubicBezTo>
                  <a:cubicBezTo>
                    <a:pt x="1937" y="13914"/>
                    <a:pt x="955" y="13218"/>
                    <a:pt x="681" y="12100"/>
                  </a:cubicBezTo>
                  <a:cubicBezTo>
                    <a:pt x="310" y="10618"/>
                    <a:pt x="1452" y="9168"/>
                    <a:pt x="2995" y="9168"/>
                  </a:cubicBezTo>
                  <a:cubicBezTo>
                    <a:pt x="3211" y="9168"/>
                    <a:pt x="3427" y="9199"/>
                    <a:pt x="3644" y="9261"/>
                  </a:cubicBezTo>
                  <a:cubicBezTo>
                    <a:pt x="3674" y="9847"/>
                    <a:pt x="4137" y="10310"/>
                    <a:pt x="4755" y="10310"/>
                  </a:cubicBezTo>
                  <a:lnTo>
                    <a:pt x="5032" y="10310"/>
                  </a:lnTo>
                  <a:cubicBezTo>
                    <a:pt x="5557" y="11174"/>
                    <a:pt x="5464" y="12316"/>
                    <a:pt x="4785" y="13087"/>
                  </a:cubicBezTo>
                  <a:cubicBezTo>
                    <a:pt x="4669" y="13250"/>
                    <a:pt x="4816" y="13430"/>
                    <a:pt x="4974" y="13430"/>
                  </a:cubicBezTo>
                  <a:cubicBezTo>
                    <a:pt x="5026" y="13430"/>
                    <a:pt x="5079" y="13411"/>
                    <a:pt x="5125" y="13365"/>
                  </a:cubicBezTo>
                  <a:cubicBezTo>
                    <a:pt x="5835" y="12501"/>
                    <a:pt x="5989" y="11297"/>
                    <a:pt x="5495" y="10310"/>
                  </a:cubicBezTo>
                  <a:lnTo>
                    <a:pt x="7131" y="10310"/>
                  </a:lnTo>
                  <a:lnTo>
                    <a:pt x="7131" y="11205"/>
                  </a:lnTo>
                  <a:cubicBezTo>
                    <a:pt x="7131" y="11317"/>
                    <a:pt x="7244" y="11396"/>
                    <a:pt x="7354" y="11396"/>
                  </a:cubicBezTo>
                  <a:cubicBezTo>
                    <a:pt x="7395" y="11396"/>
                    <a:pt x="7436" y="11385"/>
                    <a:pt x="7470" y="11359"/>
                  </a:cubicBezTo>
                  <a:lnTo>
                    <a:pt x="8767" y="10310"/>
                  </a:lnTo>
                  <a:lnTo>
                    <a:pt x="9260" y="10310"/>
                  </a:lnTo>
                  <a:cubicBezTo>
                    <a:pt x="9878" y="10310"/>
                    <a:pt x="10341" y="9816"/>
                    <a:pt x="10371" y="9199"/>
                  </a:cubicBezTo>
                  <a:lnTo>
                    <a:pt x="10371" y="6390"/>
                  </a:lnTo>
                  <a:cubicBezTo>
                    <a:pt x="10526" y="6421"/>
                    <a:pt x="10711" y="6421"/>
                    <a:pt x="10896" y="6421"/>
                  </a:cubicBezTo>
                  <a:cubicBezTo>
                    <a:pt x="10933" y="6423"/>
                    <a:pt x="10971" y="6423"/>
                    <a:pt x="11008" y="6423"/>
                  </a:cubicBezTo>
                  <a:cubicBezTo>
                    <a:pt x="12778" y="6423"/>
                    <a:pt x="14229" y="4995"/>
                    <a:pt x="14229" y="3212"/>
                  </a:cubicBezTo>
                  <a:cubicBezTo>
                    <a:pt x="14229" y="1428"/>
                    <a:pt x="12778" y="0"/>
                    <a:pt x="1100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7" name="Google Shape;12607;p23"/>
            <p:cNvSpPr/>
            <p:nvPr/>
          </p:nvSpPr>
          <p:spPr>
            <a:xfrm>
              <a:off x="7965225" y="1933425"/>
              <a:ext cx="94150" cy="93900"/>
            </a:xfrm>
            <a:custGeom>
              <a:avLst/>
              <a:gdLst/>
              <a:ahLst/>
              <a:cxnLst/>
              <a:rect l="l" t="t" r="r" b="b"/>
              <a:pathLst>
                <a:path w="3766" h="3756" extrusionOk="0">
                  <a:moveTo>
                    <a:pt x="865" y="1749"/>
                  </a:moveTo>
                  <a:lnTo>
                    <a:pt x="865" y="3230"/>
                  </a:lnTo>
                  <a:lnTo>
                    <a:pt x="433" y="3230"/>
                  </a:lnTo>
                  <a:lnTo>
                    <a:pt x="433" y="1749"/>
                  </a:lnTo>
                  <a:close/>
                  <a:moveTo>
                    <a:pt x="2223" y="515"/>
                  </a:moveTo>
                  <a:cubicBezTo>
                    <a:pt x="2284" y="823"/>
                    <a:pt x="2223" y="1132"/>
                    <a:pt x="2068" y="1410"/>
                  </a:cubicBezTo>
                  <a:cubicBezTo>
                    <a:pt x="2006" y="1564"/>
                    <a:pt x="2130" y="1718"/>
                    <a:pt x="2253" y="1718"/>
                  </a:cubicBezTo>
                  <a:lnTo>
                    <a:pt x="3272" y="1718"/>
                  </a:lnTo>
                  <a:cubicBezTo>
                    <a:pt x="3303" y="1718"/>
                    <a:pt x="3334" y="1718"/>
                    <a:pt x="3334" y="1749"/>
                  </a:cubicBezTo>
                  <a:lnTo>
                    <a:pt x="3334" y="3261"/>
                  </a:lnTo>
                  <a:cubicBezTo>
                    <a:pt x="3334" y="3292"/>
                    <a:pt x="3303" y="3292"/>
                    <a:pt x="3272" y="3292"/>
                  </a:cubicBezTo>
                  <a:lnTo>
                    <a:pt x="1790" y="3292"/>
                  </a:lnTo>
                  <a:cubicBezTo>
                    <a:pt x="1605" y="3292"/>
                    <a:pt x="1420" y="3230"/>
                    <a:pt x="1266" y="3107"/>
                  </a:cubicBezTo>
                  <a:lnTo>
                    <a:pt x="1266" y="1934"/>
                  </a:lnTo>
                  <a:lnTo>
                    <a:pt x="1914" y="1224"/>
                  </a:lnTo>
                  <a:cubicBezTo>
                    <a:pt x="2068" y="1008"/>
                    <a:pt x="2192" y="792"/>
                    <a:pt x="2223" y="515"/>
                  </a:cubicBezTo>
                  <a:close/>
                  <a:moveTo>
                    <a:pt x="2198" y="0"/>
                  </a:moveTo>
                  <a:cubicBezTo>
                    <a:pt x="2005" y="0"/>
                    <a:pt x="1821" y="134"/>
                    <a:pt x="1821" y="360"/>
                  </a:cubicBezTo>
                  <a:lnTo>
                    <a:pt x="1821" y="329"/>
                  </a:lnTo>
                  <a:cubicBezTo>
                    <a:pt x="1821" y="545"/>
                    <a:pt x="1729" y="761"/>
                    <a:pt x="1605" y="916"/>
                  </a:cubicBezTo>
                  <a:lnTo>
                    <a:pt x="1204" y="1379"/>
                  </a:lnTo>
                  <a:cubicBezTo>
                    <a:pt x="1173" y="1348"/>
                    <a:pt x="1111" y="1317"/>
                    <a:pt x="1081" y="1317"/>
                  </a:cubicBezTo>
                  <a:lnTo>
                    <a:pt x="217" y="1317"/>
                  </a:lnTo>
                  <a:cubicBezTo>
                    <a:pt x="93" y="1317"/>
                    <a:pt x="0" y="1410"/>
                    <a:pt x="0" y="1533"/>
                  </a:cubicBezTo>
                  <a:lnTo>
                    <a:pt x="0" y="3477"/>
                  </a:lnTo>
                  <a:cubicBezTo>
                    <a:pt x="0" y="3570"/>
                    <a:pt x="93" y="3662"/>
                    <a:pt x="217" y="3662"/>
                  </a:cubicBezTo>
                  <a:lnTo>
                    <a:pt x="1081" y="3662"/>
                  </a:lnTo>
                  <a:cubicBezTo>
                    <a:pt x="1142" y="3662"/>
                    <a:pt x="1173" y="3662"/>
                    <a:pt x="1235" y="3601"/>
                  </a:cubicBezTo>
                  <a:cubicBezTo>
                    <a:pt x="1389" y="3693"/>
                    <a:pt x="1574" y="3755"/>
                    <a:pt x="1790" y="3755"/>
                  </a:cubicBezTo>
                  <a:lnTo>
                    <a:pt x="3303" y="3755"/>
                  </a:lnTo>
                  <a:cubicBezTo>
                    <a:pt x="3550" y="3755"/>
                    <a:pt x="3766" y="3508"/>
                    <a:pt x="3766" y="3261"/>
                  </a:cubicBezTo>
                  <a:lnTo>
                    <a:pt x="3766" y="1780"/>
                  </a:lnTo>
                  <a:cubicBezTo>
                    <a:pt x="3766" y="1502"/>
                    <a:pt x="3550" y="1317"/>
                    <a:pt x="3303" y="1317"/>
                  </a:cubicBezTo>
                  <a:lnTo>
                    <a:pt x="2593" y="1317"/>
                  </a:lnTo>
                  <a:cubicBezTo>
                    <a:pt x="2747" y="947"/>
                    <a:pt x="2716" y="515"/>
                    <a:pt x="2531" y="175"/>
                  </a:cubicBezTo>
                  <a:cubicBezTo>
                    <a:pt x="2447" y="55"/>
                    <a:pt x="2321" y="0"/>
                    <a:pt x="219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8" name="Google Shape;12608;p23"/>
            <p:cNvSpPr/>
            <p:nvPr/>
          </p:nvSpPr>
          <p:spPr>
            <a:xfrm>
              <a:off x="7942075" y="2075125"/>
              <a:ext cx="25500" cy="10825"/>
            </a:xfrm>
            <a:custGeom>
              <a:avLst/>
              <a:gdLst/>
              <a:ahLst/>
              <a:cxnLst/>
              <a:rect l="l" t="t" r="r" b="b"/>
              <a:pathLst>
                <a:path w="1020" h="433" extrusionOk="0">
                  <a:moveTo>
                    <a:pt x="186" y="0"/>
                  </a:moveTo>
                  <a:cubicBezTo>
                    <a:pt x="93" y="0"/>
                    <a:pt x="1" y="93"/>
                    <a:pt x="1" y="216"/>
                  </a:cubicBezTo>
                  <a:cubicBezTo>
                    <a:pt x="1" y="340"/>
                    <a:pt x="93" y="433"/>
                    <a:pt x="186" y="433"/>
                  </a:cubicBezTo>
                  <a:lnTo>
                    <a:pt x="741" y="433"/>
                  </a:lnTo>
                  <a:cubicBezTo>
                    <a:pt x="1019" y="433"/>
                    <a:pt x="1019" y="0"/>
                    <a:pt x="74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09" name="Google Shape;12609;p23"/>
            <p:cNvSpPr/>
            <p:nvPr/>
          </p:nvSpPr>
          <p:spPr>
            <a:xfrm>
              <a:off x="7861075" y="2075125"/>
              <a:ext cx="62500" cy="10825"/>
            </a:xfrm>
            <a:custGeom>
              <a:avLst/>
              <a:gdLst/>
              <a:ahLst/>
              <a:cxnLst/>
              <a:rect l="l" t="t" r="r" b="b"/>
              <a:pathLst>
                <a:path w="2500" h="433" extrusionOk="0">
                  <a:moveTo>
                    <a:pt x="309" y="0"/>
                  </a:moveTo>
                  <a:cubicBezTo>
                    <a:pt x="0" y="0"/>
                    <a:pt x="0" y="433"/>
                    <a:pt x="309" y="433"/>
                  </a:cubicBezTo>
                  <a:lnTo>
                    <a:pt x="2222" y="433"/>
                  </a:lnTo>
                  <a:cubicBezTo>
                    <a:pt x="2500" y="433"/>
                    <a:pt x="2500" y="0"/>
                    <a:pt x="222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10" name="Google Shape;12610;p23"/>
            <p:cNvSpPr/>
            <p:nvPr/>
          </p:nvSpPr>
          <p:spPr>
            <a:xfrm>
              <a:off x="7861075" y="2108300"/>
              <a:ext cx="28550" cy="10825"/>
            </a:xfrm>
            <a:custGeom>
              <a:avLst/>
              <a:gdLst/>
              <a:ahLst/>
              <a:cxnLst/>
              <a:rect l="l" t="t" r="r" b="b"/>
              <a:pathLst>
                <a:path w="1142" h="433" extrusionOk="0">
                  <a:moveTo>
                    <a:pt x="309" y="1"/>
                  </a:moveTo>
                  <a:cubicBezTo>
                    <a:pt x="0" y="1"/>
                    <a:pt x="0" y="433"/>
                    <a:pt x="309" y="433"/>
                  </a:cubicBezTo>
                  <a:lnTo>
                    <a:pt x="833" y="433"/>
                  </a:lnTo>
                  <a:cubicBezTo>
                    <a:pt x="1142" y="433"/>
                    <a:pt x="1142" y="1"/>
                    <a:pt x="83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11" name="Google Shape;12611;p23"/>
            <p:cNvSpPr/>
            <p:nvPr/>
          </p:nvSpPr>
          <p:spPr>
            <a:xfrm>
              <a:off x="7905825" y="2108300"/>
              <a:ext cx="61750" cy="10825"/>
            </a:xfrm>
            <a:custGeom>
              <a:avLst/>
              <a:gdLst/>
              <a:ahLst/>
              <a:cxnLst/>
              <a:rect l="l" t="t" r="r" b="b"/>
              <a:pathLst>
                <a:path w="2470" h="433" extrusionOk="0">
                  <a:moveTo>
                    <a:pt x="278" y="1"/>
                  </a:moveTo>
                  <a:cubicBezTo>
                    <a:pt x="0" y="1"/>
                    <a:pt x="0" y="433"/>
                    <a:pt x="278" y="433"/>
                  </a:cubicBezTo>
                  <a:lnTo>
                    <a:pt x="2191" y="433"/>
                  </a:lnTo>
                  <a:cubicBezTo>
                    <a:pt x="2469" y="433"/>
                    <a:pt x="2469" y="1"/>
                    <a:pt x="2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12" name="Google Shape;12612;p23"/>
          <p:cNvGrpSpPr/>
          <p:nvPr/>
        </p:nvGrpSpPr>
        <p:grpSpPr>
          <a:xfrm>
            <a:off x="3337034" y="4563638"/>
            <a:ext cx="481500" cy="482500"/>
            <a:chOff x="6986125" y="1904625"/>
            <a:chExt cx="361125" cy="361875"/>
          </a:xfrm>
        </p:grpSpPr>
        <p:sp>
          <p:nvSpPr>
            <p:cNvPr id="12613" name="Google Shape;12613;p23"/>
            <p:cNvSpPr/>
            <p:nvPr/>
          </p:nvSpPr>
          <p:spPr>
            <a:xfrm>
              <a:off x="6986125" y="1904625"/>
              <a:ext cx="361125" cy="361875"/>
            </a:xfrm>
            <a:custGeom>
              <a:avLst/>
              <a:gdLst/>
              <a:ahLst/>
              <a:cxnLst/>
              <a:rect l="l" t="t" r="r" b="b"/>
              <a:pathLst>
                <a:path w="14445" h="14475" extrusionOk="0">
                  <a:moveTo>
                    <a:pt x="7346" y="432"/>
                  </a:moveTo>
                  <a:lnTo>
                    <a:pt x="402" y="7407"/>
                  </a:lnTo>
                  <a:lnTo>
                    <a:pt x="402" y="5154"/>
                  </a:lnTo>
                  <a:lnTo>
                    <a:pt x="5124" y="432"/>
                  </a:lnTo>
                  <a:close/>
                  <a:moveTo>
                    <a:pt x="12592" y="432"/>
                  </a:moveTo>
                  <a:cubicBezTo>
                    <a:pt x="12994" y="432"/>
                    <a:pt x="13302" y="741"/>
                    <a:pt x="13333" y="1173"/>
                  </a:cubicBezTo>
                  <a:lnTo>
                    <a:pt x="13333" y="2531"/>
                  </a:lnTo>
                  <a:cubicBezTo>
                    <a:pt x="13302" y="2531"/>
                    <a:pt x="13302" y="2531"/>
                    <a:pt x="13271" y="2562"/>
                  </a:cubicBezTo>
                  <a:lnTo>
                    <a:pt x="8117" y="7715"/>
                  </a:lnTo>
                  <a:lnTo>
                    <a:pt x="680" y="7715"/>
                  </a:lnTo>
                  <a:lnTo>
                    <a:pt x="7963" y="432"/>
                  </a:lnTo>
                  <a:close/>
                  <a:moveTo>
                    <a:pt x="13333" y="3086"/>
                  </a:moveTo>
                  <a:lnTo>
                    <a:pt x="13333" y="6790"/>
                  </a:lnTo>
                  <a:lnTo>
                    <a:pt x="10926" y="6790"/>
                  </a:lnTo>
                  <a:cubicBezTo>
                    <a:pt x="10401" y="6790"/>
                    <a:pt x="9969" y="7191"/>
                    <a:pt x="9877" y="7715"/>
                  </a:cubicBezTo>
                  <a:lnTo>
                    <a:pt x="8704" y="7715"/>
                  </a:lnTo>
                  <a:lnTo>
                    <a:pt x="13333" y="3086"/>
                  </a:lnTo>
                  <a:close/>
                  <a:moveTo>
                    <a:pt x="13364" y="7222"/>
                  </a:moveTo>
                  <a:cubicBezTo>
                    <a:pt x="13673" y="7222"/>
                    <a:pt x="13919" y="7407"/>
                    <a:pt x="14012" y="7715"/>
                  </a:cubicBezTo>
                  <a:lnTo>
                    <a:pt x="10309" y="7715"/>
                  </a:lnTo>
                  <a:cubicBezTo>
                    <a:pt x="10370" y="7407"/>
                    <a:pt x="10617" y="7222"/>
                    <a:pt x="10926" y="7222"/>
                  </a:cubicBezTo>
                  <a:close/>
                  <a:moveTo>
                    <a:pt x="9877" y="8148"/>
                  </a:moveTo>
                  <a:lnTo>
                    <a:pt x="9877" y="9752"/>
                  </a:lnTo>
                  <a:lnTo>
                    <a:pt x="1143" y="9752"/>
                  </a:lnTo>
                  <a:cubicBezTo>
                    <a:pt x="711" y="9752"/>
                    <a:pt x="402" y="9413"/>
                    <a:pt x="402" y="8981"/>
                  </a:cubicBezTo>
                  <a:lnTo>
                    <a:pt x="402" y="8148"/>
                  </a:lnTo>
                  <a:close/>
                  <a:moveTo>
                    <a:pt x="12901" y="8148"/>
                  </a:moveTo>
                  <a:lnTo>
                    <a:pt x="10278" y="10740"/>
                  </a:lnTo>
                  <a:lnTo>
                    <a:pt x="10278" y="8148"/>
                  </a:lnTo>
                  <a:close/>
                  <a:moveTo>
                    <a:pt x="7840" y="10154"/>
                  </a:moveTo>
                  <a:lnTo>
                    <a:pt x="7840" y="11697"/>
                  </a:lnTo>
                  <a:lnTo>
                    <a:pt x="5865" y="11697"/>
                  </a:lnTo>
                  <a:lnTo>
                    <a:pt x="5865" y="10154"/>
                  </a:lnTo>
                  <a:close/>
                  <a:moveTo>
                    <a:pt x="9877" y="10154"/>
                  </a:moveTo>
                  <a:lnTo>
                    <a:pt x="9877" y="11882"/>
                  </a:lnTo>
                  <a:cubicBezTo>
                    <a:pt x="9753" y="11789"/>
                    <a:pt x="9599" y="11727"/>
                    <a:pt x="9444" y="11727"/>
                  </a:cubicBezTo>
                  <a:lnTo>
                    <a:pt x="8272" y="11727"/>
                  </a:lnTo>
                  <a:lnTo>
                    <a:pt x="8272" y="10154"/>
                  </a:lnTo>
                  <a:close/>
                  <a:moveTo>
                    <a:pt x="9470" y="12155"/>
                  </a:moveTo>
                  <a:cubicBezTo>
                    <a:pt x="9848" y="12155"/>
                    <a:pt x="9857" y="12746"/>
                    <a:pt x="9444" y="12746"/>
                  </a:cubicBezTo>
                  <a:lnTo>
                    <a:pt x="4291" y="12746"/>
                  </a:lnTo>
                  <a:cubicBezTo>
                    <a:pt x="4281" y="12747"/>
                    <a:pt x="4271" y="12747"/>
                    <a:pt x="4261" y="12747"/>
                  </a:cubicBezTo>
                  <a:cubicBezTo>
                    <a:pt x="3868" y="12747"/>
                    <a:pt x="3868" y="12158"/>
                    <a:pt x="4261" y="12158"/>
                  </a:cubicBezTo>
                  <a:cubicBezTo>
                    <a:pt x="4271" y="12158"/>
                    <a:pt x="4281" y="12159"/>
                    <a:pt x="4291" y="12160"/>
                  </a:cubicBezTo>
                  <a:lnTo>
                    <a:pt x="9414" y="12160"/>
                  </a:lnTo>
                  <a:cubicBezTo>
                    <a:pt x="9433" y="12157"/>
                    <a:pt x="9452" y="12155"/>
                    <a:pt x="9470" y="12155"/>
                  </a:cubicBezTo>
                  <a:close/>
                  <a:moveTo>
                    <a:pt x="14074" y="8148"/>
                  </a:moveTo>
                  <a:lnTo>
                    <a:pt x="14074" y="10400"/>
                  </a:lnTo>
                  <a:lnTo>
                    <a:pt x="14012" y="10431"/>
                  </a:lnTo>
                  <a:lnTo>
                    <a:pt x="11481" y="12931"/>
                  </a:lnTo>
                  <a:lnTo>
                    <a:pt x="10339" y="12931"/>
                  </a:lnTo>
                  <a:lnTo>
                    <a:pt x="10339" y="11326"/>
                  </a:lnTo>
                  <a:cubicBezTo>
                    <a:pt x="10370" y="11326"/>
                    <a:pt x="10401" y="11295"/>
                    <a:pt x="10401" y="11295"/>
                  </a:cubicBezTo>
                  <a:lnTo>
                    <a:pt x="13549" y="8148"/>
                  </a:lnTo>
                  <a:close/>
                  <a:moveTo>
                    <a:pt x="14012" y="13363"/>
                  </a:moveTo>
                  <a:lnTo>
                    <a:pt x="14012" y="13425"/>
                  </a:lnTo>
                  <a:cubicBezTo>
                    <a:pt x="14012" y="13795"/>
                    <a:pt x="13734" y="14073"/>
                    <a:pt x="13395" y="14073"/>
                  </a:cubicBezTo>
                  <a:lnTo>
                    <a:pt x="10957" y="14073"/>
                  </a:lnTo>
                  <a:cubicBezTo>
                    <a:pt x="10586" y="14073"/>
                    <a:pt x="10309" y="13795"/>
                    <a:pt x="10309" y="13425"/>
                  </a:cubicBezTo>
                  <a:lnTo>
                    <a:pt x="10309" y="13363"/>
                  </a:lnTo>
                  <a:close/>
                  <a:moveTo>
                    <a:pt x="1143" y="0"/>
                  </a:moveTo>
                  <a:cubicBezTo>
                    <a:pt x="495" y="0"/>
                    <a:pt x="1" y="525"/>
                    <a:pt x="1" y="1173"/>
                  </a:cubicBezTo>
                  <a:lnTo>
                    <a:pt x="1" y="8981"/>
                  </a:lnTo>
                  <a:cubicBezTo>
                    <a:pt x="1" y="9629"/>
                    <a:pt x="495" y="10154"/>
                    <a:pt x="1143" y="10154"/>
                  </a:cubicBezTo>
                  <a:lnTo>
                    <a:pt x="5463" y="10154"/>
                  </a:lnTo>
                  <a:lnTo>
                    <a:pt x="5463" y="11697"/>
                  </a:lnTo>
                  <a:lnTo>
                    <a:pt x="4291" y="11697"/>
                  </a:lnTo>
                  <a:cubicBezTo>
                    <a:pt x="4271" y="11695"/>
                    <a:pt x="4252" y="11695"/>
                    <a:pt x="4233" y="11695"/>
                  </a:cubicBezTo>
                  <a:cubicBezTo>
                    <a:pt x="3300" y="11695"/>
                    <a:pt x="3291" y="13120"/>
                    <a:pt x="4206" y="13120"/>
                  </a:cubicBezTo>
                  <a:cubicBezTo>
                    <a:pt x="4233" y="13120"/>
                    <a:pt x="4261" y="13119"/>
                    <a:pt x="4291" y="13116"/>
                  </a:cubicBezTo>
                  <a:lnTo>
                    <a:pt x="9444" y="13116"/>
                  </a:lnTo>
                  <a:cubicBezTo>
                    <a:pt x="9599" y="13116"/>
                    <a:pt x="9753" y="13085"/>
                    <a:pt x="9877" y="12993"/>
                  </a:cubicBezTo>
                  <a:lnTo>
                    <a:pt x="9877" y="13394"/>
                  </a:lnTo>
                  <a:cubicBezTo>
                    <a:pt x="9877" y="13980"/>
                    <a:pt x="10370" y="14474"/>
                    <a:pt x="10957" y="14474"/>
                  </a:cubicBezTo>
                  <a:lnTo>
                    <a:pt x="13395" y="14474"/>
                  </a:lnTo>
                  <a:cubicBezTo>
                    <a:pt x="13981" y="14474"/>
                    <a:pt x="14444" y="13980"/>
                    <a:pt x="14444" y="13394"/>
                  </a:cubicBezTo>
                  <a:lnTo>
                    <a:pt x="14444" y="12622"/>
                  </a:lnTo>
                  <a:cubicBezTo>
                    <a:pt x="14444" y="12484"/>
                    <a:pt x="14344" y="12414"/>
                    <a:pt x="14244" y="12414"/>
                  </a:cubicBezTo>
                  <a:cubicBezTo>
                    <a:pt x="14143" y="12414"/>
                    <a:pt x="14043" y="12484"/>
                    <a:pt x="14043" y="12622"/>
                  </a:cubicBezTo>
                  <a:lnTo>
                    <a:pt x="14043" y="12931"/>
                  </a:lnTo>
                  <a:lnTo>
                    <a:pt x="12068" y="12931"/>
                  </a:lnTo>
                  <a:lnTo>
                    <a:pt x="14012" y="10956"/>
                  </a:lnTo>
                  <a:lnTo>
                    <a:pt x="14012" y="11419"/>
                  </a:lnTo>
                  <a:cubicBezTo>
                    <a:pt x="14012" y="11542"/>
                    <a:pt x="14105" y="11635"/>
                    <a:pt x="14228" y="11635"/>
                  </a:cubicBezTo>
                  <a:cubicBezTo>
                    <a:pt x="14352" y="11635"/>
                    <a:pt x="14444" y="11542"/>
                    <a:pt x="14444" y="11419"/>
                  </a:cubicBezTo>
                  <a:lnTo>
                    <a:pt x="14444" y="7870"/>
                  </a:lnTo>
                  <a:cubicBezTo>
                    <a:pt x="14444" y="7438"/>
                    <a:pt x="14166" y="7036"/>
                    <a:pt x="13765" y="6882"/>
                  </a:cubicBezTo>
                  <a:lnTo>
                    <a:pt x="13765" y="1173"/>
                  </a:lnTo>
                  <a:cubicBezTo>
                    <a:pt x="13765" y="525"/>
                    <a:pt x="13241" y="0"/>
                    <a:pt x="12592" y="0"/>
                  </a:cubicBezTo>
                  <a:lnTo>
                    <a:pt x="3457" y="0"/>
                  </a:lnTo>
                  <a:cubicBezTo>
                    <a:pt x="3149" y="0"/>
                    <a:pt x="3149" y="432"/>
                    <a:pt x="3457" y="432"/>
                  </a:cubicBezTo>
                  <a:lnTo>
                    <a:pt x="4537" y="432"/>
                  </a:lnTo>
                  <a:lnTo>
                    <a:pt x="402" y="4568"/>
                  </a:lnTo>
                  <a:lnTo>
                    <a:pt x="402" y="1173"/>
                  </a:lnTo>
                  <a:cubicBezTo>
                    <a:pt x="402" y="741"/>
                    <a:pt x="711" y="401"/>
                    <a:pt x="1143" y="401"/>
                  </a:cubicBezTo>
                  <a:lnTo>
                    <a:pt x="2038" y="401"/>
                  </a:lnTo>
                  <a:cubicBezTo>
                    <a:pt x="2254" y="339"/>
                    <a:pt x="2254" y="62"/>
                    <a:pt x="203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14" name="Google Shape;12614;p23"/>
            <p:cNvSpPr/>
            <p:nvPr/>
          </p:nvSpPr>
          <p:spPr>
            <a:xfrm>
              <a:off x="7278550" y="2241000"/>
              <a:ext cx="23175" cy="10825"/>
            </a:xfrm>
            <a:custGeom>
              <a:avLst/>
              <a:gdLst/>
              <a:ahLst/>
              <a:cxnLst/>
              <a:rect l="l" t="t" r="r" b="b"/>
              <a:pathLst>
                <a:path w="927" h="433" extrusionOk="0">
                  <a:moveTo>
                    <a:pt x="216" y="1"/>
                  </a:moveTo>
                  <a:cubicBezTo>
                    <a:pt x="93" y="1"/>
                    <a:pt x="0" y="93"/>
                    <a:pt x="0" y="217"/>
                  </a:cubicBezTo>
                  <a:cubicBezTo>
                    <a:pt x="0" y="340"/>
                    <a:pt x="93" y="433"/>
                    <a:pt x="216" y="433"/>
                  </a:cubicBezTo>
                  <a:lnTo>
                    <a:pt x="741" y="433"/>
                  </a:lnTo>
                  <a:cubicBezTo>
                    <a:pt x="834" y="433"/>
                    <a:pt x="926" y="340"/>
                    <a:pt x="926" y="217"/>
                  </a:cubicBezTo>
                  <a:cubicBezTo>
                    <a:pt x="926" y="93"/>
                    <a:pt x="834" y="1"/>
                    <a:pt x="74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15" name="Google Shape;12615;p23"/>
          <p:cNvGrpSpPr/>
          <p:nvPr/>
        </p:nvGrpSpPr>
        <p:grpSpPr>
          <a:xfrm>
            <a:off x="1432218" y="5301166"/>
            <a:ext cx="483533" cy="482500"/>
            <a:chOff x="4755600" y="1904625"/>
            <a:chExt cx="362650" cy="361875"/>
          </a:xfrm>
        </p:grpSpPr>
        <p:sp>
          <p:nvSpPr>
            <p:cNvPr id="12616" name="Google Shape;12616;p23"/>
            <p:cNvSpPr/>
            <p:nvPr/>
          </p:nvSpPr>
          <p:spPr>
            <a:xfrm>
              <a:off x="4847400" y="1904625"/>
              <a:ext cx="177475" cy="148150"/>
            </a:xfrm>
            <a:custGeom>
              <a:avLst/>
              <a:gdLst/>
              <a:ahLst/>
              <a:cxnLst/>
              <a:rect l="l" t="t" r="r" b="b"/>
              <a:pathLst>
                <a:path w="7099" h="5926" extrusionOk="0">
                  <a:moveTo>
                    <a:pt x="5834" y="432"/>
                  </a:moveTo>
                  <a:cubicBezTo>
                    <a:pt x="6296" y="432"/>
                    <a:pt x="6698" y="802"/>
                    <a:pt x="6698" y="1265"/>
                  </a:cubicBezTo>
                  <a:lnTo>
                    <a:pt x="6698" y="1512"/>
                  </a:lnTo>
                  <a:lnTo>
                    <a:pt x="6235" y="1512"/>
                  </a:lnTo>
                  <a:cubicBezTo>
                    <a:pt x="5957" y="1512"/>
                    <a:pt x="5957" y="1913"/>
                    <a:pt x="6235" y="1913"/>
                  </a:cubicBezTo>
                  <a:lnTo>
                    <a:pt x="6698" y="1913"/>
                  </a:lnTo>
                  <a:lnTo>
                    <a:pt x="6698" y="4629"/>
                  </a:lnTo>
                  <a:cubicBezTo>
                    <a:pt x="6698" y="5092"/>
                    <a:pt x="6296" y="5463"/>
                    <a:pt x="5834" y="5463"/>
                  </a:cubicBezTo>
                  <a:lnTo>
                    <a:pt x="1297" y="5463"/>
                  </a:lnTo>
                  <a:cubicBezTo>
                    <a:pt x="834" y="5463"/>
                    <a:pt x="464" y="5092"/>
                    <a:pt x="464" y="4629"/>
                  </a:cubicBezTo>
                  <a:lnTo>
                    <a:pt x="464" y="1944"/>
                  </a:lnTo>
                  <a:lnTo>
                    <a:pt x="5124" y="1944"/>
                  </a:lnTo>
                  <a:cubicBezTo>
                    <a:pt x="5401" y="1913"/>
                    <a:pt x="5401" y="1512"/>
                    <a:pt x="5124" y="1512"/>
                  </a:cubicBezTo>
                  <a:lnTo>
                    <a:pt x="464" y="1512"/>
                  </a:lnTo>
                  <a:lnTo>
                    <a:pt x="464" y="1265"/>
                  </a:lnTo>
                  <a:cubicBezTo>
                    <a:pt x="464" y="802"/>
                    <a:pt x="834" y="432"/>
                    <a:pt x="1297" y="432"/>
                  </a:cubicBezTo>
                  <a:close/>
                  <a:moveTo>
                    <a:pt x="1297" y="0"/>
                  </a:moveTo>
                  <a:cubicBezTo>
                    <a:pt x="587" y="0"/>
                    <a:pt x="1" y="556"/>
                    <a:pt x="32" y="1265"/>
                  </a:cubicBezTo>
                  <a:lnTo>
                    <a:pt x="32" y="4629"/>
                  </a:lnTo>
                  <a:cubicBezTo>
                    <a:pt x="32" y="5339"/>
                    <a:pt x="587" y="5895"/>
                    <a:pt x="1297" y="5895"/>
                  </a:cubicBezTo>
                  <a:lnTo>
                    <a:pt x="1297" y="5925"/>
                  </a:lnTo>
                  <a:lnTo>
                    <a:pt x="5834" y="5925"/>
                  </a:lnTo>
                  <a:cubicBezTo>
                    <a:pt x="6543" y="5925"/>
                    <a:pt x="7099" y="5339"/>
                    <a:pt x="7099" y="4629"/>
                  </a:cubicBezTo>
                  <a:lnTo>
                    <a:pt x="7099" y="1265"/>
                  </a:lnTo>
                  <a:cubicBezTo>
                    <a:pt x="7099" y="556"/>
                    <a:pt x="6543" y="0"/>
                    <a:pt x="5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17" name="Google Shape;12617;p23"/>
            <p:cNvSpPr/>
            <p:nvPr/>
          </p:nvSpPr>
          <p:spPr>
            <a:xfrm>
              <a:off x="4871325" y="1923900"/>
              <a:ext cx="14675" cy="10825"/>
            </a:xfrm>
            <a:custGeom>
              <a:avLst/>
              <a:gdLst/>
              <a:ahLst/>
              <a:cxnLst/>
              <a:rect l="l" t="t" r="r" b="b"/>
              <a:pathLst>
                <a:path w="587" h="433" extrusionOk="0">
                  <a:moveTo>
                    <a:pt x="278" y="1"/>
                  </a:moveTo>
                  <a:cubicBezTo>
                    <a:pt x="0" y="1"/>
                    <a:pt x="0" y="433"/>
                    <a:pt x="278" y="433"/>
                  </a:cubicBezTo>
                  <a:cubicBezTo>
                    <a:pt x="587" y="433"/>
                    <a:pt x="587" y="1"/>
                    <a:pt x="2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18" name="Google Shape;12618;p23"/>
            <p:cNvSpPr/>
            <p:nvPr/>
          </p:nvSpPr>
          <p:spPr>
            <a:xfrm>
              <a:off x="4889075" y="1923900"/>
              <a:ext cx="13125" cy="10825"/>
            </a:xfrm>
            <a:custGeom>
              <a:avLst/>
              <a:gdLst/>
              <a:ahLst/>
              <a:cxnLst/>
              <a:rect l="l" t="t" r="r" b="b"/>
              <a:pathLst>
                <a:path w="525" h="433" extrusionOk="0">
                  <a:moveTo>
                    <a:pt x="278" y="1"/>
                  </a:moveTo>
                  <a:cubicBezTo>
                    <a:pt x="0" y="1"/>
                    <a:pt x="0" y="433"/>
                    <a:pt x="278" y="433"/>
                  </a:cubicBezTo>
                  <a:cubicBezTo>
                    <a:pt x="525" y="402"/>
                    <a:pt x="525" y="31"/>
                    <a:pt x="2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19" name="Google Shape;12619;p23"/>
            <p:cNvSpPr/>
            <p:nvPr/>
          </p:nvSpPr>
          <p:spPr>
            <a:xfrm>
              <a:off x="4906825" y="1923900"/>
              <a:ext cx="13900" cy="10825"/>
            </a:xfrm>
            <a:custGeom>
              <a:avLst/>
              <a:gdLst/>
              <a:ahLst/>
              <a:cxnLst/>
              <a:rect l="l" t="t" r="r" b="b"/>
              <a:pathLst>
                <a:path w="556" h="433" extrusionOk="0">
                  <a:moveTo>
                    <a:pt x="278" y="1"/>
                  </a:moveTo>
                  <a:cubicBezTo>
                    <a:pt x="0" y="1"/>
                    <a:pt x="0" y="433"/>
                    <a:pt x="278" y="433"/>
                  </a:cubicBezTo>
                  <a:cubicBezTo>
                    <a:pt x="556" y="433"/>
                    <a:pt x="556" y="1"/>
                    <a:pt x="2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20" name="Google Shape;12620;p23"/>
            <p:cNvSpPr/>
            <p:nvPr/>
          </p:nvSpPr>
          <p:spPr>
            <a:xfrm>
              <a:off x="4755600" y="2177750"/>
              <a:ext cx="106500" cy="88750"/>
            </a:xfrm>
            <a:custGeom>
              <a:avLst/>
              <a:gdLst/>
              <a:ahLst/>
              <a:cxnLst/>
              <a:rect l="l" t="t" r="r" b="b"/>
              <a:pathLst>
                <a:path w="4260" h="3550" extrusionOk="0">
                  <a:moveTo>
                    <a:pt x="3395" y="432"/>
                  </a:moveTo>
                  <a:cubicBezTo>
                    <a:pt x="3611" y="432"/>
                    <a:pt x="3765" y="617"/>
                    <a:pt x="3765" y="833"/>
                  </a:cubicBezTo>
                  <a:lnTo>
                    <a:pt x="3765" y="864"/>
                  </a:lnTo>
                  <a:lnTo>
                    <a:pt x="432" y="864"/>
                  </a:lnTo>
                  <a:lnTo>
                    <a:pt x="432" y="833"/>
                  </a:lnTo>
                  <a:cubicBezTo>
                    <a:pt x="432" y="617"/>
                    <a:pt x="617" y="432"/>
                    <a:pt x="833" y="432"/>
                  </a:cubicBezTo>
                  <a:close/>
                  <a:moveTo>
                    <a:pt x="833" y="0"/>
                  </a:moveTo>
                  <a:cubicBezTo>
                    <a:pt x="370" y="0"/>
                    <a:pt x="0" y="370"/>
                    <a:pt x="0" y="833"/>
                  </a:cubicBezTo>
                  <a:lnTo>
                    <a:pt x="0" y="2716"/>
                  </a:lnTo>
                  <a:cubicBezTo>
                    <a:pt x="0" y="3179"/>
                    <a:pt x="370" y="3549"/>
                    <a:pt x="833" y="3549"/>
                  </a:cubicBezTo>
                  <a:lnTo>
                    <a:pt x="3395" y="3549"/>
                  </a:lnTo>
                  <a:cubicBezTo>
                    <a:pt x="3858" y="3549"/>
                    <a:pt x="4228" y="3179"/>
                    <a:pt x="4228" y="2716"/>
                  </a:cubicBezTo>
                  <a:cubicBezTo>
                    <a:pt x="4228" y="2577"/>
                    <a:pt x="4120" y="2508"/>
                    <a:pt x="4012" y="2508"/>
                  </a:cubicBezTo>
                  <a:cubicBezTo>
                    <a:pt x="3904" y="2508"/>
                    <a:pt x="3796" y="2577"/>
                    <a:pt x="3796" y="2716"/>
                  </a:cubicBezTo>
                  <a:cubicBezTo>
                    <a:pt x="3796" y="2932"/>
                    <a:pt x="3611" y="3117"/>
                    <a:pt x="3426" y="3117"/>
                  </a:cubicBezTo>
                  <a:lnTo>
                    <a:pt x="833" y="3117"/>
                  </a:lnTo>
                  <a:cubicBezTo>
                    <a:pt x="617" y="3117"/>
                    <a:pt x="463" y="2932"/>
                    <a:pt x="463" y="2716"/>
                  </a:cubicBezTo>
                  <a:lnTo>
                    <a:pt x="463" y="1265"/>
                  </a:lnTo>
                  <a:lnTo>
                    <a:pt x="3827" y="1265"/>
                  </a:lnTo>
                  <a:lnTo>
                    <a:pt x="3827" y="1728"/>
                  </a:lnTo>
                  <a:cubicBezTo>
                    <a:pt x="3827" y="1867"/>
                    <a:pt x="3935" y="1937"/>
                    <a:pt x="4043" y="1937"/>
                  </a:cubicBezTo>
                  <a:cubicBezTo>
                    <a:pt x="4151" y="1937"/>
                    <a:pt x="4259" y="1867"/>
                    <a:pt x="4259" y="1728"/>
                  </a:cubicBezTo>
                  <a:lnTo>
                    <a:pt x="4259" y="833"/>
                  </a:lnTo>
                  <a:cubicBezTo>
                    <a:pt x="4259" y="370"/>
                    <a:pt x="3889" y="0"/>
                    <a:pt x="342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21" name="Google Shape;12621;p23"/>
            <p:cNvSpPr/>
            <p:nvPr/>
          </p:nvSpPr>
          <p:spPr>
            <a:xfrm>
              <a:off x="4883675" y="2177750"/>
              <a:ext cx="106500" cy="88750"/>
            </a:xfrm>
            <a:custGeom>
              <a:avLst/>
              <a:gdLst/>
              <a:ahLst/>
              <a:cxnLst/>
              <a:rect l="l" t="t" r="r" b="b"/>
              <a:pathLst>
                <a:path w="4260" h="3550" extrusionOk="0">
                  <a:moveTo>
                    <a:pt x="3395" y="432"/>
                  </a:moveTo>
                  <a:cubicBezTo>
                    <a:pt x="3611" y="432"/>
                    <a:pt x="3765" y="617"/>
                    <a:pt x="3765" y="833"/>
                  </a:cubicBezTo>
                  <a:lnTo>
                    <a:pt x="3765" y="864"/>
                  </a:lnTo>
                  <a:lnTo>
                    <a:pt x="432" y="864"/>
                  </a:lnTo>
                  <a:lnTo>
                    <a:pt x="432" y="833"/>
                  </a:lnTo>
                  <a:cubicBezTo>
                    <a:pt x="432" y="617"/>
                    <a:pt x="617" y="432"/>
                    <a:pt x="833" y="432"/>
                  </a:cubicBezTo>
                  <a:close/>
                  <a:moveTo>
                    <a:pt x="833" y="0"/>
                  </a:moveTo>
                  <a:cubicBezTo>
                    <a:pt x="371" y="0"/>
                    <a:pt x="0" y="370"/>
                    <a:pt x="0" y="833"/>
                  </a:cubicBezTo>
                  <a:lnTo>
                    <a:pt x="0" y="2716"/>
                  </a:lnTo>
                  <a:cubicBezTo>
                    <a:pt x="0" y="3179"/>
                    <a:pt x="371" y="3549"/>
                    <a:pt x="833" y="3549"/>
                  </a:cubicBezTo>
                  <a:lnTo>
                    <a:pt x="1173" y="3549"/>
                  </a:lnTo>
                  <a:cubicBezTo>
                    <a:pt x="1420" y="3487"/>
                    <a:pt x="1451" y="3117"/>
                    <a:pt x="1173" y="3117"/>
                  </a:cubicBezTo>
                  <a:lnTo>
                    <a:pt x="833" y="3117"/>
                  </a:lnTo>
                  <a:cubicBezTo>
                    <a:pt x="617" y="3117"/>
                    <a:pt x="463" y="2963"/>
                    <a:pt x="463" y="2747"/>
                  </a:cubicBezTo>
                  <a:lnTo>
                    <a:pt x="463" y="1265"/>
                  </a:lnTo>
                  <a:lnTo>
                    <a:pt x="3827" y="1265"/>
                  </a:lnTo>
                  <a:lnTo>
                    <a:pt x="3827" y="2716"/>
                  </a:lnTo>
                  <a:cubicBezTo>
                    <a:pt x="3827" y="2932"/>
                    <a:pt x="3642" y="3117"/>
                    <a:pt x="3426" y="3117"/>
                  </a:cubicBezTo>
                  <a:lnTo>
                    <a:pt x="2284" y="3117"/>
                  </a:lnTo>
                  <a:cubicBezTo>
                    <a:pt x="2037" y="3148"/>
                    <a:pt x="2037" y="3487"/>
                    <a:pt x="2284" y="3518"/>
                  </a:cubicBezTo>
                  <a:lnTo>
                    <a:pt x="3426" y="3518"/>
                  </a:lnTo>
                  <a:cubicBezTo>
                    <a:pt x="3889" y="3518"/>
                    <a:pt x="4259" y="3148"/>
                    <a:pt x="4259" y="2716"/>
                  </a:cubicBezTo>
                  <a:lnTo>
                    <a:pt x="4259" y="833"/>
                  </a:lnTo>
                  <a:cubicBezTo>
                    <a:pt x="4259" y="370"/>
                    <a:pt x="3889" y="0"/>
                    <a:pt x="342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22" name="Google Shape;12622;p23"/>
            <p:cNvSpPr/>
            <p:nvPr/>
          </p:nvSpPr>
          <p:spPr>
            <a:xfrm>
              <a:off x="5012525" y="2177750"/>
              <a:ext cx="105725" cy="88750"/>
            </a:xfrm>
            <a:custGeom>
              <a:avLst/>
              <a:gdLst/>
              <a:ahLst/>
              <a:cxnLst/>
              <a:rect l="l" t="t" r="r" b="b"/>
              <a:pathLst>
                <a:path w="4229" h="3550" extrusionOk="0">
                  <a:moveTo>
                    <a:pt x="3364" y="432"/>
                  </a:moveTo>
                  <a:cubicBezTo>
                    <a:pt x="3580" y="432"/>
                    <a:pt x="3765" y="617"/>
                    <a:pt x="3765" y="833"/>
                  </a:cubicBezTo>
                  <a:lnTo>
                    <a:pt x="3765" y="864"/>
                  </a:lnTo>
                  <a:lnTo>
                    <a:pt x="401" y="864"/>
                  </a:lnTo>
                  <a:lnTo>
                    <a:pt x="401" y="833"/>
                  </a:lnTo>
                  <a:cubicBezTo>
                    <a:pt x="401" y="617"/>
                    <a:pt x="586" y="432"/>
                    <a:pt x="803" y="432"/>
                  </a:cubicBezTo>
                  <a:close/>
                  <a:moveTo>
                    <a:pt x="803" y="0"/>
                  </a:moveTo>
                  <a:cubicBezTo>
                    <a:pt x="370" y="0"/>
                    <a:pt x="0" y="370"/>
                    <a:pt x="0" y="833"/>
                  </a:cubicBezTo>
                  <a:lnTo>
                    <a:pt x="0" y="1728"/>
                  </a:lnTo>
                  <a:cubicBezTo>
                    <a:pt x="0" y="1867"/>
                    <a:pt x="100" y="1937"/>
                    <a:pt x="201" y="1937"/>
                  </a:cubicBezTo>
                  <a:cubicBezTo>
                    <a:pt x="301" y="1937"/>
                    <a:pt x="401" y="1867"/>
                    <a:pt x="401" y="1728"/>
                  </a:cubicBezTo>
                  <a:lnTo>
                    <a:pt x="401" y="1265"/>
                  </a:lnTo>
                  <a:lnTo>
                    <a:pt x="3765" y="1265"/>
                  </a:lnTo>
                  <a:lnTo>
                    <a:pt x="3765" y="2716"/>
                  </a:lnTo>
                  <a:cubicBezTo>
                    <a:pt x="3765" y="2932"/>
                    <a:pt x="3611" y="3117"/>
                    <a:pt x="3395" y="3117"/>
                  </a:cubicBezTo>
                  <a:lnTo>
                    <a:pt x="833" y="3117"/>
                  </a:lnTo>
                  <a:cubicBezTo>
                    <a:pt x="617" y="3117"/>
                    <a:pt x="432" y="2932"/>
                    <a:pt x="432" y="2716"/>
                  </a:cubicBezTo>
                  <a:cubicBezTo>
                    <a:pt x="432" y="2577"/>
                    <a:pt x="324" y="2508"/>
                    <a:pt x="216" y="2508"/>
                  </a:cubicBezTo>
                  <a:cubicBezTo>
                    <a:pt x="108" y="2508"/>
                    <a:pt x="0" y="2577"/>
                    <a:pt x="0" y="2716"/>
                  </a:cubicBezTo>
                  <a:cubicBezTo>
                    <a:pt x="0" y="3179"/>
                    <a:pt x="370" y="3549"/>
                    <a:pt x="833" y="3549"/>
                  </a:cubicBezTo>
                  <a:lnTo>
                    <a:pt x="3395" y="3549"/>
                  </a:lnTo>
                  <a:cubicBezTo>
                    <a:pt x="3858" y="3549"/>
                    <a:pt x="4228" y="3179"/>
                    <a:pt x="4228" y="2716"/>
                  </a:cubicBezTo>
                  <a:lnTo>
                    <a:pt x="4228" y="833"/>
                  </a:lnTo>
                  <a:cubicBezTo>
                    <a:pt x="4228" y="370"/>
                    <a:pt x="3858" y="0"/>
                    <a:pt x="339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23" name="Google Shape;12623;p23"/>
            <p:cNvSpPr/>
            <p:nvPr/>
          </p:nvSpPr>
          <p:spPr>
            <a:xfrm>
              <a:off x="4805750" y="2068375"/>
              <a:ext cx="261575" cy="87025"/>
            </a:xfrm>
            <a:custGeom>
              <a:avLst/>
              <a:gdLst/>
              <a:ahLst/>
              <a:cxnLst/>
              <a:rect l="l" t="t" r="r" b="b"/>
              <a:pathLst>
                <a:path w="10463" h="3481" extrusionOk="0">
                  <a:moveTo>
                    <a:pt x="5247" y="0"/>
                  </a:moveTo>
                  <a:cubicBezTo>
                    <a:pt x="5139" y="0"/>
                    <a:pt x="5031" y="70"/>
                    <a:pt x="5031" y="209"/>
                  </a:cubicBezTo>
                  <a:lnTo>
                    <a:pt x="5031" y="1443"/>
                  </a:lnTo>
                  <a:lnTo>
                    <a:pt x="864" y="1443"/>
                  </a:lnTo>
                  <a:cubicBezTo>
                    <a:pt x="370" y="1443"/>
                    <a:pt x="0" y="1814"/>
                    <a:pt x="0" y="2307"/>
                  </a:cubicBezTo>
                  <a:lnTo>
                    <a:pt x="0" y="3264"/>
                  </a:lnTo>
                  <a:cubicBezTo>
                    <a:pt x="0" y="3357"/>
                    <a:pt x="93" y="3480"/>
                    <a:pt x="216" y="3480"/>
                  </a:cubicBezTo>
                  <a:cubicBezTo>
                    <a:pt x="340" y="3480"/>
                    <a:pt x="432" y="3388"/>
                    <a:pt x="432" y="3264"/>
                  </a:cubicBezTo>
                  <a:lnTo>
                    <a:pt x="432" y="2307"/>
                  </a:lnTo>
                  <a:cubicBezTo>
                    <a:pt x="432" y="2060"/>
                    <a:pt x="617" y="1875"/>
                    <a:pt x="864" y="1875"/>
                  </a:cubicBezTo>
                  <a:lnTo>
                    <a:pt x="5031" y="1875"/>
                  </a:lnTo>
                  <a:lnTo>
                    <a:pt x="5031" y="3264"/>
                  </a:lnTo>
                  <a:cubicBezTo>
                    <a:pt x="5031" y="3403"/>
                    <a:pt x="5139" y="3472"/>
                    <a:pt x="5247" y="3472"/>
                  </a:cubicBezTo>
                  <a:cubicBezTo>
                    <a:pt x="5355" y="3472"/>
                    <a:pt x="5463" y="3403"/>
                    <a:pt x="5463" y="3264"/>
                  </a:cubicBezTo>
                  <a:lnTo>
                    <a:pt x="5463" y="1875"/>
                  </a:lnTo>
                  <a:lnTo>
                    <a:pt x="9629" y="1875"/>
                  </a:lnTo>
                  <a:cubicBezTo>
                    <a:pt x="9845" y="1875"/>
                    <a:pt x="10061" y="2060"/>
                    <a:pt x="10061" y="2307"/>
                  </a:cubicBezTo>
                  <a:lnTo>
                    <a:pt x="10061" y="3264"/>
                  </a:lnTo>
                  <a:cubicBezTo>
                    <a:pt x="10061" y="3403"/>
                    <a:pt x="10161" y="3472"/>
                    <a:pt x="10262" y="3472"/>
                  </a:cubicBezTo>
                  <a:cubicBezTo>
                    <a:pt x="10362" y="3472"/>
                    <a:pt x="10462" y="3403"/>
                    <a:pt x="10462" y="3264"/>
                  </a:cubicBezTo>
                  <a:lnTo>
                    <a:pt x="10462" y="2307"/>
                  </a:lnTo>
                  <a:cubicBezTo>
                    <a:pt x="10462" y="1814"/>
                    <a:pt x="10092" y="1443"/>
                    <a:pt x="9629" y="1443"/>
                  </a:cubicBezTo>
                  <a:lnTo>
                    <a:pt x="5463" y="1443"/>
                  </a:lnTo>
                  <a:lnTo>
                    <a:pt x="5463" y="209"/>
                  </a:lnTo>
                  <a:cubicBezTo>
                    <a:pt x="5463" y="70"/>
                    <a:pt x="5355" y="0"/>
                    <a:pt x="524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24" name="Google Shape;12624;p23"/>
          <p:cNvGrpSpPr/>
          <p:nvPr/>
        </p:nvGrpSpPr>
        <p:grpSpPr>
          <a:xfrm>
            <a:off x="5299951" y="5300848"/>
            <a:ext cx="484533" cy="483133"/>
            <a:chOff x="2499600" y="1904400"/>
            <a:chExt cx="363400" cy="362350"/>
          </a:xfrm>
        </p:grpSpPr>
        <p:sp>
          <p:nvSpPr>
            <p:cNvPr id="12625" name="Google Shape;12625;p23"/>
            <p:cNvSpPr/>
            <p:nvPr/>
          </p:nvSpPr>
          <p:spPr>
            <a:xfrm>
              <a:off x="2499600" y="1904400"/>
              <a:ext cx="316350" cy="362350"/>
            </a:xfrm>
            <a:custGeom>
              <a:avLst/>
              <a:gdLst/>
              <a:ahLst/>
              <a:cxnLst/>
              <a:rect l="l" t="t" r="r" b="b"/>
              <a:pathLst>
                <a:path w="12654" h="14494" extrusionOk="0">
                  <a:moveTo>
                    <a:pt x="11110" y="4546"/>
                  </a:moveTo>
                  <a:cubicBezTo>
                    <a:pt x="12067" y="4546"/>
                    <a:pt x="12067" y="5996"/>
                    <a:pt x="11110" y="5996"/>
                  </a:cubicBezTo>
                  <a:lnTo>
                    <a:pt x="11079" y="5996"/>
                  </a:lnTo>
                  <a:lnTo>
                    <a:pt x="11079" y="4546"/>
                  </a:lnTo>
                  <a:close/>
                  <a:moveTo>
                    <a:pt x="1212" y="3371"/>
                  </a:moveTo>
                  <a:cubicBezTo>
                    <a:pt x="1229" y="3371"/>
                    <a:pt x="1247" y="3372"/>
                    <a:pt x="1265" y="3373"/>
                  </a:cubicBezTo>
                  <a:lnTo>
                    <a:pt x="1265" y="7107"/>
                  </a:lnTo>
                  <a:cubicBezTo>
                    <a:pt x="741" y="7015"/>
                    <a:pt x="401" y="6737"/>
                    <a:pt x="401" y="6336"/>
                  </a:cubicBezTo>
                  <a:lnTo>
                    <a:pt x="401" y="6305"/>
                  </a:lnTo>
                  <a:lnTo>
                    <a:pt x="401" y="4175"/>
                  </a:lnTo>
                  <a:cubicBezTo>
                    <a:pt x="431" y="3730"/>
                    <a:pt x="774" y="3371"/>
                    <a:pt x="1212" y="3371"/>
                  </a:cubicBezTo>
                  <a:close/>
                  <a:moveTo>
                    <a:pt x="2222" y="3373"/>
                  </a:moveTo>
                  <a:lnTo>
                    <a:pt x="2222" y="7107"/>
                  </a:lnTo>
                  <a:lnTo>
                    <a:pt x="1697" y="7107"/>
                  </a:lnTo>
                  <a:lnTo>
                    <a:pt x="1697" y="3373"/>
                  </a:lnTo>
                  <a:close/>
                  <a:moveTo>
                    <a:pt x="4043" y="3373"/>
                  </a:moveTo>
                  <a:lnTo>
                    <a:pt x="4043" y="7107"/>
                  </a:lnTo>
                  <a:lnTo>
                    <a:pt x="2623" y="7107"/>
                  </a:lnTo>
                  <a:lnTo>
                    <a:pt x="2623" y="3373"/>
                  </a:lnTo>
                  <a:close/>
                  <a:moveTo>
                    <a:pt x="8857" y="1182"/>
                  </a:moveTo>
                  <a:lnTo>
                    <a:pt x="8857" y="9360"/>
                  </a:lnTo>
                  <a:lnTo>
                    <a:pt x="4475" y="7169"/>
                  </a:lnTo>
                  <a:lnTo>
                    <a:pt x="4475" y="3342"/>
                  </a:lnTo>
                  <a:lnTo>
                    <a:pt x="8857" y="1182"/>
                  </a:lnTo>
                  <a:close/>
                  <a:moveTo>
                    <a:pt x="10444" y="1"/>
                  </a:moveTo>
                  <a:cubicBezTo>
                    <a:pt x="10348" y="1"/>
                    <a:pt x="10249" y="23"/>
                    <a:pt x="10154" y="71"/>
                  </a:cubicBezTo>
                  <a:lnTo>
                    <a:pt x="4321" y="2941"/>
                  </a:lnTo>
                  <a:lnTo>
                    <a:pt x="1234" y="2941"/>
                  </a:lnTo>
                  <a:cubicBezTo>
                    <a:pt x="556" y="2941"/>
                    <a:pt x="0" y="3496"/>
                    <a:pt x="0" y="4175"/>
                  </a:cubicBezTo>
                  <a:lnTo>
                    <a:pt x="0" y="6305"/>
                  </a:lnTo>
                  <a:cubicBezTo>
                    <a:pt x="0" y="6644"/>
                    <a:pt x="154" y="6984"/>
                    <a:pt x="432" y="7200"/>
                  </a:cubicBezTo>
                  <a:cubicBezTo>
                    <a:pt x="710" y="7416"/>
                    <a:pt x="1080" y="7539"/>
                    <a:pt x="1481" y="7539"/>
                  </a:cubicBezTo>
                  <a:lnTo>
                    <a:pt x="2222" y="7539"/>
                  </a:lnTo>
                  <a:lnTo>
                    <a:pt x="1420" y="9916"/>
                  </a:lnTo>
                  <a:cubicBezTo>
                    <a:pt x="1420" y="10058"/>
                    <a:pt x="1540" y="10147"/>
                    <a:pt x="1649" y="10147"/>
                  </a:cubicBezTo>
                  <a:cubicBezTo>
                    <a:pt x="1705" y="10147"/>
                    <a:pt x="1758" y="10123"/>
                    <a:pt x="1790" y="10070"/>
                  </a:cubicBezTo>
                  <a:lnTo>
                    <a:pt x="2654" y="7539"/>
                  </a:lnTo>
                  <a:lnTo>
                    <a:pt x="4043" y="7539"/>
                  </a:lnTo>
                  <a:lnTo>
                    <a:pt x="4043" y="13187"/>
                  </a:lnTo>
                  <a:cubicBezTo>
                    <a:pt x="4043" y="13717"/>
                    <a:pt x="3606" y="14073"/>
                    <a:pt x="3152" y="14073"/>
                  </a:cubicBezTo>
                  <a:cubicBezTo>
                    <a:pt x="2945" y="14073"/>
                    <a:pt x="2735" y="13999"/>
                    <a:pt x="2562" y="13835"/>
                  </a:cubicBezTo>
                  <a:lnTo>
                    <a:pt x="1451" y="12817"/>
                  </a:lnTo>
                  <a:cubicBezTo>
                    <a:pt x="1204" y="12601"/>
                    <a:pt x="1111" y="12261"/>
                    <a:pt x="1173" y="11953"/>
                  </a:cubicBezTo>
                  <a:lnTo>
                    <a:pt x="1420" y="11243"/>
                  </a:lnTo>
                  <a:cubicBezTo>
                    <a:pt x="1420" y="11107"/>
                    <a:pt x="1310" y="11020"/>
                    <a:pt x="1198" y="11020"/>
                  </a:cubicBezTo>
                  <a:cubicBezTo>
                    <a:pt x="1132" y="11020"/>
                    <a:pt x="1064" y="11050"/>
                    <a:pt x="1018" y="11119"/>
                  </a:cubicBezTo>
                  <a:lnTo>
                    <a:pt x="802" y="11829"/>
                  </a:lnTo>
                  <a:cubicBezTo>
                    <a:pt x="648" y="12292"/>
                    <a:pt x="802" y="12786"/>
                    <a:pt x="1173" y="13125"/>
                  </a:cubicBezTo>
                  <a:lnTo>
                    <a:pt x="2315" y="14144"/>
                  </a:lnTo>
                  <a:cubicBezTo>
                    <a:pt x="2576" y="14385"/>
                    <a:pt x="2885" y="14494"/>
                    <a:pt x="3187" y="14494"/>
                  </a:cubicBezTo>
                  <a:cubicBezTo>
                    <a:pt x="3852" y="14494"/>
                    <a:pt x="4485" y="13971"/>
                    <a:pt x="4506" y="13187"/>
                  </a:cubicBezTo>
                  <a:lnTo>
                    <a:pt x="4506" y="7663"/>
                  </a:lnTo>
                  <a:lnTo>
                    <a:pt x="10154" y="10440"/>
                  </a:lnTo>
                  <a:cubicBezTo>
                    <a:pt x="10250" y="10489"/>
                    <a:pt x="10350" y="10511"/>
                    <a:pt x="10446" y="10511"/>
                  </a:cubicBezTo>
                  <a:cubicBezTo>
                    <a:pt x="10782" y="10511"/>
                    <a:pt x="11079" y="10244"/>
                    <a:pt x="11079" y="9885"/>
                  </a:cubicBezTo>
                  <a:lnTo>
                    <a:pt x="11079" y="6397"/>
                  </a:lnTo>
                  <a:lnTo>
                    <a:pt x="11110" y="6397"/>
                  </a:lnTo>
                  <a:cubicBezTo>
                    <a:pt x="12653" y="6397"/>
                    <a:pt x="12653" y="4083"/>
                    <a:pt x="11110" y="4083"/>
                  </a:cubicBezTo>
                  <a:lnTo>
                    <a:pt x="11110" y="4114"/>
                  </a:lnTo>
                  <a:lnTo>
                    <a:pt x="11079" y="4114"/>
                  </a:lnTo>
                  <a:lnTo>
                    <a:pt x="11079" y="2571"/>
                  </a:lnTo>
                  <a:cubicBezTo>
                    <a:pt x="11079" y="2432"/>
                    <a:pt x="10971" y="2362"/>
                    <a:pt x="10863" y="2362"/>
                  </a:cubicBezTo>
                  <a:cubicBezTo>
                    <a:pt x="10755" y="2362"/>
                    <a:pt x="10647" y="2432"/>
                    <a:pt x="10647" y="2571"/>
                  </a:cubicBezTo>
                  <a:lnTo>
                    <a:pt x="10647" y="9885"/>
                  </a:lnTo>
                  <a:cubicBezTo>
                    <a:pt x="10647" y="10002"/>
                    <a:pt x="10558" y="10102"/>
                    <a:pt x="10447" y="10102"/>
                  </a:cubicBezTo>
                  <a:cubicBezTo>
                    <a:pt x="10412" y="10102"/>
                    <a:pt x="10376" y="10092"/>
                    <a:pt x="10339" y="10070"/>
                  </a:cubicBezTo>
                  <a:lnTo>
                    <a:pt x="9289" y="9576"/>
                  </a:lnTo>
                  <a:lnTo>
                    <a:pt x="9289" y="966"/>
                  </a:lnTo>
                  <a:lnTo>
                    <a:pt x="10339" y="441"/>
                  </a:lnTo>
                  <a:cubicBezTo>
                    <a:pt x="10371" y="428"/>
                    <a:pt x="10403" y="422"/>
                    <a:pt x="10434" y="422"/>
                  </a:cubicBezTo>
                  <a:cubicBezTo>
                    <a:pt x="10551" y="422"/>
                    <a:pt x="10647" y="511"/>
                    <a:pt x="10647" y="657"/>
                  </a:cubicBezTo>
                  <a:lnTo>
                    <a:pt x="10647" y="1336"/>
                  </a:lnTo>
                  <a:cubicBezTo>
                    <a:pt x="10647" y="1475"/>
                    <a:pt x="10755" y="1544"/>
                    <a:pt x="10863" y="1544"/>
                  </a:cubicBezTo>
                  <a:cubicBezTo>
                    <a:pt x="10971" y="1544"/>
                    <a:pt x="11079" y="1475"/>
                    <a:pt x="11079" y="1336"/>
                  </a:cubicBezTo>
                  <a:lnTo>
                    <a:pt x="11079" y="657"/>
                  </a:lnTo>
                  <a:cubicBezTo>
                    <a:pt x="11079" y="273"/>
                    <a:pt x="10780" y="1"/>
                    <a:pt x="104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26" name="Google Shape;12626;p23"/>
            <p:cNvSpPr/>
            <p:nvPr/>
          </p:nvSpPr>
          <p:spPr>
            <a:xfrm>
              <a:off x="2819000" y="2030375"/>
              <a:ext cx="44000" cy="10825"/>
            </a:xfrm>
            <a:custGeom>
              <a:avLst/>
              <a:gdLst/>
              <a:ahLst/>
              <a:cxnLst/>
              <a:rect l="l" t="t" r="r" b="b"/>
              <a:pathLst>
                <a:path w="1760" h="433" extrusionOk="0">
                  <a:moveTo>
                    <a:pt x="309" y="0"/>
                  </a:moveTo>
                  <a:cubicBezTo>
                    <a:pt x="1" y="0"/>
                    <a:pt x="1" y="433"/>
                    <a:pt x="309" y="433"/>
                  </a:cubicBezTo>
                  <a:lnTo>
                    <a:pt x="1482" y="433"/>
                  </a:lnTo>
                  <a:cubicBezTo>
                    <a:pt x="1760" y="433"/>
                    <a:pt x="1760" y="0"/>
                    <a:pt x="14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27" name="Google Shape;12627;p23"/>
            <p:cNvSpPr/>
            <p:nvPr/>
          </p:nvSpPr>
          <p:spPr>
            <a:xfrm>
              <a:off x="2802275" y="1973275"/>
              <a:ext cx="39875" cy="32500"/>
            </a:xfrm>
            <a:custGeom>
              <a:avLst/>
              <a:gdLst/>
              <a:ahLst/>
              <a:cxnLst/>
              <a:rect l="l" t="t" r="r" b="b"/>
              <a:pathLst>
                <a:path w="1595" h="1300" extrusionOk="0">
                  <a:moveTo>
                    <a:pt x="1276" y="1"/>
                  </a:moveTo>
                  <a:cubicBezTo>
                    <a:pt x="1239" y="1"/>
                    <a:pt x="1201" y="10"/>
                    <a:pt x="1164" y="32"/>
                  </a:cubicBezTo>
                  <a:lnTo>
                    <a:pt x="176" y="927"/>
                  </a:lnTo>
                  <a:cubicBezTo>
                    <a:pt x="0" y="1044"/>
                    <a:pt x="75" y="1299"/>
                    <a:pt x="267" y="1299"/>
                  </a:cubicBezTo>
                  <a:cubicBezTo>
                    <a:pt x="277" y="1299"/>
                    <a:pt x="288" y="1299"/>
                    <a:pt x="299" y="1297"/>
                  </a:cubicBezTo>
                  <a:cubicBezTo>
                    <a:pt x="361" y="1297"/>
                    <a:pt x="423" y="1266"/>
                    <a:pt x="454" y="1235"/>
                  </a:cubicBezTo>
                  <a:lnTo>
                    <a:pt x="1441" y="371"/>
                  </a:lnTo>
                  <a:cubicBezTo>
                    <a:pt x="1595" y="218"/>
                    <a:pt x="1452" y="1"/>
                    <a:pt x="127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28" name="Google Shape;12628;p23"/>
            <p:cNvSpPr/>
            <p:nvPr/>
          </p:nvSpPr>
          <p:spPr>
            <a:xfrm>
              <a:off x="2802900" y="2066575"/>
              <a:ext cx="39650" cy="32375"/>
            </a:xfrm>
            <a:custGeom>
              <a:avLst/>
              <a:gdLst/>
              <a:ahLst/>
              <a:cxnLst/>
              <a:rect l="l" t="t" r="r" b="b"/>
              <a:pathLst>
                <a:path w="1586" h="1295" extrusionOk="0">
                  <a:moveTo>
                    <a:pt x="308" y="1"/>
                  </a:moveTo>
                  <a:cubicBezTo>
                    <a:pt x="136" y="1"/>
                    <a:pt x="0" y="197"/>
                    <a:pt x="151" y="373"/>
                  </a:cubicBezTo>
                  <a:lnTo>
                    <a:pt x="1139" y="1237"/>
                  </a:lnTo>
                  <a:cubicBezTo>
                    <a:pt x="1185" y="1278"/>
                    <a:pt x="1235" y="1295"/>
                    <a:pt x="1282" y="1295"/>
                  </a:cubicBezTo>
                  <a:cubicBezTo>
                    <a:pt x="1452" y="1295"/>
                    <a:pt x="1586" y="1074"/>
                    <a:pt x="1416" y="929"/>
                  </a:cubicBezTo>
                  <a:lnTo>
                    <a:pt x="429" y="34"/>
                  </a:lnTo>
                  <a:cubicBezTo>
                    <a:pt x="389" y="11"/>
                    <a:pt x="348" y="1"/>
                    <a:pt x="30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29" name="Google Shape;12629;p23"/>
          <p:cNvGrpSpPr/>
          <p:nvPr/>
        </p:nvGrpSpPr>
        <p:grpSpPr>
          <a:xfrm>
            <a:off x="6387609" y="5300633"/>
            <a:ext cx="412567" cy="483567"/>
            <a:chOff x="4781825" y="4140750"/>
            <a:chExt cx="309425" cy="362675"/>
          </a:xfrm>
        </p:grpSpPr>
        <p:sp>
          <p:nvSpPr>
            <p:cNvPr id="12630" name="Google Shape;12630;p23"/>
            <p:cNvSpPr/>
            <p:nvPr/>
          </p:nvSpPr>
          <p:spPr>
            <a:xfrm>
              <a:off x="4781825" y="4208450"/>
              <a:ext cx="309425" cy="294975"/>
            </a:xfrm>
            <a:custGeom>
              <a:avLst/>
              <a:gdLst/>
              <a:ahLst/>
              <a:cxnLst/>
              <a:rect l="l" t="t" r="r" b="b"/>
              <a:pathLst>
                <a:path w="12377" h="11799" extrusionOk="0">
                  <a:moveTo>
                    <a:pt x="11666" y="432"/>
                  </a:moveTo>
                  <a:cubicBezTo>
                    <a:pt x="11851" y="432"/>
                    <a:pt x="11975" y="556"/>
                    <a:pt x="11975" y="710"/>
                  </a:cubicBezTo>
                  <a:lnTo>
                    <a:pt x="11975" y="2253"/>
                  </a:lnTo>
                  <a:lnTo>
                    <a:pt x="9043" y="2253"/>
                  </a:lnTo>
                  <a:lnTo>
                    <a:pt x="9043" y="710"/>
                  </a:lnTo>
                  <a:cubicBezTo>
                    <a:pt x="9043" y="556"/>
                    <a:pt x="9197" y="432"/>
                    <a:pt x="9352" y="432"/>
                  </a:cubicBezTo>
                  <a:close/>
                  <a:moveTo>
                    <a:pt x="710" y="0"/>
                  </a:moveTo>
                  <a:cubicBezTo>
                    <a:pt x="309" y="0"/>
                    <a:pt x="0" y="309"/>
                    <a:pt x="0" y="710"/>
                  </a:cubicBezTo>
                  <a:lnTo>
                    <a:pt x="0" y="5586"/>
                  </a:lnTo>
                  <a:cubicBezTo>
                    <a:pt x="0" y="9125"/>
                    <a:pt x="2897" y="11799"/>
                    <a:pt x="6176" y="11799"/>
                  </a:cubicBezTo>
                  <a:cubicBezTo>
                    <a:pt x="6815" y="11799"/>
                    <a:pt x="7468" y="11697"/>
                    <a:pt x="8117" y="11481"/>
                  </a:cubicBezTo>
                  <a:cubicBezTo>
                    <a:pt x="8293" y="11364"/>
                    <a:pt x="8219" y="11108"/>
                    <a:pt x="8026" y="11108"/>
                  </a:cubicBezTo>
                  <a:cubicBezTo>
                    <a:pt x="8016" y="11108"/>
                    <a:pt x="8005" y="11109"/>
                    <a:pt x="7994" y="11111"/>
                  </a:cubicBezTo>
                  <a:cubicBezTo>
                    <a:pt x="7395" y="11304"/>
                    <a:pt x="6794" y="11394"/>
                    <a:pt x="6207" y="11394"/>
                  </a:cubicBezTo>
                  <a:cubicBezTo>
                    <a:pt x="3131" y="11394"/>
                    <a:pt x="432" y="8908"/>
                    <a:pt x="432" y="5617"/>
                  </a:cubicBezTo>
                  <a:lnTo>
                    <a:pt x="432" y="2716"/>
                  </a:lnTo>
                  <a:lnTo>
                    <a:pt x="1914" y="2716"/>
                  </a:lnTo>
                  <a:cubicBezTo>
                    <a:pt x="2222" y="2716"/>
                    <a:pt x="2222" y="2284"/>
                    <a:pt x="1914" y="2284"/>
                  </a:cubicBezTo>
                  <a:lnTo>
                    <a:pt x="432" y="2284"/>
                  </a:lnTo>
                  <a:lnTo>
                    <a:pt x="432" y="741"/>
                  </a:lnTo>
                  <a:cubicBezTo>
                    <a:pt x="402" y="556"/>
                    <a:pt x="556" y="432"/>
                    <a:pt x="710" y="432"/>
                  </a:cubicBezTo>
                  <a:lnTo>
                    <a:pt x="3025" y="432"/>
                  </a:lnTo>
                  <a:cubicBezTo>
                    <a:pt x="3179" y="432"/>
                    <a:pt x="3303" y="556"/>
                    <a:pt x="3333" y="710"/>
                  </a:cubicBezTo>
                  <a:lnTo>
                    <a:pt x="3333" y="2253"/>
                  </a:lnTo>
                  <a:lnTo>
                    <a:pt x="2963" y="2253"/>
                  </a:lnTo>
                  <a:cubicBezTo>
                    <a:pt x="2655" y="2253"/>
                    <a:pt x="2655" y="2685"/>
                    <a:pt x="2963" y="2685"/>
                  </a:cubicBezTo>
                  <a:lnTo>
                    <a:pt x="3333" y="2685"/>
                  </a:lnTo>
                  <a:lnTo>
                    <a:pt x="3333" y="5586"/>
                  </a:lnTo>
                  <a:cubicBezTo>
                    <a:pt x="3333" y="7191"/>
                    <a:pt x="4630" y="8456"/>
                    <a:pt x="6204" y="8456"/>
                  </a:cubicBezTo>
                  <a:cubicBezTo>
                    <a:pt x="7778" y="8426"/>
                    <a:pt x="9043" y="7129"/>
                    <a:pt x="9043" y="5555"/>
                  </a:cubicBezTo>
                  <a:lnTo>
                    <a:pt x="9043" y="2685"/>
                  </a:lnTo>
                  <a:lnTo>
                    <a:pt x="11944" y="2685"/>
                  </a:lnTo>
                  <a:lnTo>
                    <a:pt x="11944" y="5586"/>
                  </a:lnTo>
                  <a:cubicBezTo>
                    <a:pt x="11944" y="7716"/>
                    <a:pt x="10771" y="9691"/>
                    <a:pt x="8919" y="10679"/>
                  </a:cubicBezTo>
                  <a:cubicBezTo>
                    <a:pt x="8680" y="10811"/>
                    <a:pt x="8807" y="11105"/>
                    <a:pt x="9005" y="11105"/>
                  </a:cubicBezTo>
                  <a:cubicBezTo>
                    <a:pt x="9037" y="11105"/>
                    <a:pt x="9070" y="11097"/>
                    <a:pt x="9105" y="11080"/>
                  </a:cubicBezTo>
                  <a:cubicBezTo>
                    <a:pt x="11111" y="10000"/>
                    <a:pt x="12376" y="7901"/>
                    <a:pt x="12376" y="5617"/>
                  </a:cubicBezTo>
                  <a:lnTo>
                    <a:pt x="12376" y="710"/>
                  </a:lnTo>
                  <a:cubicBezTo>
                    <a:pt x="12376" y="309"/>
                    <a:pt x="12067" y="0"/>
                    <a:pt x="11666" y="0"/>
                  </a:cubicBezTo>
                  <a:lnTo>
                    <a:pt x="9352" y="0"/>
                  </a:lnTo>
                  <a:cubicBezTo>
                    <a:pt x="8950" y="0"/>
                    <a:pt x="8642" y="309"/>
                    <a:pt x="8642" y="710"/>
                  </a:cubicBezTo>
                  <a:lnTo>
                    <a:pt x="8642" y="5555"/>
                  </a:lnTo>
                  <a:cubicBezTo>
                    <a:pt x="8642" y="6913"/>
                    <a:pt x="7562" y="7994"/>
                    <a:pt x="6235" y="8024"/>
                  </a:cubicBezTo>
                  <a:cubicBezTo>
                    <a:pt x="4877" y="8024"/>
                    <a:pt x="3766" y="6944"/>
                    <a:pt x="3766" y="5586"/>
                  </a:cubicBezTo>
                  <a:lnTo>
                    <a:pt x="3766" y="710"/>
                  </a:lnTo>
                  <a:cubicBezTo>
                    <a:pt x="3766" y="309"/>
                    <a:pt x="3426" y="0"/>
                    <a:pt x="305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31" name="Google Shape;12631;p23"/>
            <p:cNvSpPr/>
            <p:nvPr/>
          </p:nvSpPr>
          <p:spPr>
            <a:xfrm>
              <a:off x="4929200" y="4434725"/>
              <a:ext cx="97825" cy="43025"/>
            </a:xfrm>
            <a:custGeom>
              <a:avLst/>
              <a:gdLst/>
              <a:ahLst/>
              <a:cxnLst/>
              <a:rect l="l" t="t" r="r" b="b"/>
              <a:pathLst>
                <a:path w="3913" h="1721" extrusionOk="0">
                  <a:moveTo>
                    <a:pt x="3619" y="0"/>
                  </a:moveTo>
                  <a:cubicBezTo>
                    <a:pt x="3576" y="0"/>
                    <a:pt x="3531" y="16"/>
                    <a:pt x="3487" y="54"/>
                  </a:cubicBezTo>
                  <a:lnTo>
                    <a:pt x="3457" y="54"/>
                  </a:lnTo>
                  <a:cubicBezTo>
                    <a:pt x="2592" y="856"/>
                    <a:pt x="1481" y="1288"/>
                    <a:pt x="309" y="1288"/>
                  </a:cubicBezTo>
                  <a:cubicBezTo>
                    <a:pt x="0" y="1288"/>
                    <a:pt x="0" y="1720"/>
                    <a:pt x="309" y="1720"/>
                  </a:cubicBezTo>
                  <a:cubicBezTo>
                    <a:pt x="1574" y="1720"/>
                    <a:pt x="2808" y="1226"/>
                    <a:pt x="3765" y="393"/>
                  </a:cubicBezTo>
                  <a:cubicBezTo>
                    <a:pt x="3913" y="246"/>
                    <a:pt x="3786" y="0"/>
                    <a:pt x="361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32" name="Google Shape;12632;p23"/>
            <p:cNvSpPr/>
            <p:nvPr/>
          </p:nvSpPr>
          <p:spPr>
            <a:xfrm>
              <a:off x="4799575" y="4163300"/>
              <a:ext cx="10050" cy="28200"/>
            </a:xfrm>
            <a:custGeom>
              <a:avLst/>
              <a:gdLst/>
              <a:ahLst/>
              <a:cxnLst/>
              <a:rect l="l" t="t" r="r" b="b"/>
              <a:pathLst>
                <a:path w="402" h="1128" extrusionOk="0">
                  <a:moveTo>
                    <a:pt x="201" y="1"/>
                  </a:moveTo>
                  <a:cubicBezTo>
                    <a:pt x="101" y="1"/>
                    <a:pt x="0" y="78"/>
                    <a:pt x="0" y="232"/>
                  </a:cubicBezTo>
                  <a:lnTo>
                    <a:pt x="0" y="911"/>
                  </a:lnTo>
                  <a:cubicBezTo>
                    <a:pt x="0" y="1035"/>
                    <a:pt x="93" y="1127"/>
                    <a:pt x="185" y="1127"/>
                  </a:cubicBezTo>
                  <a:cubicBezTo>
                    <a:pt x="309" y="1127"/>
                    <a:pt x="401" y="1035"/>
                    <a:pt x="401" y="911"/>
                  </a:cubicBezTo>
                  <a:lnTo>
                    <a:pt x="401" y="232"/>
                  </a:lnTo>
                  <a:cubicBezTo>
                    <a:pt x="401" y="78"/>
                    <a:pt x="301" y="1"/>
                    <a:pt x="2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33" name="Google Shape;12633;p23"/>
            <p:cNvSpPr/>
            <p:nvPr/>
          </p:nvSpPr>
          <p:spPr>
            <a:xfrm>
              <a:off x="4823475" y="4140750"/>
              <a:ext cx="10075" cy="50750"/>
            </a:xfrm>
            <a:custGeom>
              <a:avLst/>
              <a:gdLst/>
              <a:ahLst/>
              <a:cxnLst/>
              <a:rect l="l" t="t" r="r" b="b"/>
              <a:pathLst>
                <a:path w="403" h="2030" extrusionOk="0">
                  <a:moveTo>
                    <a:pt x="202" y="0"/>
                  </a:moveTo>
                  <a:cubicBezTo>
                    <a:pt x="101" y="0"/>
                    <a:pt x="1" y="70"/>
                    <a:pt x="1" y="209"/>
                  </a:cubicBezTo>
                  <a:lnTo>
                    <a:pt x="1" y="1813"/>
                  </a:lnTo>
                  <a:cubicBezTo>
                    <a:pt x="1" y="1937"/>
                    <a:pt x="94" y="2029"/>
                    <a:pt x="217" y="2029"/>
                  </a:cubicBezTo>
                  <a:cubicBezTo>
                    <a:pt x="310" y="2029"/>
                    <a:pt x="402" y="1937"/>
                    <a:pt x="402" y="1813"/>
                  </a:cubicBezTo>
                  <a:lnTo>
                    <a:pt x="402" y="209"/>
                  </a:lnTo>
                  <a:cubicBezTo>
                    <a:pt x="402" y="70"/>
                    <a:pt x="302" y="0"/>
                    <a:pt x="20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34" name="Google Shape;12634;p23"/>
            <p:cNvSpPr/>
            <p:nvPr/>
          </p:nvSpPr>
          <p:spPr>
            <a:xfrm>
              <a:off x="4847400" y="4163300"/>
              <a:ext cx="10050" cy="28200"/>
            </a:xfrm>
            <a:custGeom>
              <a:avLst/>
              <a:gdLst/>
              <a:ahLst/>
              <a:cxnLst/>
              <a:rect l="l" t="t" r="r" b="b"/>
              <a:pathLst>
                <a:path w="402" h="1128" extrusionOk="0">
                  <a:moveTo>
                    <a:pt x="201" y="1"/>
                  </a:moveTo>
                  <a:cubicBezTo>
                    <a:pt x="101" y="1"/>
                    <a:pt x="1" y="78"/>
                    <a:pt x="1" y="232"/>
                  </a:cubicBezTo>
                  <a:lnTo>
                    <a:pt x="1" y="911"/>
                  </a:lnTo>
                  <a:cubicBezTo>
                    <a:pt x="1" y="1035"/>
                    <a:pt x="93" y="1127"/>
                    <a:pt x="217" y="1127"/>
                  </a:cubicBezTo>
                  <a:cubicBezTo>
                    <a:pt x="309" y="1127"/>
                    <a:pt x="402" y="1035"/>
                    <a:pt x="402" y="911"/>
                  </a:cubicBezTo>
                  <a:lnTo>
                    <a:pt x="402" y="232"/>
                  </a:lnTo>
                  <a:cubicBezTo>
                    <a:pt x="402" y="78"/>
                    <a:pt x="302" y="1"/>
                    <a:pt x="2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35" name="Google Shape;12635;p23"/>
            <p:cNvSpPr/>
            <p:nvPr/>
          </p:nvSpPr>
          <p:spPr>
            <a:xfrm>
              <a:off x="5014825" y="4163300"/>
              <a:ext cx="10825" cy="28200"/>
            </a:xfrm>
            <a:custGeom>
              <a:avLst/>
              <a:gdLst/>
              <a:ahLst/>
              <a:cxnLst/>
              <a:rect l="l" t="t" r="r" b="b"/>
              <a:pathLst>
                <a:path w="433" h="1128" extrusionOk="0">
                  <a:moveTo>
                    <a:pt x="217" y="1"/>
                  </a:moveTo>
                  <a:cubicBezTo>
                    <a:pt x="109" y="1"/>
                    <a:pt x="1" y="78"/>
                    <a:pt x="1" y="232"/>
                  </a:cubicBezTo>
                  <a:lnTo>
                    <a:pt x="1" y="911"/>
                  </a:lnTo>
                  <a:cubicBezTo>
                    <a:pt x="1" y="1035"/>
                    <a:pt x="93" y="1127"/>
                    <a:pt x="217" y="1127"/>
                  </a:cubicBezTo>
                  <a:cubicBezTo>
                    <a:pt x="340" y="1127"/>
                    <a:pt x="433" y="1035"/>
                    <a:pt x="433" y="911"/>
                  </a:cubicBezTo>
                  <a:lnTo>
                    <a:pt x="433" y="232"/>
                  </a:lnTo>
                  <a:cubicBezTo>
                    <a:pt x="433" y="78"/>
                    <a:pt x="325" y="1"/>
                    <a:pt x="21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36" name="Google Shape;12636;p23"/>
            <p:cNvSpPr/>
            <p:nvPr/>
          </p:nvSpPr>
          <p:spPr>
            <a:xfrm>
              <a:off x="5038750" y="4140750"/>
              <a:ext cx="10825" cy="50750"/>
            </a:xfrm>
            <a:custGeom>
              <a:avLst/>
              <a:gdLst/>
              <a:ahLst/>
              <a:cxnLst/>
              <a:rect l="l" t="t" r="r" b="b"/>
              <a:pathLst>
                <a:path w="433" h="2030" extrusionOk="0">
                  <a:moveTo>
                    <a:pt x="216" y="0"/>
                  </a:moveTo>
                  <a:cubicBezTo>
                    <a:pt x="108" y="0"/>
                    <a:pt x="0" y="70"/>
                    <a:pt x="0" y="209"/>
                  </a:cubicBezTo>
                  <a:lnTo>
                    <a:pt x="0" y="1813"/>
                  </a:lnTo>
                  <a:cubicBezTo>
                    <a:pt x="0" y="1937"/>
                    <a:pt x="93" y="2029"/>
                    <a:pt x="216" y="2029"/>
                  </a:cubicBezTo>
                  <a:cubicBezTo>
                    <a:pt x="340" y="2029"/>
                    <a:pt x="432" y="1937"/>
                    <a:pt x="432" y="1813"/>
                  </a:cubicBezTo>
                  <a:lnTo>
                    <a:pt x="432" y="209"/>
                  </a:lnTo>
                  <a:cubicBezTo>
                    <a:pt x="432" y="70"/>
                    <a:pt x="324" y="0"/>
                    <a:pt x="21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37" name="Google Shape;12637;p23"/>
            <p:cNvSpPr/>
            <p:nvPr/>
          </p:nvSpPr>
          <p:spPr>
            <a:xfrm>
              <a:off x="5062675" y="4163300"/>
              <a:ext cx="10825" cy="28200"/>
            </a:xfrm>
            <a:custGeom>
              <a:avLst/>
              <a:gdLst/>
              <a:ahLst/>
              <a:cxnLst/>
              <a:rect l="l" t="t" r="r" b="b"/>
              <a:pathLst>
                <a:path w="433" h="1128" extrusionOk="0">
                  <a:moveTo>
                    <a:pt x="216" y="1"/>
                  </a:moveTo>
                  <a:cubicBezTo>
                    <a:pt x="108" y="1"/>
                    <a:pt x="0" y="78"/>
                    <a:pt x="0" y="232"/>
                  </a:cubicBezTo>
                  <a:lnTo>
                    <a:pt x="0" y="911"/>
                  </a:lnTo>
                  <a:cubicBezTo>
                    <a:pt x="0" y="1035"/>
                    <a:pt x="93" y="1127"/>
                    <a:pt x="216" y="1127"/>
                  </a:cubicBezTo>
                  <a:cubicBezTo>
                    <a:pt x="340" y="1127"/>
                    <a:pt x="432" y="1035"/>
                    <a:pt x="432" y="911"/>
                  </a:cubicBezTo>
                  <a:lnTo>
                    <a:pt x="432" y="232"/>
                  </a:lnTo>
                  <a:cubicBezTo>
                    <a:pt x="432" y="78"/>
                    <a:pt x="324" y="1"/>
                    <a:pt x="21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38" name="Google Shape;12638;p23"/>
          <p:cNvGrpSpPr/>
          <p:nvPr/>
        </p:nvGrpSpPr>
        <p:grpSpPr>
          <a:xfrm>
            <a:off x="9364367" y="5301166"/>
            <a:ext cx="420767" cy="482500"/>
            <a:chOff x="4028025" y="4141325"/>
            <a:chExt cx="315575" cy="361875"/>
          </a:xfrm>
        </p:grpSpPr>
        <p:sp>
          <p:nvSpPr>
            <p:cNvPr id="12639" name="Google Shape;12639;p23"/>
            <p:cNvSpPr/>
            <p:nvPr/>
          </p:nvSpPr>
          <p:spPr>
            <a:xfrm>
              <a:off x="4068150" y="4193775"/>
              <a:ext cx="129625" cy="10850"/>
            </a:xfrm>
            <a:custGeom>
              <a:avLst/>
              <a:gdLst/>
              <a:ahLst/>
              <a:cxnLst/>
              <a:rect l="l" t="t" r="r" b="b"/>
              <a:pathLst>
                <a:path w="5185" h="434" extrusionOk="0">
                  <a:moveTo>
                    <a:pt x="309" y="1"/>
                  </a:moveTo>
                  <a:cubicBezTo>
                    <a:pt x="0" y="1"/>
                    <a:pt x="0" y="433"/>
                    <a:pt x="309" y="433"/>
                  </a:cubicBezTo>
                  <a:lnTo>
                    <a:pt x="4907" y="433"/>
                  </a:lnTo>
                  <a:cubicBezTo>
                    <a:pt x="5185" y="433"/>
                    <a:pt x="5185" y="1"/>
                    <a:pt x="490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40" name="Google Shape;12640;p23"/>
            <p:cNvSpPr/>
            <p:nvPr/>
          </p:nvSpPr>
          <p:spPr>
            <a:xfrm>
              <a:off x="4068150" y="4234675"/>
              <a:ext cx="129625" cy="10825"/>
            </a:xfrm>
            <a:custGeom>
              <a:avLst/>
              <a:gdLst/>
              <a:ahLst/>
              <a:cxnLst/>
              <a:rect l="l" t="t" r="r" b="b"/>
              <a:pathLst>
                <a:path w="5185" h="433" extrusionOk="0">
                  <a:moveTo>
                    <a:pt x="309" y="1"/>
                  </a:moveTo>
                  <a:cubicBezTo>
                    <a:pt x="0" y="1"/>
                    <a:pt x="0" y="433"/>
                    <a:pt x="309" y="433"/>
                  </a:cubicBezTo>
                  <a:lnTo>
                    <a:pt x="4907" y="433"/>
                  </a:lnTo>
                  <a:cubicBezTo>
                    <a:pt x="5185" y="433"/>
                    <a:pt x="5185" y="1"/>
                    <a:pt x="490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41" name="Google Shape;12641;p23"/>
            <p:cNvSpPr/>
            <p:nvPr/>
          </p:nvSpPr>
          <p:spPr>
            <a:xfrm>
              <a:off x="4070450" y="4275575"/>
              <a:ext cx="182125" cy="92600"/>
            </a:xfrm>
            <a:custGeom>
              <a:avLst/>
              <a:gdLst/>
              <a:ahLst/>
              <a:cxnLst/>
              <a:rect l="l" t="t" r="r" b="b"/>
              <a:pathLst>
                <a:path w="7285" h="3704" extrusionOk="0">
                  <a:moveTo>
                    <a:pt x="6883" y="432"/>
                  </a:moveTo>
                  <a:lnTo>
                    <a:pt x="6883" y="2963"/>
                  </a:lnTo>
                  <a:lnTo>
                    <a:pt x="4846" y="926"/>
                  </a:lnTo>
                  <a:cubicBezTo>
                    <a:pt x="4800" y="880"/>
                    <a:pt x="4738" y="857"/>
                    <a:pt x="4680" y="857"/>
                  </a:cubicBezTo>
                  <a:cubicBezTo>
                    <a:pt x="4622" y="857"/>
                    <a:pt x="4568" y="880"/>
                    <a:pt x="4537" y="926"/>
                  </a:cubicBezTo>
                  <a:lnTo>
                    <a:pt x="2686" y="2778"/>
                  </a:lnTo>
                  <a:lnTo>
                    <a:pt x="1822" y="1883"/>
                  </a:lnTo>
                  <a:cubicBezTo>
                    <a:pt x="1791" y="1852"/>
                    <a:pt x="1737" y="1837"/>
                    <a:pt x="1683" y="1837"/>
                  </a:cubicBezTo>
                  <a:cubicBezTo>
                    <a:pt x="1629" y="1837"/>
                    <a:pt x="1575" y="1852"/>
                    <a:pt x="1544" y="1883"/>
                  </a:cubicBezTo>
                  <a:lnTo>
                    <a:pt x="433" y="2994"/>
                  </a:lnTo>
                  <a:lnTo>
                    <a:pt x="433" y="463"/>
                  </a:lnTo>
                  <a:lnTo>
                    <a:pt x="6883" y="432"/>
                  </a:lnTo>
                  <a:close/>
                  <a:moveTo>
                    <a:pt x="1667" y="2346"/>
                  </a:moveTo>
                  <a:lnTo>
                    <a:pt x="2624" y="3303"/>
                  </a:lnTo>
                  <a:lnTo>
                    <a:pt x="711" y="3303"/>
                  </a:lnTo>
                  <a:lnTo>
                    <a:pt x="1667" y="2346"/>
                  </a:lnTo>
                  <a:close/>
                  <a:moveTo>
                    <a:pt x="4692" y="1358"/>
                  </a:moveTo>
                  <a:lnTo>
                    <a:pt x="6605" y="3303"/>
                  </a:lnTo>
                  <a:lnTo>
                    <a:pt x="3241" y="3303"/>
                  </a:lnTo>
                  <a:lnTo>
                    <a:pt x="2994" y="3056"/>
                  </a:lnTo>
                  <a:lnTo>
                    <a:pt x="4692" y="1358"/>
                  </a:lnTo>
                  <a:close/>
                  <a:moveTo>
                    <a:pt x="217" y="0"/>
                  </a:moveTo>
                  <a:cubicBezTo>
                    <a:pt x="93" y="0"/>
                    <a:pt x="1" y="93"/>
                    <a:pt x="1" y="216"/>
                  </a:cubicBezTo>
                  <a:lnTo>
                    <a:pt x="1" y="3519"/>
                  </a:lnTo>
                  <a:cubicBezTo>
                    <a:pt x="1" y="3611"/>
                    <a:pt x="93" y="3704"/>
                    <a:pt x="217" y="3704"/>
                  </a:cubicBezTo>
                  <a:lnTo>
                    <a:pt x="7068" y="3704"/>
                  </a:lnTo>
                  <a:cubicBezTo>
                    <a:pt x="7192" y="3704"/>
                    <a:pt x="7284" y="3611"/>
                    <a:pt x="7284" y="3519"/>
                  </a:cubicBezTo>
                  <a:lnTo>
                    <a:pt x="7284" y="216"/>
                  </a:lnTo>
                  <a:cubicBezTo>
                    <a:pt x="7284" y="93"/>
                    <a:pt x="7192" y="0"/>
                    <a:pt x="706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42" name="Google Shape;12642;p23"/>
            <p:cNvSpPr/>
            <p:nvPr/>
          </p:nvSpPr>
          <p:spPr>
            <a:xfrm>
              <a:off x="4068150" y="4399025"/>
              <a:ext cx="186725" cy="10825"/>
            </a:xfrm>
            <a:custGeom>
              <a:avLst/>
              <a:gdLst/>
              <a:ahLst/>
              <a:cxnLst/>
              <a:rect l="l" t="t" r="r" b="b"/>
              <a:pathLst>
                <a:path w="7469" h="433" extrusionOk="0">
                  <a:moveTo>
                    <a:pt x="309" y="0"/>
                  </a:moveTo>
                  <a:cubicBezTo>
                    <a:pt x="0" y="0"/>
                    <a:pt x="0" y="432"/>
                    <a:pt x="309" y="432"/>
                  </a:cubicBezTo>
                  <a:lnTo>
                    <a:pt x="7160" y="432"/>
                  </a:lnTo>
                  <a:cubicBezTo>
                    <a:pt x="7469" y="432"/>
                    <a:pt x="7469" y="0"/>
                    <a:pt x="716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43" name="Google Shape;12643;p23"/>
            <p:cNvSpPr/>
            <p:nvPr/>
          </p:nvSpPr>
          <p:spPr>
            <a:xfrm>
              <a:off x="4069675" y="4439900"/>
              <a:ext cx="183675" cy="10825"/>
            </a:xfrm>
            <a:custGeom>
              <a:avLst/>
              <a:gdLst/>
              <a:ahLst/>
              <a:cxnLst/>
              <a:rect l="l" t="t" r="r" b="b"/>
              <a:pathLst>
                <a:path w="7347" h="433" extrusionOk="0">
                  <a:moveTo>
                    <a:pt x="248" y="1"/>
                  </a:moveTo>
                  <a:cubicBezTo>
                    <a:pt x="1" y="32"/>
                    <a:pt x="1" y="402"/>
                    <a:pt x="248" y="433"/>
                  </a:cubicBezTo>
                  <a:lnTo>
                    <a:pt x="7099" y="433"/>
                  </a:lnTo>
                  <a:cubicBezTo>
                    <a:pt x="7346" y="402"/>
                    <a:pt x="7346" y="32"/>
                    <a:pt x="709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44" name="Google Shape;12644;p23"/>
            <p:cNvSpPr/>
            <p:nvPr/>
          </p:nvSpPr>
          <p:spPr>
            <a:xfrm>
              <a:off x="4123700" y="4294800"/>
              <a:ext cx="33200" cy="28625"/>
            </a:xfrm>
            <a:custGeom>
              <a:avLst/>
              <a:gdLst/>
              <a:ahLst/>
              <a:cxnLst/>
              <a:rect l="l" t="t" r="r" b="b"/>
              <a:pathLst>
                <a:path w="1328" h="1145" extrusionOk="0">
                  <a:moveTo>
                    <a:pt x="587" y="435"/>
                  </a:moveTo>
                  <a:cubicBezTo>
                    <a:pt x="648" y="435"/>
                    <a:pt x="710" y="497"/>
                    <a:pt x="710" y="558"/>
                  </a:cubicBezTo>
                  <a:cubicBezTo>
                    <a:pt x="710" y="666"/>
                    <a:pt x="641" y="720"/>
                    <a:pt x="571" y="720"/>
                  </a:cubicBezTo>
                  <a:cubicBezTo>
                    <a:pt x="502" y="720"/>
                    <a:pt x="432" y="666"/>
                    <a:pt x="432" y="558"/>
                  </a:cubicBezTo>
                  <a:cubicBezTo>
                    <a:pt x="432" y="497"/>
                    <a:pt x="494" y="435"/>
                    <a:pt x="587" y="435"/>
                  </a:cubicBezTo>
                  <a:close/>
                  <a:moveTo>
                    <a:pt x="586" y="0"/>
                  </a:moveTo>
                  <a:cubicBezTo>
                    <a:pt x="287" y="0"/>
                    <a:pt x="0" y="222"/>
                    <a:pt x="0" y="558"/>
                  </a:cubicBezTo>
                  <a:cubicBezTo>
                    <a:pt x="0" y="898"/>
                    <a:pt x="278" y="1145"/>
                    <a:pt x="587" y="1145"/>
                  </a:cubicBezTo>
                  <a:cubicBezTo>
                    <a:pt x="1080" y="1145"/>
                    <a:pt x="1327" y="528"/>
                    <a:pt x="988" y="157"/>
                  </a:cubicBezTo>
                  <a:cubicBezTo>
                    <a:pt x="870" y="49"/>
                    <a:pt x="726" y="0"/>
                    <a:pt x="58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45" name="Google Shape;12645;p23"/>
            <p:cNvSpPr/>
            <p:nvPr/>
          </p:nvSpPr>
          <p:spPr>
            <a:xfrm>
              <a:off x="4028025" y="4141325"/>
              <a:ext cx="315575" cy="361875"/>
            </a:xfrm>
            <a:custGeom>
              <a:avLst/>
              <a:gdLst/>
              <a:ahLst/>
              <a:cxnLst/>
              <a:rect l="l" t="t" r="r" b="b"/>
              <a:pathLst>
                <a:path w="12623" h="14475" extrusionOk="0">
                  <a:moveTo>
                    <a:pt x="8271" y="772"/>
                  </a:moveTo>
                  <a:lnTo>
                    <a:pt x="10061" y="2778"/>
                  </a:lnTo>
                  <a:lnTo>
                    <a:pt x="9043" y="2778"/>
                  </a:lnTo>
                  <a:cubicBezTo>
                    <a:pt x="8642" y="2778"/>
                    <a:pt x="8271" y="2438"/>
                    <a:pt x="8271" y="2006"/>
                  </a:cubicBezTo>
                  <a:lnTo>
                    <a:pt x="8271" y="772"/>
                  </a:lnTo>
                  <a:close/>
                  <a:moveTo>
                    <a:pt x="10851" y="4679"/>
                  </a:moveTo>
                  <a:cubicBezTo>
                    <a:pt x="10874" y="4679"/>
                    <a:pt x="10898" y="4682"/>
                    <a:pt x="10925" y="4691"/>
                  </a:cubicBezTo>
                  <a:cubicBezTo>
                    <a:pt x="11049" y="4691"/>
                    <a:pt x="11172" y="4722"/>
                    <a:pt x="11265" y="4815"/>
                  </a:cubicBezTo>
                  <a:cubicBezTo>
                    <a:pt x="11358" y="4907"/>
                    <a:pt x="11419" y="5031"/>
                    <a:pt x="11419" y="5185"/>
                  </a:cubicBezTo>
                  <a:lnTo>
                    <a:pt x="11419" y="5895"/>
                  </a:lnTo>
                  <a:lnTo>
                    <a:pt x="10432" y="5895"/>
                  </a:lnTo>
                  <a:lnTo>
                    <a:pt x="10432" y="5185"/>
                  </a:lnTo>
                  <a:cubicBezTo>
                    <a:pt x="10401" y="5031"/>
                    <a:pt x="10463" y="4907"/>
                    <a:pt x="10555" y="4815"/>
                  </a:cubicBezTo>
                  <a:cubicBezTo>
                    <a:pt x="10586" y="4815"/>
                    <a:pt x="10586" y="4784"/>
                    <a:pt x="10617" y="4784"/>
                  </a:cubicBezTo>
                  <a:cubicBezTo>
                    <a:pt x="10648" y="4753"/>
                    <a:pt x="10679" y="4753"/>
                    <a:pt x="10709" y="4722"/>
                  </a:cubicBezTo>
                  <a:cubicBezTo>
                    <a:pt x="10753" y="4700"/>
                    <a:pt x="10797" y="4679"/>
                    <a:pt x="10851" y="4679"/>
                  </a:cubicBezTo>
                  <a:close/>
                  <a:moveTo>
                    <a:pt x="11234" y="11543"/>
                  </a:moveTo>
                  <a:lnTo>
                    <a:pt x="10925" y="11975"/>
                  </a:lnTo>
                  <a:lnTo>
                    <a:pt x="10617" y="11543"/>
                  </a:lnTo>
                  <a:close/>
                  <a:moveTo>
                    <a:pt x="1204" y="0"/>
                  </a:moveTo>
                  <a:cubicBezTo>
                    <a:pt x="556" y="0"/>
                    <a:pt x="0" y="525"/>
                    <a:pt x="0" y="1204"/>
                  </a:cubicBezTo>
                  <a:lnTo>
                    <a:pt x="0" y="13271"/>
                  </a:lnTo>
                  <a:cubicBezTo>
                    <a:pt x="0" y="13919"/>
                    <a:pt x="525" y="14475"/>
                    <a:pt x="1204" y="14475"/>
                  </a:cubicBezTo>
                  <a:lnTo>
                    <a:pt x="9537" y="14475"/>
                  </a:lnTo>
                  <a:cubicBezTo>
                    <a:pt x="10185" y="14475"/>
                    <a:pt x="10740" y="13919"/>
                    <a:pt x="10740" y="13271"/>
                  </a:cubicBezTo>
                  <a:lnTo>
                    <a:pt x="10740" y="12499"/>
                  </a:lnTo>
                  <a:cubicBezTo>
                    <a:pt x="10783" y="12542"/>
                    <a:pt x="10840" y="12565"/>
                    <a:pt x="10897" y="12565"/>
                  </a:cubicBezTo>
                  <a:cubicBezTo>
                    <a:pt x="10963" y="12565"/>
                    <a:pt x="11030" y="12535"/>
                    <a:pt x="11080" y="12469"/>
                  </a:cubicBezTo>
                  <a:lnTo>
                    <a:pt x="11790" y="11419"/>
                  </a:lnTo>
                  <a:cubicBezTo>
                    <a:pt x="11790" y="11388"/>
                    <a:pt x="11820" y="11358"/>
                    <a:pt x="11820" y="11327"/>
                  </a:cubicBezTo>
                  <a:lnTo>
                    <a:pt x="11820" y="6358"/>
                  </a:lnTo>
                  <a:cubicBezTo>
                    <a:pt x="12036" y="6420"/>
                    <a:pt x="12160" y="6636"/>
                    <a:pt x="12160" y="6852"/>
                  </a:cubicBezTo>
                  <a:lnTo>
                    <a:pt x="12160" y="8395"/>
                  </a:lnTo>
                  <a:cubicBezTo>
                    <a:pt x="12160" y="8534"/>
                    <a:pt x="12268" y="8603"/>
                    <a:pt x="12376" y="8603"/>
                  </a:cubicBezTo>
                  <a:cubicBezTo>
                    <a:pt x="12484" y="8603"/>
                    <a:pt x="12592" y="8534"/>
                    <a:pt x="12592" y="8395"/>
                  </a:cubicBezTo>
                  <a:lnTo>
                    <a:pt x="12623" y="6852"/>
                  </a:lnTo>
                  <a:cubicBezTo>
                    <a:pt x="12623" y="6389"/>
                    <a:pt x="12283" y="5988"/>
                    <a:pt x="11851" y="5895"/>
                  </a:cubicBezTo>
                  <a:lnTo>
                    <a:pt x="11851" y="5185"/>
                  </a:lnTo>
                  <a:cubicBezTo>
                    <a:pt x="11823" y="4652"/>
                    <a:pt x="11413" y="4247"/>
                    <a:pt x="10921" y="4247"/>
                  </a:cubicBezTo>
                  <a:cubicBezTo>
                    <a:pt x="10872" y="4247"/>
                    <a:pt x="10822" y="4251"/>
                    <a:pt x="10771" y="4259"/>
                  </a:cubicBezTo>
                  <a:lnTo>
                    <a:pt x="10771" y="2994"/>
                  </a:lnTo>
                  <a:cubicBezTo>
                    <a:pt x="10740" y="2932"/>
                    <a:pt x="10740" y="2901"/>
                    <a:pt x="10709" y="2840"/>
                  </a:cubicBezTo>
                  <a:lnTo>
                    <a:pt x="8240" y="62"/>
                  </a:lnTo>
                  <a:cubicBezTo>
                    <a:pt x="8210" y="31"/>
                    <a:pt x="8148" y="0"/>
                    <a:pt x="8086" y="0"/>
                  </a:cubicBezTo>
                  <a:lnTo>
                    <a:pt x="3519" y="0"/>
                  </a:lnTo>
                  <a:cubicBezTo>
                    <a:pt x="3241" y="0"/>
                    <a:pt x="3241" y="402"/>
                    <a:pt x="3519" y="402"/>
                  </a:cubicBezTo>
                  <a:lnTo>
                    <a:pt x="7870" y="402"/>
                  </a:lnTo>
                  <a:lnTo>
                    <a:pt x="7870" y="2006"/>
                  </a:lnTo>
                  <a:cubicBezTo>
                    <a:pt x="7870" y="2654"/>
                    <a:pt x="8395" y="3210"/>
                    <a:pt x="9074" y="3210"/>
                  </a:cubicBezTo>
                  <a:lnTo>
                    <a:pt x="10339" y="3210"/>
                  </a:lnTo>
                  <a:lnTo>
                    <a:pt x="10339" y="4444"/>
                  </a:lnTo>
                  <a:lnTo>
                    <a:pt x="10247" y="4537"/>
                  </a:lnTo>
                  <a:cubicBezTo>
                    <a:pt x="10092" y="4691"/>
                    <a:pt x="9969" y="4938"/>
                    <a:pt x="9969" y="5185"/>
                  </a:cubicBezTo>
                  <a:lnTo>
                    <a:pt x="9969" y="9290"/>
                  </a:lnTo>
                  <a:cubicBezTo>
                    <a:pt x="9969" y="9429"/>
                    <a:pt x="10077" y="9498"/>
                    <a:pt x="10185" y="9498"/>
                  </a:cubicBezTo>
                  <a:cubicBezTo>
                    <a:pt x="10293" y="9498"/>
                    <a:pt x="10401" y="9429"/>
                    <a:pt x="10401" y="9290"/>
                  </a:cubicBezTo>
                  <a:lnTo>
                    <a:pt x="10401" y="6327"/>
                  </a:lnTo>
                  <a:lnTo>
                    <a:pt x="11419" y="6327"/>
                  </a:lnTo>
                  <a:lnTo>
                    <a:pt x="11419" y="11111"/>
                  </a:lnTo>
                  <a:lnTo>
                    <a:pt x="10432" y="11111"/>
                  </a:lnTo>
                  <a:lnTo>
                    <a:pt x="10432" y="10555"/>
                  </a:lnTo>
                  <a:cubicBezTo>
                    <a:pt x="10432" y="10416"/>
                    <a:pt x="10324" y="10347"/>
                    <a:pt x="10216" y="10347"/>
                  </a:cubicBezTo>
                  <a:cubicBezTo>
                    <a:pt x="10108" y="10347"/>
                    <a:pt x="10000" y="10416"/>
                    <a:pt x="10000" y="10555"/>
                  </a:cubicBezTo>
                  <a:lnTo>
                    <a:pt x="10000" y="11327"/>
                  </a:lnTo>
                  <a:cubicBezTo>
                    <a:pt x="10000" y="11388"/>
                    <a:pt x="10000" y="11419"/>
                    <a:pt x="10030" y="11450"/>
                  </a:cubicBezTo>
                  <a:lnTo>
                    <a:pt x="10339" y="11913"/>
                  </a:lnTo>
                  <a:cubicBezTo>
                    <a:pt x="10339" y="11944"/>
                    <a:pt x="10339" y="11944"/>
                    <a:pt x="10339" y="11975"/>
                  </a:cubicBezTo>
                  <a:lnTo>
                    <a:pt x="10339" y="13302"/>
                  </a:lnTo>
                  <a:cubicBezTo>
                    <a:pt x="10339" y="13703"/>
                    <a:pt x="10000" y="14073"/>
                    <a:pt x="9568" y="14073"/>
                  </a:cubicBezTo>
                  <a:lnTo>
                    <a:pt x="1204" y="14073"/>
                  </a:lnTo>
                  <a:cubicBezTo>
                    <a:pt x="803" y="14073"/>
                    <a:pt x="432" y="13703"/>
                    <a:pt x="432" y="13302"/>
                  </a:cubicBezTo>
                  <a:lnTo>
                    <a:pt x="432" y="1204"/>
                  </a:lnTo>
                  <a:cubicBezTo>
                    <a:pt x="432" y="772"/>
                    <a:pt x="803" y="432"/>
                    <a:pt x="1204" y="432"/>
                  </a:cubicBezTo>
                  <a:lnTo>
                    <a:pt x="2253" y="432"/>
                  </a:lnTo>
                  <a:cubicBezTo>
                    <a:pt x="2531" y="432"/>
                    <a:pt x="2531" y="0"/>
                    <a:pt x="225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46" name="Google Shape;12646;p23"/>
          <p:cNvGrpSpPr/>
          <p:nvPr/>
        </p:nvGrpSpPr>
        <p:grpSpPr>
          <a:xfrm>
            <a:off x="7301208" y="5301181"/>
            <a:ext cx="505133" cy="482467"/>
            <a:chOff x="1727275" y="1904650"/>
            <a:chExt cx="378850" cy="361850"/>
          </a:xfrm>
        </p:grpSpPr>
        <p:sp>
          <p:nvSpPr>
            <p:cNvPr id="12647" name="Google Shape;12647;p23"/>
            <p:cNvSpPr/>
            <p:nvPr/>
          </p:nvSpPr>
          <p:spPr>
            <a:xfrm>
              <a:off x="1822950" y="1927750"/>
              <a:ext cx="145850" cy="110150"/>
            </a:xfrm>
            <a:custGeom>
              <a:avLst/>
              <a:gdLst/>
              <a:ahLst/>
              <a:cxnLst/>
              <a:rect l="l" t="t" r="r" b="b"/>
              <a:pathLst>
                <a:path w="5834" h="4406" extrusionOk="0">
                  <a:moveTo>
                    <a:pt x="3364" y="1"/>
                  </a:moveTo>
                  <a:cubicBezTo>
                    <a:pt x="1080" y="1"/>
                    <a:pt x="0" y="2809"/>
                    <a:pt x="1698" y="4352"/>
                  </a:cubicBezTo>
                  <a:cubicBezTo>
                    <a:pt x="1741" y="4390"/>
                    <a:pt x="1788" y="4406"/>
                    <a:pt x="1832" y="4406"/>
                  </a:cubicBezTo>
                  <a:cubicBezTo>
                    <a:pt x="2006" y="4406"/>
                    <a:pt x="2147" y="4160"/>
                    <a:pt x="1975" y="4013"/>
                  </a:cubicBezTo>
                  <a:cubicBezTo>
                    <a:pt x="864" y="3025"/>
                    <a:pt x="1142" y="1204"/>
                    <a:pt x="2500" y="587"/>
                  </a:cubicBezTo>
                  <a:cubicBezTo>
                    <a:pt x="2778" y="470"/>
                    <a:pt x="3060" y="416"/>
                    <a:pt x="3335" y="416"/>
                  </a:cubicBezTo>
                  <a:cubicBezTo>
                    <a:pt x="4434" y="416"/>
                    <a:pt x="5407" y="1285"/>
                    <a:pt x="5432" y="2470"/>
                  </a:cubicBezTo>
                  <a:cubicBezTo>
                    <a:pt x="5432" y="3056"/>
                    <a:pt x="5185" y="3612"/>
                    <a:pt x="4753" y="4013"/>
                  </a:cubicBezTo>
                  <a:cubicBezTo>
                    <a:pt x="4581" y="4160"/>
                    <a:pt x="4722" y="4406"/>
                    <a:pt x="4896" y="4406"/>
                  </a:cubicBezTo>
                  <a:cubicBezTo>
                    <a:pt x="4940" y="4406"/>
                    <a:pt x="4987" y="4390"/>
                    <a:pt x="5031" y="4352"/>
                  </a:cubicBezTo>
                  <a:cubicBezTo>
                    <a:pt x="5555" y="3859"/>
                    <a:pt x="5833" y="3210"/>
                    <a:pt x="5833" y="2501"/>
                  </a:cubicBezTo>
                  <a:cubicBezTo>
                    <a:pt x="5833" y="1112"/>
                    <a:pt x="4722" y="1"/>
                    <a:pt x="336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48" name="Google Shape;12648;p23"/>
            <p:cNvSpPr/>
            <p:nvPr/>
          </p:nvSpPr>
          <p:spPr>
            <a:xfrm>
              <a:off x="1727275" y="1904650"/>
              <a:ext cx="378850" cy="361850"/>
            </a:xfrm>
            <a:custGeom>
              <a:avLst/>
              <a:gdLst/>
              <a:ahLst/>
              <a:cxnLst/>
              <a:rect l="l" t="t" r="r" b="b"/>
              <a:pathLst>
                <a:path w="15154" h="14474" extrusionOk="0">
                  <a:moveTo>
                    <a:pt x="14073" y="2869"/>
                  </a:moveTo>
                  <a:cubicBezTo>
                    <a:pt x="14567" y="2900"/>
                    <a:pt x="14783" y="3517"/>
                    <a:pt x="14413" y="3826"/>
                  </a:cubicBezTo>
                  <a:cubicBezTo>
                    <a:pt x="14337" y="3902"/>
                    <a:pt x="14219" y="3957"/>
                    <a:pt x="14110" y="3957"/>
                  </a:cubicBezTo>
                  <a:cubicBezTo>
                    <a:pt x="14087" y="3957"/>
                    <a:pt x="14064" y="3955"/>
                    <a:pt x="14042" y="3949"/>
                  </a:cubicBezTo>
                  <a:cubicBezTo>
                    <a:pt x="13888" y="3949"/>
                    <a:pt x="13734" y="3888"/>
                    <a:pt x="13641" y="3764"/>
                  </a:cubicBezTo>
                  <a:cubicBezTo>
                    <a:pt x="13456" y="3548"/>
                    <a:pt x="13456" y="3209"/>
                    <a:pt x="13703" y="2993"/>
                  </a:cubicBezTo>
                  <a:cubicBezTo>
                    <a:pt x="13796" y="2900"/>
                    <a:pt x="13950" y="2869"/>
                    <a:pt x="14073" y="2869"/>
                  </a:cubicBezTo>
                  <a:close/>
                  <a:moveTo>
                    <a:pt x="7195" y="430"/>
                  </a:moveTo>
                  <a:cubicBezTo>
                    <a:pt x="10505" y="430"/>
                    <a:pt x="11368" y="5037"/>
                    <a:pt x="8240" y="6202"/>
                  </a:cubicBezTo>
                  <a:lnTo>
                    <a:pt x="8240" y="4412"/>
                  </a:lnTo>
                  <a:cubicBezTo>
                    <a:pt x="8240" y="3733"/>
                    <a:pt x="7739" y="3394"/>
                    <a:pt x="7237" y="3394"/>
                  </a:cubicBezTo>
                  <a:cubicBezTo>
                    <a:pt x="6736" y="3394"/>
                    <a:pt x="6234" y="3733"/>
                    <a:pt x="6234" y="4412"/>
                  </a:cubicBezTo>
                  <a:lnTo>
                    <a:pt x="6234" y="6233"/>
                  </a:lnTo>
                  <a:cubicBezTo>
                    <a:pt x="3056" y="5153"/>
                    <a:pt x="3796" y="493"/>
                    <a:pt x="7129" y="431"/>
                  </a:cubicBezTo>
                  <a:cubicBezTo>
                    <a:pt x="7151" y="431"/>
                    <a:pt x="7173" y="430"/>
                    <a:pt x="7195" y="430"/>
                  </a:cubicBezTo>
                  <a:close/>
                  <a:moveTo>
                    <a:pt x="1958" y="7720"/>
                  </a:moveTo>
                  <a:cubicBezTo>
                    <a:pt x="2469" y="7720"/>
                    <a:pt x="2963" y="8128"/>
                    <a:pt x="2963" y="8733"/>
                  </a:cubicBezTo>
                  <a:cubicBezTo>
                    <a:pt x="2963" y="9288"/>
                    <a:pt x="2531" y="9720"/>
                    <a:pt x="1975" y="9720"/>
                  </a:cubicBezTo>
                  <a:cubicBezTo>
                    <a:pt x="1080" y="9720"/>
                    <a:pt x="618" y="8640"/>
                    <a:pt x="1266" y="8023"/>
                  </a:cubicBezTo>
                  <a:cubicBezTo>
                    <a:pt x="1465" y="7813"/>
                    <a:pt x="1714" y="7720"/>
                    <a:pt x="1958" y="7720"/>
                  </a:cubicBezTo>
                  <a:close/>
                  <a:moveTo>
                    <a:pt x="7196" y="1"/>
                  </a:moveTo>
                  <a:cubicBezTo>
                    <a:pt x="6755" y="1"/>
                    <a:pt x="6304" y="88"/>
                    <a:pt x="5864" y="277"/>
                  </a:cubicBezTo>
                  <a:cubicBezTo>
                    <a:pt x="3704" y="1172"/>
                    <a:pt x="3086" y="3980"/>
                    <a:pt x="4660" y="5708"/>
                  </a:cubicBezTo>
                  <a:lnTo>
                    <a:pt x="2809" y="7591"/>
                  </a:lnTo>
                  <a:cubicBezTo>
                    <a:pt x="2562" y="7406"/>
                    <a:pt x="2253" y="7282"/>
                    <a:pt x="1975" y="7282"/>
                  </a:cubicBezTo>
                  <a:cubicBezTo>
                    <a:pt x="463" y="7313"/>
                    <a:pt x="0" y="9319"/>
                    <a:pt x="1327" y="9998"/>
                  </a:cubicBezTo>
                  <a:cubicBezTo>
                    <a:pt x="1546" y="10110"/>
                    <a:pt x="1765" y="10160"/>
                    <a:pt x="1975" y="10160"/>
                  </a:cubicBezTo>
                  <a:cubicBezTo>
                    <a:pt x="3040" y="10160"/>
                    <a:pt x="3865" y="8874"/>
                    <a:pt x="3117" y="7869"/>
                  </a:cubicBezTo>
                  <a:lnTo>
                    <a:pt x="5000" y="6017"/>
                  </a:lnTo>
                  <a:cubicBezTo>
                    <a:pt x="5339" y="6326"/>
                    <a:pt x="5771" y="6542"/>
                    <a:pt x="6234" y="6696"/>
                  </a:cubicBezTo>
                  <a:lnTo>
                    <a:pt x="6234" y="10307"/>
                  </a:lnTo>
                  <a:cubicBezTo>
                    <a:pt x="6111" y="10276"/>
                    <a:pt x="5987" y="10245"/>
                    <a:pt x="5864" y="10245"/>
                  </a:cubicBezTo>
                  <a:cubicBezTo>
                    <a:pt x="5617" y="10245"/>
                    <a:pt x="5339" y="10369"/>
                    <a:pt x="5154" y="10554"/>
                  </a:cubicBezTo>
                  <a:cubicBezTo>
                    <a:pt x="4969" y="10739"/>
                    <a:pt x="4876" y="10955"/>
                    <a:pt x="4846" y="11233"/>
                  </a:cubicBezTo>
                  <a:cubicBezTo>
                    <a:pt x="4722" y="12745"/>
                    <a:pt x="6018" y="13825"/>
                    <a:pt x="6605" y="14226"/>
                  </a:cubicBezTo>
                  <a:cubicBezTo>
                    <a:pt x="6790" y="14381"/>
                    <a:pt x="7006" y="14442"/>
                    <a:pt x="7222" y="14473"/>
                  </a:cubicBezTo>
                  <a:lnTo>
                    <a:pt x="10030" y="14473"/>
                  </a:lnTo>
                  <a:cubicBezTo>
                    <a:pt x="10308" y="14473"/>
                    <a:pt x="10308" y="14041"/>
                    <a:pt x="10030" y="14041"/>
                  </a:cubicBezTo>
                  <a:lnTo>
                    <a:pt x="7253" y="14041"/>
                  </a:lnTo>
                  <a:cubicBezTo>
                    <a:pt x="7099" y="14041"/>
                    <a:pt x="6975" y="13979"/>
                    <a:pt x="6852" y="13887"/>
                  </a:cubicBezTo>
                  <a:cubicBezTo>
                    <a:pt x="6358" y="13516"/>
                    <a:pt x="5185" y="12560"/>
                    <a:pt x="5278" y="11264"/>
                  </a:cubicBezTo>
                  <a:cubicBezTo>
                    <a:pt x="5278" y="11109"/>
                    <a:pt x="5339" y="10955"/>
                    <a:pt x="5463" y="10862"/>
                  </a:cubicBezTo>
                  <a:cubicBezTo>
                    <a:pt x="5555" y="10739"/>
                    <a:pt x="5710" y="10677"/>
                    <a:pt x="5833" y="10677"/>
                  </a:cubicBezTo>
                  <a:cubicBezTo>
                    <a:pt x="5987" y="10677"/>
                    <a:pt x="6142" y="10739"/>
                    <a:pt x="6265" y="10862"/>
                  </a:cubicBezTo>
                  <a:cubicBezTo>
                    <a:pt x="6296" y="10893"/>
                    <a:pt x="6358" y="10924"/>
                    <a:pt x="6420" y="10924"/>
                  </a:cubicBezTo>
                  <a:cubicBezTo>
                    <a:pt x="6543" y="10924"/>
                    <a:pt x="6636" y="10831"/>
                    <a:pt x="6636" y="10708"/>
                  </a:cubicBezTo>
                  <a:lnTo>
                    <a:pt x="6636" y="4412"/>
                  </a:lnTo>
                  <a:cubicBezTo>
                    <a:pt x="6682" y="4073"/>
                    <a:pt x="6944" y="3903"/>
                    <a:pt x="7207" y="3903"/>
                  </a:cubicBezTo>
                  <a:cubicBezTo>
                    <a:pt x="7469" y="3903"/>
                    <a:pt x="7731" y="4073"/>
                    <a:pt x="7777" y="4412"/>
                  </a:cubicBezTo>
                  <a:lnTo>
                    <a:pt x="7777" y="9751"/>
                  </a:lnTo>
                  <a:cubicBezTo>
                    <a:pt x="7777" y="9890"/>
                    <a:pt x="7885" y="9960"/>
                    <a:pt x="7994" y="9960"/>
                  </a:cubicBezTo>
                  <a:cubicBezTo>
                    <a:pt x="8102" y="9960"/>
                    <a:pt x="8210" y="9890"/>
                    <a:pt x="8210" y="9751"/>
                  </a:cubicBezTo>
                  <a:lnTo>
                    <a:pt x="8210" y="8332"/>
                  </a:lnTo>
                  <a:cubicBezTo>
                    <a:pt x="8179" y="7961"/>
                    <a:pt x="8456" y="7653"/>
                    <a:pt x="8827" y="7653"/>
                  </a:cubicBezTo>
                  <a:cubicBezTo>
                    <a:pt x="9135" y="7653"/>
                    <a:pt x="9413" y="7900"/>
                    <a:pt x="9413" y="8239"/>
                  </a:cubicBezTo>
                  <a:lnTo>
                    <a:pt x="9413" y="9751"/>
                  </a:lnTo>
                  <a:cubicBezTo>
                    <a:pt x="9413" y="9890"/>
                    <a:pt x="9513" y="9960"/>
                    <a:pt x="9614" y="9960"/>
                  </a:cubicBezTo>
                  <a:cubicBezTo>
                    <a:pt x="9714" y="9960"/>
                    <a:pt x="9814" y="9890"/>
                    <a:pt x="9814" y="9751"/>
                  </a:cubicBezTo>
                  <a:lnTo>
                    <a:pt x="9814" y="8301"/>
                  </a:lnTo>
                  <a:cubicBezTo>
                    <a:pt x="9814" y="7961"/>
                    <a:pt x="10092" y="7653"/>
                    <a:pt x="10432" y="7653"/>
                  </a:cubicBezTo>
                  <a:cubicBezTo>
                    <a:pt x="10771" y="7653"/>
                    <a:pt x="11049" y="7961"/>
                    <a:pt x="11018" y="8301"/>
                  </a:cubicBezTo>
                  <a:lnTo>
                    <a:pt x="11018" y="9751"/>
                  </a:lnTo>
                  <a:cubicBezTo>
                    <a:pt x="11018" y="9875"/>
                    <a:pt x="11111" y="9967"/>
                    <a:pt x="11234" y="9967"/>
                  </a:cubicBezTo>
                  <a:cubicBezTo>
                    <a:pt x="11357" y="9967"/>
                    <a:pt x="11450" y="9875"/>
                    <a:pt x="11450" y="9751"/>
                  </a:cubicBezTo>
                  <a:lnTo>
                    <a:pt x="11450" y="8270"/>
                  </a:lnTo>
                  <a:cubicBezTo>
                    <a:pt x="11450" y="7930"/>
                    <a:pt x="11697" y="7653"/>
                    <a:pt x="12036" y="7653"/>
                  </a:cubicBezTo>
                  <a:cubicBezTo>
                    <a:pt x="12191" y="7653"/>
                    <a:pt x="12345" y="7684"/>
                    <a:pt x="12438" y="7807"/>
                  </a:cubicBezTo>
                  <a:cubicBezTo>
                    <a:pt x="12561" y="7930"/>
                    <a:pt x="12623" y="8085"/>
                    <a:pt x="12623" y="8239"/>
                  </a:cubicBezTo>
                  <a:lnTo>
                    <a:pt x="12623" y="12004"/>
                  </a:lnTo>
                  <a:cubicBezTo>
                    <a:pt x="12623" y="12652"/>
                    <a:pt x="12407" y="13300"/>
                    <a:pt x="12006" y="13794"/>
                  </a:cubicBezTo>
                  <a:cubicBezTo>
                    <a:pt x="11882" y="13949"/>
                    <a:pt x="11697" y="14041"/>
                    <a:pt x="11481" y="14072"/>
                  </a:cubicBezTo>
                  <a:cubicBezTo>
                    <a:pt x="11471" y="14071"/>
                    <a:pt x="11462" y="14070"/>
                    <a:pt x="11453" y="14070"/>
                  </a:cubicBezTo>
                  <a:cubicBezTo>
                    <a:pt x="11203" y="14070"/>
                    <a:pt x="11213" y="14473"/>
                    <a:pt x="11481" y="14473"/>
                  </a:cubicBezTo>
                  <a:cubicBezTo>
                    <a:pt x="11820" y="14473"/>
                    <a:pt x="12129" y="14319"/>
                    <a:pt x="12345" y="14072"/>
                  </a:cubicBezTo>
                  <a:cubicBezTo>
                    <a:pt x="12808" y="13486"/>
                    <a:pt x="13055" y="12745"/>
                    <a:pt x="13055" y="12004"/>
                  </a:cubicBezTo>
                  <a:lnTo>
                    <a:pt x="13055" y="8239"/>
                  </a:lnTo>
                  <a:cubicBezTo>
                    <a:pt x="13055" y="7961"/>
                    <a:pt x="12931" y="7684"/>
                    <a:pt x="12746" y="7498"/>
                  </a:cubicBezTo>
                  <a:cubicBezTo>
                    <a:pt x="12552" y="7332"/>
                    <a:pt x="12334" y="7216"/>
                    <a:pt x="12091" y="7216"/>
                  </a:cubicBezTo>
                  <a:cubicBezTo>
                    <a:pt x="12063" y="7216"/>
                    <a:pt x="12034" y="7217"/>
                    <a:pt x="12006" y="7221"/>
                  </a:cubicBezTo>
                  <a:cubicBezTo>
                    <a:pt x="11697" y="7221"/>
                    <a:pt x="11419" y="7375"/>
                    <a:pt x="11234" y="7622"/>
                  </a:cubicBezTo>
                  <a:cubicBezTo>
                    <a:pt x="11033" y="7344"/>
                    <a:pt x="10725" y="7205"/>
                    <a:pt x="10416" y="7205"/>
                  </a:cubicBezTo>
                  <a:cubicBezTo>
                    <a:pt x="10108" y="7205"/>
                    <a:pt x="9799" y="7344"/>
                    <a:pt x="9598" y="7622"/>
                  </a:cubicBezTo>
                  <a:cubicBezTo>
                    <a:pt x="9415" y="7346"/>
                    <a:pt x="9110" y="7202"/>
                    <a:pt x="8803" y="7202"/>
                  </a:cubicBezTo>
                  <a:cubicBezTo>
                    <a:pt x="8594" y="7202"/>
                    <a:pt x="8384" y="7269"/>
                    <a:pt x="8210" y="7406"/>
                  </a:cubicBezTo>
                  <a:lnTo>
                    <a:pt x="8210" y="6634"/>
                  </a:lnTo>
                  <a:cubicBezTo>
                    <a:pt x="8858" y="6418"/>
                    <a:pt x="9444" y="6017"/>
                    <a:pt x="9845" y="5462"/>
                  </a:cubicBezTo>
                  <a:cubicBezTo>
                    <a:pt x="10277" y="4906"/>
                    <a:pt x="10493" y="4258"/>
                    <a:pt x="10555" y="3610"/>
                  </a:cubicBezTo>
                  <a:lnTo>
                    <a:pt x="13055" y="3610"/>
                  </a:lnTo>
                  <a:cubicBezTo>
                    <a:pt x="13117" y="3764"/>
                    <a:pt x="13209" y="3918"/>
                    <a:pt x="13333" y="4042"/>
                  </a:cubicBezTo>
                  <a:cubicBezTo>
                    <a:pt x="13487" y="4258"/>
                    <a:pt x="13734" y="4351"/>
                    <a:pt x="14012" y="4381"/>
                  </a:cubicBezTo>
                  <a:cubicBezTo>
                    <a:pt x="14043" y="4385"/>
                    <a:pt x="14074" y="4387"/>
                    <a:pt x="14106" y="4387"/>
                  </a:cubicBezTo>
                  <a:cubicBezTo>
                    <a:pt x="14320" y="4387"/>
                    <a:pt x="14529" y="4296"/>
                    <a:pt x="14691" y="4134"/>
                  </a:cubicBezTo>
                  <a:cubicBezTo>
                    <a:pt x="15092" y="3795"/>
                    <a:pt x="15153" y="3178"/>
                    <a:pt x="14814" y="2777"/>
                  </a:cubicBezTo>
                  <a:cubicBezTo>
                    <a:pt x="14629" y="2591"/>
                    <a:pt x="14382" y="2468"/>
                    <a:pt x="14135" y="2437"/>
                  </a:cubicBezTo>
                  <a:cubicBezTo>
                    <a:pt x="14114" y="2436"/>
                    <a:pt x="14093" y="2435"/>
                    <a:pt x="14073" y="2435"/>
                  </a:cubicBezTo>
                  <a:cubicBezTo>
                    <a:pt x="13605" y="2435"/>
                    <a:pt x="13205" y="2765"/>
                    <a:pt x="13117" y="3209"/>
                  </a:cubicBezTo>
                  <a:lnTo>
                    <a:pt x="10586" y="3209"/>
                  </a:lnTo>
                  <a:cubicBezTo>
                    <a:pt x="10488" y="1340"/>
                    <a:pt x="8921" y="1"/>
                    <a:pt x="719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49" name="Google Shape;12649;p23"/>
          <p:cNvGrpSpPr/>
          <p:nvPr/>
        </p:nvGrpSpPr>
        <p:grpSpPr>
          <a:xfrm>
            <a:off x="3373051" y="5300648"/>
            <a:ext cx="409467" cy="483533"/>
            <a:chOff x="5533300" y="4140550"/>
            <a:chExt cx="307100" cy="362650"/>
          </a:xfrm>
        </p:grpSpPr>
        <p:sp>
          <p:nvSpPr>
            <p:cNvPr id="12650" name="Google Shape;12650;p23"/>
            <p:cNvSpPr/>
            <p:nvPr/>
          </p:nvSpPr>
          <p:spPr>
            <a:xfrm>
              <a:off x="5698425" y="4326500"/>
              <a:ext cx="109575" cy="93200"/>
            </a:xfrm>
            <a:custGeom>
              <a:avLst/>
              <a:gdLst/>
              <a:ahLst/>
              <a:cxnLst/>
              <a:rect l="l" t="t" r="r" b="b"/>
              <a:pathLst>
                <a:path w="4383" h="3728" extrusionOk="0">
                  <a:moveTo>
                    <a:pt x="2510" y="1424"/>
                  </a:moveTo>
                  <a:cubicBezTo>
                    <a:pt x="2582" y="1424"/>
                    <a:pt x="2656" y="1452"/>
                    <a:pt x="2716" y="1512"/>
                  </a:cubicBezTo>
                  <a:cubicBezTo>
                    <a:pt x="2932" y="1728"/>
                    <a:pt x="2778" y="2037"/>
                    <a:pt x="2500" y="2037"/>
                  </a:cubicBezTo>
                  <a:cubicBezTo>
                    <a:pt x="2346" y="2037"/>
                    <a:pt x="2222" y="1883"/>
                    <a:pt x="2222" y="1728"/>
                  </a:cubicBezTo>
                  <a:cubicBezTo>
                    <a:pt x="2222" y="1541"/>
                    <a:pt x="2362" y="1424"/>
                    <a:pt x="2510" y="1424"/>
                  </a:cubicBezTo>
                  <a:close/>
                  <a:moveTo>
                    <a:pt x="2500" y="463"/>
                  </a:moveTo>
                  <a:cubicBezTo>
                    <a:pt x="3735" y="463"/>
                    <a:pt x="4383" y="1883"/>
                    <a:pt x="3580" y="2778"/>
                  </a:cubicBezTo>
                  <a:lnTo>
                    <a:pt x="3580" y="2809"/>
                  </a:lnTo>
                  <a:cubicBezTo>
                    <a:pt x="3488" y="2531"/>
                    <a:pt x="3303" y="2315"/>
                    <a:pt x="3086" y="2191"/>
                  </a:cubicBezTo>
                  <a:cubicBezTo>
                    <a:pt x="3179" y="2068"/>
                    <a:pt x="3241" y="1883"/>
                    <a:pt x="3241" y="1728"/>
                  </a:cubicBezTo>
                  <a:cubicBezTo>
                    <a:pt x="3272" y="1204"/>
                    <a:pt x="2894" y="941"/>
                    <a:pt x="2516" y="941"/>
                  </a:cubicBezTo>
                  <a:cubicBezTo>
                    <a:pt x="2137" y="941"/>
                    <a:pt x="1759" y="1204"/>
                    <a:pt x="1790" y="1728"/>
                  </a:cubicBezTo>
                  <a:cubicBezTo>
                    <a:pt x="1790" y="1883"/>
                    <a:pt x="1852" y="2068"/>
                    <a:pt x="1945" y="2191"/>
                  </a:cubicBezTo>
                  <a:cubicBezTo>
                    <a:pt x="1729" y="2315"/>
                    <a:pt x="1543" y="2531"/>
                    <a:pt x="1451" y="2778"/>
                  </a:cubicBezTo>
                  <a:cubicBezTo>
                    <a:pt x="648" y="1883"/>
                    <a:pt x="1297" y="463"/>
                    <a:pt x="2500" y="463"/>
                  </a:cubicBezTo>
                  <a:close/>
                  <a:moveTo>
                    <a:pt x="2500" y="2438"/>
                  </a:moveTo>
                  <a:cubicBezTo>
                    <a:pt x="2832" y="2438"/>
                    <a:pt x="3164" y="2654"/>
                    <a:pt x="3210" y="3086"/>
                  </a:cubicBezTo>
                  <a:cubicBezTo>
                    <a:pt x="2994" y="3210"/>
                    <a:pt x="2778" y="3272"/>
                    <a:pt x="2531" y="3272"/>
                  </a:cubicBezTo>
                  <a:cubicBezTo>
                    <a:pt x="2253" y="3272"/>
                    <a:pt x="2006" y="3210"/>
                    <a:pt x="1790" y="3086"/>
                  </a:cubicBezTo>
                  <a:cubicBezTo>
                    <a:pt x="1837" y="2654"/>
                    <a:pt x="2168" y="2438"/>
                    <a:pt x="2500" y="2438"/>
                  </a:cubicBezTo>
                  <a:close/>
                  <a:moveTo>
                    <a:pt x="2531" y="0"/>
                  </a:moveTo>
                  <a:cubicBezTo>
                    <a:pt x="864" y="0"/>
                    <a:pt x="0" y="1975"/>
                    <a:pt x="1173" y="3179"/>
                  </a:cubicBezTo>
                  <a:cubicBezTo>
                    <a:pt x="1552" y="3557"/>
                    <a:pt x="2017" y="3727"/>
                    <a:pt x="2474" y="3727"/>
                  </a:cubicBezTo>
                  <a:cubicBezTo>
                    <a:pt x="3432" y="3727"/>
                    <a:pt x="4352" y="2981"/>
                    <a:pt x="4352" y="1852"/>
                  </a:cubicBezTo>
                  <a:cubicBezTo>
                    <a:pt x="4352" y="833"/>
                    <a:pt x="3549" y="0"/>
                    <a:pt x="253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1" name="Google Shape;12651;p23"/>
            <p:cNvSpPr/>
            <p:nvPr/>
          </p:nvSpPr>
          <p:spPr>
            <a:xfrm>
              <a:off x="5533300" y="4140550"/>
              <a:ext cx="307100" cy="362650"/>
            </a:xfrm>
            <a:custGeom>
              <a:avLst/>
              <a:gdLst/>
              <a:ahLst/>
              <a:cxnLst/>
              <a:rect l="l" t="t" r="r" b="b"/>
              <a:pathLst>
                <a:path w="12284" h="14506" extrusionOk="0">
                  <a:moveTo>
                    <a:pt x="10988" y="433"/>
                  </a:moveTo>
                  <a:cubicBezTo>
                    <a:pt x="11451" y="433"/>
                    <a:pt x="11852" y="834"/>
                    <a:pt x="11852" y="1328"/>
                  </a:cubicBezTo>
                  <a:lnTo>
                    <a:pt x="11852" y="1698"/>
                  </a:lnTo>
                  <a:lnTo>
                    <a:pt x="402" y="1698"/>
                  </a:lnTo>
                  <a:lnTo>
                    <a:pt x="402" y="1328"/>
                  </a:lnTo>
                  <a:cubicBezTo>
                    <a:pt x="402" y="834"/>
                    <a:pt x="803" y="433"/>
                    <a:pt x="1297" y="433"/>
                  </a:cubicBezTo>
                  <a:close/>
                  <a:moveTo>
                    <a:pt x="1297" y="1"/>
                  </a:moveTo>
                  <a:cubicBezTo>
                    <a:pt x="556" y="1"/>
                    <a:pt x="1" y="587"/>
                    <a:pt x="1" y="1328"/>
                  </a:cubicBezTo>
                  <a:lnTo>
                    <a:pt x="1" y="13179"/>
                  </a:lnTo>
                  <a:cubicBezTo>
                    <a:pt x="1" y="13919"/>
                    <a:pt x="556" y="14506"/>
                    <a:pt x="1297" y="14506"/>
                  </a:cubicBezTo>
                  <a:lnTo>
                    <a:pt x="10988" y="14506"/>
                  </a:lnTo>
                  <a:cubicBezTo>
                    <a:pt x="11698" y="14506"/>
                    <a:pt x="12284" y="13919"/>
                    <a:pt x="12284" y="13179"/>
                  </a:cubicBezTo>
                  <a:lnTo>
                    <a:pt x="12284" y="9845"/>
                  </a:lnTo>
                  <a:cubicBezTo>
                    <a:pt x="12284" y="9707"/>
                    <a:pt x="12176" y="9637"/>
                    <a:pt x="12068" y="9637"/>
                  </a:cubicBezTo>
                  <a:cubicBezTo>
                    <a:pt x="11960" y="9637"/>
                    <a:pt x="11852" y="9707"/>
                    <a:pt x="11852" y="9845"/>
                  </a:cubicBezTo>
                  <a:lnTo>
                    <a:pt x="11852" y="13179"/>
                  </a:lnTo>
                  <a:cubicBezTo>
                    <a:pt x="11852" y="13672"/>
                    <a:pt x="11451" y="14074"/>
                    <a:pt x="10988" y="14074"/>
                  </a:cubicBezTo>
                  <a:lnTo>
                    <a:pt x="1297" y="14074"/>
                  </a:lnTo>
                  <a:cubicBezTo>
                    <a:pt x="803" y="14074"/>
                    <a:pt x="402" y="13672"/>
                    <a:pt x="402" y="13179"/>
                  </a:cubicBezTo>
                  <a:lnTo>
                    <a:pt x="402" y="2161"/>
                  </a:lnTo>
                  <a:lnTo>
                    <a:pt x="11852" y="2161"/>
                  </a:lnTo>
                  <a:lnTo>
                    <a:pt x="11852" y="8734"/>
                  </a:lnTo>
                  <a:cubicBezTo>
                    <a:pt x="11852" y="8858"/>
                    <a:pt x="11944" y="8950"/>
                    <a:pt x="12068" y="8950"/>
                  </a:cubicBezTo>
                  <a:cubicBezTo>
                    <a:pt x="12191" y="8950"/>
                    <a:pt x="12284" y="8827"/>
                    <a:pt x="12284" y="8734"/>
                  </a:cubicBezTo>
                  <a:lnTo>
                    <a:pt x="12284" y="1328"/>
                  </a:lnTo>
                  <a:cubicBezTo>
                    <a:pt x="12284" y="587"/>
                    <a:pt x="11698" y="1"/>
                    <a:pt x="1098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2" name="Google Shape;12652;p23"/>
            <p:cNvSpPr/>
            <p:nvPr/>
          </p:nvSpPr>
          <p:spPr>
            <a:xfrm>
              <a:off x="5558000" y="4163700"/>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3" name="Google Shape;12653;p23"/>
            <p:cNvSpPr/>
            <p:nvPr/>
          </p:nvSpPr>
          <p:spPr>
            <a:xfrm>
              <a:off x="5576525" y="4163700"/>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4" name="Google Shape;12654;p23"/>
            <p:cNvSpPr/>
            <p:nvPr/>
          </p:nvSpPr>
          <p:spPr>
            <a:xfrm>
              <a:off x="5595800" y="4163700"/>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5" name="Google Shape;12655;p23"/>
            <p:cNvSpPr/>
            <p:nvPr/>
          </p:nvSpPr>
          <p:spPr>
            <a:xfrm>
              <a:off x="5565725" y="4216350"/>
              <a:ext cx="108800" cy="93200"/>
            </a:xfrm>
            <a:custGeom>
              <a:avLst/>
              <a:gdLst/>
              <a:ahLst/>
              <a:cxnLst/>
              <a:rect l="l" t="t" r="r" b="b"/>
              <a:pathLst>
                <a:path w="4352" h="3728" extrusionOk="0">
                  <a:moveTo>
                    <a:pt x="1836" y="1397"/>
                  </a:moveTo>
                  <a:cubicBezTo>
                    <a:pt x="1998" y="1397"/>
                    <a:pt x="2160" y="1505"/>
                    <a:pt x="2130" y="1721"/>
                  </a:cubicBezTo>
                  <a:cubicBezTo>
                    <a:pt x="2160" y="1953"/>
                    <a:pt x="1998" y="2068"/>
                    <a:pt x="1836" y="2068"/>
                  </a:cubicBezTo>
                  <a:cubicBezTo>
                    <a:pt x="1674" y="2068"/>
                    <a:pt x="1512" y="1953"/>
                    <a:pt x="1543" y="1721"/>
                  </a:cubicBezTo>
                  <a:cubicBezTo>
                    <a:pt x="1512" y="1505"/>
                    <a:pt x="1674" y="1397"/>
                    <a:pt x="1836" y="1397"/>
                  </a:cubicBezTo>
                  <a:close/>
                  <a:moveTo>
                    <a:pt x="1852" y="425"/>
                  </a:moveTo>
                  <a:cubicBezTo>
                    <a:pt x="2623" y="425"/>
                    <a:pt x="3271" y="1073"/>
                    <a:pt x="3271" y="1876"/>
                  </a:cubicBezTo>
                  <a:cubicBezTo>
                    <a:pt x="3271" y="2215"/>
                    <a:pt x="3148" y="2555"/>
                    <a:pt x="2932" y="2832"/>
                  </a:cubicBezTo>
                  <a:cubicBezTo>
                    <a:pt x="2808" y="2555"/>
                    <a:pt x="2654" y="2338"/>
                    <a:pt x="2407" y="2215"/>
                  </a:cubicBezTo>
                  <a:cubicBezTo>
                    <a:pt x="2500" y="2092"/>
                    <a:pt x="2562" y="1906"/>
                    <a:pt x="2562" y="1752"/>
                  </a:cubicBezTo>
                  <a:cubicBezTo>
                    <a:pt x="2608" y="1227"/>
                    <a:pt x="2230" y="965"/>
                    <a:pt x="1848" y="965"/>
                  </a:cubicBezTo>
                  <a:cubicBezTo>
                    <a:pt x="1466" y="965"/>
                    <a:pt x="1080" y="1227"/>
                    <a:pt x="1111" y="1752"/>
                  </a:cubicBezTo>
                  <a:cubicBezTo>
                    <a:pt x="1111" y="1906"/>
                    <a:pt x="1173" y="2092"/>
                    <a:pt x="1296" y="2215"/>
                  </a:cubicBezTo>
                  <a:cubicBezTo>
                    <a:pt x="1049" y="2338"/>
                    <a:pt x="864" y="2555"/>
                    <a:pt x="772" y="2801"/>
                  </a:cubicBezTo>
                  <a:cubicBezTo>
                    <a:pt x="0" y="1876"/>
                    <a:pt x="648" y="456"/>
                    <a:pt x="1852" y="456"/>
                  </a:cubicBezTo>
                  <a:lnTo>
                    <a:pt x="1852" y="425"/>
                  </a:lnTo>
                  <a:close/>
                  <a:moveTo>
                    <a:pt x="1852" y="2462"/>
                  </a:moveTo>
                  <a:cubicBezTo>
                    <a:pt x="2191" y="2462"/>
                    <a:pt x="2500" y="2740"/>
                    <a:pt x="2562" y="3110"/>
                  </a:cubicBezTo>
                  <a:cubicBezTo>
                    <a:pt x="2330" y="3233"/>
                    <a:pt x="2083" y="3295"/>
                    <a:pt x="1840" y="3295"/>
                  </a:cubicBezTo>
                  <a:cubicBezTo>
                    <a:pt x="1597" y="3295"/>
                    <a:pt x="1358" y="3233"/>
                    <a:pt x="1142" y="3110"/>
                  </a:cubicBezTo>
                  <a:cubicBezTo>
                    <a:pt x="1173" y="2740"/>
                    <a:pt x="1481" y="2462"/>
                    <a:pt x="1852" y="2462"/>
                  </a:cubicBezTo>
                  <a:close/>
                  <a:moveTo>
                    <a:pt x="1878" y="0"/>
                  </a:moveTo>
                  <a:cubicBezTo>
                    <a:pt x="920" y="0"/>
                    <a:pt x="0" y="747"/>
                    <a:pt x="0" y="1876"/>
                  </a:cubicBezTo>
                  <a:cubicBezTo>
                    <a:pt x="0" y="2863"/>
                    <a:pt x="833" y="3696"/>
                    <a:pt x="1852" y="3727"/>
                  </a:cubicBezTo>
                  <a:cubicBezTo>
                    <a:pt x="3487" y="3727"/>
                    <a:pt x="4352" y="1721"/>
                    <a:pt x="3179" y="548"/>
                  </a:cubicBezTo>
                  <a:cubicBezTo>
                    <a:pt x="2800" y="170"/>
                    <a:pt x="2335" y="0"/>
                    <a:pt x="18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6" name="Google Shape;12656;p23"/>
            <p:cNvSpPr/>
            <p:nvPr/>
          </p:nvSpPr>
          <p:spPr>
            <a:xfrm>
              <a:off x="5561850" y="4436825"/>
              <a:ext cx="250000" cy="35525"/>
            </a:xfrm>
            <a:custGeom>
              <a:avLst/>
              <a:gdLst/>
              <a:ahLst/>
              <a:cxnLst/>
              <a:rect l="l" t="t" r="r" b="b"/>
              <a:pathLst>
                <a:path w="10000" h="1421" extrusionOk="0">
                  <a:moveTo>
                    <a:pt x="865" y="0"/>
                  </a:moveTo>
                  <a:cubicBezTo>
                    <a:pt x="1" y="62"/>
                    <a:pt x="1" y="1358"/>
                    <a:pt x="865" y="1420"/>
                  </a:cubicBezTo>
                  <a:lnTo>
                    <a:pt x="9105" y="1420"/>
                  </a:lnTo>
                  <a:cubicBezTo>
                    <a:pt x="10000" y="1358"/>
                    <a:pt x="10000" y="62"/>
                    <a:pt x="9105" y="0"/>
                  </a:cubicBezTo>
                  <a:lnTo>
                    <a:pt x="2593" y="0"/>
                  </a:lnTo>
                  <a:cubicBezTo>
                    <a:pt x="2315" y="0"/>
                    <a:pt x="2315" y="433"/>
                    <a:pt x="2593" y="433"/>
                  </a:cubicBezTo>
                  <a:lnTo>
                    <a:pt x="9105" y="433"/>
                  </a:lnTo>
                  <a:cubicBezTo>
                    <a:pt x="9444" y="463"/>
                    <a:pt x="9444" y="957"/>
                    <a:pt x="9105" y="988"/>
                  </a:cubicBezTo>
                  <a:lnTo>
                    <a:pt x="865" y="988"/>
                  </a:lnTo>
                  <a:cubicBezTo>
                    <a:pt x="525" y="957"/>
                    <a:pt x="525" y="463"/>
                    <a:pt x="865" y="433"/>
                  </a:cubicBezTo>
                  <a:lnTo>
                    <a:pt x="1451" y="433"/>
                  </a:lnTo>
                  <a:cubicBezTo>
                    <a:pt x="1729" y="433"/>
                    <a:pt x="1729" y="0"/>
                    <a:pt x="145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7" name="Google Shape;12657;p23"/>
            <p:cNvSpPr/>
            <p:nvPr/>
          </p:nvSpPr>
          <p:spPr>
            <a:xfrm>
              <a:off x="5662925" y="4220025"/>
              <a:ext cx="144300" cy="86425"/>
            </a:xfrm>
            <a:custGeom>
              <a:avLst/>
              <a:gdLst/>
              <a:ahLst/>
              <a:cxnLst/>
              <a:rect l="l" t="t" r="r" b="b"/>
              <a:pathLst>
                <a:path w="5772" h="3457" extrusionOk="0">
                  <a:moveTo>
                    <a:pt x="1852" y="0"/>
                  </a:moveTo>
                  <a:cubicBezTo>
                    <a:pt x="1359" y="0"/>
                    <a:pt x="957" y="401"/>
                    <a:pt x="957" y="895"/>
                  </a:cubicBezTo>
                  <a:lnTo>
                    <a:pt x="957" y="988"/>
                  </a:lnTo>
                  <a:lnTo>
                    <a:pt x="278" y="988"/>
                  </a:lnTo>
                  <a:cubicBezTo>
                    <a:pt x="93" y="988"/>
                    <a:pt x="1" y="1204"/>
                    <a:pt x="124" y="1327"/>
                  </a:cubicBezTo>
                  <a:lnTo>
                    <a:pt x="957" y="2315"/>
                  </a:lnTo>
                  <a:lnTo>
                    <a:pt x="957" y="2562"/>
                  </a:lnTo>
                  <a:cubicBezTo>
                    <a:pt x="957" y="3056"/>
                    <a:pt x="1359" y="3457"/>
                    <a:pt x="1852" y="3457"/>
                  </a:cubicBezTo>
                  <a:lnTo>
                    <a:pt x="4877" y="3457"/>
                  </a:lnTo>
                  <a:cubicBezTo>
                    <a:pt x="5371" y="3457"/>
                    <a:pt x="5772" y="3056"/>
                    <a:pt x="5772" y="2562"/>
                  </a:cubicBezTo>
                  <a:lnTo>
                    <a:pt x="5772" y="895"/>
                  </a:lnTo>
                  <a:cubicBezTo>
                    <a:pt x="5772" y="401"/>
                    <a:pt x="5371" y="0"/>
                    <a:pt x="4877" y="0"/>
                  </a:cubicBezTo>
                  <a:lnTo>
                    <a:pt x="4568" y="0"/>
                  </a:lnTo>
                  <a:cubicBezTo>
                    <a:pt x="4290" y="0"/>
                    <a:pt x="4290" y="401"/>
                    <a:pt x="4568" y="401"/>
                  </a:cubicBezTo>
                  <a:lnTo>
                    <a:pt x="4877" y="401"/>
                  </a:lnTo>
                  <a:cubicBezTo>
                    <a:pt x="5124" y="401"/>
                    <a:pt x="5340" y="618"/>
                    <a:pt x="5340" y="895"/>
                  </a:cubicBezTo>
                  <a:lnTo>
                    <a:pt x="5340" y="2562"/>
                  </a:lnTo>
                  <a:cubicBezTo>
                    <a:pt x="5340" y="2809"/>
                    <a:pt x="5124" y="3025"/>
                    <a:pt x="4877" y="3025"/>
                  </a:cubicBezTo>
                  <a:lnTo>
                    <a:pt x="1852" y="3025"/>
                  </a:lnTo>
                  <a:cubicBezTo>
                    <a:pt x="1605" y="3025"/>
                    <a:pt x="1359" y="2809"/>
                    <a:pt x="1359" y="2562"/>
                  </a:cubicBezTo>
                  <a:lnTo>
                    <a:pt x="1359" y="2222"/>
                  </a:lnTo>
                  <a:cubicBezTo>
                    <a:pt x="1359" y="2191"/>
                    <a:pt x="1359" y="2130"/>
                    <a:pt x="1328" y="2099"/>
                  </a:cubicBezTo>
                  <a:lnTo>
                    <a:pt x="741" y="1389"/>
                  </a:lnTo>
                  <a:lnTo>
                    <a:pt x="1173" y="1389"/>
                  </a:lnTo>
                  <a:cubicBezTo>
                    <a:pt x="1183" y="1392"/>
                    <a:pt x="1193" y="1394"/>
                    <a:pt x="1203" y="1394"/>
                  </a:cubicBezTo>
                  <a:cubicBezTo>
                    <a:pt x="1285" y="1394"/>
                    <a:pt x="1359" y="1287"/>
                    <a:pt x="1359" y="1204"/>
                  </a:cubicBezTo>
                  <a:lnTo>
                    <a:pt x="1359" y="895"/>
                  </a:lnTo>
                  <a:cubicBezTo>
                    <a:pt x="1389" y="618"/>
                    <a:pt x="1605" y="401"/>
                    <a:pt x="1852" y="401"/>
                  </a:cubicBezTo>
                  <a:lnTo>
                    <a:pt x="3365" y="401"/>
                  </a:lnTo>
                  <a:cubicBezTo>
                    <a:pt x="3673" y="401"/>
                    <a:pt x="3673" y="0"/>
                    <a:pt x="336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58" name="Google Shape;12658;p23"/>
            <p:cNvSpPr/>
            <p:nvPr/>
          </p:nvSpPr>
          <p:spPr>
            <a:xfrm>
              <a:off x="5565725" y="4329575"/>
              <a:ext cx="144300" cy="86450"/>
            </a:xfrm>
            <a:custGeom>
              <a:avLst/>
              <a:gdLst/>
              <a:ahLst/>
              <a:cxnLst/>
              <a:rect l="l" t="t" r="r" b="b"/>
              <a:pathLst>
                <a:path w="5772" h="3458" extrusionOk="0">
                  <a:moveTo>
                    <a:pt x="3920" y="433"/>
                  </a:moveTo>
                  <a:cubicBezTo>
                    <a:pt x="4197" y="433"/>
                    <a:pt x="4413" y="649"/>
                    <a:pt x="4413" y="896"/>
                  </a:cubicBezTo>
                  <a:lnTo>
                    <a:pt x="4413" y="1204"/>
                  </a:lnTo>
                  <a:cubicBezTo>
                    <a:pt x="4413" y="1328"/>
                    <a:pt x="4506" y="1420"/>
                    <a:pt x="4629" y="1420"/>
                  </a:cubicBezTo>
                  <a:lnTo>
                    <a:pt x="5031" y="1420"/>
                  </a:lnTo>
                  <a:lnTo>
                    <a:pt x="4475" y="2161"/>
                  </a:lnTo>
                  <a:cubicBezTo>
                    <a:pt x="4413" y="2192"/>
                    <a:pt x="4413" y="2223"/>
                    <a:pt x="4413" y="2284"/>
                  </a:cubicBezTo>
                  <a:lnTo>
                    <a:pt x="4413" y="2593"/>
                  </a:lnTo>
                  <a:cubicBezTo>
                    <a:pt x="4413" y="2840"/>
                    <a:pt x="4197" y="3056"/>
                    <a:pt x="3920" y="3056"/>
                  </a:cubicBezTo>
                  <a:lnTo>
                    <a:pt x="926" y="3056"/>
                  </a:lnTo>
                  <a:cubicBezTo>
                    <a:pt x="648" y="3056"/>
                    <a:pt x="432" y="2840"/>
                    <a:pt x="432" y="2593"/>
                  </a:cubicBezTo>
                  <a:lnTo>
                    <a:pt x="432" y="896"/>
                  </a:lnTo>
                  <a:cubicBezTo>
                    <a:pt x="432" y="649"/>
                    <a:pt x="648" y="433"/>
                    <a:pt x="926" y="433"/>
                  </a:cubicBezTo>
                  <a:close/>
                  <a:moveTo>
                    <a:pt x="926" y="1"/>
                  </a:moveTo>
                  <a:cubicBezTo>
                    <a:pt x="401" y="1"/>
                    <a:pt x="0" y="402"/>
                    <a:pt x="0" y="896"/>
                  </a:cubicBezTo>
                  <a:lnTo>
                    <a:pt x="0" y="2562"/>
                  </a:lnTo>
                  <a:cubicBezTo>
                    <a:pt x="0" y="3056"/>
                    <a:pt x="401" y="3457"/>
                    <a:pt x="926" y="3457"/>
                  </a:cubicBezTo>
                  <a:lnTo>
                    <a:pt x="3920" y="3457"/>
                  </a:lnTo>
                  <a:cubicBezTo>
                    <a:pt x="4413" y="3457"/>
                    <a:pt x="4815" y="3056"/>
                    <a:pt x="4845" y="2562"/>
                  </a:cubicBezTo>
                  <a:lnTo>
                    <a:pt x="4845" y="2346"/>
                  </a:lnTo>
                  <a:lnTo>
                    <a:pt x="5648" y="1359"/>
                  </a:lnTo>
                  <a:cubicBezTo>
                    <a:pt x="5771" y="1204"/>
                    <a:pt x="5679" y="1019"/>
                    <a:pt x="5493" y="1019"/>
                  </a:cubicBezTo>
                  <a:lnTo>
                    <a:pt x="4845" y="1019"/>
                  </a:lnTo>
                  <a:lnTo>
                    <a:pt x="4845" y="896"/>
                  </a:lnTo>
                  <a:cubicBezTo>
                    <a:pt x="4845" y="402"/>
                    <a:pt x="4444" y="1"/>
                    <a:pt x="395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59" name="Google Shape;12659;p23"/>
          <p:cNvGrpSpPr/>
          <p:nvPr/>
        </p:nvGrpSpPr>
        <p:grpSpPr>
          <a:xfrm>
            <a:off x="5315884" y="2354808"/>
            <a:ext cx="452667" cy="481667"/>
            <a:chOff x="2510400" y="4141325"/>
            <a:chExt cx="339500" cy="361250"/>
          </a:xfrm>
        </p:grpSpPr>
        <p:sp>
          <p:nvSpPr>
            <p:cNvPr id="12660" name="Google Shape;12660;p23"/>
            <p:cNvSpPr/>
            <p:nvPr/>
          </p:nvSpPr>
          <p:spPr>
            <a:xfrm>
              <a:off x="2510400" y="4141325"/>
              <a:ext cx="339500" cy="361250"/>
            </a:xfrm>
            <a:custGeom>
              <a:avLst/>
              <a:gdLst/>
              <a:ahLst/>
              <a:cxnLst/>
              <a:rect l="l" t="t" r="r" b="b"/>
              <a:pathLst>
                <a:path w="13580" h="14450" extrusionOk="0">
                  <a:moveTo>
                    <a:pt x="7098" y="0"/>
                  </a:moveTo>
                  <a:cubicBezTo>
                    <a:pt x="6203" y="0"/>
                    <a:pt x="5493" y="710"/>
                    <a:pt x="5493" y="1574"/>
                  </a:cubicBezTo>
                  <a:lnTo>
                    <a:pt x="5493" y="3858"/>
                  </a:lnTo>
                  <a:cubicBezTo>
                    <a:pt x="5428" y="3836"/>
                    <a:pt x="5347" y="3814"/>
                    <a:pt x="5273" y="3814"/>
                  </a:cubicBezTo>
                  <a:cubicBezTo>
                    <a:pt x="5242" y="3814"/>
                    <a:pt x="5212" y="3818"/>
                    <a:pt x="5185" y="3827"/>
                  </a:cubicBezTo>
                  <a:lnTo>
                    <a:pt x="1296" y="3827"/>
                  </a:lnTo>
                  <a:cubicBezTo>
                    <a:pt x="586" y="3827"/>
                    <a:pt x="0" y="4383"/>
                    <a:pt x="0" y="5123"/>
                  </a:cubicBezTo>
                  <a:lnTo>
                    <a:pt x="0" y="5556"/>
                  </a:lnTo>
                  <a:cubicBezTo>
                    <a:pt x="0" y="5694"/>
                    <a:pt x="108" y="5764"/>
                    <a:pt x="216" y="5764"/>
                  </a:cubicBezTo>
                  <a:cubicBezTo>
                    <a:pt x="324" y="5764"/>
                    <a:pt x="432" y="5694"/>
                    <a:pt x="432" y="5556"/>
                  </a:cubicBezTo>
                  <a:lnTo>
                    <a:pt x="432" y="5123"/>
                  </a:lnTo>
                  <a:cubicBezTo>
                    <a:pt x="432" y="4630"/>
                    <a:pt x="802" y="4228"/>
                    <a:pt x="1296" y="4228"/>
                  </a:cubicBezTo>
                  <a:lnTo>
                    <a:pt x="5185" y="4228"/>
                  </a:lnTo>
                  <a:cubicBezTo>
                    <a:pt x="5648" y="4228"/>
                    <a:pt x="6049" y="4630"/>
                    <a:pt x="6049" y="5123"/>
                  </a:cubicBezTo>
                  <a:lnTo>
                    <a:pt x="6049" y="7562"/>
                  </a:lnTo>
                  <a:cubicBezTo>
                    <a:pt x="6049" y="7592"/>
                    <a:pt x="6049" y="7623"/>
                    <a:pt x="6049" y="7623"/>
                  </a:cubicBezTo>
                  <a:lnTo>
                    <a:pt x="6049" y="8981"/>
                  </a:lnTo>
                  <a:lnTo>
                    <a:pt x="6049" y="9074"/>
                  </a:lnTo>
                  <a:lnTo>
                    <a:pt x="5617" y="9074"/>
                  </a:lnTo>
                  <a:cubicBezTo>
                    <a:pt x="5597" y="9072"/>
                    <a:pt x="5578" y="9072"/>
                    <a:pt x="5559" y="9072"/>
                  </a:cubicBezTo>
                  <a:cubicBezTo>
                    <a:pt x="5118" y="9072"/>
                    <a:pt x="4719" y="9403"/>
                    <a:pt x="4660" y="9876"/>
                  </a:cubicBezTo>
                  <a:cubicBezTo>
                    <a:pt x="4629" y="9876"/>
                    <a:pt x="4598" y="9876"/>
                    <a:pt x="4598" y="9907"/>
                  </a:cubicBezTo>
                  <a:lnTo>
                    <a:pt x="3642" y="10617"/>
                  </a:lnTo>
                  <a:lnTo>
                    <a:pt x="3642" y="10061"/>
                  </a:lnTo>
                  <a:cubicBezTo>
                    <a:pt x="3642" y="9938"/>
                    <a:pt x="3549" y="9845"/>
                    <a:pt x="3426" y="9845"/>
                  </a:cubicBezTo>
                  <a:lnTo>
                    <a:pt x="1296" y="9845"/>
                  </a:lnTo>
                  <a:cubicBezTo>
                    <a:pt x="802" y="9845"/>
                    <a:pt x="432" y="9444"/>
                    <a:pt x="432" y="8981"/>
                  </a:cubicBezTo>
                  <a:lnTo>
                    <a:pt x="432" y="6852"/>
                  </a:lnTo>
                  <a:cubicBezTo>
                    <a:pt x="432" y="6697"/>
                    <a:pt x="324" y="6620"/>
                    <a:pt x="216" y="6620"/>
                  </a:cubicBezTo>
                  <a:cubicBezTo>
                    <a:pt x="108" y="6620"/>
                    <a:pt x="0" y="6697"/>
                    <a:pt x="0" y="6852"/>
                  </a:cubicBezTo>
                  <a:lnTo>
                    <a:pt x="0" y="8981"/>
                  </a:lnTo>
                  <a:cubicBezTo>
                    <a:pt x="0" y="9691"/>
                    <a:pt x="586" y="10277"/>
                    <a:pt x="1296" y="10277"/>
                  </a:cubicBezTo>
                  <a:lnTo>
                    <a:pt x="3241" y="10277"/>
                  </a:lnTo>
                  <a:lnTo>
                    <a:pt x="3241" y="11049"/>
                  </a:lnTo>
                  <a:cubicBezTo>
                    <a:pt x="3241" y="11159"/>
                    <a:pt x="3335" y="11254"/>
                    <a:pt x="3445" y="11254"/>
                  </a:cubicBezTo>
                  <a:cubicBezTo>
                    <a:pt x="3489" y="11254"/>
                    <a:pt x="3536" y="11238"/>
                    <a:pt x="3580" y="11203"/>
                  </a:cubicBezTo>
                  <a:lnTo>
                    <a:pt x="4629" y="10401"/>
                  </a:lnTo>
                  <a:lnTo>
                    <a:pt x="4629" y="12777"/>
                  </a:lnTo>
                  <a:cubicBezTo>
                    <a:pt x="4629" y="13302"/>
                    <a:pt x="5092" y="13765"/>
                    <a:pt x="5617" y="13765"/>
                  </a:cubicBezTo>
                  <a:lnTo>
                    <a:pt x="6913" y="13765"/>
                  </a:lnTo>
                  <a:lnTo>
                    <a:pt x="6913" y="14259"/>
                  </a:lnTo>
                  <a:cubicBezTo>
                    <a:pt x="6936" y="14370"/>
                    <a:pt x="7039" y="14450"/>
                    <a:pt x="7141" y="14450"/>
                  </a:cubicBezTo>
                  <a:cubicBezTo>
                    <a:pt x="7180" y="14450"/>
                    <a:pt x="7219" y="14438"/>
                    <a:pt x="7253" y="14413"/>
                  </a:cubicBezTo>
                  <a:lnTo>
                    <a:pt x="8117" y="13765"/>
                  </a:lnTo>
                  <a:lnTo>
                    <a:pt x="8395" y="13765"/>
                  </a:lnTo>
                  <a:cubicBezTo>
                    <a:pt x="8919" y="13765"/>
                    <a:pt x="9351" y="13302"/>
                    <a:pt x="9351" y="12777"/>
                  </a:cubicBezTo>
                  <a:lnTo>
                    <a:pt x="9351" y="12376"/>
                  </a:lnTo>
                  <a:cubicBezTo>
                    <a:pt x="9351" y="12237"/>
                    <a:pt x="9251" y="12168"/>
                    <a:pt x="9151" y="12168"/>
                  </a:cubicBezTo>
                  <a:cubicBezTo>
                    <a:pt x="9050" y="12168"/>
                    <a:pt x="8950" y="12237"/>
                    <a:pt x="8950" y="12376"/>
                  </a:cubicBezTo>
                  <a:lnTo>
                    <a:pt x="8950" y="12777"/>
                  </a:lnTo>
                  <a:cubicBezTo>
                    <a:pt x="8950" y="13086"/>
                    <a:pt x="8672" y="13333"/>
                    <a:pt x="8395" y="13333"/>
                  </a:cubicBezTo>
                  <a:lnTo>
                    <a:pt x="8055" y="13333"/>
                  </a:lnTo>
                  <a:cubicBezTo>
                    <a:pt x="7993" y="13333"/>
                    <a:pt x="7962" y="13333"/>
                    <a:pt x="7932" y="13364"/>
                  </a:cubicBezTo>
                  <a:lnTo>
                    <a:pt x="7345" y="13826"/>
                  </a:lnTo>
                  <a:lnTo>
                    <a:pt x="7345" y="13549"/>
                  </a:lnTo>
                  <a:cubicBezTo>
                    <a:pt x="7345" y="13425"/>
                    <a:pt x="7253" y="13333"/>
                    <a:pt x="7129" y="13333"/>
                  </a:cubicBezTo>
                  <a:lnTo>
                    <a:pt x="5617" y="13333"/>
                  </a:lnTo>
                  <a:cubicBezTo>
                    <a:pt x="5308" y="13333"/>
                    <a:pt x="5061" y="13086"/>
                    <a:pt x="5061" y="12777"/>
                  </a:cubicBezTo>
                  <a:lnTo>
                    <a:pt x="5061" y="10030"/>
                  </a:lnTo>
                  <a:cubicBezTo>
                    <a:pt x="5061" y="9722"/>
                    <a:pt x="5308" y="9475"/>
                    <a:pt x="5617" y="9475"/>
                  </a:cubicBezTo>
                  <a:lnTo>
                    <a:pt x="8395" y="9475"/>
                  </a:lnTo>
                  <a:cubicBezTo>
                    <a:pt x="8672" y="9475"/>
                    <a:pt x="8950" y="9722"/>
                    <a:pt x="8950" y="10030"/>
                  </a:cubicBezTo>
                  <a:lnTo>
                    <a:pt x="8950" y="11049"/>
                  </a:lnTo>
                  <a:cubicBezTo>
                    <a:pt x="8950" y="11203"/>
                    <a:pt x="9050" y="11280"/>
                    <a:pt x="9151" y="11280"/>
                  </a:cubicBezTo>
                  <a:cubicBezTo>
                    <a:pt x="9251" y="11280"/>
                    <a:pt x="9351" y="11203"/>
                    <a:pt x="9351" y="11049"/>
                  </a:cubicBezTo>
                  <a:lnTo>
                    <a:pt x="9351" y="10030"/>
                  </a:lnTo>
                  <a:cubicBezTo>
                    <a:pt x="9351" y="9475"/>
                    <a:pt x="8919" y="9043"/>
                    <a:pt x="8364" y="9043"/>
                  </a:cubicBezTo>
                  <a:lnTo>
                    <a:pt x="6481" y="9043"/>
                  </a:lnTo>
                  <a:lnTo>
                    <a:pt x="6481" y="7932"/>
                  </a:lnTo>
                  <a:cubicBezTo>
                    <a:pt x="6666" y="8024"/>
                    <a:pt x="6882" y="8055"/>
                    <a:pt x="7067" y="8055"/>
                  </a:cubicBezTo>
                  <a:lnTo>
                    <a:pt x="9444" y="8055"/>
                  </a:lnTo>
                  <a:lnTo>
                    <a:pt x="9444" y="9105"/>
                  </a:lnTo>
                  <a:cubicBezTo>
                    <a:pt x="9444" y="9215"/>
                    <a:pt x="9554" y="9309"/>
                    <a:pt x="9662" y="9309"/>
                  </a:cubicBezTo>
                  <a:cubicBezTo>
                    <a:pt x="9705" y="9309"/>
                    <a:pt x="9748" y="9294"/>
                    <a:pt x="9783" y="9259"/>
                  </a:cubicBezTo>
                  <a:lnTo>
                    <a:pt x="11357" y="8055"/>
                  </a:lnTo>
                  <a:lnTo>
                    <a:pt x="12005" y="8055"/>
                  </a:lnTo>
                  <a:cubicBezTo>
                    <a:pt x="12869" y="8055"/>
                    <a:pt x="13579" y="7345"/>
                    <a:pt x="13579" y="6481"/>
                  </a:cubicBezTo>
                  <a:lnTo>
                    <a:pt x="13579" y="1574"/>
                  </a:lnTo>
                  <a:cubicBezTo>
                    <a:pt x="13579" y="710"/>
                    <a:pt x="12869" y="0"/>
                    <a:pt x="12005" y="0"/>
                  </a:cubicBezTo>
                  <a:lnTo>
                    <a:pt x="11388" y="0"/>
                  </a:lnTo>
                  <a:cubicBezTo>
                    <a:pt x="11079" y="0"/>
                    <a:pt x="11079" y="432"/>
                    <a:pt x="11388" y="432"/>
                  </a:cubicBezTo>
                  <a:lnTo>
                    <a:pt x="12005" y="432"/>
                  </a:lnTo>
                  <a:cubicBezTo>
                    <a:pt x="12623" y="432"/>
                    <a:pt x="13147" y="926"/>
                    <a:pt x="13147" y="1574"/>
                  </a:cubicBezTo>
                  <a:lnTo>
                    <a:pt x="13147" y="6481"/>
                  </a:lnTo>
                  <a:cubicBezTo>
                    <a:pt x="13147" y="7129"/>
                    <a:pt x="12623" y="7654"/>
                    <a:pt x="12005" y="7654"/>
                  </a:cubicBezTo>
                  <a:lnTo>
                    <a:pt x="11296" y="7654"/>
                  </a:lnTo>
                  <a:cubicBezTo>
                    <a:pt x="11234" y="7654"/>
                    <a:pt x="11203" y="7654"/>
                    <a:pt x="11172" y="7685"/>
                  </a:cubicBezTo>
                  <a:lnTo>
                    <a:pt x="9876" y="8673"/>
                  </a:lnTo>
                  <a:lnTo>
                    <a:pt x="9876" y="7870"/>
                  </a:lnTo>
                  <a:cubicBezTo>
                    <a:pt x="9876" y="7747"/>
                    <a:pt x="9783" y="7654"/>
                    <a:pt x="9660" y="7654"/>
                  </a:cubicBezTo>
                  <a:lnTo>
                    <a:pt x="7098" y="7654"/>
                  </a:lnTo>
                  <a:cubicBezTo>
                    <a:pt x="6882" y="7654"/>
                    <a:pt x="6666" y="7592"/>
                    <a:pt x="6481" y="7500"/>
                  </a:cubicBezTo>
                  <a:lnTo>
                    <a:pt x="6481" y="5123"/>
                  </a:lnTo>
                  <a:cubicBezTo>
                    <a:pt x="6481" y="4691"/>
                    <a:pt x="6265" y="4259"/>
                    <a:pt x="5926" y="4043"/>
                  </a:cubicBezTo>
                  <a:lnTo>
                    <a:pt x="5926" y="1574"/>
                  </a:lnTo>
                  <a:cubicBezTo>
                    <a:pt x="5926" y="926"/>
                    <a:pt x="6419" y="432"/>
                    <a:pt x="7067" y="432"/>
                  </a:cubicBezTo>
                  <a:lnTo>
                    <a:pt x="10030" y="432"/>
                  </a:lnTo>
                  <a:cubicBezTo>
                    <a:pt x="10339" y="432"/>
                    <a:pt x="10339" y="0"/>
                    <a:pt x="100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661" name="Google Shape;12661;p23"/>
            <p:cNvGrpSpPr/>
            <p:nvPr/>
          </p:nvGrpSpPr>
          <p:grpSpPr>
            <a:xfrm>
              <a:off x="2548975" y="4180400"/>
              <a:ext cx="260800" cy="179300"/>
              <a:chOff x="2548975" y="4180400"/>
              <a:chExt cx="260800" cy="179300"/>
            </a:xfrm>
          </p:grpSpPr>
          <p:sp>
            <p:nvSpPr>
              <p:cNvPr id="12662" name="Google Shape;12662;p23"/>
              <p:cNvSpPr/>
              <p:nvPr/>
            </p:nvSpPr>
            <p:spPr>
              <a:xfrm>
                <a:off x="2687075" y="4180400"/>
                <a:ext cx="122700" cy="122200"/>
              </a:xfrm>
              <a:custGeom>
                <a:avLst/>
                <a:gdLst/>
                <a:ahLst/>
                <a:cxnLst/>
                <a:rect l="l" t="t" r="r" b="b"/>
                <a:pathLst>
                  <a:path w="4908" h="4888" extrusionOk="0">
                    <a:moveTo>
                      <a:pt x="1173" y="2233"/>
                    </a:moveTo>
                    <a:lnTo>
                      <a:pt x="1173" y="4394"/>
                    </a:lnTo>
                    <a:lnTo>
                      <a:pt x="463" y="4394"/>
                    </a:lnTo>
                    <a:lnTo>
                      <a:pt x="463" y="2233"/>
                    </a:lnTo>
                    <a:close/>
                    <a:moveTo>
                      <a:pt x="2901" y="413"/>
                    </a:moveTo>
                    <a:cubicBezTo>
                      <a:pt x="3087" y="752"/>
                      <a:pt x="3087" y="1153"/>
                      <a:pt x="2963" y="1493"/>
                    </a:cubicBezTo>
                    <a:lnTo>
                      <a:pt x="2778" y="1894"/>
                    </a:lnTo>
                    <a:cubicBezTo>
                      <a:pt x="2747" y="1956"/>
                      <a:pt x="2747" y="2017"/>
                      <a:pt x="2778" y="2079"/>
                    </a:cubicBezTo>
                    <a:cubicBezTo>
                      <a:pt x="2809" y="2141"/>
                      <a:pt x="2901" y="2172"/>
                      <a:pt x="2963" y="2172"/>
                    </a:cubicBezTo>
                    <a:lnTo>
                      <a:pt x="4383" y="2203"/>
                    </a:lnTo>
                    <a:cubicBezTo>
                      <a:pt x="4445" y="2203"/>
                      <a:pt x="4475" y="2233"/>
                      <a:pt x="4506" y="2326"/>
                    </a:cubicBezTo>
                    <a:lnTo>
                      <a:pt x="4506" y="2604"/>
                    </a:lnTo>
                    <a:lnTo>
                      <a:pt x="4506" y="4332"/>
                    </a:lnTo>
                    <a:cubicBezTo>
                      <a:pt x="4475" y="4363"/>
                      <a:pt x="4475" y="4394"/>
                      <a:pt x="4445" y="4425"/>
                    </a:cubicBezTo>
                    <a:cubicBezTo>
                      <a:pt x="4445" y="4455"/>
                      <a:pt x="4414" y="4455"/>
                      <a:pt x="4383" y="4486"/>
                    </a:cubicBezTo>
                    <a:lnTo>
                      <a:pt x="2346" y="4486"/>
                    </a:lnTo>
                    <a:cubicBezTo>
                      <a:pt x="2099" y="4455"/>
                      <a:pt x="1852" y="4394"/>
                      <a:pt x="1667" y="4239"/>
                    </a:cubicBezTo>
                    <a:lnTo>
                      <a:pt x="1574" y="4178"/>
                    </a:lnTo>
                    <a:lnTo>
                      <a:pt x="1574" y="2511"/>
                    </a:lnTo>
                    <a:lnTo>
                      <a:pt x="2439" y="1524"/>
                    </a:lnTo>
                    <a:cubicBezTo>
                      <a:pt x="2716" y="1215"/>
                      <a:pt x="2871" y="814"/>
                      <a:pt x="2871" y="413"/>
                    </a:cubicBezTo>
                    <a:close/>
                    <a:moveTo>
                      <a:pt x="2899" y="1"/>
                    </a:moveTo>
                    <a:cubicBezTo>
                      <a:pt x="2662" y="1"/>
                      <a:pt x="2469" y="198"/>
                      <a:pt x="2469" y="443"/>
                    </a:cubicBezTo>
                    <a:cubicBezTo>
                      <a:pt x="2469" y="752"/>
                      <a:pt x="2346" y="1030"/>
                      <a:pt x="2130" y="1246"/>
                    </a:cubicBezTo>
                    <a:lnTo>
                      <a:pt x="1574" y="1894"/>
                    </a:lnTo>
                    <a:cubicBezTo>
                      <a:pt x="1513" y="1832"/>
                      <a:pt x="1451" y="1801"/>
                      <a:pt x="1389" y="1801"/>
                    </a:cubicBezTo>
                    <a:lnTo>
                      <a:pt x="216" y="1801"/>
                    </a:lnTo>
                    <a:cubicBezTo>
                      <a:pt x="93" y="1801"/>
                      <a:pt x="0" y="1894"/>
                      <a:pt x="0" y="2017"/>
                    </a:cubicBezTo>
                    <a:lnTo>
                      <a:pt x="0" y="4579"/>
                    </a:lnTo>
                    <a:cubicBezTo>
                      <a:pt x="0" y="4702"/>
                      <a:pt x="93" y="4795"/>
                      <a:pt x="216" y="4795"/>
                    </a:cubicBezTo>
                    <a:lnTo>
                      <a:pt x="1389" y="4795"/>
                    </a:lnTo>
                    <a:cubicBezTo>
                      <a:pt x="1451" y="4795"/>
                      <a:pt x="1544" y="4764"/>
                      <a:pt x="1574" y="4671"/>
                    </a:cubicBezTo>
                    <a:cubicBezTo>
                      <a:pt x="1821" y="4826"/>
                      <a:pt x="2068" y="4887"/>
                      <a:pt x="2346" y="4887"/>
                    </a:cubicBezTo>
                    <a:lnTo>
                      <a:pt x="4352" y="4887"/>
                    </a:lnTo>
                    <a:cubicBezTo>
                      <a:pt x="4661" y="4887"/>
                      <a:pt x="4907" y="4641"/>
                      <a:pt x="4907" y="4332"/>
                    </a:cubicBezTo>
                    <a:lnTo>
                      <a:pt x="4907" y="2326"/>
                    </a:lnTo>
                    <a:cubicBezTo>
                      <a:pt x="4907" y="2017"/>
                      <a:pt x="4661" y="1770"/>
                      <a:pt x="4352" y="1770"/>
                    </a:cubicBezTo>
                    <a:lnTo>
                      <a:pt x="3303" y="1770"/>
                    </a:lnTo>
                    <a:lnTo>
                      <a:pt x="3364" y="1678"/>
                    </a:lnTo>
                    <a:cubicBezTo>
                      <a:pt x="3550" y="1184"/>
                      <a:pt x="3519" y="659"/>
                      <a:pt x="3272" y="197"/>
                    </a:cubicBezTo>
                    <a:cubicBezTo>
                      <a:pt x="3210" y="104"/>
                      <a:pt x="3117" y="42"/>
                      <a:pt x="2994" y="11"/>
                    </a:cubicBezTo>
                    <a:cubicBezTo>
                      <a:pt x="2962" y="4"/>
                      <a:pt x="2930" y="1"/>
                      <a:pt x="289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63" name="Google Shape;12663;p23"/>
              <p:cNvSpPr/>
              <p:nvPr/>
            </p:nvSpPr>
            <p:spPr>
              <a:xfrm>
                <a:off x="2548975" y="4277875"/>
                <a:ext cx="85650" cy="81825"/>
              </a:xfrm>
              <a:custGeom>
                <a:avLst/>
                <a:gdLst/>
                <a:ahLst/>
                <a:cxnLst/>
                <a:rect l="l" t="t" r="r" b="b"/>
                <a:pathLst>
                  <a:path w="3426" h="3273" extrusionOk="0">
                    <a:moveTo>
                      <a:pt x="2006" y="1390"/>
                    </a:moveTo>
                    <a:lnTo>
                      <a:pt x="1914" y="1914"/>
                    </a:lnTo>
                    <a:lnTo>
                      <a:pt x="1389" y="1914"/>
                    </a:lnTo>
                    <a:lnTo>
                      <a:pt x="1482" y="1390"/>
                    </a:lnTo>
                    <a:close/>
                    <a:moveTo>
                      <a:pt x="1512" y="1"/>
                    </a:moveTo>
                    <a:cubicBezTo>
                      <a:pt x="1420" y="1"/>
                      <a:pt x="1296" y="63"/>
                      <a:pt x="1266" y="186"/>
                    </a:cubicBezTo>
                    <a:lnTo>
                      <a:pt x="1142" y="958"/>
                    </a:lnTo>
                    <a:lnTo>
                      <a:pt x="309" y="958"/>
                    </a:lnTo>
                    <a:cubicBezTo>
                      <a:pt x="0" y="958"/>
                      <a:pt x="0" y="1359"/>
                      <a:pt x="309" y="1359"/>
                    </a:cubicBezTo>
                    <a:lnTo>
                      <a:pt x="1080" y="1359"/>
                    </a:lnTo>
                    <a:lnTo>
                      <a:pt x="988" y="1883"/>
                    </a:lnTo>
                    <a:lnTo>
                      <a:pt x="278" y="1914"/>
                    </a:lnTo>
                    <a:cubicBezTo>
                      <a:pt x="0" y="1914"/>
                      <a:pt x="0" y="2316"/>
                      <a:pt x="278" y="2316"/>
                    </a:cubicBezTo>
                    <a:lnTo>
                      <a:pt x="926" y="2316"/>
                    </a:lnTo>
                    <a:lnTo>
                      <a:pt x="803" y="3025"/>
                    </a:lnTo>
                    <a:cubicBezTo>
                      <a:pt x="772" y="3149"/>
                      <a:pt x="864" y="3241"/>
                      <a:pt x="957" y="3272"/>
                    </a:cubicBezTo>
                    <a:lnTo>
                      <a:pt x="1019" y="3272"/>
                    </a:lnTo>
                    <a:cubicBezTo>
                      <a:pt x="1111" y="3272"/>
                      <a:pt x="1204" y="3211"/>
                      <a:pt x="1204" y="3087"/>
                    </a:cubicBezTo>
                    <a:lnTo>
                      <a:pt x="1327" y="2316"/>
                    </a:lnTo>
                    <a:lnTo>
                      <a:pt x="1852" y="2316"/>
                    </a:lnTo>
                    <a:lnTo>
                      <a:pt x="1728" y="3025"/>
                    </a:lnTo>
                    <a:cubicBezTo>
                      <a:pt x="1728" y="3149"/>
                      <a:pt x="1790" y="3241"/>
                      <a:pt x="1914" y="3272"/>
                    </a:cubicBezTo>
                    <a:lnTo>
                      <a:pt x="1944" y="3272"/>
                    </a:lnTo>
                    <a:cubicBezTo>
                      <a:pt x="2037" y="3272"/>
                      <a:pt x="2130" y="3211"/>
                      <a:pt x="2161" y="3087"/>
                    </a:cubicBezTo>
                    <a:lnTo>
                      <a:pt x="2284" y="2316"/>
                    </a:lnTo>
                    <a:lnTo>
                      <a:pt x="3148" y="2316"/>
                    </a:lnTo>
                    <a:cubicBezTo>
                      <a:pt x="3416" y="2316"/>
                      <a:pt x="3426" y="1913"/>
                      <a:pt x="3176" y="1913"/>
                    </a:cubicBezTo>
                    <a:cubicBezTo>
                      <a:pt x="3167" y="1913"/>
                      <a:pt x="3158" y="1913"/>
                      <a:pt x="3148" y="1914"/>
                    </a:cubicBezTo>
                    <a:lnTo>
                      <a:pt x="2377" y="1914"/>
                    </a:lnTo>
                    <a:lnTo>
                      <a:pt x="2438" y="1390"/>
                    </a:lnTo>
                    <a:lnTo>
                      <a:pt x="3148" y="1390"/>
                    </a:lnTo>
                    <a:cubicBezTo>
                      <a:pt x="3426" y="1390"/>
                      <a:pt x="3426" y="958"/>
                      <a:pt x="3148" y="958"/>
                    </a:cubicBezTo>
                    <a:lnTo>
                      <a:pt x="2531" y="958"/>
                    </a:lnTo>
                    <a:lnTo>
                      <a:pt x="2654" y="248"/>
                    </a:lnTo>
                    <a:cubicBezTo>
                      <a:pt x="2654" y="124"/>
                      <a:pt x="2593" y="32"/>
                      <a:pt x="2469" y="1"/>
                    </a:cubicBezTo>
                    <a:cubicBezTo>
                      <a:pt x="2346" y="1"/>
                      <a:pt x="2253" y="63"/>
                      <a:pt x="2222" y="186"/>
                    </a:cubicBezTo>
                    <a:lnTo>
                      <a:pt x="2099" y="958"/>
                    </a:lnTo>
                    <a:lnTo>
                      <a:pt x="1574" y="958"/>
                    </a:lnTo>
                    <a:lnTo>
                      <a:pt x="1698" y="248"/>
                    </a:lnTo>
                    <a:cubicBezTo>
                      <a:pt x="1728" y="124"/>
                      <a:pt x="1636" y="32"/>
                      <a:pt x="151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2664" name="Google Shape;12664;p23"/>
            <p:cNvSpPr/>
            <p:nvPr/>
          </p:nvSpPr>
          <p:spPr>
            <a:xfrm>
              <a:off x="2654675" y="4401500"/>
              <a:ext cx="61750" cy="53100"/>
            </a:xfrm>
            <a:custGeom>
              <a:avLst/>
              <a:gdLst/>
              <a:ahLst/>
              <a:cxnLst/>
              <a:rect l="l" t="t" r="r" b="b"/>
              <a:pathLst>
                <a:path w="2470" h="2124" extrusionOk="0">
                  <a:moveTo>
                    <a:pt x="772" y="426"/>
                  </a:moveTo>
                  <a:cubicBezTo>
                    <a:pt x="864" y="426"/>
                    <a:pt x="988" y="518"/>
                    <a:pt x="1019" y="611"/>
                  </a:cubicBezTo>
                  <a:cubicBezTo>
                    <a:pt x="1080" y="673"/>
                    <a:pt x="1142" y="734"/>
                    <a:pt x="1235" y="734"/>
                  </a:cubicBezTo>
                  <a:cubicBezTo>
                    <a:pt x="1296" y="734"/>
                    <a:pt x="1389" y="673"/>
                    <a:pt x="1420" y="611"/>
                  </a:cubicBezTo>
                  <a:cubicBezTo>
                    <a:pt x="1471" y="509"/>
                    <a:pt x="1565" y="449"/>
                    <a:pt x="1665" y="449"/>
                  </a:cubicBezTo>
                  <a:cubicBezTo>
                    <a:pt x="1686" y="449"/>
                    <a:pt x="1707" y="451"/>
                    <a:pt x="1729" y="457"/>
                  </a:cubicBezTo>
                  <a:cubicBezTo>
                    <a:pt x="1914" y="488"/>
                    <a:pt x="2037" y="673"/>
                    <a:pt x="2006" y="858"/>
                  </a:cubicBezTo>
                  <a:lnTo>
                    <a:pt x="2006" y="827"/>
                  </a:lnTo>
                  <a:cubicBezTo>
                    <a:pt x="2006" y="1136"/>
                    <a:pt x="1821" y="1383"/>
                    <a:pt x="1235" y="1691"/>
                  </a:cubicBezTo>
                  <a:cubicBezTo>
                    <a:pt x="648" y="1383"/>
                    <a:pt x="432" y="1136"/>
                    <a:pt x="432" y="827"/>
                  </a:cubicBezTo>
                  <a:cubicBezTo>
                    <a:pt x="401" y="642"/>
                    <a:pt x="525" y="488"/>
                    <a:pt x="679" y="426"/>
                  </a:cubicBezTo>
                  <a:close/>
                  <a:moveTo>
                    <a:pt x="1648" y="0"/>
                  </a:moveTo>
                  <a:cubicBezTo>
                    <a:pt x="1492" y="0"/>
                    <a:pt x="1339" y="58"/>
                    <a:pt x="1204" y="148"/>
                  </a:cubicBezTo>
                  <a:lnTo>
                    <a:pt x="1235" y="179"/>
                  </a:lnTo>
                  <a:cubicBezTo>
                    <a:pt x="1097" y="65"/>
                    <a:pt x="926" y="1"/>
                    <a:pt x="759" y="1"/>
                  </a:cubicBezTo>
                  <a:cubicBezTo>
                    <a:pt x="700" y="1"/>
                    <a:pt x="642" y="9"/>
                    <a:pt x="587" y="25"/>
                  </a:cubicBezTo>
                  <a:cubicBezTo>
                    <a:pt x="247" y="117"/>
                    <a:pt x="0" y="457"/>
                    <a:pt x="0" y="827"/>
                  </a:cubicBezTo>
                  <a:cubicBezTo>
                    <a:pt x="0" y="1105"/>
                    <a:pt x="124" y="1352"/>
                    <a:pt x="309" y="1568"/>
                  </a:cubicBezTo>
                  <a:cubicBezTo>
                    <a:pt x="556" y="1784"/>
                    <a:pt x="834" y="1969"/>
                    <a:pt x="1111" y="2123"/>
                  </a:cubicBezTo>
                  <a:lnTo>
                    <a:pt x="1327" y="2123"/>
                  </a:lnTo>
                  <a:cubicBezTo>
                    <a:pt x="2006" y="1753"/>
                    <a:pt x="2438" y="1413"/>
                    <a:pt x="2438" y="827"/>
                  </a:cubicBezTo>
                  <a:cubicBezTo>
                    <a:pt x="2469" y="426"/>
                    <a:pt x="2191" y="86"/>
                    <a:pt x="1821" y="25"/>
                  </a:cubicBezTo>
                  <a:cubicBezTo>
                    <a:pt x="1763" y="8"/>
                    <a:pt x="1705" y="0"/>
                    <a:pt x="16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65" name="Google Shape;12665;p23"/>
          <p:cNvGrpSpPr/>
          <p:nvPr/>
        </p:nvGrpSpPr>
        <p:grpSpPr>
          <a:xfrm>
            <a:off x="2359442" y="5301166"/>
            <a:ext cx="482500" cy="482500"/>
            <a:chOff x="4004875" y="1904625"/>
            <a:chExt cx="361875" cy="361875"/>
          </a:xfrm>
        </p:grpSpPr>
        <p:sp>
          <p:nvSpPr>
            <p:cNvPr id="12666" name="Google Shape;12666;p23"/>
            <p:cNvSpPr/>
            <p:nvPr/>
          </p:nvSpPr>
          <p:spPr>
            <a:xfrm>
              <a:off x="4114425" y="1994900"/>
              <a:ext cx="35050" cy="51675"/>
            </a:xfrm>
            <a:custGeom>
              <a:avLst/>
              <a:gdLst/>
              <a:ahLst/>
              <a:cxnLst/>
              <a:rect l="l" t="t" r="r" b="b"/>
              <a:pathLst>
                <a:path w="1402" h="2067" extrusionOk="0">
                  <a:moveTo>
                    <a:pt x="1062" y="1"/>
                  </a:moveTo>
                  <a:cubicBezTo>
                    <a:pt x="1017" y="1"/>
                    <a:pt x="969" y="19"/>
                    <a:pt x="927" y="62"/>
                  </a:cubicBezTo>
                  <a:lnTo>
                    <a:pt x="93" y="864"/>
                  </a:lnTo>
                  <a:cubicBezTo>
                    <a:pt x="1" y="957"/>
                    <a:pt x="1" y="1080"/>
                    <a:pt x="93" y="1173"/>
                  </a:cubicBezTo>
                  <a:lnTo>
                    <a:pt x="958" y="2006"/>
                  </a:lnTo>
                  <a:cubicBezTo>
                    <a:pt x="1001" y="2049"/>
                    <a:pt x="1050" y="2067"/>
                    <a:pt x="1099" y="2067"/>
                  </a:cubicBezTo>
                  <a:cubicBezTo>
                    <a:pt x="1258" y="2067"/>
                    <a:pt x="1401" y="1870"/>
                    <a:pt x="1235" y="1728"/>
                  </a:cubicBezTo>
                  <a:lnTo>
                    <a:pt x="556" y="1018"/>
                  </a:lnTo>
                  <a:lnTo>
                    <a:pt x="1205" y="370"/>
                  </a:lnTo>
                  <a:cubicBezTo>
                    <a:pt x="1347" y="204"/>
                    <a:pt x="1215" y="1"/>
                    <a:pt x="106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67" name="Google Shape;12667;p23"/>
            <p:cNvSpPr/>
            <p:nvPr/>
          </p:nvSpPr>
          <p:spPr>
            <a:xfrm>
              <a:off x="4222750" y="1994900"/>
              <a:ext cx="33675" cy="51675"/>
            </a:xfrm>
            <a:custGeom>
              <a:avLst/>
              <a:gdLst/>
              <a:ahLst/>
              <a:cxnLst/>
              <a:rect l="l" t="t" r="r" b="b"/>
              <a:pathLst>
                <a:path w="1347" h="2067" extrusionOk="0">
                  <a:moveTo>
                    <a:pt x="297" y="0"/>
                  </a:moveTo>
                  <a:cubicBezTo>
                    <a:pt x="131" y="0"/>
                    <a:pt x="1" y="197"/>
                    <a:pt x="143" y="339"/>
                  </a:cubicBezTo>
                  <a:lnTo>
                    <a:pt x="822" y="1049"/>
                  </a:lnTo>
                  <a:lnTo>
                    <a:pt x="174" y="1697"/>
                  </a:lnTo>
                  <a:cubicBezTo>
                    <a:pt x="31" y="1864"/>
                    <a:pt x="163" y="2067"/>
                    <a:pt x="330" y="2067"/>
                  </a:cubicBezTo>
                  <a:cubicBezTo>
                    <a:pt x="380" y="2067"/>
                    <a:pt x="433" y="2048"/>
                    <a:pt x="482" y="2006"/>
                  </a:cubicBezTo>
                  <a:lnTo>
                    <a:pt x="1285" y="1203"/>
                  </a:lnTo>
                  <a:cubicBezTo>
                    <a:pt x="1346" y="1111"/>
                    <a:pt x="1346" y="987"/>
                    <a:pt x="1285" y="895"/>
                  </a:cubicBezTo>
                  <a:lnTo>
                    <a:pt x="451" y="62"/>
                  </a:lnTo>
                  <a:cubicBezTo>
                    <a:pt x="401" y="19"/>
                    <a:pt x="348" y="0"/>
                    <a:pt x="29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68" name="Google Shape;12668;p23"/>
            <p:cNvSpPr/>
            <p:nvPr/>
          </p:nvSpPr>
          <p:spPr>
            <a:xfrm>
              <a:off x="4165875" y="1982250"/>
              <a:ext cx="39625" cy="75850"/>
            </a:xfrm>
            <a:custGeom>
              <a:avLst/>
              <a:gdLst/>
              <a:ahLst/>
              <a:cxnLst/>
              <a:rect l="l" t="t" r="r" b="b"/>
              <a:pathLst>
                <a:path w="1585" h="3034" extrusionOk="0">
                  <a:moveTo>
                    <a:pt x="1357" y="1"/>
                  </a:moveTo>
                  <a:cubicBezTo>
                    <a:pt x="1272" y="1"/>
                    <a:pt x="1176" y="41"/>
                    <a:pt x="1153" y="135"/>
                  </a:cubicBezTo>
                  <a:lnTo>
                    <a:pt x="42" y="2759"/>
                  </a:lnTo>
                  <a:cubicBezTo>
                    <a:pt x="0" y="2923"/>
                    <a:pt x="124" y="3033"/>
                    <a:pt x="247" y="3033"/>
                  </a:cubicBezTo>
                  <a:cubicBezTo>
                    <a:pt x="309" y="3033"/>
                    <a:pt x="371" y="3006"/>
                    <a:pt x="412" y="2944"/>
                  </a:cubicBezTo>
                  <a:lnTo>
                    <a:pt x="1554" y="290"/>
                  </a:lnTo>
                  <a:cubicBezTo>
                    <a:pt x="1585" y="197"/>
                    <a:pt x="1523" y="74"/>
                    <a:pt x="1430" y="12"/>
                  </a:cubicBezTo>
                  <a:cubicBezTo>
                    <a:pt x="1408" y="5"/>
                    <a:pt x="1383" y="1"/>
                    <a:pt x="13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69" name="Google Shape;12669;p23"/>
            <p:cNvSpPr/>
            <p:nvPr/>
          </p:nvSpPr>
          <p:spPr>
            <a:xfrm>
              <a:off x="4004875" y="1904625"/>
              <a:ext cx="361875" cy="361875"/>
            </a:xfrm>
            <a:custGeom>
              <a:avLst/>
              <a:gdLst/>
              <a:ahLst/>
              <a:cxnLst/>
              <a:rect l="l" t="t" r="r" b="b"/>
              <a:pathLst>
                <a:path w="14475" h="14475" extrusionOk="0">
                  <a:moveTo>
                    <a:pt x="10833" y="432"/>
                  </a:moveTo>
                  <a:cubicBezTo>
                    <a:pt x="11327" y="432"/>
                    <a:pt x="11728" y="802"/>
                    <a:pt x="11728" y="1296"/>
                  </a:cubicBezTo>
                  <a:lnTo>
                    <a:pt x="11728" y="1636"/>
                  </a:lnTo>
                  <a:lnTo>
                    <a:pt x="2747" y="1636"/>
                  </a:lnTo>
                  <a:lnTo>
                    <a:pt x="2747" y="1296"/>
                  </a:lnTo>
                  <a:cubicBezTo>
                    <a:pt x="2747" y="833"/>
                    <a:pt x="3148" y="432"/>
                    <a:pt x="3642" y="432"/>
                  </a:cubicBezTo>
                  <a:close/>
                  <a:moveTo>
                    <a:pt x="11728" y="2068"/>
                  </a:moveTo>
                  <a:lnTo>
                    <a:pt x="11728" y="6697"/>
                  </a:lnTo>
                  <a:cubicBezTo>
                    <a:pt x="11728" y="7191"/>
                    <a:pt x="11327" y="7592"/>
                    <a:pt x="10864" y="7592"/>
                  </a:cubicBezTo>
                  <a:lnTo>
                    <a:pt x="3642" y="7592"/>
                  </a:lnTo>
                  <a:cubicBezTo>
                    <a:pt x="3148" y="7592"/>
                    <a:pt x="2747" y="7191"/>
                    <a:pt x="2747" y="6697"/>
                  </a:cubicBezTo>
                  <a:lnTo>
                    <a:pt x="2747" y="2068"/>
                  </a:lnTo>
                  <a:close/>
                  <a:moveTo>
                    <a:pt x="14043" y="9660"/>
                  </a:moveTo>
                  <a:lnTo>
                    <a:pt x="14043" y="10678"/>
                  </a:lnTo>
                  <a:cubicBezTo>
                    <a:pt x="14043" y="11049"/>
                    <a:pt x="13734" y="11357"/>
                    <a:pt x="13395" y="11357"/>
                  </a:cubicBezTo>
                  <a:lnTo>
                    <a:pt x="13395" y="11326"/>
                  </a:lnTo>
                  <a:lnTo>
                    <a:pt x="1112" y="11326"/>
                  </a:lnTo>
                  <a:cubicBezTo>
                    <a:pt x="741" y="11326"/>
                    <a:pt x="433" y="11049"/>
                    <a:pt x="433" y="10678"/>
                  </a:cubicBezTo>
                  <a:lnTo>
                    <a:pt x="433" y="9660"/>
                  </a:lnTo>
                  <a:close/>
                  <a:moveTo>
                    <a:pt x="8148" y="11758"/>
                  </a:moveTo>
                  <a:lnTo>
                    <a:pt x="8148" y="13147"/>
                  </a:lnTo>
                  <a:lnTo>
                    <a:pt x="6389" y="13147"/>
                  </a:lnTo>
                  <a:lnTo>
                    <a:pt x="6389" y="11758"/>
                  </a:lnTo>
                  <a:close/>
                  <a:moveTo>
                    <a:pt x="3642" y="0"/>
                  </a:moveTo>
                  <a:cubicBezTo>
                    <a:pt x="2902" y="0"/>
                    <a:pt x="2315" y="586"/>
                    <a:pt x="2315" y="1296"/>
                  </a:cubicBezTo>
                  <a:lnTo>
                    <a:pt x="2315" y="2160"/>
                  </a:lnTo>
                  <a:lnTo>
                    <a:pt x="1081" y="2160"/>
                  </a:lnTo>
                  <a:cubicBezTo>
                    <a:pt x="494" y="2160"/>
                    <a:pt x="1" y="2654"/>
                    <a:pt x="1" y="3271"/>
                  </a:cubicBezTo>
                  <a:lnTo>
                    <a:pt x="1" y="3981"/>
                  </a:lnTo>
                  <a:cubicBezTo>
                    <a:pt x="1" y="4120"/>
                    <a:pt x="109" y="4189"/>
                    <a:pt x="217" y="4189"/>
                  </a:cubicBezTo>
                  <a:cubicBezTo>
                    <a:pt x="325" y="4189"/>
                    <a:pt x="433" y="4120"/>
                    <a:pt x="433" y="3981"/>
                  </a:cubicBezTo>
                  <a:lnTo>
                    <a:pt x="433" y="3271"/>
                  </a:lnTo>
                  <a:cubicBezTo>
                    <a:pt x="433" y="2901"/>
                    <a:pt x="710" y="2592"/>
                    <a:pt x="1081" y="2592"/>
                  </a:cubicBezTo>
                  <a:lnTo>
                    <a:pt x="2315" y="2592"/>
                  </a:lnTo>
                  <a:lnTo>
                    <a:pt x="2315" y="6697"/>
                  </a:lnTo>
                  <a:cubicBezTo>
                    <a:pt x="2315" y="7407"/>
                    <a:pt x="2902" y="7993"/>
                    <a:pt x="3642" y="7993"/>
                  </a:cubicBezTo>
                  <a:lnTo>
                    <a:pt x="10833" y="7993"/>
                  </a:lnTo>
                  <a:cubicBezTo>
                    <a:pt x="11574" y="7993"/>
                    <a:pt x="12129" y="7407"/>
                    <a:pt x="12129" y="6697"/>
                  </a:cubicBezTo>
                  <a:lnTo>
                    <a:pt x="12129" y="2592"/>
                  </a:lnTo>
                  <a:lnTo>
                    <a:pt x="13395" y="2592"/>
                  </a:lnTo>
                  <a:cubicBezTo>
                    <a:pt x="13734" y="2592"/>
                    <a:pt x="14043" y="2901"/>
                    <a:pt x="14043" y="3271"/>
                  </a:cubicBezTo>
                  <a:lnTo>
                    <a:pt x="14043" y="9228"/>
                  </a:lnTo>
                  <a:lnTo>
                    <a:pt x="433" y="9228"/>
                  </a:lnTo>
                  <a:lnTo>
                    <a:pt x="433" y="5185"/>
                  </a:lnTo>
                  <a:cubicBezTo>
                    <a:pt x="433" y="5046"/>
                    <a:pt x="325" y="4976"/>
                    <a:pt x="217" y="4976"/>
                  </a:cubicBezTo>
                  <a:cubicBezTo>
                    <a:pt x="109" y="4976"/>
                    <a:pt x="1" y="5046"/>
                    <a:pt x="1" y="5185"/>
                  </a:cubicBezTo>
                  <a:lnTo>
                    <a:pt x="1" y="10678"/>
                  </a:lnTo>
                  <a:cubicBezTo>
                    <a:pt x="1" y="11265"/>
                    <a:pt x="494" y="11758"/>
                    <a:pt x="1112" y="11758"/>
                  </a:cubicBezTo>
                  <a:lnTo>
                    <a:pt x="5957" y="11758"/>
                  </a:lnTo>
                  <a:lnTo>
                    <a:pt x="5957" y="13147"/>
                  </a:lnTo>
                  <a:lnTo>
                    <a:pt x="4877" y="13147"/>
                  </a:lnTo>
                  <a:cubicBezTo>
                    <a:pt x="4043" y="13147"/>
                    <a:pt x="4043" y="14474"/>
                    <a:pt x="4877" y="14474"/>
                  </a:cubicBezTo>
                  <a:lnTo>
                    <a:pt x="7809" y="14474"/>
                  </a:lnTo>
                  <a:cubicBezTo>
                    <a:pt x="8077" y="14474"/>
                    <a:pt x="8086" y="14071"/>
                    <a:pt x="7836" y="14071"/>
                  </a:cubicBezTo>
                  <a:cubicBezTo>
                    <a:pt x="7827" y="14071"/>
                    <a:pt x="7818" y="14072"/>
                    <a:pt x="7809" y="14073"/>
                  </a:cubicBezTo>
                  <a:lnTo>
                    <a:pt x="4877" y="14073"/>
                  </a:lnTo>
                  <a:cubicBezTo>
                    <a:pt x="4599" y="14011"/>
                    <a:pt x="4599" y="13610"/>
                    <a:pt x="4877" y="13579"/>
                  </a:cubicBezTo>
                  <a:lnTo>
                    <a:pt x="9599" y="13579"/>
                  </a:lnTo>
                  <a:cubicBezTo>
                    <a:pt x="9876" y="13610"/>
                    <a:pt x="9876" y="14011"/>
                    <a:pt x="9599" y="14073"/>
                  </a:cubicBezTo>
                  <a:lnTo>
                    <a:pt x="9043" y="14073"/>
                  </a:lnTo>
                  <a:cubicBezTo>
                    <a:pt x="8765" y="14073"/>
                    <a:pt x="8765" y="14474"/>
                    <a:pt x="9043" y="14474"/>
                  </a:cubicBezTo>
                  <a:lnTo>
                    <a:pt x="9599" y="14474"/>
                  </a:lnTo>
                  <a:cubicBezTo>
                    <a:pt x="10432" y="14474"/>
                    <a:pt x="10432" y="13147"/>
                    <a:pt x="9599" y="13147"/>
                  </a:cubicBezTo>
                  <a:lnTo>
                    <a:pt x="8549" y="13147"/>
                  </a:lnTo>
                  <a:lnTo>
                    <a:pt x="8549" y="11758"/>
                  </a:lnTo>
                  <a:lnTo>
                    <a:pt x="13364" y="11758"/>
                  </a:lnTo>
                  <a:cubicBezTo>
                    <a:pt x="13981" y="11758"/>
                    <a:pt x="14475" y="11265"/>
                    <a:pt x="14475" y="10678"/>
                  </a:cubicBezTo>
                  <a:lnTo>
                    <a:pt x="14475" y="3271"/>
                  </a:lnTo>
                  <a:cubicBezTo>
                    <a:pt x="14475" y="2654"/>
                    <a:pt x="13981" y="2160"/>
                    <a:pt x="13364" y="2160"/>
                  </a:cubicBezTo>
                  <a:lnTo>
                    <a:pt x="12129" y="2160"/>
                  </a:lnTo>
                  <a:lnTo>
                    <a:pt x="12129" y="1296"/>
                  </a:lnTo>
                  <a:cubicBezTo>
                    <a:pt x="12129" y="586"/>
                    <a:pt x="11574" y="0"/>
                    <a:pt x="1083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70" name="Google Shape;12670;p23"/>
            <p:cNvSpPr/>
            <p:nvPr/>
          </p:nvSpPr>
          <p:spPr>
            <a:xfrm>
              <a:off x="4087425"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71" name="Google Shape;12671;p23"/>
            <p:cNvSpPr/>
            <p:nvPr/>
          </p:nvSpPr>
          <p:spPr>
            <a:xfrm>
              <a:off x="4105175"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72" name="Google Shape;12672;p23"/>
            <p:cNvSpPr/>
            <p:nvPr/>
          </p:nvSpPr>
          <p:spPr>
            <a:xfrm>
              <a:off x="4122925" y="1926225"/>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73" name="Google Shape;12673;p23"/>
          <p:cNvGrpSpPr/>
          <p:nvPr/>
        </p:nvGrpSpPr>
        <p:grpSpPr>
          <a:xfrm>
            <a:off x="1432201" y="2395525"/>
            <a:ext cx="483567" cy="400233"/>
            <a:chOff x="1740375" y="4172175"/>
            <a:chExt cx="362675" cy="300175"/>
          </a:xfrm>
        </p:grpSpPr>
        <p:sp>
          <p:nvSpPr>
            <p:cNvPr id="12674" name="Google Shape;12674;p23"/>
            <p:cNvSpPr/>
            <p:nvPr/>
          </p:nvSpPr>
          <p:spPr>
            <a:xfrm>
              <a:off x="1740375" y="4172175"/>
              <a:ext cx="362675" cy="300175"/>
            </a:xfrm>
            <a:custGeom>
              <a:avLst/>
              <a:gdLst/>
              <a:ahLst/>
              <a:cxnLst/>
              <a:rect l="l" t="t" r="r" b="b"/>
              <a:pathLst>
                <a:path w="14507" h="12007" extrusionOk="0">
                  <a:moveTo>
                    <a:pt x="13025" y="433"/>
                  </a:moveTo>
                  <a:cubicBezTo>
                    <a:pt x="13611" y="433"/>
                    <a:pt x="14105" y="927"/>
                    <a:pt x="14105" y="1513"/>
                  </a:cubicBezTo>
                  <a:lnTo>
                    <a:pt x="14105" y="2285"/>
                  </a:lnTo>
                  <a:lnTo>
                    <a:pt x="464" y="2285"/>
                  </a:lnTo>
                  <a:lnTo>
                    <a:pt x="464" y="1513"/>
                  </a:lnTo>
                  <a:cubicBezTo>
                    <a:pt x="464" y="927"/>
                    <a:pt x="927" y="433"/>
                    <a:pt x="1513" y="433"/>
                  </a:cubicBezTo>
                  <a:close/>
                  <a:moveTo>
                    <a:pt x="12531" y="9013"/>
                  </a:moveTo>
                  <a:lnTo>
                    <a:pt x="12531" y="11574"/>
                  </a:lnTo>
                  <a:lnTo>
                    <a:pt x="8025" y="11574"/>
                  </a:lnTo>
                  <a:lnTo>
                    <a:pt x="8025" y="9013"/>
                  </a:lnTo>
                  <a:close/>
                  <a:moveTo>
                    <a:pt x="1513" y="1"/>
                  </a:moveTo>
                  <a:cubicBezTo>
                    <a:pt x="680" y="1"/>
                    <a:pt x="1" y="680"/>
                    <a:pt x="32" y="1513"/>
                  </a:cubicBezTo>
                  <a:lnTo>
                    <a:pt x="32" y="8704"/>
                  </a:lnTo>
                  <a:cubicBezTo>
                    <a:pt x="32" y="8843"/>
                    <a:pt x="132" y="8912"/>
                    <a:pt x="232" y="8912"/>
                  </a:cubicBezTo>
                  <a:cubicBezTo>
                    <a:pt x="333" y="8912"/>
                    <a:pt x="433" y="8843"/>
                    <a:pt x="433" y="8704"/>
                  </a:cubicBezTo>
                  <a:lnTo>
                    <a:pt x="433" y="2655"/>
                  </a:lnTo>
                  <a:lnTo>
                    <a:pt x="14074" y="2655"/>
                  </a:lnTo>
                  <a:lnTo>
                    <a:pt x="14074" y="10494"/>
                  </a:lnTo>
                  <a:cubicBezTo>
                    <a:pt x="14074" y="11080"/>
                    <a:pt x="13611" y="11574"/>
                    <a:pt x="13025" y="11574"/>
                  </a:cubicBezTo>
                  <a:lnTo>
                    <a:pt x="12963" y="11574"/>
                  </a:lnTo>
                  <a:lnTo>
                    <a:pt x="12963" y="8796"/>
                  </a:lnTo>
                  <a:cubicBezTo>
                    <a:pt x="12963" y="8673"/>
                    <a:pt x="12870" y="8580"/>
                    <a:pt x="12747" y="8580"/>
                  </a:cubicBezTo>
                  <a:lnTo>
                    <a:pt x="7840" y="8580"/>
                  </a:lnTo>
                  <a:cubicBezTo>
                    <a:pt x="7716" y="8580"/>
                    <a:pt x="7624" y="8673"/>
                    <a:pt x="7624" y="8796"/>
                  </a:cubicBezTo>
                  <a:lnTo>
                    <a:pt x="7624" y="11574"/>
                  </a:lnTo>
                  <a:lnTo>
                    <a:pt x="1513" y="11574"/>
                  </a:lnTo>
                  <a:cubicBezTo>
                    <a:pt x="927" y="11543"/>
                    <a:pt x="464" y="11080"/>
                    <a:pt x="464" y="10525"/>
                  </a:cubicBezTo>
                  <a:lnTo>
                    <a:pt x="464" y="9815"/>
                  </a:lnTo>
                  <a:cubicBezTo>
                    <a:pt x="464" y="9676"/>
                    <a:pt x="356" y="9607"/>
                    <a:pt x="248" y="9607"/>
                  </a:cubicBezTo>
                  <a:cubicBezTo>
                    <a:pt x="140" y="9607"/>
                    <a:pt x="32" y="9676"/>
                    <a:pt x="32" y="9815"/>
                  </a:cubicBezTo>
                  <a:lnTo>
                    <a:pt x="32" y="10525"/>
                  </a:lnTo>
                  <a:cubicBezTo>
                    <a:pt x="32" y="11327"/>
                    <a:pt x="711" y="12006"/>
                    <a:pt x="1513" y="12006"/>
                  </a:cubicBezTo>
                  <a:lnTo>
                    <a:pt x="13025" y="12006"/>
                  </a:lnTo>
                  <a:cubicBezTo>
                    <a:pt x="13858" y="12006"/>
                    <a:pt x="14506" y="11327"/>
                    <a:pt x="14506" y="10525"/>
                  </a:cubicBezTo>
                  <a:lnTo>
                    <a:pt x="14506" y="1513"/>
                  </a:lnTo>
                  <a:cubicBezTo>
                    <a:pt x="14506" y="680"/>
                    <a:pt x="13858" y="1"/>
                    <a:pt x="130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dirty="0">
                <a:cs typeface="B Nazanin" panose="00000700000000000000" pitchFamily="2" charset="-78"/>
              </a:endParaRPr>
            </a:p>
          </p:txBody>
        </p:sp>
        <p:sp>
          <p:nvSpPr>
            <p:cNvPr id="12675" name="Google Shape;12675;p23"/>
            <p:cNvSpPr/>
            <p:nvPr/>
          </p:nvSpPr>
          <p:spPr>
            <a:xfrm>
              <a:off x="1772025" y="4197650"/>
              <a:ext cx="22400" cy="19050"/>
            </a:xfrm>
            <a:custGeom>
              <a:avLst/>
              <a:gdLst/>
              <a:ahLst/>
              <a:cxnLst/>
              <a:rect l="l" t="t" r="r" b="b"/>
              <a:pathLst>
                <a:path w="896" h="762" extrusionOk="0">
                  <a:moveTo>
                    <a:pt x="525" y="347"/>
                  </a:moveTo>
                  <a:cubicBezTo>
                    <a:pt x="540" y="347"/>
                    <a:pt x="556" y="355"/>
                    <a:pt x="556" y="371"/>
                  </a:cubicBezTo>
                  <a:cubicBezTo>
                    <a:pt x="556" y="401"/>
                    <a:pt x="525" y="401"/>
                    <a:pt x="525" y="401"/>
                  </a:cubicBezTo>
                  <a:cubicBezTo>
                    <a:pt x="494" y="401"/>
                    <a:pt x="494" y="401"/>
                    <a:pt x="494" y="371"/>
                  </a:cubicBezTo>
                  <a:cubicBezTo>
                    <a:pt x="494" y="355"/>
                    <a:pt x="509" y="347"/>
                    <a:pt x="525" y="347"/>
                  </a:cubicBezTo>
                  <a:close/>
                  <a:moveTo>
                    <a:pt x="525" y="0"/>
                  </a:moveTo>
                  <a:cubicBezTo>
                    <a:pt x="185" y="0"/>
                    <a:pt x="0" y="401"/>
                    <a:pt x="247" y="648"/>
                  </a:cubicBezTo>
                  <a:cubicBezTo>
                    <a:pt x="326" y="727"/>
                    <a:pt x="420" y="762"/>
                    <a:pt x="512" y="762"/>
                  </a:cubicBezTo>
                  <a:cubicBezTo>
                    <a:pt x="709" y="762"/>
                    <a:pt x="895" y="602"/>
                    <a:pt x="895" y="371"/>
                  </a:cubicBezTo>
                  <a:cubicBezTo>
                    <a:pt x="895" y="155"/>
                    <a:pt x="741" y="0"/>
                    <a:pt x="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76" name="Google Shape;12676;p23"/>
            <p:cNvSpPr/>
            <p:nvPr/>
          </p:nvSpPr>
          <p:spPr>
            <a:xfrm>
              <a:off x="1806750" y="4197650"/>
              <a:ext cx="22400" cy="19050"/>
            </a:xfrm>
            <a:custGeom>
              <a:avLst/>
              <a:gdLst/>
              <a:ahLst/>
              <a:cxnLst/>
              <a:rect l="l" t="t" r="r" b="b"/>
              <a:pathLst>
                <a:path w="896" h="762" extrusionOk="0">
                  <a:moveTo>
                    <a:pt x="509" y="347"/>
                  </a:moveTo>
                  <a:cubicBezTo>
                    <a:pt x="517" y="347"/>
                    <a:pt x="525" y="355"/>
                    <a:pt x="525" y="371"/>
                  </a:cubicBezTo>
                  <a:cubicBezTo>
                    <a:pt x="525" y="401"/>
                    <a:pt x="525" y="401"/>
                    <a:pt x="525" y="401"/>
                  </a:cubicBezTo>
                  <a:cubicBezTo>
                    <a:pt x="494" y="401"/>
                    <a:pt x="494" y="401"/>
                    <a:pt x="494" y="371"/>
                  </a:cubicBezTo>
                  <a:cubicBezTo>
                    <a:pt x="494" y="355"/>
                    <a:pt x="502" y="347"/>
                    <a:pt x="509" y="347"/>
                  </a:cubicBezTo>
                  <a:close/>
                  <a:moveTo>
                    <a:pt x="525" y="0"/>
                  </a:moveTo>
                  <a:cubicBezTo>
                    <a:pt x="154" y="0"/>
                    <a:pt x="0" y="401"/>
                    <a:pt x="247" y="648"/>
                  </a:cubicBezTo>
                  <a:cubicBezTo>
                    <a:pt x="326" y="727"/>
                    <a:pt x="420" y="762"/>
                    <a:pt x="512" y="762"/>
                  </a:cubicBezTo>
                  <a:cubicBezTo>
                    <a:pt x="709" y="762"/>
                    <a:pt x="895" y="602"/>
                    <a:pt x="895" y="371"/>
                  </a:cubicBezTo>
                  <a:cubicBezTo>
                    <a:pt x="895" y="155"/>
                    <a:pt x="710" y="0"/>
                    <a:pt x="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77" name="Google Shape;12677;p23"/>
            <p:cNvSpPr/>
            <p:nvPr/>
          </p:nvSpPr>
          <p:spPr>
            <a:xfrm>
              <a:off x="1839925" y="4197650"/>
              <a:ext cx="22400" cy="19050"/>
            </a:xfrm>
            <a:custGeom>
              <a:avLst/>
              <a:gdLst/>
              <a:ahLst/>
              <a:cxnLst/>
              <a:rect l="l" t="t" r="r" b="b"/>
              <a:pathLst>
                <a:path w="896" h="762" extrusionOk="0">
                  <a:moveTo>
                    <a:pt x="525" y="347"/>
                  </a:moveTo>
                  <a:cubicBezTo>
                    <a:pt x="540" y="347"/>
                    <a:pt x="556" y="355"/>
                    <a:pt x="556" y="371"/>
                  </a:cubicBezTo>
                  <a:cubicBezTo>
                    <a:pt x="556" y="401"/>
                    <a:pt x="525" y="401"/>
                    <a:pt x="525" y="401"/>
                  </a:cubicBezTo>
                  <a:cubicBezTo>
                    <a:pt x="494" y="401"/>
                    <a:pt x="494" y="401"/>
                    <a:pt x="494" y="371"/>
                  </a:cubicBezTo>
                  <a:cubicBezTo>
                    <a:pt x="494" y="355"/>
                    <a:pt x="509" y="347"/>
                    <a:pt x="525" y="347"/>
                  </a:cubicBezTo>
                  <a:close/>
                  <a:moveTo>
                    <a:pt x="525" y="0"/>
                  </a:moveTo>
                  <a:cubicBezTo>
                    <a:pt x="185" y="0"/>
                    <a:pt x="0" y="401"/>
                    <a:pt x="247" y="648"/>
                  </a:cubicBezTo>
                  <a:cubicBezTo>
                    <a:pt x="326" y="727"/>
                    <a:pt x="420" y="762"/>
                    <a:pt x="512" y="762"/>
                  </a:cubicBezTo>
                  <a:cubicBezTo>
                    <a:pt x="709" y="762"/>
                    <a:pt x="895" y="602"/>
                    <a:pt x="895" y="371"/>
                  </a:cubicBezTo>
                  <a:cubicBezTo>
                    <a:pt x="895" y="155"/>
                    <a:pt x="741" y="0"/>
                    <a:pt x="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78" name="Google Shape;12678;p23"/>
            <p:cNvSpPr/>
            <p:nvPr/>
          </p:nvSpPr>
          <p:spPr>
            <a:xfrm>
              <a:off x="1775875" y="4262450"/>
              <a:ext cx="290125" cy="104950"/>
            </a:xfrm>
            <a:custGeom>
              <a:avLst/>
              <a:gdLst/>
              <a:ahLst/>
              <a:cxnLst/>
              <a:rect l="l" t="t" r="r" b="b"/>
              <a:pathLst>
                <a:path w="11605" h="4198" extrusionOk="0">
                  <a:moveTo>
                    <a:pt x="7932" y="433"/>
                  </a:moveTo>
                  <a:lnTo>
                    <a:pt x="4537" y="3797"/>
                  </a:lnTo>
                  <a:lnTo>
                    <a:pt x="402" y="3797"/>
                  </a:lnTo>
                  <a:lnTo>
                    <a:pt x="402" y="433"/>
                  </a:lnTo>
                  <a:close/>
                  <a:moveTo>
                    <a:pt x="217" y="1"/>
                  </a:moveTo>
                  <a:cubicBezTo>
                    <a:pt x="93" y="1"/>
                    <a:pt x="1" y="93"/>
                    <a:pt x="1" y="217"/>
                  </a:cubicBezTo>
                  <a:lnTo>
                    <a:pt x="1" y="3982"/>
                  </a:lnTo>
                  <a:cubicBezTo>
                    <a:pt x="1" y="4105"/>
                    <a:pt x="93" y="4198"/>
                    <a:pt x="217" y="4198"/>
                  </a:cubicBezTo>
                  <a:lnTo>
                    <a:pt x="11389" y="4198"/>
                  </a:lnTo>
                  <a:cubicBezTo>
                    <a:pt x="11512" y="4198"/>
                    <a:pt x="11605" y="4105"/>
                    <a:pt x="11605" y="3982"/>
                  </a:cubicBezTo>
                  <a:lnTo>
                    <a:pt x="11605" y="2254"/>
                  </a:lnTo>
                  <a:cubicBezTo>
                    <a:pt x="11605" y="2115"/>
                    <a:pt x="11497" y="2045"/>
                    <a:pt x="11389" y="2045"/>
                  </a:cubicBezTo>
                  <a:cubicBezTo>
                    <a:pt x="11281" y="2045"/>
                    <a:pt x="11173" y="2115"/>
                    <a:pt x="11173" y="2254"/>
                  </a:cubicBezTo>
                  <a:lnTo>
                    <a:pt x="11173" y="3797"/>
                  </a:lnTo>
                  <a:lnTo>
                    <a:pt x="5124" y="3797"/>
                  </a:lnTo>
                  <a:lnTo>
                    <a:pt x="8518" y="433"/>
                  </a:lnTo>
                  <a:lnTo>
                    <a:pt x="11142" y="433"/>
                  </a:lnTo>
                  <a:lnTo>
                    <a:pt x="11142" y="1112"/>
                  </a:lnTo>
                  <a:cubicBezTo>
                    <a:pt x="11142" y="1235"/>
                    <a:pt x="11234" y="1328"/>
                    <a:pt x="11358" y="1328"/>
                  </a:cubicBezTo>
                  <a:cubicBezTo>
                    <a:pt x="11481" y="1328"/>
                    <a:pt x="11574" y="1235"/>
                    <a:pt x="11574" y="1112"/>
                  </a:cubicBezTo>
                  <a:lnTo>
                    <a:pt x="11574" y="217"/>
                  </a:lnTo>
                  <a:cubicBezTo>
                    <a:pt x="11574" y="93"/>
                    <a:pt x="11481" y="1"/>
                    <a:pt x="1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79" name="Google Shape;12679;p23"/>
            <p:cNvSpPr/>
            <p:nvPr/>
          </p:nvSpPr>
          <p:spPr>
            <a:xfrm>
              <a:off x="1991900" y="4300250"/>
              <a:ext cx="44775" cy="10825"/>
            </a:xfrm>
            <a:custGeom>
              <a:avLst/>
              <a:gdLst/>
              <a:ahLst/>
              <a:cxnLst/>
              <a:rect l="l" t="t" r="r" b="b"/>
              <a:pathLst>
                <a:path w="1791" h="433" extrusionOk="0">
                  <a:moveTo>
                    <a:pt x="310" y="1"/>
                  </a:moveTo>
                  <a:cubicBezTo>
                    <a:pt x="1" y="1"/>
                    <a:pt x="1" y="433"/>
                    <a:pt x="310" y="433"/>
                  </a:cubicBezTo>
                  <a:lnTo>
                    <a:pt x="1513" y="433"/>
                  </a:lnTo>
                  <a:cubicBezTo>
                    <a:pt x="1791" y="433"/>
                    <a:pt x="1791" y="1"/>
                    <a:pt x="151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0" name="Google Shape;12680;p23"/>
            <p:cNvSpPr/>
            <p:nvPr/>
          </p:nvSpPr>
          <p:spPr>
            <a:xfrm>
              <a:off x="1964125" y="4324175"/>
              <a:ext cx="72550" cy="10050"/>
            </a:xfrm>
            <a:custGeom>
              <a:avLst/>
              <a:gdLst/>
              <a:ahLst/>
              <a:cxnLst/>
              <a:rect l="l" t="t" r="r" b="b"/>
              <a:pathLst>
                <a:path w="2902" h="402" extrusionOk="0">
                  <a:moveTo>
                    <a:pt x="279" y="1"/>
                  </a:moveTo>
                  <a:cubicBezTo>
                    <a:pt x="1" y="1"/>
                    <a:pt x="1" y="402"/>
                    <a:pt x="279" y="402"/>
                  </a:cubicBezTo>
                  <a:lnTo>
                    <a:pt x="2624" y="402"/>
                  </a:lnTo>
                  <a:cubicBezTo>
                    <a:pt x="2902" y="402"/>
                    <a:pt x="2902" y="1"/>
                    <a:pt x="262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1" name="Google Shape;12681;p23"/>
            <p:cNvSpPr/>
            <p:nvPr/>
          </p:nvSpPr>
          <p:spPr>
            <a:xfrm>
              <a:off x="1773550" y="4386675"/>
              <a:ext cx="130425" cy="10825"/>
            </a:xfrm>
            <a:custGeom>
              <a:avLst/>
              <a:gdLst/>
              <a:ahLst/>
              <a:cxnLst/>
              <a:rect l="l" t="t" r="r" b="b"/>
              <a:pathLst>
                <a:path w="5217" h="433" extrusionOk="0">
                  <a:moveTo>
                    <a:pt x="310" y="0"/>
                  </a:moveTo>
                  <a:cubicBezTo>
                    <a:pt x="1" y="0"/>
                    <a:pt x="1" y="433"/>
                    <a:pt x="310" y="433"/>
                  </a:cubicBezTo>
                  <a:lnTo>
                    <a:pt x="4939" y="433"/>
                  </a:lnTo>
                  <a:cubicBezTo>
                    <a:pt x="5217" y="433"/>
                    <a:pt x="5217" y="0"/>
                    <a:pt x="49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2" name="Google Shape;12682;p23"/>
            <p:cNvSpPr/>
            <p:nvPr/>
          </p:nvSpPr>
          <p:spPr>
            <a:xfrm>
              <a:off x="1773550" y="4411375"/>
              <a:ext cx="130425" cy="10825"/>
            </a:xfrm>
            <a:custGeom>
              <a:avLst/>
              <a:gdLst/>
              <a:ahLst/>
              <a:cxnLst/>
              <a:rect l="l" t="t" r="r" b="b"/>
              <a:pathLst>
                <a:path w="5217" h="433" extrusionOk="0">
                  <a:moveTo>
                    <a:pt x="310" y="0"/>
                  </a:moveTo>
                  <a:cubicBezTo>
                    <a:pt x="1" y="0"/>
                    <a:pt x="1" y="432"/>
                    <a:pt x="310" y="432"/>
                  </a:cubicBezTo>
                  <a:lnTo>
                    <a:pt x="4939" y="432"/>
                  </a:lnTo>
                  <a:cubicBezTo>
                    <a:pt x="5217" y="432"/>
                    <a:pt x="5217" y="0"/>
                    <a:pt x="49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3" name="Google Shape;12683;p23"/>
            <p:cNvSpPr/>
            <p:nvPr/>
          </p:nvSpPr>
          <p:spPr>
            <a:xfrm>
              <a:off x="1773550" y="4434500"/>
              <a:ext cx="130425" cy="10825"/>
            </a:xfrm>
            <a:custGeom>
              <a:avLst/>
              <a:gdLst/>
              <a:ahLst/>
              <a:cxnLst/>
              <a:rect l="l" t="t" r="r" b="b"/>
              <a:pathLst>
                <a:path w="5217" h="433" extrusionOk="0">
                  <a:moveTo>
                    <a:pt x="310" y="1"/>
                  </a:moveTo>
                  <a:cubicBezTo>
                    <a:pt x="1" y="1"/>
                    <a:pt x="1" y="433"/>
                    <a:pt x="310" y="433"/>
                  </a:cubicBezTo>
                  <a:lnTo>
                    <a:pt x="4939" y="433"/>
                  </a:lnTo>
                  <a:cubicBezTo>
                    <a:pt x="5217" y="433"/>
                    <a:pt x="5217" y="1"/>
                    <a:pt x="493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84" name="Google Shape;12684;p23"/>
          <p:cNvGrpSpPr/>
          <p:nvPr/>
        </p:nvGrpSpPr>
        <p:grpSpPr>
          <a:xfrm>
            <a:off x="10295227" y="5301166"/>
            <a:ext cx="482500" cy="482500"/>
            <a:chOff x="980425" y="1904625"/>
            <a:chExt cx="361875" cy="361875"/>
          </a:xfrm>
        </p:grpSpPr>
        <p:sp>
          <p:nvSpPr>
            <p:cNvPr id="12685" name="Google Shape;12685;p23"/>
            <p:cNvSpPr/>
            <p:nvPr/>
          </p:nvSpPr>
          <p:spPr>
            <a:xfrm>
              <a:off x="980425" y="1904625"/>
              <a:ext cx="361875" cy="361875"/>
            </a:xfrm>
            <a:custGeom>
              <a:avLst/>
              <a:gdLst/>
              <a:ahLst/>
              <a:cxnLst/>
              <a:rect l="l" t="t" r="r" b="b"/>
              <a:pathLst>
                <a:path w="14475" h="14475" extrusionOk="0">
                  <a:moveTo>
                    <a:pt x="5740" y="432"/>
                  </a:moveTo>
                  <a:cubicBezTo>
                    <a:pt x="6234" y="432"/>
                    <a:pt x="6604" y="802"/>
                    <a:pt x="6604" y="1296"/>
                  </a:cubicBezTo>
                  <a:lnTo>
                    <a:pt x="6604" y="1636"/>
                  </a:lnTo>
                  <a:lnTo>
                    <a:pt x="1512" y="1636"/>
                  </a:lnTo>
                  <a:lnTo>
                    <a:pt x="1512" y="1296"/>
                  </a:lnTo>
                  <a:cubicBezTo>
                    <a:pt x="1512" y="802"/>
                    <a:pt x="1913" y="432"/>
                    <a:pt x="2376" y="432"/>
                  </a:cubicBezTo>
                  <a:close/>
                  <a:moveTo>
                    <a:pt x="12098" y="432"/>
                  </a:moveTo>
                  <a:cubicBezTo>
                    <a:pt x="12592" y="432"/>
                    <a:pt x="12962" y="802"/>
                    <a:pt x="12962" y="1296"/>
                  </a:cubicBezTo>
                  <a:lnTo>
                    <a:pt x="12962" y="1636"/>
                  </a:lnTo>
                  <a:lnTo>
                    <a:pt x="7870" y="1636"/>
                  </a:lnTo>
                  <a:lnTo>
                    <a:pt x="7870" y="1296"/>
                  </a:lnTo>
                  <a:cubicBezTo>
                    <a:pt x="7870" y="802"/>
                    <a:pt x="8271" y="432"/>
                    <a:pt x="8734" y="432"/>
                  </a:cubicBezTo>
                  <a:close/>
                  <a:moveTo>
                    <a:pt x="12962" y="2068"/>
                  </a:moveTo>
                  <a:lnTo>
                    <a:pt x="12962" y="6697"/>
                  </a:lnTo>
                  <a:cubicBezTo>
                    <a:pt x="12962" y="7191"/>
                    <a:pt x="12592" y="7592"/>
                    <a:pt x="12098" y="7592"/>
                  </a:cubicBezTo>
                  <a:lnTo>
                    <a:pt x="8734" y="7592"/>
                  </a:lnTo>
                  <a:cubicBezTo>
                    <a:pt x="8271" y="7592"/>
                    <a:pt x="7870" y="7191"/>
                    <a:pt x="7870" y="6697"/>
                  </a:cubicBezTo>
                  <a:lnTo>
                    <a:pt x="7870" y="2068"/>
                  </a:lnTo>
                  <a:close/>
                  <a:moveTo>
                    <a:pt x="6604" y="2068"/>
                  </a:moveTo>
                  <a:lnTo>
                    <a:pt x="6604" y="4722"/>
                  </a:lnTo>
                  <a:cubicBezTo>
                    <a:pt x="6604" y="4861"/>
                    <a:pt x="6712" y="4930"/>
                    <a:pt x="6820" y="4930"/>
                  </a:cubicBezTo>
                  <a:cubicBezTo>
                    <a:pt x="6928" y="4930"/>
                    <a:pt x="7037" y="4861"/>
                    <a:pt x="7037" y="4722"/>
                  </a:cubicBezTo>
                  <a:lnTo>
                    <a:pt x="7037" y="2592"/>
                  </a:lnTo>
                  <a:lnTo>
                    <a:pt x="7438" y="2592"/>
                  </a:lnTo>
                  <a:lnTo>
                    <a:pt x="7438" y="6697"/>
                  </a:lnTo>
                  <a:cubicBezTo>
                    <a:pt x="7438" y="7407"/>
                    <a:pt x="8024" y="7993"/>
                    <a:pt x="8734" y="7993"/>
                  </a:cubicBezTo>
                  <a:lnTo>
                    <a:pt x="12098" y="7993"/>
                  </a:lnTo>
                  <a:cubicBezTo>
                    <a:pt x="12808" y="7993"/>
                    <a:pt x="13394" y="7407"/>
                    <a:pt x="13394" y="6697"/>
                  </a:cubicBezTo>
                  <a:lnTo>
                    <a:pt x="13394" y="2592"/>
                  </a:lnTo>
                  <a:cubicBezTo>
                    <a:pt x="13734" y="2592"/>
                    <a:pt x="14042" y="2901"/>
                    <a:pt x="14042" y="3271"/>
                  </a:cubicBezTo>
                  <a:lnTo>
                    <a:pt x="14042" y="9228"/>
                  </a:lnTo>
                  <a:lnTo>
                    <a:pt x="432" y="9228"/>
                  </a:lnTo>
                  <a:lnTo>
                    <a:pt x="432" y="3271"/>
                  </a:lnTo>
                  <a:cubicBezTo>
                    <a:pt x="432" y="2901"/>
                    <a:pt x="710" y="2592"/>
                    <a:pt x="1080" y="2592"/>
                  </a:cubicBezTo>
                  <a:lnTo>
                    <a:pt x="1080" y="6697"/>
                  </a:lnTo>
                  <a:cubicBezTo>
                    <a:pt x="1080" y="7407"/>
                    <a:pt x="1667" y="7993"/>
                    <a:pt x="2376" y="7993"/>
                  </a:cubicBezTo>
                  <a:lnTo>
                    <a:pt x="5740" y="7993"/>
                  </a:lnTo>
                  <a:cubicBezTo>
                    <a:pt x="6450" y="7993"/>
                    <a:pt x="7037" y="7407"/>
                    <a:pt x="7037" y="6697"/>
                  </a:cubicBezTo>
                  <a:lnTo>
                    <a:pt x="7037" y="5987"/>
                  </a:lnTo>
                  <a:cubicBezTo>
                    <a:pt x="7037" y="5848"/>
                    <a:pt x="6928" y="5779"/>
                    <a:pt x="6820" y="5779"/>
                  </a:cubicBezTo>
                  <a:cubicBezTo>
                    <a:pt x="6712" y="5779"/>
                    <a:pt x="6604" y="5848"/>
                    <a:pt x="6604" y="5987"/>
                  </a:cubicBezTo>
                  <a:lnTo>
                    <a:pt x="6604" y="6697"/>
                  </a:lnTo>
                  <a:cubicBezTo>
                    <a:pt x="6604" y="7191"/>
                    <a:pt x="6234" y="7592"/>
                    <a:pt x="5740" y="7592"/>
                  </a:cubicBezTo>
                  <a:lnTo>
                    <a:pt x="2376" y="7592"/>
                  </a:lnTo>
                  <a:cubicBezTo>
                    <a:pt x="1913" y="7592"/>
                    <a:pt x="1512" y="7191"/>
                    <a:pt x="1512" y="6697"/>
                  </a:cubicBezTo>
                  <a:lnTo>
                    <a:pt x="1512" y="2068"/>
                  </a:lnTo>
                  <a:close/>
                  <a:moveTo>
                    <a:pt x="8148" y="11758"/>
                  </a:moveTo>
                  <a:lnTo>
                    <a:pt x="8148" y="13147"/>
                  </a:lnTo>
                  <a:lnTo>
                    <a:pt x="6388" y="13147"/>
                  </a:lnTo>
                  <a:lnTo>
                    <a:pt x="6388" y="11758"/>
                  </a:lnTo>
                  <a:close/>
                  <a:moveTo>
                    <a:pt x="2376" y="0"/>
                  </a:moveTo>
                  <a:cubicBezTo>
                    <a:pt x="1667" y="0"/>
                    <a:pt x="1080" y="586"/>
                    <a:pt x="1080" y="1296"/>
                  </a:cubicBezTo>
                  <a:lnTo>
                    <a:pt x="1080" y="2160"/>
                  </a:lnTo>
                  <a:cubicBezTo>
                    <a:pt x="494" y="2191"/>
                    <a:pt x="0" y="2654"/>
                    <a:pt x="0" y="3271"/>
                  </a:cubicBezTo>
                  <a:lnTo>
                    <a:pt x="0" y="10678"/>
                  </a:lnTo>
                  <a:cubicBezTo>
                    <a:pt x="0" y="11265"/>
                    <a:pt x="494" y="11758"/>
                    <a:pt x="1080" y="11758"/>
                  </a:cubicBezTo>
                  <a:lnTo>
                    <a:pt x="5956" y="11758"/>
                  </a:lnTo>
                  <a:lnTo>
                    <a:pt x="5956" y="13147"/>
                  </a:lnTo>
                  <a:lnTo>
                    <a:pt x="4876" y="13147"/>
                  </a:lnTo>
                  <a:cubicBezTo>
                    <a:pt x="4043" y="13147"/>
                    <a:pt x="4043" y="14474"/>
                    <a:pt x="4876" y="14474"/>
                  </a:cubicBezTo>
                  <a:lnTo>
                    <a:pt x="5586" y="14474"/>
                  </a:lnTo>
                  <a:cubicBezTo>
                    <a:pt x="5854" y="14474"/>
                    <a:pt x="5863" y="14071"/>
                    <a:pt x="5614" y="14071"/>
                  </a:cubicBezTo>
                  <a:cubicBezTo>
                    <a:pt x="5605" y="14071"/>
                    <a:pt x="5596" y="14072"/>
                    <a:pt x="5586" y="14073"/>
                  </a:cubicBezTo>
                  <a:lnTo>
                    <a:pt x="4876" y="14073"/>
                  </a:lnTo>
                  <a:cubicBezTo>
                    <a:pt x="4598" y="14011"/>
                    <a:pt x="4598" y="13610"/>
                    <a:pt x="4876" y="13579"/>
                  </a:cubicBezTo>
                  <a:lnTo>
                    <a:pt x="9598" y="13579"/>
                  </a:lnTo>
                  <a:cubicBezTo>
                    <a:pt x="9876" y="13579"/>
                    <a:pt x="9876" y="14073"/>
                    <a:pt x="9598" y="14073"/>
                  </a:cubicBezTo>
                  <a:lnTo>
                    <a:pt x="6820" y="14073"/>
                  </a:lnTo>
                  <a:cubicBezTo>
                    <a:pt x="6543" y="14073"/>
                    <a:pt x="6543" y="14474"/>
                    <a:pt x="6820" y="14474"/>
                  </a:cubicBezTo>
                  <a:lnTo>
                    <a:pt x="9598" y="14474"/>
                  </a:lnTo>
                  <a:cubicBezTo>
                    <a:pt x="10431" y="14474"/>
                    <a:pt x="10431" y="13147"/>
                    <a:pt x="9598" y="13147"/>
                  </a:cubicBezTo>
                  <a:lnTo>
                    <a:pt x="8549" y="13147"/>
                  </a:lnTo>
                  <a:lnTo>
                    <a:pt x="8549" y="11758"/>
                  </a:lnTo>
                  <a:lnTo>
                    <a:pt x="10956" y="11758"/>
                  </a:lnTo>
                  <a:cubicBezTo>
                    <a:pt x="11265" y="11758"/>
                    <a:pt x="11265" y="11326"/>
                    <a:pt x="10956" y="11326"/>
                  </a:cubicBezTo>
                  <a:lnTo>
                    <a:pt x="1111" y="11326"/>
                  </a:lnTo>
                  <a:cubicBezTo>
                    <a:pt x="741" y="11326"/>
                    <a:pt x="432" y="11049"/>
                    <a:pt x="432" y="10678"/>
                  </a:cubicBezTo>
                  <a:lnTo>
                    <a:pt x="432" y="9660"/>
                  </a:lnTo>
                  <a:lnTo>
                    <a:pt x="14042" y="9660"/>
                  </a:lnTo>
                  <a:lnTo>
                    <a:pt x="14042" y="10678"/>
                  </a:lnTo>
                  <a:cubicBezTo>
                    <a:pt x="14042" y="11049"/>
                    <a:pt x="13734" y="11357"/>
                    <a:pt x="13394" y="11357"/>
                  </a:cubicBezTo>
                  <a:lnTo>
                    <a:pt x="12221" y="11357"/>
                  </a:lnTo>
                  <a:cubicBezTo>
                    <a:pt x="11944" y="11357"/>
                    <a:pt x="11944" y="11758"/>
                    <a:pt x="12221" y="11758"/>
                  </a:cubicBezTo>
                  <a:lnTo>
                    <a:pt x="13394" y="11758"/>
                  </a:lnTo>
                  <a:cubicBezTo>
                    <a:pt x="13980" y="11758"/>
                    <a:pt x="14474" y="11265"/>
                    <a:pt x="14474" y="10678"/>
                  </a:cubicBezTo>
                  <a:lnTo>
                    <a:pt x="14474" y="3271"/>
                  </a:lnTo>
                  <a:cubicBezTo>
                    <a:pt x="14474" y="2654"/>
                    <a:pt x="13980" y="2191"/>
                    <a:pt x="13394" y="2160"/>
                  </a:cubicBezTo>
                  <a:lnTo>
                    <a:pt x="13394" y="1296"/>
                  </a:lnTo>
                  <a:cubicBezTo>
                    <a:pt x="13394" y="586"/>
                    <a:pt x="12808" y="0"/>
                    <a:pt x="12098" y="0"/>
                  </a:cubicBezTo>
                  <a:lnTo>
                    <a:pt x="8734" y="0"/>
                  </a:lnTo>
                  <a:cubicBezTo>
                    <a:pt x="8024" y="0"/>
                    <a:pt x="7438" y="586"/>
                    <a:pt x="7438" y="1296"/>
                  </a:cubicBezTo>
                  <a:lnTo>
                    <a:pt x="7438" y="2160"/>
                  </a:lnTo>
                  <a:lnTo>
                    <a:pt x="7067" y="2160"/>
                  </a:lnTo>
                  <a:lnTo>
                    <a:pt x="7067" y="1296"/>
                  </a:lnTo>
                  <a:cubicBezTo>
                    <a:pt x="7067" y="586"/>
                    <a:pt x="6450" y="0"/>
                    <a:pt x="574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6" name="Google Shape;12686;p23"/>
            <p:cNvSpPr/>
            <p:nvPr/>
          </p:nvSpPr>
          <p:spPr>
            <a:xfrm>
              <a:off x="1054750" y="1995075"/>
              <a:ext cx="54275" cy="54450"/>
            </a:xfrm>
            <a:custGeom>
              <a:avLst/>
              <a:gdLst/>
              <a:ahLst/>
              <a:cxnLst/>
              <a:rect l="l" t="t" r="r" b="b"/>
              <a:pathLst>
                <a:path w="2171" h="2178" extrusionOk="0">
                  <a:moveTo>
                    <a:pt x="1101" y="703"/>
                  </a:moveTo>
                  <a:lnTo>
                    <a:pt x="1317" y="1227"/>
                  </a:lnTo>
                  <a:lnTo>
                    <a:pt x="854" y="1227"/>
                  </a:lnTo>
                  <a:lnTo>
                    <a:pt x="1101" y="703"/>
                  </a:lnTo>
                  <a:close/>
                  <a:moveTo>
                    <a:pt x="1085" y="1"/>
                  </a:moveTo>
                  <a:cubicBezTo>
                    <a:pt x="1008" y="1"/>
                    <a:pt x="931" y="39"/>
                    <a:pt x="885" y="116"/>
                  </a:cubicBezTo>
                  <a:lnTo>
                    <a:pt x="82" y="1875"/>
                  </a:lnTo>
                  <a:cubicBezTo>
                    <a:pt x="0" y="2040"/>
                    <a:pt x="137" y="2177"/>
                    <a:pt x="274" y="2177"/>
                  </a:cubicBezTo>
                  <a:cubicBezTo>
                    <a:pt x="343" y="2177"/>
                    <a:pt x="412" y="2143"/>
                    <a:pt x="453" y="2061"/>
                  </a:cubicBezTo>
                  <a:lnTo>
                    <a:pt x="638" y="1659"/>
                  </a:lnTo>
                  <a:lnTo>
                    <a:pt x="1533" y="1659"/>
                  </a:lnTo>
                  <a:lnTo>
                    <a:pt x="1718" y="2061"/>
                  </a:lnTo>
                  <a:cubicBezTo>
                    <a:pt x="1749" y="2143"/>
                    <a:pt x="1814" y="2177"/>
                    <a:pt x="1883" y="2177"/>
                  </a:cubicBezTo>
                  <a:cubicBezTo>
                    <a:pt x="2020" y="2177"/>
                    <a:pt x="2171" y="2040"/>
                    <a:pt x="2088" y="1875"/>
                  </a:cubicBezTo>
                  <a:lnTo>
                    <a:pt x="1286" y="116"/>
                  </a:lnTo>
                  <a:cubicBezTo>
                    <a:pt x="1240" y="39"/>
                    <a:pt x="1162" y="1"/>
                    <a:pt x="108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7" name="Google Shape;12687;p23"/>
            <p:cNvSpPr/>
            <p:nvPr/>
          </p:nvSpPr>
          <p:spPr>
            <a:xfrm>
              <a:off x="1221125" y="1993225"/>
              <a:ext cx="39375" cy="56475"/>
            </a:xfrm>
            <a:custGeom>
              <a:avLst/>
              <a:gdLst/>
              <a:ahLst/>
              <a:cxnLst/>
              <a:rect l="l" t="t" r="r" b="b"/>
              <a:pathLst>
                <a:path w="1575" h="2259" extrusionOk="0">
                  <a:moveTo>
                    <a:pt x="803" y="406"/>
                  </a:moveTo>
                  <a:cubicBezTo>
                    <a:pt x="988" y="406"/>
                    <a:pt x="988" y="715"/>
                    <a:pt x="803" y="715"/>
                  </a:cubicBezTo>
                  <a:lnTo>
                    <a:pt x="402" y="715"/>
                  </a:lnTo>
                  <a:lnTo>
                    <a:pt x="402" y="406"/>
                  </a:lnTo>
                  <a:close/>
                  <a:moveTo>
                    <a:pt x="803" y="1116"/>
                  </a:moveTo>
                  <a:cubicBezTo>
                    <a:pt x="988" y="1147"/>
                    <a:pt x="1143" y="1209"/>
                    <a:pt x="1174" y="1425"/>
                  </a:cubicBezTo>
                  <a:cubicBezTo>
                    <a:pt x="1205" y="1641"/>
                    <a:pt x="1019" y="1795"/>
                    <a:pt x="834" y="1826"/>
                  </a:cubicBezTo>
                  <a:lnTo>
                    <a:pt x="402" y="1826"/>
                  </a:lnTo>
                  <a:lnTo>
                    <a:pt x="402" y="1116"/>
                  </a:lnTo>
                  <a:close/>
                  <a:moveTo>
                    <a:pt x="178" y="0"/>
                  </a:moveTo>
                  <a:cubicBezTo>
                    <a:pt x="75" y="0"/>
                    <a:pt x="1" y="108"/>
                    <a:pt x="1" y="190"/>
                  </a:cubicBezTo>
                  <a:lnTo>
                    <a:pt x="1" y="2042"/>
                  </a:lnTo>
                  <a:cubicBezTo>
                    <a:pt x="1" y="2165"/>
                    <a:pt x="93" y="2258"/>
                    <a:pt x="217" y="2258"/>
                  </a:cubicBezTo>
                  <a:lnTo>
                    <a:pt x="803" y="2258"/>
                  </a:lnTo>
                  <a:cubicBezTo>
                    <a:pt x="1235" y="2258"/>
                    <a:pt x="1575" y="1888"/>
                    <a:pt x="1575" y="1486"/>
                  </a:cubicBezTo>
                  <a:cubicBezTo>
                    <a:pt x="1575" y="1209"/>
                    <a:pt x="1451" y="993"/>
                    <a:pt x="1266" y="838"/>
                  </a:cubicBezTo>
                  <a:cubicBezTo>
                    <a:pt x="1328" y="746"/>
                    <a:pt x="1359" y="653"/>
                    <a:pt x="1359" y="561"/>
                  </a:cubicBezTo>
                  <a:cubicBezTo>
                    <a:pt x="1359" y="252"/>
                    <a:pt x="1112" y="5"/>
                    <a:pt x="803" y="5"/>
                  </a:cubicBezTo>
                  <a:lnTo>
                    <a:pt x="217" y="5"/>
                  </a:lnTo>
                  <a:cubicBezTo>
                    <a:pt x="204" y="2"/>
                    <a:pt x="191" y="0"/>
                    <a:pt x="1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8" name="Google Shape;12688;p23"/>
            <p:cNvSpPr/>
            <p:nvPr/>
          </p:nvSpPr>
          <p:spPr>
            <a:xfrm>
              <a:off x="1031325" y="19262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89" name="Google Shape;12689;p23"/>
            <p:cNvSpPr/>
            <p:nvPr/>
          </p:nvSpPr>
          <p:spPr>
            <a:xfrm>
              <a:off x="1049850" y="1926225"/>
              <a:ext cx="13925" cy="10825"/>
            </a:xfrm>
            <a:custGeom>
              <a:avLst/>
              <a:gdLst/>
              <a:ahLst/>
              <a:cxnLst/>
              <a:rect l="l" t="t" r="r" b="b"/>
              <a:pathLst>
                <a:path w="557" h="433" extrusionOk="0">
                  <a:moveTo>
                    <a:pt x="278" y="0"/>
                  </a:moveTo>
                  <a:cubicBezTo>
                    <a:pt x="1" y="0"/>
                    <a:pt x="1"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90" name="Google Shape;12690;p23"/>
            <p:cNvSpPr/>
            <p:nvPr/>
          </p:nvSpPr>
          <p:spPr>
            <a:xfrm>
              <a:off x="1067600" y="19262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91" name="Google Shape;12691;p23"/>
            <p:cNvSpPr/>
            <p:nvPr/>
          </p:nvSpPr>
          <p:spPr>
            <a:xfrm>
              <a:off x="1190275" y="1926225"/>
              <a:ext cx="14675" cy="10825"/>
            </a:xfrm>
            <a:custGeom>
              <a:avLst/>
              <a:gdLst/>
              <a:ahLst/>
              <a:cxnLst/>
              <a:rect l="l" t="t" r="r" b="b"/>
              <a:pathLst>
                <a:path w="587" h="433" extrusionOk="0">
                  <a:moveTo>
                    <a:pt x="278" y="0"/>
                  </a:moveTo>
                  <a:cubicBezTo>
                    <a:pt x="0" y="0"/>
                    <a:pt x="0" y="432"/>
                    <a:pt x="278" y="432"/>
                  </a:cubicBezTo>
                  <a:cubicBezTo>
                    <a:pt x="587" y="432"/>
                    <a:pt x="587"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92" name="Google Shape;12692;p23"/>
            <p:cNvSpPr/>
            <p:nvPr/>
          </p:nvSpPr>
          <p:spPr>
            <a:xfrm>
              <a:off x="1208800" y="192622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93" name="Google Shape;12693;p23"/>
            <p:cNvSpPr/>
            <p:nvPr/>
          </p:nvSpPr>
          <p:spPr>
            <a:xfrm>
              <a:off x="1226525" y="1926225"/>
              <a:ext cx="13925" cy="10825"/>
            </a:xfrm>
            <a:custGeom>
              <a:avLst/>
              <a:gdLst/>
              <a:ahLst/>
              <a:cxnLst/>
              <a:rect l="l" t="t" r="r" b="b"/>
              <a:pathLst>
                <a:path w="557" h="433" extrusionOk="0">
                  <a:moveTo>
                    <a:pt x="279" y="0"/>
                  </a:moveTo>
                  <a:cubicBezTo>
                    <a:pt x="1" y="0"/>
                    <a:pt x="1" y="432"/>
                    <a:pt x="279" y="432"/>
                  </a:cubicBezTo>
                  <a:cubicBezTo>
                    <a:pt x="556" y="432"/>
                    <a:pt x="556" y="0"/>
                    <a:pt x="27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694" name="Google Shape;12694;p23"/>
          <p:cNvGrpSpPr/>
          <p:nvPr/>
        </p:nvGrpSpPr>
        <p:grpSpPr>
          <a:xfrm>
            <a:off x="8354342" y="5300915"/>
            <a:ext cx="489700" cy="483000"/>
            <a:chOff x="7726050" y="4141325"/>
            <a:chExt cx="367275" cy="362250"/>
          </a:xfrm>
        </p:grpSpPr>
        <p:sp>
          <p:nvSpPr>
            <p:cNvPr id="12695" name="Google Shape;12695;p23"/>
            <p:cNvSpPr/>
            <p:nvPr/>
          </p:nvSpPr>
          <p:spPr>
            <a:xfrm>
              <a:off x="7793175" y="4357550"/>
              <a:ext cx="60200" cy="109000"/>
            </a:xfrm>
            <a:custGeom>
              <a:avLst/>
              <a:gdLst/>
              <a:ahLst/>
              <a:cxnLst/>
              <a:rect l="l" t="t" r="r" b="b"/>
              <a:pathLst>
                <a:path w="2408" h="4360" extrusionOk="0">
                  <a:moveTo>
                    <a:pt x="1219" y="0"/>
                  </a:moveTo>
                  <a:cubicBezTo>
                    <a:pt x="1119" y="0"/>
                    <a:pt x="1019" y="70"/>
                    <a:pt x="1019" y="209"/>
                  </a:cubicBezTo>
                  <a:lnTo>
                    <a:pt x="1019" y="610"/>
                  </a:lnTo>
                  <a:cubicBezTo>
                    <a:pt x="957" y="610"/>
                    <a:pt x="895" y="641"/>
                    <a:pt x="864" y="641"/>
                  </a:cubicBezTo>
                  <a:cubicBezTo>
                    <a:pt x="0" y="888"/>
                    <a:pt x="124" y="2153"/>
                    <a:pt x="1019" y="2246"/>
                  </a:cubicBezTo>
                  <a:cubicBezTo>
                    <a:pt x="1235" y="2246"/>
                    <a:pt x="1451" y="2307"/>
                    <a:pt x="1636" y="2431"/>
                  </a:cubicBezTo>
                  <a:cubicBezTo>
                    <a:pt x="1821" y="2585"/>
                    <a:pt x="1852" y="2832"/>
                    <a:pt x="1759" y="3048"/>
                  </a:cubicBezTo>
                  <a:cubicBezTo>
                    <a:pt x="1632" y="3226"/>
                    <a:pt x="1441" y="3342"/>
                    <a:pt x="1240" y="3342"/>
                  </a:cubicBezTo>
                  <a:cubicBezTo>
                    <a:pt x="1197" y="3342"/>
                    <a:pt x="1154" y="3337"/>
                    <a:pt x="1111" y="3326"/>
                  </a:cubicBezTo>
                  <a:lnTo>
                    <a:pt x="1080" y="3357"/>
                  </a:lnTo>
                  <a:cubicBezTo>
                    <a:pt x="803" y="3295"/>
                    <a:pt x="587" y="3079"/>
                    <a:pt x="525" y="2801"/>
                  </a:cubicBezTo>
                  <a:cubicBezTo>
                    <a:pt x="525" y="2662"/>
                    <a:pt x="417" y="2593"/>
                    <a:pt x="313" y="2593"/>
                  </a:cubicBezTo>
                  <a:cubicBezTo>
                    <a:pt x="209" y="2593"/>
                    <a:pt x="108" y="2662"/>
                    <a:pt x="124" y="2801"/>
                  </a:cubicBezTo>
                  <a:cubicBezTo>
                    <a:pt x="124" y="3295"/>
                    <a:pt x="494" y="3696"/>
                    <a:pt x="988" y="3758"/>
                  </a:cubicBezTo>
                  <a:lnTo>
                    <a:pt x="988" y="4128"/>
                  </a:lnTo>
                  <a:cubicBezTo>
                    <a:pt x="988" y="4282"/>
                    <a:pt x="1096" y="4360"/>
                    <a:pt x="1204" y="4360"/>
                  </a:cubicBezTo>
                  <a:cubicBezTo>
                    <a:pt x="1312" y="4360"/>
                    <a:pt x="1420" y="4282"/>
                    <a:pt x="1420" y="4128"/>
                  </a:cubicBezTo>
                  <a:lnTo>
                    <a:pt x="1420" y="3758"/>
                  </a:lnTo>
                  <a:cubicBezTo>
                    <a:pt x="1667" y="3696"/>
                    <a:pt x="1914" y="3542"/>
                    <a:pt x="2068" y="3326"/>
                  </a:cubicBezTo>
                  <a:cubicBezTo>
                    <a:pt x="2408" y="2801"/>
                    <a:pt x="2130" y="2122"/>
                    <a:pt x="1574" y="1937"/>
                  </a:cubicBezTo>
                  <a:cubicBezTo>
                    <a:pt x="1358" y="1875"/>
                    <a:pt x="1111" y="1875"/>
                    <a:pt x="895" y="1814"/>
                  </a:cubicBezTo>
                  <a:cubicBezTo>
                    <a:pt x="741" y="1721"/>
                    <a:pt x="648" y="1505"/>
                    <a:pt x="710" y="1320"/>
                  </a:cubicBezTo>
                  <a:cubicBezTo>
                    <a:pt x="781" y="1120"/>
                    <a:pt x="958" y="1033"/>
                    <a:pt x="1143" y="1033"/>
                  </a:cubicBezTo>
                  <a:cubicBezTo>
                    <a:pt x="1358" y="1033"/>
                    <a:pt x="1584" y="1151"/>
                    <a:pt x="1667" y="1351"/>
                  </a:cubicBezTo>
                  <a:cubicBezTo>
                    <a:pt x="1705" y="1428"/>
                    <a:pt x="1768" y="1460"/>
                    <a:pt x="1833" y="1460"/>
                  </a:cubicBezTo>
                  <a:cubicBezTo>
                    <a:pt x="1976" y="1460"/>
                    <a:pt x="2132" y="1304"/>
                    <a:pt x="2068" y="1135"/>
                  </a:cubicBezTo>
                  <a:cubicBezTo>
                    <a:pt x="1945" y="919"/>
                    <a:pt x="1759" y="764"/>
                    <a:pt x="1543" y="672"/>
                  </a:cubicBezTo>
                  <a:lnTo>
                    <a:pt x="1420" y="641"/>
                  </a:lnTo>
                  <a:lnTo>
                    <a:pt x="1420" y="209"/>
                  </a:lnTo>
                  <a:cubicBezTo>
                    <a:pt x="1420" y="70"/>
                    <a:pt x="1320" y="0"/>
                    <a:pt x="121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696" name="Google Shape;12696;p23"/>
            <p:cNvSpPr/>
            <p:nvPr/>
          </p:nvSpPr>
          <p:spPr>
            <a:xfrm>
              <a:off x="7726050" y="4141325"/>
              <a:ext cx="367275" cy="362250"/>
            </a:xfrm>
            <a:custGeom>
              <a:avLst/>
              <a:gdLst/>
              <a:ahLst/>
              <a:cxnLst/>
              <a:rect l="l" t="t" r="r" b="b"/>
              <a:pathLst>
                <a:path w="14691" h="14490" extrusionOk="0">
                  <a:moveTo>
                    <a:pt x="10185" y="2438"/>
                  </a:moveTo>
                  <a:lnTo>
                    <a:pt x="10185" y="6481"/>
                  </a:lnTo>
                  <a:cubicBezTo>
                    <a:pt x="10185" y="6512"/>
                    <a:pt x="10216" y="6543"/>
                    <a:pt x="10216" y="6574"/>
                  </a:cubicBezTo>
                  <a:lnTo>
                    <a:pt x="6574" y="6574"/>
                  </a:lnTo>
                  <a:lnTo>
                    <a:pt x="6574" y="6296"/>
                  </a:lnTo>
                  <a:cubicBezTo>
                    <a:pt x="6574" y="4259"/>
                    <a:pt x="8148" y="2562"/>
                    <a:pt x="10185" y="2438"/>
                  </a:cubicBezTo>
                  <a:close/>
                  <a:moveTo>
                    <a:pt x="9660" y="432"/>
                  </a:moveTo>
                  <a:cubicBezTo>
                    <a:pt x="9938" y="432"/>
                    <a:pt x="10185" y="648"/>
                    <a:pt x="10185" y="957"/>
                  </a:cubicBezTo>
                  <a:lnTo>
                    <a:pt x="10185" y="2037"/>
                  </a:lnTo>
                  <a:cubicBezTo>
                    <a:pt x="7932" y="2130"/>
                    <a:pt x="6142" y="4012"/>
                    <a:pt x="6142" y="6296"/>
                  </a:cubicBezTo>
                  <a:lnTo>
                    <a:pt x="6142" y="7994"/>
                  </a:lnTo>
                  <a:cubicBezTo>
                    <a:pt x="5555" y="7500"/>
                    <a:pt x="4846" y="7222"/>
                    <a:pt x="4105" y="7191"/>
                  </a:cubicBezTo>
                  <a:lnTo>
                    <a:pt x="4105" y="5401"/>
                  </a:lnTo>
                  <a:cubicBezTo>
                    <a:pt x="4105" y="4877"/>
                    <a:pt x="3673" y="4444"/>
                    <a:pt x="3148" y="4444"/>
                  </a:cubicBezTo>
                  <a:lnTo>
                    <a:pt x="1235" y="4444"/>
                  </a:lnTo>
                  <a:cubicBezTo>
                    <a:pt x="587" y="4383"/>
                    <a:pt x="587" y="3457"/>
                    <a:pt x="1235" y="3395"/>
                  </a:cubicBezTo>
                  <a:lnTo>
                    <a:pt x="5123" y="3395"/>
                  </a:lnTo>
                  <a:cubicBezTo>
                    <a:pt x="6358" y="3395"/>
                    <a:pt x="6358" y="1482"/>
                    <a:pt x="5123" y="1482"/>
                  </a:cubicBezTo>
                  <a:lnTo>
                    <a:pt x="2562" y="1482"/>
                  </a:lnTo>
                  <a:cubicBezTo>
                    <a:pt x="1914" y="1420"/>
                    <a:pt x="1914" y="463"/>
                    <a:pt x="2562" y="432"/>
                  </a:cubicBezTo>
                  <a:close/>
                  <a:moveTo>
                    <a:pt x="14228" y="7006"/>
                  </a:moveTo>
                  <a:lnTo>
                    <a:pt x="14228" y="10154"/>
                  </a:lnTo>
                  <a:cubicBezTo>
                    <a:pt x="14228" y="12283"/>
                    <a:pt x="12499" y="14012"/>
                    <a:pt x="10370" y="14012"/>
                  </a:cubicBezTo>
                  <a:lnTo>
                    <a:pt x="10401" y="13981"/>
                  </a:lnTo>
                  <a:cubicBezTo>
                    <a:pt x="9105" y="13981"/>
                    <a:pt x="7932" y="13333"/>
                    <a:pt x="7222" y="12253"/>
                  </a:cubicBezTo>
                  <a:cubicBezTo>
                    <a:pt x="7777" y="10956"/>
                    <a:pt x="7500" y="9444"/>
                    <a:pt x="6574" y="8364"/>
                  </a:cubicBezTo>
                  <a:cubicBezTo>
                    <a:pt x="6574" y="8364"/>
                    <a:pt x="6574" y="8333"/>
                    <a:pt x="6574" y="8302"/>
                  </a:cubicBezTo>
                  <a:lnTo>
                    <a:pt x="6574" y="7006"/>
                  </a:lnTo>
                  <a:close/>
                  <a:moveTo>
                    <a:pt x="2562" y="0"/>
                  </a:moveTo>
                  <a:cubicBezTo>
                    <a:pt x="1358" y="0"/>
                    <a:pt x="1358" y="1883"/>
                    <a:pt x="2562" y="1883"/>
                  </a:cubicBezTo>
                  <a:lnTo>
                    <a:pt x="5123" y="1883"/>
                  </a:lnTo>
                  <a:cubicBezTo>
                    <a:pt x="5771" y="1945"/>
                    <a:pt x="5771" y="2901"/>
                    <a:pt x="5123" y="2963"/>
                  </a:cubicBezTo>
                  <a:lnTo>
                    <a:pt x="1235" y="2963"/>
                  </a:lnTo>
                  <a:cubicBezTo>
                    <a:pt x="0" y="2963"/>
                    <a:pt x="0" y="4877"/>
                    <a:pt x="1235" y="4877"/>
                  </a:cubicBezTo>
                  <a:lnTo>
                    <a:pt x="3148" y="4877"/>
                  </a:lnTo>
                  <a:cubicBezTo>
                    <a:pt x="3457" y="4877"/>
                    <a:pt x="3704" y="5123"/>
                    <a:pt x="3704" y="5401"/>
                  </a:cubicBezTo>
                  <a:lnTo>
                    <a:pt x="3704" y="7191"/>
                  </a:lnTo>
                  <a:cubicBezTo>
                    <a:pt x="1759" y="7284"/>
                    <a:pt x="216" y="8889"/>
                    <a:pt x="216" y="10833"/>
                  </a:cubicBezTo>
                  <a:cubicBezTo>
                    <a:pt x="216" y="11265"/>
                    <a:pt x="278" y="11697"/>
                    <a:pt x="432" y="12098"/>
                  </a:cubicBezTo>
                  <a:cubicBezTo>
                    <a:pt x="474" y="12161"/>
                    <a:pt x="538" y="12189"/>
                    <a:pt x="602" y="12189"/>
                  </a:cubicBezTo>
                  <a:cubicBezTo>
                    <a:pt x="727" y="12189"/>
                    <a:pt x="854" y="12086"/>
                    <a:pt x="834" y="11944"/>
                  </a:cubicBezTo>
                  <a:cubicBezTo>
                    <a:pt x="247" y="10370"/>
                    <a:pt x="957" y="8611"/>
                    <a:pt x="2500" y="7901"/>
                  </a:cubicBezTo>
                  <a:cubicBezTo>
                    <a:pt x="2935" y="7697"/>
                    <a:pt x="3393" y="7600"/>
                    <a:pt x="3844" y="7600"/>
                  </a:cubicBezTo>
                  <a:cubicBezTo>
                    <a:pt x="4963" y="7600"/>
                    <a:pt x="6042" y="8195"/>
                    <a:pt x="6636" y="9228"/>
                  </a:cubicBezTo>
                  <a:cubicBezTo>
                    <a:pt x="7469" y="10679"/>
                    <a:pt x="7068" y="12530"/>
                    <a:pt x="5679" y="13487"/>
                  </a:cubicBezTo>
                  <a:cubicBezTo>
                    <a:pt x="5121" y="13871"/>
                    <a:pt x="4484" y="14056"/>
                    <a:pt x="3853" y="14056"/>
                  </a:cubicBezTo>
                  <a:cubicBezTo>
                    <a:pt x="2912" y="14056"/>
                    <a:pt x="1986" y="13645"/>
                    <a:pt x="1358" y="12870"/>
                  </a:cubicBezTo>
                  <a:cubicBezTo>
                    <a:pt x="1312" y="12824"/>
                    <a:pt x="1261" y="12805"/>
                    <a:pt x="1212" y="12805"/>
                  </a:cubicBezTo>
                  <a:cubicBezTo>
                    <a:pt x="1060" y="12805"/>
                    <a:pt x="926" y="12985"/>
                    <a:pt x="1019" y="13148"/>
                  </a:cubicBezTo>
                  <a:cubicBezTo>
                    <a:pt x="1753" y="14051"/>
                    <a:pt x="2797" y="14490"/>
                    <a:pt x="3838" y="14490"/>
                  </a:cubicBezTo>
                  <a:cubicBezTo>
                    <a:pt x="5073" y="14490"/>
                    <a:pt x="6303" y="13873"/>
                    <a:pt x="7006" y="12685"/>
                  </a:cubicBezTo>
                  <a:cubicBezTo>
                    <a:pt x="7891" y="13883"/>
                    <a:pt x="9146" y="14419"/>
                    <a:pt x="10386" y="14419"/>
                  </a:cubicBezTo>
                  <a:cubicBezTo>
                    <a:pt x="12562" y="14419"/>
                    <a:pt x="14691" y="12769"/>
                    <a:pt x="14691" y="10154"/>
                  </a:cubicBezTo>
                  <a:lnTo>
                    <a:pt x="14691" y="6296"/>
                  </a:lnTo>
                  <a:cubicBezTo>
                    <a:pt x="14660" y="5123"/>
                    <a:pt x="14166" y="3982"/>
                    <a:pt x="13333" y="3179"/>
                  </a:cubicBezTo>
                  <a:cubicBezTo>
                    <a:pt x="13283" y="3130"/>
                    <a:pt x="13231" y="3110"/>
                    <a:pt x="13182" y="3110"/>
                  </a:cubicBezTo>
                  <a:cubicBezTo>
                    <a:pt x="13016" y="3110"/>
                    <a:pt x="12888" y="3345"/>
                    <a:pt x="13055" y="3488"/>
                  </a:cubicBezTo>
                  <a:lnTo>
                    <a:pt x="13024" y="3488"/>
                  </a:lnTo>
                  <a:cubicBezTo>
                    <a:pt x="13796" y="4198"/>
                    <a:pt x="14258" y="5216"/>
                    <a:pt x="14258" y="6296"/>
                  </a:cubicBezTo>
                  <a:lnTo>
                    <a:pt x="14258" y="6605"/>
                  </a:lnTo>
                  <a:lnTo>
                    <a:pt x="10586" y="6605"/>
                  </a:lnTo>
                  <a:cubicBezTo>
                    <a:pt x="10617" y="6574"/>
                    <a:pt x="10617" y="6543"/>
                    <a:pt x="10617" y="6512"/>
                  </a:cubicBezTo>
                  <a:lnTo>
                    <a:pt x="10617" y="2438"/>
                  </a:lnTo>
                  <a:cubicBezTo>
                    <a:pt x="11141" y="2469"/>
                    <a:pt x="11666" y="2624"/>
                    <a:pt x="12160" y="2871"/>
                  </a:cubicBezTo>
                  <a:cubicBezTo>
                    <a:pt x="12192" y="2887"/>
                    <a:pt x="12224" y="2894"/>
                    <a:pt x="12254" y="2894"/>
                  </a:cubicBezTo>
                  <a:cubicBezTo>
                    <a:pt x="12455" y="2894"/>
                    <a:pt x="12586" y="2577"/>
                    <a:pt x="12345" y="2469"/>
                  </a:cubicBezTo>
                  <a:cubicBezTo>
                    <a:pt x="11820" y="2192"/>
                    <a:pt x="11234" y="2037"/>
                    <a:pt x="10617" y="2006"/>
                  </a:cubicBezTo>
                  <a:lnTo>
                    <a:pt x="10617" y="926"/>
                  </a:lnTo>
                  <a:cubicBezTo>
                    <a:pt x="10617" y="402"/>
                    <a:pt x="10216" y="0"/>
                    <a:pt x="966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2697" name="Google Shape;12697;p23"/>
          <p:cNvSpPr/>
          <p:nvPr/>
        </p:nvSpPr>
        <p:spPr>
          <a:xfrm>
            <a:off x="5298384" y="3102000"/>
            <a:ext cx="487667" cy="483833"/>
          </a:xfrm>
          <a:custGeom>
            <a:avLst/>
            <a:gdLst/>
            <a:ahLst/>
            <a:cxnLst/>
            <a:rect l="l" t="t" r="r" b="b"/>
            <a:pathLst>
              <a:path w="14630" h="14515" extrusionOk="0">
                <a:moveTo>
                  <a:pt x="10803" y="5062"/>
                </a:moveTo>
                <a:lnTo>
                  <a:pt x="10586" y="6204"/>
                </a:lnTo>
                <a:lnTo>
                  <a:pt x="9506" y="6204"/>
                </a:lnTo>
                <a:cubicBezTo>
                  <a:pt x="9198" y="6204"/>
                  <a:pt x="9198" y="6605"/>
                  <a:pt x="9506" y="6605"/>
                </a:cubicBezTo>
                <a:lnTo>
                  <a:pt x="10525" y="6605"/>
                </a:lnTo>
                <a:lnTo>
                  <a:pt x="10309" y="7747"/>
                </a:lnTo>
                <a:lnTo>
                  <a:pt x="1297" y="7747"/>
                </a:lnTo>
                <a:lnTo>
                  <a:pt x="1050" y="6605"/>
                </a:lnTo>
                <a:lnTo>
                  <a:pt x="8241" y="6605"/>
                </a:lnTo>
                <a:cubicBezTo>
                  <a:pt x="8519" y="6605"/>
                  <a:pt x="8519" y="6204"/>
                  <a:pt x="8241" y="6204"/>
                </a:cubicBezTo>
                <a:lnTo>
                  <a:pt x="988" y="6204"/>
                </a:lnTo>
                <a:lnTo>
                  <a:pt x="742" y="5062"/>
                </a:lnTo>
                <a:close/>
                <a:moveTo>
                  <a:pt x="10216" y="8179"/>
                </a:moveTo>
                <a:lnTo>
                  <a:pt x="10000" y="9352"/>
                </a:lnTo>
                <a:lnTo>
                  <a:pt x="2099" y="9352"/>
                </a:lnTo>
                <a:cubicBezTo>
                  <a:pt x="1822" y="9352"/>
                  <a:pt x="1575" y="9166"/>
                  <a:pt x="1544" y="8889"/>
                </a:cubicBezTo>
                <a:lnTo>
                  <a:pt x="1390" y="8179"/>
                </a:lnTo>
                <a:close/>
                <a:moveTo>
                  <a:pt x="8111" y="12228"/>
                </a:moveTo>
                <a:cubicBezTo>
                  <a:pt x="8588" y="12228"/>
                  <a:pt x="9043" y="12602"/>
                  <a:pt x="9043" y="13148"/>
                </a:cubicBezTo>
                <a:cubicBezTo>
                  <a:pt x="9043" y="13672"/>
                  <a:pt x="8642" y="14073"/>
                  <a:pt x="8118" y="14073"/>
                </a:cubicBezTo>
                <a:cubicBezTo>
                  <a:pt x="7315" y="14073"/>
                  <a:pt x="6883" y="13086"/>
                  <a:pt x="7469" y="12499"/>
                </a:cubicBezTo>
                <a:cubicBezTo>
                  <a:pt x="7657" y="12311"/>
                  <a:pt x="7887" y="12228"/>
                  <a:pt x="8111" y="12228"/>
                </a:cubicBezTo>
                <a:close/>
                <a:moveTo>
                  <a:pt x="14352" y="0"/>
                </a:moveTo>
                <a:lnTo>
                  <a:pt x="14352" y="31"/>
                </a:lnTo>
                <a:lnTo>
                  <a:pt x="13549" y="31"/>
                </a:lnTo>
                <a:cubicBezTo>
                  <a:pt x="13529" y="31"/>
                  <a:pt x="13509" y="30"/>
                  <a:pt x="13488" y="30"/>
                </a:cubicBezTo>
                <a:cubicBezTo>
                  <a:pt x="12466" y="30"/>
                  <a:pt x="11601" y="792"/>
                  <a:pt x="11420" y="1790"/>
                </a:cubicBezTo>
                <a:lnTo>
                  <a:pt x="11204" y="2994"/>
                </a:lnTo>
                <a:lnTo>
                  <a:pt x="3149" y="2994"/>
                </a:lnTo>
                <a:cubicBezTo>
                  <a:pt x="2871" y="2994"/>
                  <a:pt x="2871" y="3426"/>
                  <a:pt x="3149" y="3426"/>
                </a:cubicBezTo>
                <a:lnTo>
                  <a:pt x="11111" y="3426"/>
                </a:lnTo>
                <a:lnTo>
                  <a:pt x="10864" y="4630"/>
                </a:lnTo>
                <a:lnTo>
                  <a:pt x="649" y="4630"/>
                </a:lnTo>
                <a:lnTo>
                  <a:pt x="556" y="4105"/>
                </a:lnTo>
                <a:cubicBezTo>
                  <a:pt x="526" y="3920"/>
                  <a:pt x="556" y="3766"/>
                  <a:pt x="680" y="3611"/>
                </a:cubicBezTo>
                <a:cubicBezTo>
                  <a:pt x="760" y="3504"/>
                  <a:pt x="887" y="3420"/>
                  <a:pt x="1041" y="3420"/>
                </a:cubicBezTo>
                <a:cubicBezTo>
                  <a:pt x="1064" y="3420"/>
                  <a:pt x="1088" y="3422"/>
                  <a:pt x="1112" y="3426"/>
                </a:cubicBezTo>
                <a:lnTo>
                  <a:pt x="2007" y="3426"/>
                </a:lnTo>
                <a:cubicBezTo>
                  <a:pt x="2285" y="3395"/>
                  <a:pt x="2285" y="2994"/>
                  <a:pt x="2007" y="2994"/>
                </a:cubicBezTo>
                <a:lnTo>
                  <a:pt x="1112" y="2994"/>
                </a:lnTo>
                <a:cubicBezTo>
                  <a:pt x="495" y="2994"/>
                  <a:pt x="1" y="3550"/>
                  <a:pt x="124" y="4198"/>
                </a:cubicBezTo>
                <a:lnTo>
                  <a:pt x="1112" y="8981"/>
                </a:lnTo>
                <a:cubicBezTo>
                  <a:pt x="1204" y="9444"/>
                  <a:pt x="1637" y="9784"/>
                  <a:pt x="2099" y="9784"/>
                </a:cubicBezTo>
                <a:lnTo>
                  <a:pt x="9938" y="9784"/>
                </a:lnTo>
                <a:lnTo>
                  <a:pt x="9815" y="10401"/>
                </a:lnTo>
                <a:cubicBezTo>
                  <a:pt x="9661" y="11234"/>
                  <a:pt x="8951" y="11820"/>
                  <a:pt x="8118" y="11820"/>
                </a:cubicBezTo>
                <a:lnTo>
                  <a:pt x="2099" y="11820"/>
                </a:lnTo>
                <a:cubicBezTo>
                  <a:pt x="1822" y="11820"/>
                  <a:pt x="1822" y="12222"/>
                  <a:pt x="2099" y="12222"/>
                </a:cubicBezTo>
                <a:lnTo>
                  <a:pt x="2346" y="12222"/>
                </a:lnTo>
                <a:cubicBezTo>
                  <a:pt x="1432" y="13209"/>
                  <a:pt x="2300" y="14515"/>
                  <a:pt x="3327" y="14515"/>
                </a:cubicBezTo>
                <a:cubicBezTo>
                  <a:pt x="3617" y="14515"/>
                  <a:pt x="3920" y="14411"/>
                  <a:pt x="4198" y="14166"/>
                </a:cubicBezTo>
                <a:cubicBezTo>
                  <a:pt x="4367" y="14021"/>
                  <a:pt x="4234" y="13800"/>
                  <a:pt x="4064" y="13800"/>
                </a:cubicBezTo>
                <a:cubicBezTo>
                  <a:pt x="4017" y="13800"/>
                  <a:pt x="3967" y="13817"/>
                  <a:pt x="3920" y="13857"/>
                </a:cubicBezTo>
                <a:cubicBezTo>
                  <a:pt x="3738" y="14009"/>
                  <a:pt x="3536" y="14075"/>
                  <a:pt x="3340" y="14075"/>
                </a:cubicBezTo>
                <a:cubicBezTo>
                  <a:pt x="2738" y="14075"/>
                  <a:pt x="2198" y="13452"/>
                  <a:pt x="2501" y="12777"/>
                </a:cubicBezTo>
                <a:cubicBezTo>
                  <a:pt x="2667" y="12405"/>
                  <a:pt x="2994" y="12236"/>
                  <a:pt x="3319" y="12236"/>
                </a:cubicBezTo>
                <a:cubicBezTo>
                  <a:pt x="3776" y="12236"/>
                  <a:pt x="4229" y="12570"/>
                  <a:pt x="4229" y="13148"/>
                </a:cubicBezTo>
                <a:cubicBezTo>
                  <a:pt x="4229" y="13286"/>
                  <a:pt x="4337" y="13356"/>
                  <a:pt x="4445" y="13356"/>
                </a:cubicBezTo>
                <a:cubicBezTo>
                  <a:pt x="4553" y="13356"/>
                  <a:pt x="4661" y="13286"/>
                  <a:pt x="4661" y="13148"/>
                </a:cubicBezTo>
                <a:cubicBezTo>
                  <a:pt x="4661" y="12808"/>
                  <a:pt x="4538" y="12499"/>
                  <a:pt x="4291" y="12222"/>
                </a:cubicBezTo>
                <a:lnTo>
                  <a:pt x="7161" y="12222"/>
                </a:lnTo>
                <a:cubicBezTo>
                  <a:pt x="6914" y="12469"/>
                  <a:pt x="6760" y="12808"/>
                  <a:pt x="6760" y="13148"/>
                </a:cubicBezTo>
                <a:cubicBezTo>
                  <a:pt x="6760" y="13937"/>
                  <a:pt x="7389" y="14503"/>
                  <a:pt x="8089" y="14503"/>
                </a:cubicBezTo>
                <a:cubicBezTo>
                  <a:pt x="8293" y="14503"/>
                  <a:pt x="8502" y="14455"/>
                  <a:pt x="8704" y="14351"/>
                </a:cubicBezTo>
                <a:cubicBezTo>
                  <a:pt x="9599" y="13919"/>
                  <a:pt x="9722" y="12685"/>
                  <a:pt x="8920" y="12067"/>
                </a:cubicBezTo>
                <a:cubicBezTo>
                  <a:pt x="9599" y="11790"/>
                  <a:pt x="10062" y="11203"/>
                  <a:pt x="10216" y="10463"/>
                </a:cubicBezTo>
                <a:lnTo>
                  <a:pt x="11821" y="1852"/>
                </a:lnTo>
                <a:cubicBezTo>
                  <a:pt x="11975" y="1050"/>
                  <a:pt x="12685" y="432"/>
                  <a:pt x="13518" y="432"/>
                </a:cubicBezTo>
                <a:lnTo>
                  <a:pt x="14352" y="432"/>
                </a:lnTo>
                <a:cubicBezTo>
                  <a:pt x="14629" y="432"/>
                  <a:pt x="14629" y="0"/>
                  <a:pt x="1435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698" name="Google Shape;12698;p23"/>
          <p:cNvGrpSpPr/>
          <p:nvPr/>
        </p:nvGrpSpPr>
        <p:grpSpPr>
          <a:xfrm>
            <a:off x="9326301" y="4563805"/>
            <a:ext cx="496900" cy="482167"/>
            <a:chOff x="3994075" y="2464225"/>
            <a:chExt cx="372675" cy="361625"/>
          </a:xfrm>
        </p:grpSpPr>
        <p:sp>
          <p:nvSpPr>
            <p:cNvPr id="12699" name="Google Shape;12699;p23"/>
            <p:cNvSpPr/>
            <p:nvPr/>
          </p:nvSpPr>
          <p:spPr>
            <a:xfrm>
              <a:off x="4058100" y="2612900"/>
              <a:ext cx="157425" cy="134825"/>
            </a:xfrm>
            <a:custGeom>
              <a:avLst/>
              <a:gdLst/>
              <a:ahLst/>
              <a:cxnLst/>
              <a:rect l="l" t="t" r="r" b="b"/>
              <a:pathLst>
                <a:path w="6297" h="5393" extrusionOk="0">
                  <a:moveTo>
                    <a:pt x="3593" y="412"/>
                  </a:moveTo>
                  <a:cubicBezTo>
                    <a:pt x="4753" y="412"/>
                    <a:pt x="5865" y="1309"/>
                    <a:pt x="5865" y="2685"/>
                  </a:cubicBezTo>
                  <a:cubicBezTo>
                    <a:pt x="5865" y="3920"/>
                    <a:pt x="4846" y="4938"/>
                    <a:pt x="3612" y="4938"/>
                  </a:cubicBezTo>
                  <a:cubicBezTo>
                    <a:pt x="1606" y="4938"/>
                    <a:pt x="587" y="2500"/>
                    <a:pt x="2007" y="1080"/>
                  </a:cubicBezTo>
                  <a:cubicBezTo>
                    <a:pt x="2468" y="620"/>
                    <a:pt x="3036" y="412"/>
                    <a:pt x="3593" y="412"/>
                  </a:cubicBezTo>
                  <a:close/>
                  <a:moveTo>
                    <a:pt x="3612" y="0"/>
                  </a:moveTo>
                  <a:cubicBezTo>
                    <a:pt x="1205" y="0"/>
                    <a:pt x="1" y="2901"/>
                    <a:pt x="1698" y="4599"/>
                  </a:cubicBezTo>
                  <a:cubicBezTo>
                    <a:pt x="2247" y="5147"/>
                    <a:pt x="2921" y="5393"/>
                    <a:pt x="3582" y="5393"/>
                  </a:cubicBezTo>
                  <a:cubicBezTo>
                    <a:pt x="4968" y="5393"/>
                    <a:pt x="6297" y="4315"/>
                    <a:pt x="6297" y="2685"/>
                  </a:cubicBezTo>
                  <a:cubicBezTo>
                    <a:pt x="6297" y="1204"/>
                    <a:pt x="5093" y="0"/>
                    <a:pt x="361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0" name="Google Shape;12700;p23"/>
            <p:cNvSpPr/>
            <p:nvPr/>
          </p:nvSpPr>
          <p:spPr>
            <a:xfrm>
              <a:off x="4128325" y="2639125"/>
              <a:ext cx="44000" cy="81025"/>
            </a:xfrm>
            <a:custGeom>
              <a:avLst/>
              <a:gdLst/>
              <a:ahLst/>
              <a:cxnLst/>
              <a:rect l="l" t="t" r="r" b="b"/>
              <a:pathLst>
                <a:path w="1760" h="3241" extrusionOk="0">
                  <a:moveTo>
                    <a:pt x="834" y="0"/>
                  </a:moveTo>
                  <a:cubicBezTo>
                    <a:pt x="710" y="0"/>
                    <a:pt x="618" y="93"/>
                    <a:pt x="618" y="216"/>
                  </a:cubicBezTo>
                  <a:lnTo>
                    <a:pt x="618" y="463"/>
                  </a:lnTo>
                  <a:cubicBezTo>
                    <a:pt x="247" y="556"/>
                    <a:pt x="31" y="957"/>
                    <a:pt x="124" y="1328"/>
                  </a:cubicBezTo>
                  <a:cubicBezTo>
                    <a:pt x="186" y="1513"/>
                    <a:pt x="340" y="1636"/>
                    <a:pt x="525" y="1698"/>
                  </a:cubicBezTo>
                  <a:cubicBezTo>
                    <a:pt x="679" y="1760"/>
                    <a:pt x="834" y="1729"/>
                    <a:pt x="988" y="1790"/>
                  </a:cubicBezTo>
                  <a:cubicBezTo>
                    <a:pt x="1358" y="1945"/>
                    <a:pt x="1173" y="2408"/>
                    <a:pt x="834" y="2408"/>
                  </a:cubicBezTo>
                  <a:cubicBezTo>
                    <a:pt x="679" y="2408"/>
                    <a:pt x="525" y="2346"/>
                    <a:pt x="432" y="2222"/>
                  </a:cubicBezTo>
                  <a:lnTo>
                    <a:pt x="432" y="2161"/>
                  </a:lnTo>
                  <a:cubicBezTo>
                    <a:pt x="432" y="2161"/>
                    <a:pt x="432" y="2130"/>
                    <a:pt x="432" y="2099"/>
                  </a:cubicBezTo>
                  <a:cubicBezTo>
                    <a:pt x="417" y="1976"/>
                    <a:pt x="309" y="1914"/>
                    <a:pt x="205" y="1914"/>
                  </a:cubicBezTo>
                  <a:cubicBezTo>
                    <a:pt x="101" y="1914"/>
                    <a:pt x="0" y="1976"/>
                    <a:pt x="0" y="2099"/>
                  </a:cubicBezTo>
                  <a:cubicBezTo>
                    <a:pt x="31" y="2315"/>
                    <a:pt x="124" y="2531"/>
                    <a:pt x="309" y="2685"/>
                  </a:cubicBezTo>
                  <a:cubicBezTo>
                    <a:pt x="402" y="2747"/>
                    <a:pt x="525" y="2809"/>
                    <a:pt x="618" y="2840"/>
                  </a:cubicBezTo>
                  <a:lnTo>
                    <a:pt x="618" y="3025"/>
                  </a:lnTo>
                  <a:cubicBezTo>
                    <a:pt x="618" y="3148"/>
                    <a:pt x="741" y="3241"/>
                    <a:pt x="834" y="3241"/>
                  </a:cubicBezTo>
                  <a:cubicBezTo>
                    <a:pt x="957" y="3241"/>
                    <a:pt x="1050" y="3148"/>
                    <a:pt x="1050" y="3025"/>
                  </a:cubicBezTo>
                  <a:lnTo>
                    <a:pt x="1050" y="2778"/>
                  </a:lnTo>
                  <a:cubicBezTo>
                    <a:pt x="1204" y="2747"/>
                    <a:pt x="1358" y="2655"/>
                    <a:pt x="1451" y="2531"/>
                  </a:cubicBezTo>
                  <a:cubicBezTo>
                    <a:pt x="1760" y="2192"/>
                    <a:pt x="1667" y="1667"/>
                    <a:pt x="1266" y="1451"/>
                  </a:cubicBezTo>
                  <a:lnTo>
                    <a:pt x="1235" y="1451"/>
                  </a:lnTo>
                  <a:cubicBezTo>
                    <a:pt x="1081" y="1389"/>
                    <a:pt x="926" y="1358"/>
                    <a:pt x="741" y="1328"/>
                  </a:cubicBezTo>
                  <a:cubicBezTo>
                    <a:pt x="618" y="1297"/>
                    <a:pt x="494" y="1235"/>
                    <a:pt x="525" y="1081"/>
                  </a:cubicBezTo>
                  <a:cubicBezTo>
                    <a:pt x="540" y="935"/>
                    <a:pt x="651" y="872"/>
                    <a:pt x="774" y="872"/>
                  </a:cubicBezTo>
                  <a:cubicBezTo>
                    <a:pt x="911" y="872"/>
                    <a:pt x="1063" y="950"/>
                    <a:pt x="1111" y="1081"/>
                  </a:cubicBezTo>
                  <a:cubicBezTo>
                    <a:pt x="1151" y="1140"/>
                    <a:pt x="1217" y="1174"/>
                    <a:pt x="1292" y="1174"/>
                  </a:cubicBezTo>
                  <a:cubicBezTo>
                    <a:pt x="1333" y="1174"/>
                    <a:pt x="1376" y="1164"/>
                    <a:pt x="1420" y="1142"/>
                  </a:cubicBezTo>
                  <a:cubicBezTo>
                    <a:pt x="1513" y="1081"/>
                    <a:pt x="1544" y="957"/>
                    <a:pt x="1482" y="865"/>
                  </a:cubicBezTo>
                  <a:cubicBezTo>
                    <a:pt x="1389" y="679"/>
                    <a:pt x="1235" y="525"/>
                    <a:pt x="1050" y="463"/>
                  </a:cubicBezTo>
                  <a:lnTo>
                    <a:pt x="1050" y="216"/>
                  </a:lnTo>
                  <a:cubicBezTo>
                    <a:pt x="1050" y="93"/>
                    <a:pt x="92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1" name="Google Shape;12701;p23"/>
            <p:cNvSpPr/>
            <p:nvPr/>
          </p:nvSpPr>
          <p:spPr>
            <a:xfrm>
              <a:off x="4138350" y="2690825"/>
              <a:ext cx="25" cy="800"/>
            </a:xfrm>
            <a:custGeom>
              <a:avLst/>
              <a:gdLst/>
              <a:ahLst/>
              <a:cxnLst/>
              <a:rect l="l" t="t" r="r" b="b"/>
              <a:pathLst>
                <a:path w="1" h="32" extrusionOk="0">
                  <a:moveTo>
                    <a:pt x="1" y="31"/>
                  </a:moveTo>
                  <a:cubicBezTo>
                    <a:pt x="1" y="0"/>
                    <a:pt x="1" y="0"/>
                    <a:pt x="1" y="0"/>
                  </a:cubicBezTo>
                  <a:lnTo>
                    <a:pt x="1" y="0"/>
                  </a:lnTo>
                  <a:cubicBezTo>
                    <a:pt x="1" y="0"/>
                    <a:pt x="1" y="0"/>
                    <a:pt x="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2" name="Google Shape;12702;p23"/>
            <p:cNvSpPr/>
            <p:nvPr/>
          </p:nvSpPr>
          <p:spPr>
            <a:xfrm>
              <a:off x="4328925" y="2762000"/>
              <a:ext cx="10825" cy="35325"/>
            </a:xfrm>
            <a:custGeom>
              <a:avLst/>
              <a:gdLst/>
              <a:ahLst/>
              <a:cxnLst/>
              <a:rect l="l" t="t" r="r" b="b"/>
              <a:pathLst>
                <a:path w="433" h="1413" extrusionOk="0">
                  <a:moveTo>
                    <a:pt x="217" y="0"/>
                  </a:moveTo>
                  <a:cubicBezTo>
                    <a:pt x="109" y="0"/>
                    <a:pt x="0" y="70"/>
                    <a:pt x="0" y="209"/>
                  </a:cubicBezTo>
                  <a:lnTo>
                    <a:pt x="0" y="1196"/>
                  </a:lnTo>
                  <a:cubicBezTo>
                    <a:pt x="0" y="1320"/>
                    <a:pt x="93" y="1412"/>
                    <a:pt x="217" y="1412"/>
                  </a:cubicBezTo>
                  <a:cubicBezTo>
                    <a:pt x="340" y="1412"/>
                    <a:pt x="433" y="1320"/>
                    <a:pt x="433" y="1196"/>
                  </a:cubicBezTo>
                  <a:lnTo>
                    <a:pt x="433" y="209"/>
                  </a:lnTo>
                  <a:cubicBezTo>
                    <a:pt x="433" y="70"/>
                    <a:pt x="325" y="0"/>
                    <a:pt x="21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3" name="Google Shape;12703;p23"/>
            <p:cNvSpPr/>
            <p:nvPr/>
          </p:nvSpPr>
          <p:spPr>
            <a:xfrm>
              <a:off x="3994075" y="2464225"/>
              <a:ext cx="372675" cy="361625"/>
            </a:xfrm>
            <a:custGeom>
              <a:avLst/>
              <a:gdLst/>
              <a:ahLst/>
              <a:cxnLst/>
              <a:rect l="l" t="t" r="r" b="b"/>
              <a:pathLst>
                <a:path w="14907" h="14465" extrusionOk="0">
                  <a:moveTo>
                    <a:pt x="8086" y="3077"/>
                  </a:moveTo>
                  <a:cubicBezTo>
                    <a:pt x="8210" y="3077"/>
                    <a:pt x="8333" y="3200"/>
                    <a:pt x="8333" y="3324"/>
                  </a:cubicBezTo>
                  <a:lnTo>
                    <a:pt x="8333" y="3509"/>
                  </a:lnTo>
                  <a:cubicBezTo>
                    <a:pt x="8333" y="3663"/>
                    <a:pt x="8210" y="3787"/>
                    <a:pt x="8086" y="3787"/>
                  </a:cubicBezTo>
                  <a:lnTo>
                    <a:pt x="4290" y="3787"/>
                  </a:lnTo>
                  <a:cubicBezTo>
                    <a:pt x="4136" y="3787"/>
                    <a:pt x="4012" y="3663"/>
                    <a:pt x="4012" y="3509"/>
                  </a:cubicBezTo>
                  <a:lnTo>
                    <a:pt x="4012" y="3324"/>
                  </a:lnTo>
                  <a:cubicBezTo>
                    <a:pt x="4012" y="3200"/>
                    <a:pt x="4136" y="3077"/>
                    <a:pt x="4290" y="3077"/>
                  </a:cubicBezTo>
                  <a:close/>
                  <a:moveTo>
                    <a:pt x="7130" y="4188"/>
                  </a:moveTo>
                  <a:cubicBezTo>
                    <a:pt x="9043" y="4188"/>
                    <a:pt x="10648" y="5669"/>
                    <a:pt x="10802" y="7583"/>
                  </a:cubicBezTo>
                  <a:lnTo>
                    <a:pt x="10185" y="7583"/>
                  </a:lnTo>
                  <a:cubicBezTo>
                    <a:pt x="9691" y="7583"/>
                    <a:pt x="9290" y="7984"/>
                    <a:pt x="9290" y="8478"/>
                  </a:cubicBezTo>
                  <a:lnTo>
                    <a:pt x="9290" y="12336"/>
                  </a:lnTo>
                  <a:lnTo>
                    <a:pt x="3364" y="12336"/>
                  </a:lnTo>
                  <a:cubicBezTo>
                    <a:pt x="3087" y="12336"/>
                    <a:pt x="3087" y="12768"/>
                    <a:pt x="3364" y="12768"/>
                  </a:cubicBezTo>
                  <a:lnTo>
                    <a:pt x="9290" y="12768"/>
                  </a:lnTo>
                  <a:lnTo>
                    <a:pt x="9290" y="13601"/>
                  </a:lnTo>
                  <a:cubicBezTo>
                    <a:pt x="9290" y="13755"/>
                    <a:pt x="9321" y="13909"/>
                    <a:pt x="9413" y="14064"/>
                  </a:cubicBezTo>
                  <a:lnTo>
                    <a:pt x="1513" y="14064"/>
                  </a:lnTo>
                  <a:cubicBezTo>
                    <a:pt x="741" y="14064"/>
                    <a:pt x="587" y="12953"/>
                    <a:pt x="1358" y="12768"/>
                  </a:cubicBezTo>
                  <a:lnTo>
                    <a:pt x="2284" y="12768"/>
                  </a:lnTo>
                  <a:cubicBezTo>
                    <a:pt x="2562" y="12768"/>
                    <a:pt x="2562" y="12336"/>
                    <a:pt x="2284" y="12336"/>
                  </a:cubicBezTo>
                  <a:lnTo>
                    <a:pt x="1513" y="12336"/>
                  </a:lnTo>
                  <a:lnTo>
                    <a:pt x="1513" y="7891"/>
                  </a:lnTo>
                  <a:cubicBezTo>
                    <a:pt x="1482" y="6904"/>
                    <a:pt x="1883" y="5978"/>
                    <a:pt x="2593" y="5268"/>
                  </a:cubicBezTo>
                  <a:cubicBezTo>
                    <a:pt x="3272" y="4589"/>
                    <a:pt x="4229" y="4188"/>
                    <a:pt x="5216" y="4188"/>
                  </a:cubicBezTo>
                  <a:close/>
                  <a:moveTo>
                    <a:pt x="4557" y="1"/>
                  </a:moveTo>
                  <a:cubicBezTo>
                    <a:pt x="4127" y="1"/>
                    <a:pt x="3765" y="422"/>
                    <a:pt x="3920" y="886"/>
                  </a:cubicBezTo>
                  <a:lnTo>
                    <a:pt x="4445" y="2645"/>
                  </a:lnTo>
                  <a:lnTo>
                    <a:pt x="4290" y="2645"/>
                  </a:lnTo>
                  <a:cubicBezTo>
                    <a:pt x="3889" y="2645"/>
                    <a:pt x="3580" y="2954"/>
                    <a:pt x="3580" y="3324"/>
                  </a:cubicBezTo>
                  <a:lnTo>
                    <a:pt x="3580" y="3509"/>
                  </a:lnTo>
                  <a:cubicBezTo>
                    <a:pt x="3580" y="3694"/>
                    <a:pt x="3673" y="3879"/>
                    <a:pt x="3796" y="4034"/>
                  </a:cubicBezTo>
                  <a:cubicBezTo>
                    <a:pt x="3241" y="4219"/>
                    <a:pt x="2716" y="4558"/>
                    <a:pt x="2284" y="4990"/>
                  </a:cubicBezTo>
                  <a:cubicBezTo>
                    <a:pt x="1513" y="5762"/>
                    <a:pt x="1081" y="6811"/>
                    <a:pt x="1081" y="7891"/>
                  </a:cubicBezTo>
                  <a:lnTo>
                    <a:pt x="1081" y="12397"/>
                  </a:lnTo>
                  <a:cubicBezTo>
                    <a:pt x="0" y="12860"/>
                    <a:pt x="340" y="14465"/>
                    <a:pt x="1513" y="14465"/>
                  </a:cubicBezTo>
                  <a:lnTo>
                    <a:pt x="14012" y="14465"/>
                  </a:lnTo>
                  <a:cubicBezTo>
                    <a:pt x="14506" y="14465"/>
                    <a:pt x="14907" y="14064"/>
                    <a:pt x="14907" y="13570"/>
                  </a:cubicBezTo>
                  <a:lnTo>
                    <a:pt x="14907" y="13200"/>
                  </a:lnTo>
                  <a:cubicBezTo>
                    <a:pt x="14907" y="13061"/>
                    <a:pt x="14799" y="12991"/>
                    <a:pt x="14691" y="12991"/>
                  </a:cubicBezTo>
                  <a:cubicBezTo>
                    <a:pt x="14583" y="12991"/>
                    <a:pt x="14475" y="13061"/>
                    <a:pt x="14475" y="13200"/>
                  </a:cubicBezTo>
                  <a:lnTo>
                    <a:pt x="14475" y="13570"/>
                  </a:lnTo>
                  <a:cubicBezTo>
                    <a:pt x="14475" y="13848"/>
                    <a:pt x="14289" y="14064"/>
                    <a:pt x="14012" y="14064"/>
                  </a:cubicBezTo>
                  <a:lnTo>
                    <a:pt x="10185" y="14064"/>
                  </a:lnTo>
                  <a:cubicBezTo>
                    <a:pt x="9907" y="14064"/>
                    <a:pt x="9691" y="13848"/>
                    <a:pt x="9691" y="13570"/>
                  </a:cubicBezTo>
                  <a:lnTo>
                    <a:pt x="9691" y="8478"/>
                  </a:lnTo>
                  <a:cubicBezTo>
                    <a:pt x="9691" y="8231"/>
                    <a:pt x="9907" y="8015"/>
                    <a:pt x="10185" y="8015"/>
                  </a:cubicBezTo>
                  <a:lnTo>
                    <a:pt x="14012" y="8015"/>
                  </a:lnTo>
                  <a:cubicBezTo>
                    <a:pt x="14259" y="8015"/>
                    <a:pt x="14475" y="8231"/>
                    <a:pt x="14475" y="8478"/>
                  </a:cubicBezTo>
                  <a:lnTo>
                    <a:pt x="14475" y="12120"/>
                  </a:lnTo>
                  <a:cubicBezTo>
                    <a:pt x="14475" y="12212"/>
                    <a:pt x="14567" y="12336"/>
                    <a:pt x="14691" y="12336"/>
                  </a:cubicBezTo>
                  <a:lnTo>
                    <a:pt x="14691" y="12305"/>
                  </a:lnTo>
                  <a:cubicBezTo>
                    <a:pt x="14814" y="12305"/>
                    <a:pt x="14907" y="12212"/>
                    <a:pt x="14907" y="12089"/>
                  </a:cubicBezTo>
                  <a:lnTo>
                    <a:pt x="14907" y="8478"/>
                  </a:lnTo>
                  <a:cubicBezTo>
                    <a:pt x="14907" y="7984"/>
                    <a:pt x="14506" y="7583"/>
                    <a:pt x="14012" y="7583"/>
                  </a:cubicBezTo>
                  <a:lnTo>
                    <a:pt x="11234" y="7583"/>
                  </a:lnTo>
                  <a:cubicBezTo>
                    <a:pt x="11172" y="6564"/>
                    <a:pt x="10710" y="5639"/>
                    <a:pt x="10000" y="4929"/>
                  </a:cubicBezTo>
                  <a:cubicBezTo>
                    <a:pt x="9568" y="4527"/>
                    <a:pt x="9074" y="4219"/>
                    <a:pt x="8518" y="4034"/>
                  </a:cubicBezTo>
                  <a:cubicBezTo>
                    <a:pt x="8673" y="3910"/>
                    <a:pt x="8765" y="3694"/>
                    <a:pt x="8765" y="3509"/>
                  </a:cubicBezTo>
                  <a:lnTo>
                    <a:pt x="8765" y="3355"/>
                  </a:lnTo>
                  <a:cubicBezTo>
                    <a:pt x="8765" y="2954"/>
                    <a:pt x="8457" y="2645"/>
                    <a:pt x="8055" y="2645"/>
                  </a:cubicBezTo>
                  <a:lnTo>
                    <a:pt x="7901" y="2645"/>
                  </a:lnTo>
                  <a:lnTo>
                    <a:pt x="8025" y="2182"/>
                  </a:lnTo>
                  <a:cubicBezTo>
                    <a:pt x="8043" y="2031"/>
                    <a:pt x="7923" y="1937"/>
                    <a:pt x="7806" y="1937"/>
                  </a:cubicBezTo>
                  <a:cubicBezTo>
                    <a:pt x="7732" y="1937"/>
                    <a:pt x="7659" y="1975"/>
                    <a:pt x="7623" y="2059"/>
                  </a:cubicBezTo>
                  <a:lnTo>
                    <a:pt x="7438" y="2645"/>
                  </a:lnTo>
                  <a:lnTo>
                    <a:pt x="4877" y="2645"/>
                  </a:lnTo>
                  <a:lnTo>
                    <a:pt x="4352" y="762"/>
                  </a:lnTo>
                  <a:cubicBezTo>
                    <a:pt x="4290" y="670"/>
                    <a:pt x="4321" y="546"/>
                    <a:pt x="4414" y="485"/>
                  </a:cubicBezTo>
                  <a:cubicBezTo>
                    <a:pt x="4459" y="439"/>
                    <a:pt x="4537" y="411"/>
                    <a:pt x="4612" y="411"/>
                  </a:cubicBezTo>
                  <a:cubicBezTo>
                    <a:pt x="4640" y="411"/>
                    <a:pt x="4667" y="415"/>
                    <a:pt x="4691" y="423"/>
                  </a:cubicBezTo>
                  <a:cubicBezTo>
                    <a:pt x="5170" y="608"/>
                    <a:pt x="5671" y="701"/>
                    <a:pt x="6173" y="701"/>
                  </a:cubicBezTo>
                  <a:cubicBezTo>
                    <a:pt x="6674" y="701"/>
                    <a:pt x="7176" y="608"/>
                    <a:pt x="7654" y="423"/>
                  </a:cubicBezTo>
                  <a:cubicBezTo>
                    <a:pt x="7679" y="415"/>
                    <a:pt x="7704" y="411"/>
                    <a:pt x="7729" y="411"/>
                  </a:cubicBezTo>
                  <a:cubicBezTo>
                    <a:pt x="7796" y="411"/>
                    <a:pt x="7864" y="439"/>
                    <a:pt x="7932" y="485"/>
                  </a:cubicBezTo>
                  <a:cubicBezTo>
                    <a:pt x="7994" y="546"/>
                    <a:pt x="8025" y="670"/>
                    <a:pt x="7994" y="762"/>
                  </a:cubicBezTo>
                  <a:lnTo>
                    <a:pt x="7901" y="1102"/>
                  </a:lnTo>
                  <a:cubicBezTo>
                    <a:pt x="7901" y="1222"/>
                    <a:pt x="8018" y="1303"/>
                    <a:pt x="8134" y="1303"/>
                  </a:cubicBezTo>
                  <a:cubicBezTo>
                    <a:pt x="8197" y="1303"/>
                    <a:pt x="8259" y="1279"/>
                    <a:pt x="8302" y="1225"/>
                  </a:cubicBezTo>
                  <a:lnTo>
                    <a:pt x="8395" y="886"/>
                  </a:lnTo>
                  <a:cubicBezTo>
                    <a:pt x="8524" y="422"/>
                    <a:pt x="8179" y="1"/>
                    <a:pt x="7738" y="1"/>
                  </a:cubicBezTo>
                  <a:cubicBezTo>
                    <a:pt x="7651" y="1"/>
                    <a:pt x="7560" y="17"/>
                    <a:pt x="7469" y="53"/>
                  </a:cubicBezTo>
                  <a:cubicBezTo>
                    <a:pt x="7037" y="207"/>
                    <a:pt x="6589" y="284"/>
                    <a:pt x="6142" y="284"/>
                  </a:cubicBezTo>
                  <a:cubicBezTo>
                    <a:pt x="5694" y="284"/>
                    <a:pt x="5247" y="207"/>
                    <a:pt x="4815" y="53"/>
                  </a:cubicBezTo>
                  <a:cubicBezTo>
                    <a:pt x="4729" y="17"/>
                    <a:pt x="4641" y="1"/>
                    <a:pt x="45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4" name="Google Shape;12704;p23"/>
            <p:cNvSpPr/>
            <p:nvPr/>
          </p:nvSpPr>
          <p:spPr>
            <a:xfrm>
              <a:off x="4253325" y="2682325"/>
              <a:ext cx="86425" cy="41700"/>
            </a:xfrm>
            <a:custGeom>
              <a:avLst/>
              <a:gdLst/>
              <a:ahLst/>
              <a:cxnLst/>
              <a:rect l="l" t="t" r="r" b="b"/>
              <a:pathLst>
                <a:path w="3457" h="1668" extrusionOk="0">
                  <a:moveTo>
                    <a:pt x="3024" y="433"/>
                  </a:moveTo>
                  <a:lnTo>
                    <a:pt x="3024" y="1235"/>
                  </a:lnTo>
                  <a:lnTo>
                    <a:pt x="432" y="1235"/>
                  </a:lnTo>
                  <a:lnTo>
                    <a:pt x="432" y="433"/>
                  </a:lnTo>
                  <a:close/>
                  <a:moveTo>
                    <a:pt x="216" y="1"/>
                  </a:moveTo>
                  <a:cubicBezTo>
                    <a:pt x="93" y="1"/>
                    <a:pt x="0" y="93"/>
                    <a:pt x="0" y="217"/>
                  </a:cubicBezTo>
                  <a:lnTo>
                    <a:pt x="0" y="1451"/>
                  </a:lnTo>
                  <a:cubicBezTo>
                    <a:pt x="0" y="1575"/>
                    <a:pt x="93" y="1667"/>
                    <a:pt x="216" y="1667"/>
                  </a:cubicBezTo>
                  <a:lnTo>
                    <a:pt x="3241" y="1667"/>
                  </a:lnTo>
                  <a:cubicBezTo>
                    <a:pt x="3364" y="1667"/>
                    <a:pt x="3457" y="1575"/>
                    <a:pt x="3457" y="1451"/>
                  </a:cubicBezTo>
                  <a:lnTo>
                    <a:pt x="3457" y="217"/>
                  </a:lnTo>
                  <a:cubicBezTo>
                    <a:pt x="3457" y="93"/>
                    <a:pt x="3364" y="1"/>
                    <a:pt x="324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5" name="Google Shape;12705;p23"/>
            <p:cNvSpPr/>
            <p:nvPr/>
          </p:nvSpPr>
          <p:spPr>
            <a:xfrm>
              <a:off x="4252550" y="2740150"/>
              <a:ext cx="13900" cy="10100"/>
            </a:xfrm>
            <a:custGeom>
              <a:avLst/>
              <a:gdLst/>
              <a:ahLst/>
              <a:cxnLst/>
              <a:rect l="l" t="t" r="r" b="b"/>
              <a:pathLst>
                <a:path w="556" h="404" extrusionOk="0">
                  <a:moveTo>
                    <a:pt x="306" y="1"/>
                  </a:moveTo>
                  <a:cubicBezTo>
                    <a:pt x="297" y="1"/>
                    <a:pt x="288" y="1"/>
                    <a:pt x="278" y="2"/>
                  </a:cubicBezTo>
                  <a:cubicBezTo>
                    <a:pt x="0" y="2"/>
                    <a:pt x="0" y="404"/>
                    <a:pt x="278" y="404"/>
                  </a:cubicBezTo>
                  <a:cubicBezTo>
                    <a:pt x="546" y="404"/>
                    <a:pt x="555" y="1"/>
                    <a:pt x="3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6" name="Google Shape;12706;p23"/>
            <p:cNvSpPr/>
            <p:nvPr/>
          </p:nvSpPr>
          <p:spPr>
            <a:xfrm>
              <a:off x="4277225" y="2740150"/>
              <a:ext cx="14675" cy="10100"/>
            </a:xfrm>
            <a:custGeom>
              <a:avLst/>
              <a:gdLst/>
              <a:ahLst/>
              <a:cxnLst/>
              <a:rect l="l" t="t" r="r" b="b"/>
              <a:pathLst>
                <a:path w="587" h="404" extrusionOk="0">
                  <a:moveTo>
                    <a:pt x="309" y="1"/>
                  </a:moveTo>
                  <a:cubicBezTo>
                    <a:pt x="299" y="1"/>
                    <a:pt x="289" y="1"/>
                    <a:pt x="279" y="2"/>
                  </a:cubicBezTo>
                  <a:cubicBezTo>
                    <a:pt x="1" y="2"/>
                    <a:pt x="1" y="404"/>
                    <a:pt x="279" y="404"/>
                  </a:cubicBezTo>
                  <a:cubicBezTo>
                    <a:pt x="576" y="404"/>
                    <a:pt x="587" y="1"/>
                    <a:pt x="30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7" name="Google Shape;12707;p23"/>
            <p:cNvSpPr/>
            <p:nvPr/>
          </p:nvSpPr>
          <p:spPr>
            <a:xfrm>
              <a:off x="4301925" y="2740150"/>
              <a:ext cx="14675" cy="10100"/>
            </a:xfrm>
            <a:custGeom>
              <a:avLst/>
              <a:gdLst/>
              <a:ahLst/>
              <a:cxnLst/>
              <a:rect l="l" t="t" r="r" b="b"/>
              <a:pathLst>
                <a:path w="587" h="404" extrusionOk="0">
                  <a:moveTo>
                    <a:pt x="337" y="1"/>
                  </a:moveTo>
                  <a:cubicBezTo>
                    <a:pt x="328" y="1"/>
                    <a:pt x="319" y="1"/>
                    <a:pt x="309" y="2"/>
                  </a:cubicBezTo>
                  <a:cubicBezTo>
                    <a:pt x="0" y="2"/>
                    <a:pt x="0" y="404"/>
                    <a:pt x="309" y="404"/>
                  </a:cubicBezTo>
                  <a:cubicBezTo>
                    <a:pt x="577" y="404"/>
                    <a:pt x="586" y="1"/>
                    <a:pt x="33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8" name="Google Shape;12708;p23"/>
            <p:cNvSpPr/>
            <p:nvPr/>
          </p:nvSpPr>
          <p:spPr>
            <a:xfrm>
              <a:off x="4327375" y="2740150"/>
              <a:ext cx="13900" cy="10100"/>
            </a:xfrm>
            <a:custGeom>
              <a:avLst/>
              <a:gdLst/>
              <a:ahLst/>
              <a:cxnLst/>
              <a:rect l="l" t="t" r="r" b="b"/>
              <a:pathLst>
                <a:path w="556" h="404" extrusionOk="0">
                  <a:moveTo>
                    <a:pt x="306" y="1"/>
                  </a:moveTo>
                  <a:cubicBezTo>
                    <a:pt x="297" y="1"/>
                    <a:pt x="288" y="1"/>
                    <a:pt x="279" y="2"/>
                  </a:cubicBezTo>
                  <a:cubicBezTo>
                    <a:pt x="1" y="2"/>
                    <a:pt x="1" y="404"/>
                    <a:pt x="279" y="404"/>
                  </a:cubicBezTo>
                  <a:cubicBezTo>
                    <a:pt x="547" y="404"/>
                    <a:pt x="556" y="1"/>
                    <a:pt x="3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09" name="Google Shape;12709;p23"/>
            <p:cNvSpPr/>
            <p:nvPr/>
          </p:nvSpPr>
          <p:spPr>
            <a:xfrm>
              <a:off x="4252550" y="2763300"/>
              <a:ext cx="13900" cy="10100"/>
            </a:xfrm>
            <a:custGeom>
              <a:avLst/>
              <a:gdLst/>
              <a:ahLst/>
              <a:cxnLst/>
              <a:rect l="l" t="t" r="r" b="b"/>
              <a:pathLst>
                <a:path w="556" h="404" extrusionOk="0">
                  <a:moveTo>
                    <a:pt x="306" y="1"/>
                  </a:moveTo>
                  <a:cubicBezTo>
                    <a:pt x="297" y="1"/>
                    <a:pt x="288" y="1"/>
                    <a:pt x="278" y="2"/>
                  </a:cubicBezTo>
                  <a:cubicBezTo>
                    <a:pt x="0" y="2"/>
                    <a:pt x="0" y="403"/>
                    <a:pt x="278" y="403"/>
                  </a:cubicBezTo>
                  <a:cubicBezTo>
                    <a:pt x="546" y="403"/>
                    <a:pt x="555" y="1"/>
                    <a:pt x="3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10" name="Google Shape;12710;p23"/>
            <p:cNvSpPr/>
            <p:nvPr/>
          </p:nvSpPr>
          <p:spPr>
            <a:xfrm>
              <a:off x="4277225" y="2763300"/>
              <a:ext cx="14675" cy="10100"/>
            </a:xfrm>
            <a:custGeom>
              <a:avLst/>
              <a:gdLst/>
              <a:ahLst/>
              <a:cxnLst/>
              <a:rect l="l" t="t" r="r" b="b"/>
              <a:pathLst>
                <a:path w="587" h="404" extrusionOk="0">
                  <a:moveTo>
                    <a:pt x="309" y="1"/>
                  </a:moveTo>
                  <a:cubicBezTo>
                    <a:pt x="299" y="1"/>
                    <a:pt x="289" y="1"/>
                    <a:pt x="279" y="2"/>
                  </a:cubicBezTo>
                  <a:cubicBezTo>
                    <a:pt x="1" y="2"/>
                    <a:pt x="1" y="403"/>
                    <a:pt x="279" y="403"/>
                  </a:cubicBezTo>
                  <a:cubicBezTo>
                    <a:pt x="576" y="403"/>
                    <a:pt x="587" y="1"/>
                    <a:pt x="30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11" name="Google Shape;12711;p23"/>
            <p:cNvSpPr/>
            <p:nvPr/>
          </p:nvSpPr>
          <p:spPr>
            <a:xfrm>
              <a:off x="4301925" y="2761800"/>
              <a:ext cx="14675" cy="10825"/>
            </a:xfrm>
            <a:custGeom>
              <a:avLst/>
              <a:gdLst/>
              <a:ahLst/>
              <a:cxnLst/>
              <a:rect l="l" t="t" r="r" b="b"/>
              <a:pathLst>
                <a:path w="587" h="433" extrusionOk="0">
                  <a:moveTo>
                    <a:pt x="309" y="0"/>
                  </a:moveTo>
                  <a:cubicBezTo>
                    <a:pt x="0" y="0"/>
                    <a:pt x="0" y="433"/>
                    <a:pt x="309" y="433"/>
                  </a:cubicBezTo>
                  <a:cubicBezTo>
                    <a:pt x="587" y="433"/>
                    <a:pt x="587"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12" name="Google Shape;12712;p23"/>
            <p:cNvSpPr/>
            <p:nvPr/>
          </p:nvSpPr>
          <p:spPr>
            <a:xfrm>
              <a:off x="4252550" y="2786500"/>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13" name="Google Shape;12713;p23"/>
            <p:cNvSpPr/>
            <p:nvPr/>
          </p:nvSpPr>
          <p:spPr>
            <a:xfrm>
              <a:off x="4277225" y="2786500"/>
              <a:ext cx="14700" cy="10825"/>
            </a:xfrm>
            <a:custGeom>
              <a:avLst/>
              <a:gdLst/>
              <a:ahLst/>
              <a:cxnLst/>
              <a:rect l="l" t="t" r="r" b="b"/>
              <a:pathLst>
                <a:path w="588" h="433" extrusionOk="0">
                  <a:moveTo>
                    <a:pt x="279" y="0"/>
                  </a:moveTo>
                  <a:cubicBezTo>
                    <a:pt x="1" y="0"/>
                    <a:pt x="1" y="432"/>
                    <a:pt x="279" y="432"/>
                  </a:cubicBezTo>
                  <a:cubicBezTo>
                    <a:pt x="587" y="432"/>
                    <a:pt x="587" y="0"/>
                    <a:pt x="27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14" name="Google Shape;12714;p23"/>
            <p:cNvSpPr/>
            <p:nvPr/>
          </p:nvSpPr>
          <p:spPr>
            <a:xfrm>
              <a:off x="4301925" y="2786500"/>
              <a:ext cx="14675" cy="10825"/>
            </a:xfrm>
            <a:custGeom>
              <a:avLst/>
              <a:gdLst/>
              <a:ahLst/>
              <a:cxnLst/>
              <a:rect l="l" t="t" r="r" b="b"/>
              <a:pathLst>
                <a:path w="587" h="433" extrusionOk="0">
                  <a:moveTo>
                    <a:pt x="309" y="0"/>
                  </a:moveTo>
                  <a:cubicBezTo>
                    <a:pt x="0" y="0"/>
                    <a:pt x="0" y="432"/>
                    <a:pt x="309" y="432"/>
                  </a:cubicBezTo>
                  <a:cubicBezTo>
                    <a:pt x="587" y="432"/>
                    <a:pt x="587" y="0"/>
                    <a:pt x="3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2715" name="Google Shape;12715;p23"/>
          <p:cNvSpPr/>
          <p:nvPr/>
        </p:nvSpPr>
        <p:spPr>
          <a:xfrm>
            <a:off x="6351109" y="2358491"/>
            <a:ext cx="485567" cy="474300"/>
          </a:xfrm>
          <a:custGeom>
            <a:avLst/>
            <a:gdLst/>
            <a:ahLst/>
            <a:cxnLst/>
            <a:rect l="l" t="t" r="r" b="b"/>
            <a:pathLst>
              <a:path w="14567" h="14229" extrusionOk="0">
                <a:moveTo>
                  <a:pt x="6157" y="209"/>
                </a:moveTo>
                <a:cubicBezTo>
                  <a:pt x="7199" y="209"/>
                  <a:pt x="8240" y="911"/>
                  <a:pt x="8240" y="2316"/>
                </a:cubicBezTo>
                <a:lnTo>
                  <a:pt x="8240" y="3550"/>
                </a:lnTo>
                <a:lnTo>
                  <a:pt x="4074" y="3550"/>
                </a:lnTo>
                <a:lnTo>
                  <a:pt x="4074" y="2316"/>
                </a:lnTo>
                <a:cubicBezTo>
                  <a:pt x="4074" y="911"/>
                  <a:pt x="5115" y="209"/>
                  <a:pt x="6157" y="209"/>
                </a:cubicBezTo>
                <a:close/>
                <a:moveTo>
                  <a:pt x="10894" y="6945"/>
                </a:moveTo>
                <a:lnTo>
                  <a:pt x="10894" y="8148"/>
                </a:lnTo>
                <a:lnTo>
                  <a:pt x="10092" y="8148"/>
                </a:lnTo>
                <a:lnTo>
                  <a:pt x="10092" y="7871"/>
                </a:lnTo>
                <a:cubicBezTo>
                  <a:pt x="10092" y="7377"/>
                  <a:pt x="10431" y="6976"/>
                  <a:pt x="10894" y="6945"/>
                </a:cubicBezTo>
                <a:close/>
                <a:moveTo>
                  <a:pt x="11326" y="6976"/>
                </a:moveTo>
                <a:cubicBezTo>
                  <a:pt x="11697" y="7099"/>
                  <a:pt x="11913" y="7469"/>
                  <a:pt x="11913" y="7840"/>
                </a:cubicBezTo>
                <a:lnTo>
                  <a:pt x="11913" y="7871"/>
                </a:lnTo>
                <a:lnTo>
                  <a:pt x="11913" y="8148"/>
                </a:lnTo>
                <a:lnTo>
                  <a:pt x="11326" y="8148"/>
                </a:lnTo>
                <a:lnTo>
                  <a:pt x="11326" y="6976"/>
                </a:lnTo>
                <a:close/>
                <a:moveTo>
                  <a:pt x="13425" y="8550"/>
                </a:moveTo>
                <a:lnTo>
                  <a:pt x="13425" y="12623"/>
                </a:lnTo>
                <a:lnTo>
                  <a:pt x="12592" y="12623"/>
                </a:lnTo>
                <a:cubicBezTo>
                  <a:pt x="12314" y="12623"/>
                  <a:pt x="12314" y="13025"/>
                  <a:pt x="12592" y="13025"/>
                </a:cubicBezTo>
                <a:lnTo>
                  <a:pt x="13518" y="13025"/>
                </a:lnTo>
                <a:lnTo>
                  <a:pt x="13950" y="13796"/>
                </a:lnTo>
                <a:lnTo>
                  <a:pt x="8055" y="13827"/>
                </a:lnTo>
                <a:lnTo>
                  <a:pt x="8055" y="13827"/>
                </a:lnTo>
                <a:lnTo>
                  <a:pt x="8487" y="13055"/>
                </a:lnTo>
                <a:lnTo>
                  <a:pt x="11481" y="13055"/>
                </a:lnTo>
                <a:cubicBezTo>
                  <a:pt x="11758" y="13055"/>
                  <a:pt x="11758" y="12623"/>
                  <a:pt x="11481" y="12623"/>
                </a:cubicBezTo>
                <a:lnTo>
                  <a:pt x="8580" y="12623"/>
                </a:lnTo>
                <a:lnTo>
                  <a:pt x="8580" y="8550"/>
                </a:lnTo>
                <a:lnTo>
                  <a:pt x="9660" y="8550"/>
                </a:lnTo>
                <a:lnTo>
                  <a:pt x="9660" y="9074"/>
                </a:lnTo>
                <a:cubicBezTo>
                  <a:pt x="9660" y="9213"/>
                  <a:pt x="9768" y="9283"/>
                  <a:pt x="9876" y="9283"/>
                </a:cubicBezTo>
                <a:cubicBezTo>
                  <a:pt x="9984" y="9283"/>
                  <a:pt x="10092" y="9213"/>
                  <a:pt x="10092" y="9074"/>
                </a:cubicBezTo>
                <a:lnTo>
                  <a:pt x="10092" y="8550"/>
                </a:lnTo>
                <a:lnTo>
                  <a:pt x="11913" y="8550"/>
                </a:lnTo>
                <a:lnTo>
                  <a:pt x="11913" y="9074"/>
                </a:lnTo>
                <a:cubicBezTo>
                  <a:pt x="11913" y="9213"/>
                  <a:pt x="12021" y="9283"/>
                  <a:pt x="12129" y="9283"/>
                </a:cubicBezTo>
                <a:cubicBezTo>
                  <a:pt x="12237" y="9283"/>
                  <a:pt x="12345" y="9213"/>
                  <a:pt x="12345" y="9074"/>
                </a:cubicBezTo>
                <a:lnTo>
                  <a:pt x="12345" y="8550"/>
                </a:lnTo>
                <a:close/>
                <a:moveTo>
                  <a:pt x="8178" y="11512"/>
                </a:moveTo>
                <a:lnTo>
                  <a:pt x="8178" y="12778"/>
                </a:lnTo>
                <a:lnTo>
                  <a:pt x="7592" y="13827"/>
                </a:lnTo>
                <a:lnTo>
                  <a:pt x="556" y="13827"/>
                </a:lnTo>
                <a:lnTo>
                  <a:pt x="1358" y="11512"/>
                </a:lnTo>
                <a:close/>
                <a:moveTo>
                  <a:pt x="6157" y="1"/>
                </a:moveTo>
                <a:cubicBezTo>
                  <a:pt x="4961" y="1"/>
                  <a:pt x="3765" y="772"/>
                  <a:pt x="3642" y="2316"/>
                </a:cubicBezTo>
                <a:lnTo>
                  <a:pt x="3642" y="3550"/>
                </a:lnTo>
                <a:lnTo>
                  <a:pt x="1204" y="3550"/>
                </a:lnTo>
                <a:cubicBezTo>
                  <a:pt x="1080" y="3550"/>
                  <a:pt x="988" y="3643"/>
                  <a:pt x="988" y="3766"/>
                </a:cubicBezTo>
                <a:lnTo>
                  <a:pt x="988" y="4692"/>
                </a:lnTo>
                <a:cubicBezTo>
                  <a:pt x="988" y="4831"/>
                  <a:pt x="1096" y="4900"/>
                  <a:pt x="1204" y="4900"/>
                </a:cubicBezTo>
                <a:cubicBezTo>
                  <a:pt x="1312" y="4900"/>
                  <a:pt x="1420" y="4831"/>
                  <a:pt x="1420" y="4692"/>
                </a:cubicBezTo>
                <a:lnTo>
                  <a:pt x="1420" y="3982"/>
                </a:lnTo>
                <a:lnTo>
                  <a:pt x="3642" y="3982"/>
                </a:lnTo>
                <a:lnTo>
                  <a:pt x="3642" y="5340"/>
                </a:lnTo>
                <a:cubicBezTo>
                  <a:pt x="3642" y="5479"/>
                  <a:pt x="3750" y="5548"/>
                  <a:pt x="3858" y="5548"/>
                </a:cubicBezTo>
                <a:cubicBezTo>
                  <a:pt x="3966" y="5548"/>
                  <a:pt x="4074" y="5479"/>
                  <a:pt x="4074" y="5340"/>
                </a:cubicBezTo>
                <a:lnTo>
                  <a:pt x="4074" y="3982"/>
                </a:lnTo>
                <a:lnTo>
                  <a:pt x="8240" y="3982"/>
                </a:lnTo>
                <a:lnTo>
                  <a:pt x="8240" y="5340"/>
                </a:lnTo>
                <a:cubicBezTo>
                  <a:pt x="8240" y="5479"/>
                  <a:pt x="8348" y="5548"/>
                  <a:pt x="8456" y="5548"/>
                </a:cubicBezTo>
                <a:cubicBezTo>
                  <a:pt x="8564" y="5548"/>
                  <a:pt x="8672" y="5479"/>
                  <a:pt x="8672" y="5340"/>
                </a:cubicBezTo>
                <a:lnTo>
                  <a:pt x="8672" y="3982"/>
                </a:lnTo>
                <a:lnTo>
                  <a:pt x="10894" y="3982"/>
                </a:lnTo>
                <a:lnTo>
                  <a:pt x="10894" y="6513"/>
                </a:lnTo>
                <a:cubicBezTo>
                  <a:pt x="10215" y="6574"/>
                  <a:pt x="9660" y="7161"/>
                  <a:pt x="9660" y="7871"/>
                </a:cubicBezTo>
                <a:lnTo>
                  <a:pt x="9660" y="8148"/>
                </a:lnTo>
                <a:lnTo>
                  <a:pt x="8364" y="8148"/>
                </a:lnTo>
                <a:cubicBezTo>
                  <a:pt x="8271" y="8148"/>
                  <a:pt x="8148" y="8241"/>
                  <a:pt x="8178" y="8364"/>
                </a:cubicBezTo>
                <a:lnTo>
                  <a:pt x="8178" y="11080"/>
                </a:lnTo>
                <a:lnTo>
                  <a:pt x="1420" y="11080"/>
                </a:lnTo>
                <a:lnTo>
                  <a:pt x="1420" y="5772"/>
                </a:lnTo>
                <a:cubicBezTo>
                  <a:pt x="1420" y="5633"/>
                  <a:pt x="1312" y="5564"/>
                  <a:pt x="1204" y="5564"/>
                </a:cubicBezTo>
                <a:cubicBezTo>
                  <a:pt x="1096" y="5564"/>
                  <a:pt x="988" y="5633"/>
                  <a:pt x="988" y="5772"/>
                </a:cubicBezTo>
                <a:lnTo>
                  <a:pt x="988" y="11265"/>
                </a:lnTo>
                <a:lnTo>
                  <a:pt x="31" y="13950"/>
                </a:lnTo>
                <a:cubicBezTo>
                  <a:pt x="0" y="14105"/>
                  <a:pt x="93" y="14228"/>
                  <a:pt x="247" y="14228"/>
                </a:cubicBezTo>
                <a:lnTo>
                  <a:pt x="14289" y="14228"/>
                </a:lnTo>
                <a:cubicBezTo>
                  <a:pt x="14443" y="14228"/>
                  <a:pt x="14567" y="14074"/>
                  <a:pt x="14474" y="13920"/>
                </a:cubicBezTo>
                <a:lnTo>
                  <a:pt x="13857" y="12778"/>
                </a:lnTo>
                <a:lnTo>
                  <a:pt x="13857" y="8364"/>
                </a:lnTo>
                <a:cubicBezTo>
                  <a:pt x="13857" y="8241"/>
                  <a:pt x="13764" y="8148"/>
                  <a:pt x="13641" y="8148"/>
                </a:cubicBezTo>
                <a:lnTo>
                  <a:pt x="12345" y="8148"/>
                </a:lnTo>
                <a:lnTo>
                  <a:pt x="12345" y="7871"/>
                </a:lnTo>
                <a:cubicBezTo>
                  <a:pt x="12345" y="7253"/>
                  <a:pt x="11913" y="6698"/>
                  <a:pt x="11326" y="6544"/>
                </a:cubicBezTo>
                <a:lnTo>
                  <a:pt x="11326" y="3766"/>
                </a:lnTo>
                <a:cubicBezTo>
                  <a:pt x="11326" y="3643"/>
                  <a:pt x="11234" y="3550"/>
                  <a:pt x="11110" y="3550"/>
                </a:cubicBezTo>
                <a:lnTo>
                  <a:pt x="8672" y="3550"/>
                </a:lnTo>
                <a:lnTo>
                  <a:pt x="8672" y="2316"/>
                </a:lnTo>
                <a:cubicBezTo>
                  <a:pt x="8549" y="772"/>
                  <a:pt x="7353" y="1"/>
                  <a:pt x="61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716" name="Google Shape;12716;p23"/>
          <p:cNvGrpSpPr/>
          <p:nvPr/>
        </p:nvGrpSpPr>
        <p:grpSpPr>
          <a:xfrm>
            <a:off x="1432718" y="4621772"/>
            <a:ext cx="482533" cy="366233"/>
            <a:chOff x="5505525" y="1948600"/>
            <a:chExt cx="361900" cy="274675"/>
          </a:xfrm>
        </p:grpSpPr>
        <p:sp>
          <p:nvSpPr>
            <p:cNvPr id="12717" name="Google Shape;12717;p23"/>
            <p:cNvSpPr/>
            <p:nvPr/>
          </p:nvSpPr>
          <p:spPr>
            <a:xfrm>
              <a:off x="5505525" y="1948600"/>
              <a:ext cx="361900" cy="274675"/>
            </a:xfrm>
            <a:custGeom>
              <a:avLst/>
              <a:gdLst/>
              <a:ahLst/>
              <a:cxnLst/>
              <a:rect l="l" t="t" r="r" b="b"/>
              <a:pathLst>
                <a:path w="14476" h="10987" extrusionOk="0">
                  <a:moveTo>
                    <a:pt x="12592" y="3333"/>
                  </a:moveTo>
                  <a:cubicBezTo>
                    <a:pt x="12469" y="3518"/>
                    <a:pt x="12376" y="3734"/>
                    <a:pt x="12376" y="3981"/>
                  </a:cubicBezTo>
                  <a:lnTo>
                    <a:pt x="12376" y="8209"/>
                  </a:lnTo>
                  <a:lnTo>
                    <a:pt x="11204" y="8209"/>
                  </a:lnTo>
                  <a:lnTo>
                    <a:pt x="11204" y="3333"/>
                  </a:lnTo>
                  <a:close/>
                  <a:moveTo>
                    <a:pt x="10772" y="432"/>
                  </a:moveTo>
                  <a:lnTo>
                    <a:pt x="10772" y="9104"/>
                  </a:lnTo>
                  <a:cubicBezTo>
                    <a:pt x="10772" y="9660"/>
                    <a:pt x="11019" y="10185"/>
                    <a:pt x="11451" y="10524"/>
                  </a:cubicBezTo>
                  <a:lnTo>
                    <a:pt x="1853" y="10524"/>
                  </a:lnTo>
                  <a:cubicBezTo>
                    <a:pt x="1050" y="10524"/>
                    <a:pt x="433" y="9876"/>
                    <a:pt x="433" y="9104"/>
                  </a:cubicBezTo>
                  <a:lnTo>
                    <a:pt x="433" y="432"/>
                  </a:lnTo>
                  <a:close/>
                  <a:moveTo>
                    <a:pt x="217" y="0"/>
                  </a:moveTo>
                  <a:cubicBezTo>
                    <a:pt x="93" y="0"/>
                    <a:pt x="1" y="93"/>
                    <a:pt x="1" y="216"/>
                  </a:cubicBezTo>
                  <a:lnTo>
                    <a:pt x="1" y="9073"/>
                  </a:lnTo>
                  <a:cubicBezTo>
                    <a:pt x="1" y="10123"/>
                    <a:pt x="803" y="10956"/>
                    <a:pt x="1853" y="10987"/>
                  </a:cubicBezTo>
                  <a:lnTo>
                    <a:pt x="12623" y="10987"/>
                  </a:lnTo>
                  <a:cubicBezTo>
                    <a:pt x="13642" y="10956"/>
                    <a:pt x="14475" y="10154"/>
                    <a:pt x="14475" y="9104"/>
                  </a:cubicBezTo>
                  <a:lnTo>
                    <a:pt x="14475" y="7901"/>
                  </a:lnTo>
                  <a:cubicBezTo>
                    <a:pt x="14475" y="7762"/>
                    <a:pt x="14375" y="7692"/>
                    <a:pt x="14274" y="7692"/>
                  </a:cubicBezTo>
                  <a:cubicBezTo>
                    <a:pt x="14174" y="7692"/>
                    <a:pt x="14074" y="7762"/>
                    <a:pt x="14074" y="7901"/>
                  </a:cubicBezTo>
                  <a:lnTo>
                    <a:pt x="14074" y="9104"/>
                  </a:lnTo>
                  <a:cubicBezTo>
                    <a:pt x="14074" y="9876"/>
                    <a:pt x="13426" y="10524"/>
                    <a:pt x="12623" y="10524"/>
                  </a:cubicBezTo>
                  <a:cubicBezTo>
                    <a:pt x="11852" y="10524"/>
                    <a:pt x="11204" y="9876"/>
                    <a:pt x="11204" y="9104"/>
                  </a:cubicBezTo>
                  <a:lnTo>
                    <a:pt x="11204" y="8672"/>
                  </a:lnTo>
                  <a:lnTo>
                    <a:pt x="12592" y="8672"/>
                  </a:lnTo>
                  <a:cubicBezTo>
                    <a:pt x="12716" y="8672"/>
                    <a:pt x="12809" y="8549"/>
                    <a:pt x="12809" y="8456"/>
                  </a:cubicBezTo>
                  <a:lnTo>
                    <a:pt x="12809" y="3981"/>
                  </a:lnTo>
                  <a:cubicBezTo>
                    <a:pt x="12778" y="3534"/>
                    <a:pt x="13109" y="3310"/>
                    <a:pt x="13441" y="3310"/>
                  </a:cubicBezTo>
                  <a:cubicBezTo>
                    <a:pt x="13773" y="3310"/>
                    <a:pt x="14105" y="3534"/>
                    <a:pt x="14074" y="3981"/>
                  </a:cubicBezTo>
                  <a:lnTo>
                    <a:pt x="14074" y="6821"/>
                  </a:lnTo>
                  <a:cubicBezTo>
                    <a:pt x="14043" y="6913"/>
                    <a:pt x="14166" y="7037"/>
                    <a:pt x="14259" y="7037"/>
                  </a:cubicBezTo>
                  <a:cubicBezTo>
                    <a:pt x="14382" y="7037"/>
                    <a:pt x="14475" y="6913"/>
                    <a:pt x="14475" y="6821"/>
                  </a:cubicBezTo>
                  <a:lnTo>
                    <a:pt x="14475" y="3981"/>
                  </a:lnTo>
                  <a:cubicBezTo>
                    <a:pt x="14475" y="3395"/>
                    <a:pt x="14043" y="2932"/>
                    <a:pt x="13457" y="2932"/>
                  </a:cubicBezTo>
                  <a:lnTo>
                    <a:pt x="11204" y="2932"/>
                  </a:lnTo>
                  <a:lnTo>
                    <a:pt x="11204" y="216"/>
                  </a:lnTo>
                  <a:cubicBezTo>
                    <a:pt x="11204" y="93"/>
                    <a:pt x="11111" y="0"/>
                    <a:pt x="1098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18" name="Google Shape;12718;p23"/>
            <p:cNvSpPr/>
            <p:nvPr/>
          </p:nvSpPr>
          <p:spPr>
            <a:xfrm>
              <a:off x="5632850" y="2094425"/>
              <a:ext cx="114200" cy="10825"/>
            </a:xfrm>
            <a:custGeom>
              <a:avLst/>
              <a:gdLst/>
              <a:ahLst/>
              <a:cxnLst/>
              <a:rect l="l" t="t" r="r" b="b"/>
              <a:pathLst>
                <a:path w="4568" h="433" extrusionOk="0">
                  <a:moveTo>
                    <a:pt x="309" y="0"/>
                  </a:moveTo>
                  <a:cubicBezTo>
                    <a:pt x="0" y="0"/>
                    <a:pt x="0" y="432"/>
                    <a:pt x="309" y="432"/>
                  </a:cubicBezTo>
                  <a:lnTo>
                    <a:pt x="4290" y="432"/>
                  </a:lnTo>
                  <a:cubicBezTo>
                    <a:pt x="4568" y="432"/>
                    <a:pt x="4568" y="0"/>
                    <a:pt x="429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19" name="Google Shape;12719;p23"/>
            <p:cNvSpPr/>
            <p:nvPr/>
          </p:nvSpPr>
          <p:spPr>
            <a:xfrm>
              <a:off x="5632850" y="2146075"/>
              <a:ext cx="114200" cy="10075"/>
            </a:xfrm>
            <a:custGeom>
              <a:avLst/>
              <a:gdLst/>
              <a:ahLst/>
              <a:cxnLst/>
              <a:rect l="l" t="t" r="r" b="b"/>
              <a:pathLst>
                <a:path w="4568" h="403" extrusionOk="0">
                  <a:moveTo>
                    <a:pt x="4318" y="0"/>
                  </a:moveTo>
                  <a:cubicBezTo>
                    <a:pt x="4309" y="0"/>
                    <a:pt x="4299" y="1"/>
                    <a:pt x="4290" y="2"/>
                  </a:cubicBezTo>
                  <a:lnTo>
                    <a:pt x="309" y="2"/>
                  </a:lnTo>
                  <a:cubicBezTo>
                    <a:pt x="0" y="2"/>
                    <a:pt x="0" y="403"/>
                    <a:pt x="309" y="403"/>
                  </a:cubicBezTo>
                  <a:lnTo>
                    <a:pt x="4290" y="403"/>
                  </a:lnTo>
                  <a:cubicBezTo>
                    <a:pt x="4558" y="403"/>
                    <a:pt x="4567" y="0"/>
                    <a:pt x="431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20" name="Google Shape;12720;p23"/>
            <p:cNvSpPr/>
            <p:nvPr/>
          </p:nvSpPr>
          <p:spPr>
            <a:xfrm>
              <a:off x="5632850" y="2170800"/>
              <a:ext cx="114200" cy="10825"/>
            </a:xfrm>
            <a:custGeom>
              <a:avLst/>
              <a:gdLst/>
              <a:ahLst/>
              <a:cxnLst/>
              <a:rect l="l" t="t" r="r" b="b"/>
              <a:pathLst>
                <a:path w="4568" h="433" extrusionOk="0">
                  <a:moveTo>
                    <a:pt x="309" y="0"/>
                  </a:moveTo>
                  <a:cubicBezTo>
                    <a:pt x="0" y="0"/>
                    <a:pt x="0" y="432"/>
                    <a:pt x="309" y="432"/>
                  </a:cubicBezTo>
                  <a:lnTo>
                    <a:pt x="4290" y="432"/>
                  </a:lnTo>
                  <a:cubicBezTo>
                    <a:pt x="4568" y="432"/>
                    <a:pt x="4568" y="0"/>
                    <a:pt x="429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21" name="Google Shape;12721;p23"/>
            <p:cNvSpPr/>
            <p:nvPr/>
          </p:nvSpPr>
          <p:spPr>
            <a:xfrm>
              <a:off x="5632850" y="2119875"/>
              <a:ext cx="114200" cy="10825"/>
            </a:xfrm>
            <a:custGeom>
              <a:avLst/>
              <a:gdLst/>
              <a:ahLst/>
              <a:cxnLst/>
              <a:rect l="l" t="t" r="r" b="b"/>
              <a:pathLst>
                <a:path w="4568" h="433" extrusionOk="0">
                  <a:moveTo>
                    <a:pt x="309" y="0"/>
                  </a:moveTo>
                  <a:cubicBezTo>
                    <a:pt x="0" y="0"/>
                    <a:pt x="0" y="433"/>
                    <a:pt x="309" y="433"/>
                  </a:cubicBezTo>
                  <a:lnTo>
                    <a:pt x="4290" y="433"/>
                  </a:lnTo>
                  <a:cubicBezTo>
                    <a:pt x="4568" y="433"/>
                    <a:pt x="4568" y="0"/>
                    <a:pt x="429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22" name="Google Shape;12722;p23"/>
            <p:cNvSpPr/>
            <p:nvPr/>
          </p:nvSpPr>
          <p:spPr>
            <a:xfrm>
              <a:off x="5543350" y="2093650"/>
              <a:ext cx="75625" cy="87975"/>
            </a:xfrm>
            <a:custGeom>
              <a:avLst/>
              <a:gdLst/>
              <a:ahLst/>
              <a:cxnLst/>
              <a:rect l="l" t="t" r="r" b="b"/>
              <a:pathLst>
                <a:path w="3025" h="3519" extrusionOk="0">
                  <a:moveTo>
                    <a:pt x="2623" y="432"/>
                  </a:moveTo>
                  <a:lnTo>
                    <a:pt x="2623" y="3086"/>
                  </a:lnTo>
                  <a:lnTo>
                    <a:pt x="432" y="3086"/>
                  </a:lnTo>
                  <a:lnTo>
                    <a:pt x="432" y="432"/>
                  </a:lnTo>
                  <a:close/>
                  <a:moveTo>
                    <a:pt x="216" y="0"/>
                  </a:moveTo>
                  <a:cubicBezTo>
                    <a:pt x="93" y="0"/>
                    <a:pt x="0" y="93"/>
                    <a:pt x="0" y="216"/>
                  </a:cubicBezTo>
                  <a:lnTo>
                    <a:pt x="0" y="3302"/>
                  </a:lnTo>
                  <a:cubicBezTo>
                    <a:pt x="0" y="3426"/>
                    <a:pt x="93" y="3518"/>
                    <a:pt x="216" y="3518"/>
                  </a:cubicBezTo>
                  <a:lnTo>
                    <a:pt x="2809" y="3518"/>
                  </a:lnTo>
                  <a:cubicBezTo>
                    <a:pt x="2932" y="3518"/>
                    <a:pt x="3025" y="3426"/>
                    <a:pt x="3025" y="3302"/>
                  </a:cubicBezTo>
                  <a:lnTo>
                    <a:pt x="3025" y="216"/>
                  </a:lnTo>
                  <a:cubicBezTo>
                    <a:pt x="3025" y="93"/>
                    <a:pt x="2932" y="0"/>
                    <a:pt x="280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23" name="Google Shape;12723;p23"/>
            <p:cNvSpPr/>
            <p:nvPr/>
          </p:nvSpPr>
          <p:spPr>
            <a:xfrm>
              <a:off x="5543350" y="1989475"/>
              <a:ext cx="206025" cy="79500"/>
            </a:xfrm>
            <a:custGeom>
              <a:avLst/>
              <a:gdLst/>
              <a:ahLst/>
              <a:cxnLst/>
              <a:rect l="l" t="t" r="r" b="b"/>
              <a:pathLst>
                <a:path w="8241" h="3180" extrusionOk="0">
                  <a:moveTo>
                    <a:pt x="216" y="1"/>
                  </a:moveTo>
                  <a:cubicBezTo>
                    <a:pt x="93" y="1"/>
                    <a:pt x="0" y="93"/>
                    <a:pt x="0" y="217"/>
                  </a:cubicBezTo>
                  <a:lnTo>
                    <a:pt x="0" y="865"/>
                  </a:lnTo>
                  <a:cubicBezTo>
                    <a:pt x="0" y="1004"/>
                    <a:pt x="108" y="1073"/>
                    <a:pt x="216" y="1073"/>
                  </a:cubicBezTo>
                  <a:cubicBezTo>
                    <a:pt x="324" y="1073"/>
                    <a:pt x="432" y="1004"/>
                    <a:pt x="432" y="865"/>
                  </a:cubicBezTo>
                  <a:lnTo>
                    <a:pt x="432" y="433"/>
                  </a:lnTo>
                  <a:lnTo>
                    <a:pt x="7808" y="433"/>
                  </a:lnTo>
                  <a:lnTo>
                    <a:pt x="7808" y="2748"/>
                  </a:lnTo>
                  <a:lnTo>
                    <a:pt x="432" y="2748"/>
                  </a:lnTo>
                  <a:lnTo>
                    <a:pt x="432" y="1883"/>
                  </a:lnTo>
                  <a:cubicBezTo>
                    <a:pt x="432" y="1744"/>
                    <a:pt x="324" y="1675"/>
                    <a:pt x="216" y="1675"/>
                  </a:cubicBezTo>
                  <a:cubicBezTo>
                    <a:pt x="108" y="1675"/>
                    <a:pt x="0" y="1744"/>
                    <a:pt x="0" y="1883"/>
                  </a:cubicBezTo>
                  <a:lnTo>
                    <a:pt x="0" y="2964"/>
                  </a:lnTo>
                  <a:cubicBezTo>
                    <a:pt x="0" y="3087"/>
                    <a:pt x="93" y="3180"/>
                    <a:pt x="216" y="3180"/>
                  </a:cubicBezTo>
                  <a:lnTo>
                    <a:pt x="8024" y="3180"/>
                  </a:lnTo>
                  <a:cubicBezTo>
                    <a:pt x="8148" y="3180"/>
                    <a:pt x="8240" y="3087"/>
                    <a:pt x="8240" y="2964"/>
                  </a:cubicBezTo>
                  <a:lnTo>
                    <a:pt x="8240" y="217"/>
                  </a:lnTo>
                  <a:cubicBezTo>
                    <a:pt x="8240" y="93"/>
                    <a:pt x="8148" y="1"/>
                    <a:pt x="802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2724" name="Google Shape;12724;p23"/>
          <p:cNvSpPr/>
          <p:nvPr/>
        </p:nvSpPr>
        <p:spPr>
          <a:xfrm>
            <a:off x="2359959" y="4563122"/>
            <a:ext cx="481467" cy="483533"/>
          </a:xfrm>
          <a:custGeom>
            <a:avLst/>
            <a:gdLst/>
            <a:ahLst/>
            <a:cxnLst/>
            <a:rect l="l" t="t" r="r" b="b"/>
            <a:pathLst>
              <a:path w="14444" h="14506" extrusionOk="0">
                <a:moveTo>
                  <a:pt x="7716" y="1790"/>
                </a:moveTo>
                <a:cubicBezTo>
                  <a:pt x="8148" y="1790"/>
                  <a:pt x="8457" y="2129"/>
                  <a:pt x="8457" y="2531"/>
                </a:cubicBezTo>
                <a:lnTo>
                  <a:pt x="8457" y="2685"/>
                </a:lnTo>
                <a:lnTo>
                  <a:pt x="8364" y="2685"/>
                </a:lnTo>
                <a:cubicBezTo>
                  <a:pt x="8086" y="2685"/>
                  <a:pt x="8086" y="3117"/>
                  <a:pt x="8364" y="3117"/>
                </a:cubicBezTo>
                <a:lnTo>
                  <a:pt x="8889" y="3117"/>
                </a:lnTo>
                <a:cubicBezTo>
                  <a:pt x="9259" y="3117"/>
                  <a:pt x="9568" y="3426"/>
                  <a:pt x="9568" y="3796"/>
                </a:cubicBezTo>
                <a:lnTo>
                  <a:pt x="9568" y="4105"/>
                </a:lnTo>
                <a:cubicBezTo>
                  <a:pt x="9568" y="4537"/>
                  <a:pt x="9228" y="4876"/>
                  <a:pt x="8796" y="4876"/>
                </a:cubicBezTo>
                <a:lnTo>
                  <a:pt x="5648" y="4876"/>
                </a:lnTo>
                <a:cubicBezTo>
                  <a:pt x="5216" y="4876"/>
                  <a:pt x="4877" y="4537"/>
                  <a:pt x="4877" y="4105"/>
                </a:cubicBezTo>
                <a:lnTo>
                  <a:pt x="4907" y="3796"/>
                </a:lnTo>
                <a:cubicBezTo>
                  <a:pt x="4907" y="3395"/>
                  <a:pt x="5216" y="3086"/>
                  <a:pt x="5617" y="3086"/>
                </a:cubicBezTo>
                <a:lnTo>
                  <a:pt x="7346" y="3086"/>
                </a:lnTo>
                <a:cubicBezTo>
                  <a:pt x="7623" y="3086"/>
                  <a:pt x="7623" y="2654"/>
                  <a:pt x="7346" y="2654"/>
                </a:cubicBezTo>
                <a:lnTo>
                  <a:pt x="5988" y="2654"/>
                </a:lnTo>
                <a:lnTo>
                  <a:pt x="5988" y="2531"/>
                </a:lnTo>
                <a:cubicBezTo>
                  <a:pt x="5988" y="2129"/>
                  <a:pt x="6327" y="1790"/>
                  <a:pt x="6728" y="1790"/>
                </a:cubicBezTo>
                <a:close/>
                <a:moveTo>
                  <a:pt x="9568" y="5056"/>
                </a:moveTo>
                <a:lnTo>
                  <a:pt x="9568" y="6913"/>
                </a:lnTo>
                <a:cubicBezTo>
                  <a:pt x="9568" y="8086"/>
                  <a:pt x="8642" y="9104"/>
                  <a:pt x="7438" y="9228"/>
                </a:cubicBezTo>
                <a:lnTo>
                  <a:pt x="7438" y="5308"/>
                </a:lnTo>
                <a:lnTo>
                  <a:pt x="8827" y="5308"/>
                </a:lnTo>
                <a:cubicBezTo>
                  <a:pt x="9092" y="5308"/>
                  <a:pt x="9356" y="5224"/>
                  <a:pt x="9568" y="5056"/>
                </a:cubicBezTo>
                <a:close/>
                <a:moveTo>
                  <a:pt x="4907" y="5030"/>
                </a:moveTo>
                <a:cubicBezTo>
                  <a:pt x="5101" y="5169"/>
                  <a:pt x="5344" y="5282"/>
                  <a:pt x="5592" y="5282"/>
                </a:cubicBezTo>
                <a:cubicBezTo>
                  <a:pt x="5621" y="5282"/>
                  <a:pt x="5650" y="5281"/>
                  <a:pt x="5679" y="5277"/>
                </a:cubicBezTo>
                <a:lnTo>
                  <a:pt x="7037" y="5277"/>
                </a:lnTo>
                <a:lnTo>
                  <a:pt x="7037" y="9228"/>
                </a:lnTo>
                <a:cubicBezTo>
                  <a:pt x="6790" y="9197"/>
                  <a:pt x="6543" y="9135"/>
                  <a:pt x="6327" y="9043"/>
                </a:cubicBezTo>
                <a:cubicBezTo>
                  <a:pt x="6298" y="9032"/>
                  <a:pt x="6270" y="9027"/>
                  <a:pt x="6244" y="9027"/>
                </a:cubicBezTo>
                <a:cubicBezTo>
                  <a:pt x="6049" y="9027"/>
                  <a:pt x="5951" y="9304"/>
                  <a:pt x="6142" y="9413"/>
                </a:cubicBezTo>
                <a:cubicBezTo>
                  <a:pt x="6512" y="9567"/>
                  <a:pt x="6883" y="9660"/>
                  <a:pt x="7253" y="9660"/>
                </a:cubicBezTo>
                <a:cubicBezTo>
                  <a:pt x="8395" y="9660"/>
                  <a:pt x="9413" y="8950"/>
                  <a:pt x="9814" y="7901"/>
                </a:cubicBezTo>
                <a:cubicBezTo>
                  <a:pt x="10277" y="8456"/>
                  <a:pt x="10956" y="8796"/>
                  <a:pt x="11666" y="8796"/>
                </a:cubicBezTo>
                <a:cubicBezTo>
                  <a:pt x="11944" y="8796"/>
                  <a:pt x="11944" y="8364"/>
                  <a:pt x="11666" y="8364"/>
                </a:cubicBezTo>
                <a:cubicBezTo>
                  <a:pt x="10987" y="8364"/>
                  <a:pt x="10339" y="7993"/>
                  <a:pt x="10000" y="7407"/>
                </a:cubicBezTo>
                <a:lnTo>
                  <a:pt x="9969" y="7345"/>
                </a:lnTo>
                <a:cubicBezTo>
                  <a:pt x="10000" y="7191"/>
                  <a:pt x="10031" y="7036"/>
                  <a:pt x="10000" y="6913"/>
                </a:cubicBezTo>
                <a:lnTo>
                  <a:pt x="10000" y="6728"/>
                </a:lnTo>
                <a:lnTo>
                  <a:pt x="12654" y="6728"/>
                </a:lnTo>
                <a:lnTo>
                  <a:pt x="12654" y="12684"/>
                </a:lnTo>
                <a:lnTo>
                  <a:pt x="1790" y="12684"/>
                </a:lnTo>
                <a:lnTo>
                  <a:pt x="1790" y="6728"/>
                </a:lnTo>
                <a:lnTo>
                  <a:pt x="4506" y="6728"/>
                </a:lnTo>
                <a:lnTo>
                  <a:pt x="4506" y="6913"/>
                </a:lnTo>
                <a:cubicBezTo>
                  <a:pt x="4506" y="7036"/>
                  <a:pt x="4506" y="7129"/>
                  <a:pt x="4506" y="7253"/>
                </a:cubicBezTo>
                <a:cubicBezTo>
                  <a:pt x="4475" y="7314"/>
                  <a:pt x="4445" y="7345"/>
                  <a:pt x="4414" y="7407"/>
                </a:cubicBezTo>
                <a:cubicBezTo>
                  <a:pt x="4105" y="7993"/>
                  <a:pt x="3457" y="8364"/>
                  <a:pt x="2778" y="8364"/>
                </a:cubicBezTo>
                <a:cubicBezTo>
                  <a:pt x="2500" y="8364"/>
                  <a:pt x="2500" y="8796"/>
                  <a:pt x="2778" y="8796"/>
                </a:cubicBezTo>
                <a:cubicBezTo>
                  <a:pt x="3519" y="8796"/>
                  <a:pt x="4228" y="8425"/>
                  <a:pt x="4661" y="7839"/>
                </a:cubicBezTo>
                <a:cubicBezTo>
                  <a:pt x="4784" y="8209"/>
                  <a:pt x="4969" y="8518"/>
                  <a:pt x="5247" y="8796"/>
                </a:cubicBezTo>
                <a:cubicBezTo>
                  <a:pt x="5290" y="8839"/>
                  <a:pt x="5338" y="8857"/>
                  <a:pt x="5384" y="8857"/>
                </a:cubicBezTo>
                <a:cubicBezTo>
                  <a:pt x="5538" y="8857"/>
                  <a:pt x="5674" y="8660"/>
                  <a:pt x="5556" y="8518"/>
                </a:cubicBezTo>
                <a:cubicBezTo>
                  <a:pt x="5123" y="8086"/>
                  <a:pt x="4907" y="7499"/>
                  <a:pt x="4907" y="6913"/>
                </a:cubicBezTo>
                <a:lnTo>
                  <a:pt x="4907" y="5030"/>
                </a:lnTo>
                <a:close/>
                <a:moveTo>
                  <a:pt x="12746" y="5802"/>
                </a:moveTo>
                <a:cubicBezTo>
                  <a:pt x="13148" y="5802"/>
                  <a:pt x="13487" y="6142"/>
                  <a:pt x="13487" y="6543"/>
                </a:cubicBezTo>
                <a:lnTo>
                  <a:pt x="13487" y="12684"/>
                </a:lnTo>
                <a:lnTo>
                  <a:pt x="13055" y="12684"/>
                </a:lnTo>
                <a:lnTo>
                  <a:pt x="13055" y="6512"/>
                </a:lnTo>
                <a:cubicBezTo>
                  <a:pt x="13055" y="6388"/>
                  <a:pt x="12962" y="6296"/>
                  <a:pt x="12839" y="6296"/>
                </a:cubicBezTo>
                <a:lnTo>
                  <a:pt x="10000" y="6296"/>
                </a:lnTo>
                <a:lnTo>
                  <a:pt x="10000" y="5802"/>
                </a:lnTo>
                <a:close/>
                <a:moveTo>
                  <a:pt x="4475" y="5802"/>
                </a:moveTo>
                <a:lnTo>
                  <a:pt x="4475" y="6327"/>
                </a:lnTo>
                <a:lnTo>
                  <a:pt x="1574" y="6327"/>
                </a:lnTo>
                <a:cubicBezTo>
                  <a:pt x="1451" y="6327"/>
                  <a:pt x="1358" y="6419"/>
                  <a:pt x="1358" y="6512"/>
                </a:cubicBezTo>
                <a:lnTo>
                  <a:pt x="1358" y="12715"/>
                </a:lnTo>
                <a:lnTo>
                  <a:pt x="957" y="12715"/>
                </a:lnTo>
                <a:lnTo>
                  <a:pt x="957" y="6543"/>
                </a:lnTo>
                <a:cubicBezTo>
                  <a:pt x="957" y="6142"/>
                  <a:pt x="1266" y="5802"/>
                  <a:pt x="1667" y="5802"/>
                </a:cubicBezTo>
                <a:close/>
                <a:moveTo>
                  <a:pt x="7932" y="13116"/>
                </a:moveTo>
                <a:cubicBezTo>
                  <a:pt x="7932" y="13271"/>
                  <a:pt x="7808" y="13394"/>
                  <a:pt x="7654" y="13394"/>
                </a:cubicBezTo>
                <a:lnTo>
                  <a:pt x="6759" y="13394"/>
                </a:lnTo>
                <a:cubicBezTo>
                  <a:pt x="6605" y="13394"/>
                  <a:pt x="6481" y="13271"/>
                  <a:pt x="6481" y="13116"/>
                </a:cubicBezTo>
                <a:close/>
                <a:moveTo>
                  <a:pt x="5494" y="0"/>
                </a:moveTo>
                <a:cubicBezTo>
                  <a:pt x="5216" y="0"/>
                  <a:pt x="5216" y="432"/>
                  <a:pt x="5494" y="432"/>
                </a:cubicBezTo>
                <a:cubicBezTo>
                  <a:pt x="5802" y="432"/>
                  <a:pt x="6080" y="556"/>
                  <a:pt x="6296" y="772"/>
                </a:cubicBezTo>
                <a:cubicBezTo>
                  <a:pt x="6451" y="926"/>
                  <a:pt x="6574" y="1173"/>
                  <a:pt x="6605" y="1389"/>
                </a:cubicBezTo>
                <a:cubicBezTo>
                  <a:pt x="6018" y="1451"/>
                  <a:pt x="5556" y="1944"/>
                  <a:pt x="5556" y="2562"/>
                </a:cubicBezTo>
                <a:lnTo>
                  <a:pt x="5556" y="2685"/>
                </a:lnTo>
                <a:cubicBezTo>
                  <a:pt x="4969" y="2716"/>
                  <a:pt x="4475" y="3210"/>
                  <a:pt x="4475" y="3827"/>
                </a:cubicBezTo>
                <a:lnTo>
                  <a:pt x="4475" y="3950"/>
                </a:lnTo>
                <a:cubicBezTo>
                  <a:pt x="4043" y="3457"/>
                  <a:pt x="3426" y="3179"/>
                  <a:pt x="2778" y="3179"/>
                </a:cubicBezTo>
                <a:cubicBezTo>
                  <a:pt x="2500" y="3179"/>
                  <a:pt x="2500" y="3611"/>
                  <a:pt x="2778" y="3611"/>
                </a:cubicBezTo>
                <a:cubicBezTo>
                  <a:pt x="3457" y="3611"/>
                  <a:pt x="4105" y="3981"/>
                  <a:pt x="4414" y="4568"/>
                </a:cubicBezTo>
                <a:lnTo>
                  <a:pt x="4475" y="4660"/>
                </a:lnTo>
                <a:lnTo>
                  <a:pt x="4475" y="4691"/>
                </a:lnTo>
                <a:lnTo>
                  <a:pt x="4475" y="5401"/>
                </a:lnTo>
                <a:lnTo>
                  <a:pt x="1667" y="5401"/>
                </a:lnTo>
                <a:cubicBezTo>
                  <a:pt x="1019" y="5401"/>
                  <a:pt x="494" y="5925"/>
                  <a:pt x="494" y="6574"/>
                </a:cubicBezTo>
                <a:lnTo>
                  <a:pt x="494" y="12746"/>
                </a:lnTo>
                <a:lnTo>
                  <a:pt x="216" y="12746"/>
                </a:lnTo>
                <a:cubicBezTo>
                  <a:pt x="203" y="12743"/>
                  <a:pt x="190" y="12741"/>
                  <a:pt x="178" y="12741"/>
                </a:cubicBezTo>
                <a:cubicBezTo>
                  <a:pt x="74" y="12741"/>
                  <a:pt x="0" y="12848"/>
                  <a:pt x="0" y="12931"/>
                </a:cubicBezTo>
                <a:lnTo>
                  <a:pt x="0" y="13456"/>
                </a:lnTo>
                <a:cubicBezTo>
                  <a:pt x="0" y="14042"/>
                  <a:pt x="463" y="14505"/>
                  <a:pt x="1050" y="14505"/>
                </a:cubicBezTo>
                <a:lnTo>
                  <a:pt x="11728" y="14505"/>
                </a:lnTo>
                <a:cubicBezTo>
                  <a:pt x="12006" y="14505"/>
                  <a:pt x="12006" y="14073"/>
                  <a:pt x="11728" y="14073"/>
                </a:cubicBezTo>
                <a:lnTo>
                  <a:pt x="1050" y="14073"/>
                </a:lnTo>
                <a:cubicBezTo>
                  <a:pt x="1033" y="14074"/>
                  <a:pt x="1016" y="14075"/>
                  <a:pt x="999" y="14075"/>
                </a:cubicBezTo>
                <a:cubicBezTo>
                  <a:pt x="654" y="14075"/>
                  <a:pt x="402" y="13779"/>
                  <a:pt x="402" y="13456"/>
                </a:cubicBezTo>
                <a:lnTo>
                  <a:pt x="402" y="13116"/>
                </a:lnTo>
                <a:lnTo>
                  <a:pt x="6111" y="13116"/>
                </a:lnTo>
                <a:cubicBezTo>
                  <a:pt x="6080" y="13487"/>
                  <a:pt x="6389" y="13795"/>
                  <a:pt x="6759" y="13826"/>
                </a:cubicBezTo>
                <a:lnTo>
                  <a:pt x="7654" y="13826"/>
                </a:lnTo>
                <a:cubicBezTo>
                  <a:pt x="8024" y="13826"/>
                  <a:pt x="8364" y="13517"/>
                  <a:pt x="8333" y="13116"/>
                </a:cubicBezTo>
                <a:lnTo>
                  <a:pt x="14043" y="13116"/>
                </a:lnTo>
                <a:lnTo>
                  <a:pt x="14043" y="13425"/>
                </a:lnTo>
                <a:cubicBezTo>
                  <a:pt x="14043" y="13764"/>
                  <a:pt x="13734" y="14042"/>
                  <a:pt x="13394" y="14042"/>
                </a:cubicBezTo>
                <a:lnTo>
                  <a:pt x="12808" y="14042"/>
                </a:lnTo>
                <a:cubicBezTo>
                  <a:pt x="12530" y="14042"/>
                  <a:pt x="12530" y="14474"/>
                  <a:pt x="12808" y="14474"/>
                </a:cubicBezTo>
                <a:lnTo>
                  <a:pt x="13394" y="14474"/>
                </a:lnTo>
                <a:cubicBezTo>
                  <a:pt x="13981" y="14474"/>
                  <a:pt x="14444" y="14011"/>
                  <a:pt x="14444" y="13425"/>
                </a:cubicBezTo>
                <a:lnTo>
                  <a:pt x="14444" y="12900"/>
                </a:lnTo>
                <a:cubicBezTo>
                  <a:pt x="14444" y="12808"/>
                  <a:pt x="14351" y="12715"/>
                  <a:pt x="14228" y="12715"/>
                </a:cubicBezTo>
                <a:lnTo>
                  <a:pt x="13888" y="12715"/>
                </a:lnTo>
                <a:lnTo>
                  <a:pt x="13888" y="6543"/>
                </a:lnTo>
                <a:cubicBezTo>
                  <a:pt x="13888" y="5895"/>
                  <a:pt x="13394" y="5370"/>
                  <a:pt x="12746" y="5370"/>
                </a:cubicBezTo>
                <a:lnTo>
                  <a:pt x="10000" y="5370"/>
                </a:lnTo>
                <a:lnTo>
                  <a:pt x="10000" y="4568"/>
                </a:lnTo>
                <a:cubicBezTo>
                  <a:pt x="10339" y="3950"/>
                  <a:pt x="10956" y="3580"/>
                  <a:pt x="11635" y="3580"/>
                </a:cubicBezTo>
                <a:cubicBezTo>
                  <a:pt x="11913" y="3580"/>
                  <a:pt x="11913" y="3179"/>
                  <a:pt x="11635" y="3179"/>
                </a:cubicBezTo>
                <a:cubicBezTo>
                  <a:pt x="11018" y="3179"/>
                  <a:pt x="10432" y="3426"/>
                  <a:pt x="10000" y="3858"/>
                </a:cubicBezTo>
                <a:lnTo>
                  <a:pt x="10000" y="3796"/>
                </a:lnTo>
                <a:cubicBezTo>
                  <a:pt x="10000" y="3179"/>
                  <a:pt x="9506" y="2685"/>
                  <a:pt x="8889" y="2685"/>
                </a:cubicBezTo>
                <a:lnTo>
                  <a:pt x="8889" y="2531"/>
                </a:lnTo>
                <a:cubicBezTo>
                  <a:pt x="8889" y="1944"/>
                  <a:pt x="8457" y="1451"/>
                  <a:pt x="7870" y="1389"/>
                </a:cubicBezTo>
                <a:cubicBezTo>
                  <a:pt x="7901" y="1142"/>
                  <a:pt x="8024" y="926"/>
                  <a:pt x="8179" y="772"/>
                </a:cubicBezTo>
                <a:cubicBezTo>
                  <a:pt x="8395" y="556"/>
                  <a:pt x="8703" y="432"/>
                  <a:pt x="8981" y="432"/>
                </a:cubicBezTo>
                <a:cubicBezTo>
                  <a:pt x="9259" y="432"/>
                  <a:pt x="9259" y="0"/>
                  <a:pt x="8981" y="0"/>
                </a:cubicBezTo>
                <a:cubicBezTo>
                  <a:pt x="8580" y="0"/>
                  <a:pt x="8179" y="185"/>
                  <a:pt x="7901" y="463"/>
                </a:cubicBezTo>
                <a:cubicBezTo>
                  <a:pt x="7654" y="710"/>
                  <a:pt x="7500" y="1049"/>
                  <a:pt x="7469" y="1389"/>
                </a:cubicBezTo>
                <a:lnTo>
                  <a:pt x="7037" y="1389"/>
                </a:lnTo>
                <a:cubicBezTo>
                  <a:pt x="7006" y="1049"/>
                  <a:pt x="6852" y="710"/>
                  <a:pt x="6605" y="463"/>
                </a:cubicBezTo>
                <a:cubicBezTo>
                  <a:pt x="6296" y="185"/>
                  <a:pt x="5926" y="0"/>
                  <a:pt x="549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2725" name="Google Shape;12725;p23"/>
          <p:cNvGrpSpPr/>
          <p:nvPr/>
        </p:nvGrpSpPr>
        <p:grpSpPr>
          <a:xfrm>
            <a:off x="8346109" y="3102148"/>
            <a:ext cx="506167" cy="483533"/>
            <a:chOff x="2488025" y="3563250"/>
            <a:chExt cx="379625" cy="362650"/>
          </a:xfrm>
        </p:grpSpPr>
        <p:sp>
          <p:nvSpPr>
            <p:cNvPr id="12726" name="Google Shape;12726;p23"/>
            <p:cNvSpPr/>
            <p:nvPr/>
          </p:nvSpPr>
          <p:spPr>
            <a:xfrm>
              <a:off x="2767325" y="3563625"/>
              <a:ext cx="32425" cy="28950"/>
            </a:xfrm>
            <a:custGeom>
              <a:avLst/>
              <a:gdLst/>
              <a:ahLst/>
              <a:cxnLst/>
              <a:rect l="l" t="t" r="r" b="b"/>
              <a:pathLst>
                <a:path w="1297" h="1158" extrusionOk="0">
                  <a:moveTo>
                    <a:pt x="648" y="1"/>
                  </a:moveTo>
                  <a:cubicBezTo>
                    <a:pt x="540" y="1"/>
                    <a:pt x="432" y="70"/>
                    <a:pt x="432" y="209"/>
                  </a:cubicBezTo>
                  <a:lnTo>
                    <a:pt x="432" y="394"/>
                  </a:lnTo>
                  <a:lnTo>
                    <a:pt x="278" y="394"/>
                  </a:lnTo>
                  <a:cubicBezTo>
                    <a:pt x="0" y="394"/>
                    <a:pt x="0" y="795"/>
                    <a:pt x="278" y="795"/>
                  </a:cubicBezTo>
                  <a:lnTo>
                    <a:pt x="432" y="795"/>
                  </a:lnTo>
                  <a:lnTo>
                    <a:pt x="432" y="950"/>
                  </a:lnTo>
                  <a:cubicBezTo>
                    <a:pt x="432" y="1088"/>
                    <a:pt x="540" y="1158"/>
                    <a:pt x="648" y="1158"/>
                  </a:cubicBezTo>
                  <a:cubicBezTo>
                    <a:pt x="756" y="1158"/>
                    <a:pt x="864" y="1088"/>
                    <a:pt x="864" y="950"/>
                  </a:cubicBezTo>
                  <a:lnTo>
                    <a:pt x="864" y="795"/>
                  </a:lnTo>
                  <a:lnTo>
                    <a:pt x="1019" y="795"/>
                  </a:lnTo>
                  <a:cubicBezTo>
                    <a:pt x="1296" y="795"/>
                    <a:pt x="1296" y="363"/>
                    <a:pt x="1019" y="363"/>
                  </a:cubicBezTo>
                  <a:lnTo>
                    <a:pt x="864" y="363"/>
                  </a:lnTo>
                  <a:lnTo>
                    <a:pt x="864" y="209"/>
                  </a:lnTo>
                  <a:cubicBezTo>
                    <a:pt x="864" y="70"/>
                    <a:pt x="756" y="1"/>
                    <a:pt x="64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27" name="Google Shape;12727;p23"/>
            <p:cNvSpPr/>
            <p:nvPr/>
          </p:nvSpPr>
          <p:spPr>
            <a:xfrm>
              <a:off x="2758050" y="3712525"/>
              <a:ext cx="33200" cy="28975"/>
            </a:xfrm>
            <a:custGeom>
              <a:avLst/>
              <a:gdLst/>
              <a:ahLst/>
              <a:cxnLst/>
              <a:rect l="l" t="t" r="r" b="b"/>
              <a:pathLst>
                <a:path w="1328" h="1159" extrusionOk="0">
                  <a:moveTo>
                    <a:pt x="653" y="1"/>
                  </a:moveTo>
                  <a:cubicBezTo>
                    <a:pt x="549" y="1"/>
                    <a:pt x="448" y="70"/>
                    <a:pt x="464" y="209"/>
                  </a:cubicBezTo>
                  <a:lnTo>
                    <a:pt x="464" y="364"/>
                  </a:lnTo>
                  <a:lnTo>
                    <a:pt x="278" y="364"/>
                  </a:lnTo>
                  <a:cubicBezTo>
                    <a:pt x="1" y="364"/>
                    <a:pt x="1" y="796"/>
                    <a:pt x="278" y="796"/>
                  </a:cubicBezTo>
                  <a:lnTo>
                    <a:pt x="464" y="796"/>
                  </a:lnTo>
                  <a:lnTo>
                    <a:pt x="464" y="950"/>
                  </a:lnTo>
                  <a:cubicBezTo>
                    <a:pt x="464" y="1089"/>
                    <a:pt x="564" y="1158"/>
                    <a:pt x="664" y="1158"/>
                  </a:cubicBezTo>
                  <a:cubicBezTo>
                    <a:pt x="765" y="1158"/>
                    <a:pt x="865" y="1089"/>
                    <a:pt x="865" y="950"/>
                  </a:cubicBezTo>
                  <a:lnTo>
                    <a:pt x="865" y="796"/>
                  </a:lnTo>
                  <a:lnTo>
                    <a:pt x="1050" y="796"/>
                  </a:lnTo>
                  <a:cubicBezTo>
                    <a:pt x="1328" y="796"/>
                    <a:pt x="1328" y="364"/>
                    <a:pt x="1050" y="364"/>
                  </a:cubicBezTo>
                  <a:lnTo>
                    <a:pt x="865" y="364"/>
                  </a:lnTo>
                  <a:lnTo>
                    <a:pt x="865" y="209"/>
                  </a:lnTo>
                  <a:cubicBezTo>
                    <a:pt x="865" y="70"/>
                    <a:pt x="757" y="1"/>
                    <a:pt x="6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28" name="Google Shape;12728;p23"/>
            <p:cNvSpPr/>
            <p:nvPr/>
          </p:nvSpPr>
          <p:spPr>
            <a:xfrm>
              <a:off x="2561300" y="3686100"/>
              <a:ext cx="32450" cy="28575"/>
            </a:xfrm>
            <a:custGeom>
              <a:avLst/>
              <a:gdLst/>
              <a:ahLst/>
              <a:cxnLst/>
              <a:rect l="l" t="t" r="r" b="b"/>
              <a:pathLst>
                <a:path w="1298" h="1143" extrusionOk="0">
                  <a:moveTo>
                    <a:pt x="649" y="1"/>
                  </a:moveTo>
                  <a:cubicBezTo>
                    <a:pt x="549" y="1"/>
                    <a:pt x="448" y="63"/>
                    <a:pt x="433" y="186"/>
                  </a:cubicBezTo>
                  <a:lnTo>
                    <a:pt x="433" y="371"/>
                  </a:lnTo>
                  <a:lnTo>
                    <a:pt x="279" y="371"/>
                  </a:lnTo>
                  <a:cubicBezTo>
                    <a:pt x="1" y="371"/>
                    <a:pt x="1" y="772"/>
                    <a:pt x="279" y="772"/>
                  </a:cubicBezTo>
                  <a:lnTo>
                    <a:pt x="433" y="772"/>
                  </a:lnTo>
                  <a:lnTo>
                    <a:pt x="433" y="958"/>
                  </a:lnTo>
                  <a:cubicBezTo>
                    <a:pt x="448" y="1081"/>
                    <a:pt x="549" y="1143"/>
                    <a:pt x="649" y="1143"/>
                  </a:cubicBezTo>
                  <a:cubicBezTo>
                    <a:pt x="749" y="1143"/>
                    <a:pt x="850" y="1081"/>
                    <a:pt x="865" y="958"/>
                  </a:cubicBezTo>
                  <a:lnTo>
                    <a:pt x="865" y="772"/>
                  </a:lnTo>
                  <a:lnTo>
                    <a:pt x="1019" y="772"/>
                  </a:lnTo>
                  <a:cubicBezTo>
                    <a:pt x="1297" y="772"/>
                    <a:pt x="1297" y="371"/>
                    <a:pt x="1019" y="371"/>
                  </a:cubicBezTo>
                  <a:lnTo>
                    <a:pt x="865" y="371"/>
                  </a:lnTo>
                  <a:lnTo>
                    <a:pt x="865" y="186"/>
                  </a:lnTo>
                  <a:cubicBezTo>
                    <a:pt x="850" y="63"/>
                    <a:pt x="749" y="1"/>
                    <a:pt x="64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29" name="Google Shape;12729;p23"/>
            <p:cNvSpPr/>
            <p:nvPr/>
          </p:nvSpPr>
          <p:spPr>
            <a:xfrm>
              <a:off x="2497275" y="3821325"/>
              <a:ext cx="33200" cy="29525"/>
            </a:xfrm>
            <a:custGeom>
              <a:avLst/>
              <a:gdLst/>
              <a:ahLst/>
              <a:cxnLst/>
              <a:rect l="l" t="t" r="r" b="b"/>
              <a:pathLst>
                <a:path w="1328" h="1181" extrusionOk="0">
                  <a:moveTo>
                    <a:pt x="679" y="0"/>
                  </a:moveTo>
                  <a:cubicBezTo>
                    <a:pt x="571" y="0"/>
                    <a:pt x="463" y="70"/>
                    <a:pt x="463" y="209"/>
                  </a:cubicBezTo>
                  <a:lnTo>
                    <a:pt x="463" y="394"/>
                  </a:lnTo>
                  <a:lnTo>
                    <a:pt x="278" y="394"/>
                  </a:lnTo>
                  <a:cubicBezTo>
                    <a:pt x="0" y="394"/>
                    <a:pt x="0" y="795"/>
                    <a:pt x="278" y="795"/>
                  </a:cubicBezTo>
                  <a:lnTo>
                    <a:pt x="432" y="795"/>
                  </a:lnTo>
                  <a:lnTo>
                    <a:pt x="432" y="949"/>
                  </a:lnTo>
                  <a:cubicBezTo>
                    <a:pt x="432" y="1104"/>
                    <a:pt x="541" y="1181"/>
                    <a:pt x="649" y="1181"/>
                  </a:cubicBezTo>
                  <a:cubicBezTo>
                    <a:pt x="757" y="1181"/>
                    <a:pt x="865" y="1104"/>
                    <a:pt x="865" y="949"/>
                  </a:cubicBezTo>
                  <a:lnTo>
                    <a:pt x="865" y="795"/>
                  </a:lnTo>
                  <a:lnTo>
                    <a:pt x="1050" y="795"/>
                  </a:lnTo>
                  <a:cubicBezTo>
                    <a:pt x="1327" y="795"/>
                    <a:pt x="1327" y="394"/>
                    <a:pt x="1050" y="394"/>
                  </a:cubicBezTo>
                  <a:lnTo>
                    <a:pt x="895" y="394"/>
                  </a:lnTo>
                  <a:lnTo>
                    <a:pt x="895" y="209"/>
                  </a:lnTo>
                  <a:cubicBezTo>
                    <a:pt x="895" y="70"/>
                    <a:pt x="787" y="0"/>
                    <a:pt x="67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0" name="Google Shape;12730;p23"/>
            <p:cNvSpPr/>
            <p:nvPr/>
          </p:nvSpPr>
          <p:spPr>
            <a:xfrm>
              <a:off x="2831350" y="3821325"/>
              <a:ext cx="29350" cy="29725"/>
            </a:xfrm>
            <a:custGeom>
              <a:avLst/>
              <a:gdLst/>
              <a:ahLst/>
              <a:cxnLst/>
              <a:rect l="l" t="t" r="r" b="b"/>
              <a:pathLst>
                <a:path w="1174" h="1189" extrusionOk="0">
                  <a:moveTo>
                    <a:pt x="587" y="0"/>
                  </a:moveTo>
                  <a:cubicBezTo>
                    <a:pt x="479" y="0"/>
                    <a:pt x="371" y="70"/>
                    <a:pt x="371" y="209"/>
                  </a:cubicBezTo>
                  <a:lnTo>
                    <a:pt x="371" y="394"/>
                  </a:lnTo>
                  <a:lnTo>
                    <a:pt x="217" y="394"/>
                  </a:lnTo>
                  <a:cubicBezTo>
                    <a:pt x="93" y="394"/>
                    <a:pt x="1" y="487"/>
                    <a:pt x="1" y="579"/>
                  </a:cubicBezTo>
                  <a:cubicBezTo>
                    <a:pt x="1" y="703"/>
                    <a:pt x="93" y="795"/>
                    <a:pt x="217" y="795"/>
                  </a:cubicBezTo>
                  <a:lnTo>
                    <a:pt x="371" y="795"/>
                  </a:lnTo>
                  <a:lnTo>
                    <a:pt x="371" y="980"/>
                  </a:lnTo>
                  <a:cubicBezTo>
                    <a:pt x="371" y="1119"/>
                    <a:pt x="479" y="1189"/>
                    <a:pt x="587" y="1189"/>
                  </a:cubicBezTo>
                  <a:cubicBezTo>
                    <a:pt x="695" y="1189"/>
                    <a:pt x="803" y="1119"/>
                    <a:pt x="803" y="980"/>
                  </a:cubicBezTo>
                  <a:lnTo>
                    <a:pt x="803" y="795"/>
                  </a:lnTo>
                  <a:lnTo>
                    <a:pt x="957" y="795"/>
                  </a:lnTo>
                  <a:cubicBezTo>
                    <a:pt x="1081" y="795"/>
                    <a:pt x="1173" y="703"/>
                    <a:pt x="1173" y="579"/>
                  </a:cubicBezTo>
                  <a:cubicBezTo>
                    <a:pt x="1173" y="487"/>
                    <a:pt x="1081" y="394"/>
                    <a:pt x="957" y="394"/>
                  </a:cubicBezTo>
                  <a:lnTo>
                    <a:pt x="803" y="394"/>
                  </a:lnTo>
                  <a:lnTo>
                    <a:pt x="803" y="209"/>
                  </a:lnTo>
                  <a:cubicBezTo>
                    <a:pt x="803" y="70"/>
                    <a:pt x="695" y="0"/>
                    <a:pt x="58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1" name="Google Shape;12731;p23"/>
            <p:cNvSpPr/>
            <p:nvPr/>
          </p:nvSpPr>
          <p:spPr>
            <a:xfrm>
              <a:off x="2794325" y="3895975"/>
              <a:ext cx="32425" cy="29350"/>
            </a:xfrm>
            <a:custGeom>
              <a:avLst/>
              <a:gdLst/>
              <a:ahLst/>
              <a:cxnLst/>
              <a:rect l="l" t="t" r="r" b="b"/>
              <a:pathLst>
                <a:path w="1297" h="1174" extrusionOk="0">
                  <a:moveTo>
                    <a:pt x="648" y="0"/>
                  </a:moveTo>
                  <a:cubicBezTo>
                    <a:pt x="525" y="0"/>
                    <a:pt x="432" y="93"/>
                    <a:pt x="432" y="216"/>
                  </a:cubicBezTo>
                  <a:lnTo>
                    <a:pt x="432" y="371"/>
                  </a:lnTo>
                  <a:lnTo>
                    <a:pt x="278" y="371"/>
                  </a:lnTo>
                  <a:cubicBezTo>
                    <a:pt x="0" y="371"/>
                    <a:pt x="0" y="803"/>
                    <a:pt x="278" y="803"/>
                  </a:cubicBezTo>
                  <a:lnTo>
                    <a:pt x="432" y="803"/>
                  </a:lnTo>
                  <a:lnTo>
                    <a:pt x="432" y="988"/>
                  </a:lnTo>
                  <a:cubicBezTo>
                    <a:pt x="432" y="1080"/>
                    <a:pt x="525" y="1173"/>
                    <a:pt x="648" y="1173"/>
                  </a:cubicBezTo>
                  <a:cubicBezTo>
                    <a:pt x="772" y="1173"/>
                    <a:pt x="864" y="1080"/>
                    <a:pt x="864" y="988"/>
                  </a:cubicBezTo>
                  <a:lnTo>
                    <a:pt x="864" y="803"/>
                  </a:lnTo>
                  <a:lnTo>
                    <a:pt x="1019" y="803"/>
                  </a:lnTo>
                  <a:cubicBezTo>
                    <a:pt x="1296" y="803"/>
                    <a:pt x="1296" y="402"/>
                    <a:pt x="1019" y="402"/>
                  </a:cubicBezTo>
                  <a:lnTo>
                    <a:pt x="1019" y="371"/>
                  </a:lnTo>
                  <a:lnTo>
                    <a:pt x="864" y="371"/>
                  </a:lnTo>
                  <a:lnTo>
                    <a:pt x="864" y="216"/>
                  </a:lnTo>
                  <a:cubicBezTo>
                    <a:pt x="864" y="93"/>
                    <a:pt x="772" y="0"/>
                    <a:pt x="6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2" name="Google Shape;12732;p23"/>
            <p:cNvSpPr/>
            <p:nvPr/>
          </p:nvSpPr>
          <p:spPr>
            <a:xfrm>
              <a:off x="2532775" y="3895575"/>
              <a:ext cx="33175" cy="30325"/>
            </a:xfrm>
            <a:custGeom>
              <a:avLst/>
              <a:gdLst/>
              <a:ahLst/>
              <a:cxnLst/>
              <a:rect l="l" t="t" r="r" b="b"/>
              <a:pathLst>
                <a:path w="1327" h="1213" extrusionOk="0">
                  <a:moveTo>
                    <a:pt x="679" y="1"/>
                  </a:moveTo>
                  <a:cubicBezTo>
                    <a:pt x="571" y="1"/>
                    <a:pt x="463" y="78"/>
                    <a:pt x="463" y="232"/>
                  </a:cubicBezTo>
                  <a:lnTo>
                    <a:pt x="463" y="387"/>
                  </a:lnTo>
                  <a:lnTo>
                    <a:pt x="309" y="387"/>
                  </a:lnTo>
                  <a:cubicBezTo>
                    <a:pt x="0" y="387"/>
                    <a:pt x="0" y="819"/>
                    <a:pt x="309" y="819"/>
                  </a:cubicBezTo>
                  <a:lnTo>
                    <a:pt x="463" y="819"/>
                  </a:lnTo>
                  <a:lnTo>
                    <a:pt x="463" y="1004"/>
                  </a:lnTo>
                  <a:cubicBezTo>
                    <a:pt x="463" y="1143"/>
                    <a:pt x="571" y="1212"/>
                    <a:pt x="679" y="1212"/>
                  </a:cubicBezTo>
                  <a:cubicBezTo>
                    <a:pt x="787" y="1212"/>
                    <a:pt x="895" y="1143"/>
                    <a:pt x="895" y="1004"/>
                  </a:cubicBezTo>
                  <a:lnTo>
                    <a:pt x="895" y="819"/>
                  </a:lnTo>
                  <a:lnTo>
                    <a:pt x="1049" y="819"/>
                  </a:lnTo>
                  <a:cubicBezTo>
                    <a:pt x="1318" y="819"/>
                    <a:pt x="1327" y="416"/>
                    <a:pt x="1077" y="416"/>
                  </a:cubicBezTo>
                  <a:cubicBezTo>
                    <a:pt x="1068" y="416"/>
                    <a:pt x="1059" y="416"/>
                    <a:pt x="1049" y="418"/>
                  </a:cubicBezTo>
                  <a:lnTo>
                    <a:pt x="1049" y="387"/>
                  </a:lnTo>
                  <a:lnTo>
                    <a:pt x="895" y="387"/>
                  </a:lnTo>
                  <a:lnTo>
                    <a:pt x="895" y="232"/>
                  </a:lnTo>
                  <a:cubicBezTo>
                    <a:pt x="895" y="78"/>
                    <a:pt x="787" y="1"/>
                    <a:pt x="6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3" name="Google Shape;12733;p23"/>
            <p:cNvSpPr/>
            <p:nvPr/>
          </p:nvSpPr>
          <p:spPr>
            <a:xfrm>
              <a:off x="2488025" y="3563250"/>
              <a:ext cx="379625" cy="362075"/>
            </a:xfrm>
            <a:custGeom>
              <a:avLst/>
              <a:gdLst/>
              <a:ahLst/>
              <a:cxnLst/>
              <a:rect l="l" t="t" r="r" b="b"/>
              <a:pathLst>
                <a:path w="15185" h="14483" extrusionOk="0">
                  <a:moveTo>
                    <a:pt x="1768" y="2562"/>
                  </a:moveTo>
                  <a:cubicBezTo>
                    <a:pt x="2048" y="2562"/>
                    <a:pt x="2337" y="2811"/>
                    <a:pt x="2222" y="3156"/>
                  </a:cubicBezTo>
                  <a:cubicBezTo>
                    <a:pt x="2130" y="3403"/>
                    <a:pt x="2037" y="3680"/>
                    <a:pt x="1975" y="3927"/>
                  </a:cubicBezTo>
                  <a:lnTo>
                    <a:pt x="1111" y="3680"/>
                  </a:lnTo>
                  <a:cubicBezTo>
                    <a:pt x="1173" y="3403"/>
                    <a:pt x="1265" y="3156"/>
                    <a:pt x="1358" y="2878"/>
                  </a:cubicBezTo>
                  <a:cubicBezTo>
                    <a:pt x="1428" y="2655"/>
                    <a:pt x="1597" y="2562"/>
                    <a:pt x="1768" y="2562"/>
                  </a:cubicBezTo>
                  <a:close/>
                  <a:moveTo>
                    <a:pt x="13603" y="2562"/>
                  </a:moveTo>
                  <a:cubicBezTo>
                    <a:pt x="13773" y="2562"/>
                    <a:pt x="13941" y="2655"/>
                    <a:pt x="14011" y="2878"/>
                  </a:cubicBezTo>
                  <a:cubicBezTo>
                    <a:pt x="14135" y="3156"/>
                    <a:pt x="14197" y="3434"/>
                    <a:pt x="14258" y="3680"/>
                  </a:cubicBezTo>
                  <a:lnTo>
                    <a:pt x="13394" y="3927"/>
                  </a:lnTo>
                  <a:cubicBezTo>
                    <a:pt x="13332" y="3680"/>
                    <a:pt x="13271" y="3434"/>
                    <a:pt x="13178" y="3156"/>
                  </a:cubicBezTo>
                  <a:cubicBezTo>
                    <a:pt x="13044" y="2811"/>
                    <a:pt x="13326" y="2562"/>
                    <a:pt x="13603" y="2562"/>
                  </a:cubicBezTo>
                  <a:close/>
                  <a:moveTo>
                    <a:pt x="9660" y="3341"/>
                  </a:moveTo>
                  <a:cubicBezTo>
                    <a:pt x="9166" y="4020"/>
                    <a:pt x="8148" y="4329"/>
                    <a:pt x="7345" y="4452"/>
                  </a:cubicBezTo>
                  <a:cubicBezTo>
                    <a:pt x="6728" y="4514"/>
                    <a:pt x="6111" y="4545"/>
                    <a:pt x="5524" y="4545"/>
                  </a:cubicBezTo>
                  <a:lnTo>
                    <a:pt x="5524" y="3341"/>
                  </a:lnTo>
                  <a:close/>
                  <a:moveTo>
                    <a:pt x="8271" y="8063"/>
                  </a:moveTo>
                  <a:lnTo>
                    <a:pt x="8271" y="9112"/>
                  </a:lnTo>
                  <a:cubicBezTo>
                    <a:pt x="8271" y="9452"/>
                    <a:pt x="8024" y="9729"/>
                    <a:pt x="7685" y="9729"/>
                  </a:cubicBezTo>
                  <a:cubicBezTo>
                    <a:pt x="7345" y="9729"/>
                    <a:pt x="7067" y="9452"/>
                    <a:pt x="7067" y="9112"/>
                  </a:cubicBezTo>
                  <a:lnTo>
                    <a:pt x="7067" y="8063"/>
                  </a:lnTo>
                  <a:cubicBezTo>
                    <a:pt x="7191" y="8094"/>
                    <a:pt x="7345" y="8094"/>
                    <a:pt x="7469" y="8094"/>
                  </a:cubicBezTo>
                  <a:lnTo>
                    <a:pt x="7870" y="8094"/>
                  </a:lnTo>
                  <a:cubicBezTo>
                    <a:pt x="7993" y="8094"/>
                    <a:pt x="8148" y="8094"/>
                    <a:pt x="8271" y="8063"/>
                  </a:cubicBezTo>
                  <a:close/>
                  <a:moveTo>
                    <a:pt x="7685" y="0"/>
                  </a:moveTo>
                  <a:cubicBezTo>
                    <a:pt x="7631" y="0"/>
                    <a:pt x="7577" y="23"/>
                    <a:pt x="7530" y="70"/>
                  </a:cubicBezTo>
                  <a:lnTo>
                    <a:pt x="6512" y="1088"/>
                  </a:lnTo>
                  <a:lnTo>
                    <a:pt x="6049" y="656"/>
                  </a:lnTo>
                  <a:lnTo>
                    <a:pt x="5463" y="70"/>
                  </a:lnTo>
                  <a:cubicBezTo>
                    <a:pt x="5424" y="31"/>
                    <a:pt x="5376" y="13"/>
                    <a:pt x="5329" y="13"/>
                  </a:cubicBezTo>
                  <a:cubicBezTo>
                    <a:pt x="5225" y="13"/>
                    <a:pt x="5123" y="97"/>
                    <a:pt x="5123" y="224"/>
                  </a:cubicBezTo>
                  <a:lnTo>
                    <a:pt x="5123" y="1551"/>
                  </a:lnTo>
                  <a:cubicBezTo>
                    <a:pt x="5123" y="1690"/>
                    <a:pt x="5223" y="1759"/>
                    <a:pt x="5324" y="1759"/>
                  </a:cubicBezTo>
                  <a:cubicBezTo>
                    <a:pt x="5424" y="1759"/>
                    <a:pt x="5524" y="1690"/>
                    <a:pt x="5524" y="1551"/>
                  </a:cubicBezTo>
                  <a:lnTo>
                    <a:pt x="5524" y="718"/>
                  </a:lnTo>
                  <a:lnTo>
                    <a:pt x="5740" y="934"/>
                  </a:lnTo>
                  <a:lnTo>
                    <a:pt x="6296" y="1489"/>
                  </a:lnTo>
                  <a:cubicBezTo>
                    <a:pt x="6342" y="1551"/>
                    <a:pt x="6412" y="1582"/>
                    <a:pt x="6481" y="1582"/>
                  </a:cubicBezTo>
                  <a:cubicBezTo>
                    <a:pt x="6551" y="1582"/>
                    <a:pt x="6620" y="1551"/>
                    <a:pt x="6666" y="1489"/>
                  </a:cubicBezTo>
                  <a:lnTo>
                    <a:pt x="7654" y="502"/>
                  </a:lnTo>
                  <a:lnTo>
                    <a:pt x="8672" y="1520"/>
                  </a:lnTo>
                  <a:cubicBezTo>
                    <a:pt x="8719" y="1566"/>
                    <a:pt x="8773" y="1590"/>
                    <a:pt x="8827" y="1590"/>
                  </a:cubicBezTo>
                  <a:cubicBezTo>
                    <a:pt x="8881" y="1590"/>
                    <a:pt x="8935" y="1566"/>
                    <a:pt x="8981" y="1520"/>
                  </a:cubicBezTo>
                  <a:lnTo>
                    <a:pt x="9567" y="934"/>
                  </a:lnTo>
                  <a:lnTo>
                    <a:pt x="9814" y="718"/>
                  </a:lnTo>
                  <a:lnTo>
                    <a:pt x="9814" y="2909"/>
                  </a:lnTo>
                  <a:lnTo>
                    <a:pt x="5524" y="2909"/>
                  </a:lnTo>
                  <a:lnTo>
                    <a:pt x="5524" y="2600"/>
                  </a:lnTo>
                  <a:cubicBezTo>
                    <a:pt x="5524" y="2461"/>
                    <a:pt x="5416" y="2392"/>
                    <a:pt x="5308" y="2392"/>
                  </a:cubicBezTo>
                  <a:cubicBezTo>
                    <a:pt x="5200" y="2392"/>
                    <a:pt x="5092" y="2461"/>
                    <a:pt x="5092" y="2600"/>
                  </a:cubicBezTo>
                  <a:lnTo>
                    <a:pt x="5092" y="5717"/>
                  </a:lnTo>
                  <a:cubicBezTo>
                    <a:pt x="5092" y="6705"/>
                    <a:pt x="5710" y="7569"/>
                    <a:pt x="6635" y="7939"/>
                  </a:cubicBezTo>
                  <a:lnTo>
                    <a:pt x="6635" y="8618"/>
                  </a:lnTo>
                  <a:lnTo>
                    <a:pt x="5463" y="8618"/>
                  </a:lnTo>
                  <a:cubicBezTo>
                    <a:pt x="4382" y="8618"/>
                    <a:pt x="3395" y="8094"/>
                    <a:pt x="2778" y="7230"/>
                  </a:cubicBezTo>
                  <a:cubicBezTo>
                    <a:pt x="2099" y="6273"/>
                    <a:pt x="2068" y="4915"/>
                    <a:pt x="2623" y="3279"/>
                  </a:cubicBezTo>
                  <a:cubicBezTo>
                    <a:pt x="2857" y="2618"/>
                    <a:pt x="2281" y="2141"/>
                    <a:pt x="1731" y="2141"/>
                  </a:cubicBezTo>
                  <a:cubicBezTo>
                    <a:pt x="1408" y="2141"/>
                    <a:pt x="1094" y="2305"/>
                    <a:pt x="957" y="2693"/>
                  </a:cubicBezTo>
                  <a:cubicBezTo>
                    <a:pt x="0" y="5440"/>
                    <a:pt x="648" y="7199"/>
                    <a:pt x="1327" y="8217"/>
                  </a:cubicBezTo>
                  <a:cubicBezTo>
                    <a:pt x="2037" y="9236"/>
                    <a:pt x="3117" y="9945"/>
                    <a:pt x="4321" y="10223"/>
                  </a:cubicBezTo>
                  <a:lnTo>
                    <a:pt x="4321" y="14297"/>
                  </a:lnTo>
                  <a:cubicBezTo>
                    <a:pt x="4321" y="14389"/>
                    <a:pt x="4413" y="14482"/>
                    <a:pt x="4537" y="14482"/>
                  </a:cubicBezTo>
                  <a:lnTo>
                    <a:pt x="5185" y="14482"/>
                  </a:lnTo>
                  <a:cubicBezTo>
                    <a:pt x="5463" y="14482"/>
                    <a:pt x="5463" y="14081"/>
                    <a:pt x="5185" y="14081"/>
                  </a:cubicBezTo>
                  <a:lnTo>
                    <a:pt x="4753" y="14081"/>
                  </a:lnTo>
                  <a:lnTo>
                    <a:pt x="4753" y="10069"/>
                  </a:lnTo>
                  <a:cubicBezTo>
                    <a:pt x="4753" y="9976"/>
                    <a:pt x="4660" y="9884"/>
                    <a:pt x="4568" y="9853"/>
                  </a:cubicBezTo>
                  <a:cubicBezTo>
                    <a:pt x="3395" y="9637"/>
                    <a:pt x="2346" y="8958"/>
                    <a:pt x="1667" y="8001"/>
                  </a:cubicBezTo>
                  <a:cubicBezTo>
                    <a:pt x="1142" y="7230"/>
                    <a:pt x="679" y="5964"/>
                    <a:pt x="1019" y="4082"/>
                  </a:cubicBezTo>
                  <a:lnTo>
                    <a:pt x="1019" y="4082"/>
                  </a:lnTo>
                  <a:lnTo>
                    <a:pt x="1914" y="4329"/>
                  </a:lnTo>
                  <a:cubicBezTo>
                    <a:pt x="1636" y="5409"/>
                    <a:pt x="1821" y="6551"/>
                    <a:pt x="2407" y="7476"/>
                  </a:cubicBezTo>
                  <a:cubicBezTo>
                    <a:pt x="3117" y="8464"/>
                    <a:pt x="4259" y="9050"/>
                    <a:pt x="5463" y="9081"/>
                  </a:cubicBezTo>
                  <a:lnTo>
                    <a:pt x="6635" y="9081"/>
                  </a:lnTo>
                  <a:lnTo>
                    <a:pt x="6635" y="9112"/>
                  </a:lnTo>
                  <a:cubicBezTo>
                    <a:pt x="6666" y="9760"/>
                    <a:pt x="7160" y="10084"/>
                    <a:pt x="7658" y="10084"/>
                  </a:cubicBezTo>
                  <a:cubicBezTo>
                    <a:pt x="8155" y="10084"/>
                    <a:pt x="8657" y="9760"/>
                    <a:pt x="8703" y="9112"/>
                  </a:cubicBezTo>
                  <a:lnTo>
                    <a:pt x="8703" y="9081"/>
                  </a:lnTo>
                  <a:lnTo>
                    <a:pt x="9907" y="9081"/>
                  </a:lnTo>
                  <a:cubicBezTo>
                    <a:pt x="11110" y="9050"/>
                    <a:pt x="12252" y="8464"/>
                    <a:pt x="12962" y="7476"/>
                  </a:cubicBezTo>
                  <a:cubicBezTo>
                    <a:pt x="13548" y="6551"/>
                    <a:pt x="13734" y="5409"/>
                    <a:pt x="13487" y="4329"/>
                  </a:cubicBezTo>
                  <a:lnTo>
                    <a:pt x="14351" y="4113"/>
                  </a:lnTo>
                  <a:lnTo>
                    <a:pt x="14351" y="4113"/>
                  </a:lnTo>
                  <a:cubicBezTo>
                    <a:pt x="14721" y="5964"/>
                    <a:pt x="14227" y="7230"/>
                    <a:pt x="13703" y="8001"/>
                  </a:cubicBezTo>
                  <a:cubicBezTo>
                    <a:pt x="12993" y="8989"/>
                    <a:pt x="11944" y="9668"/>
                    <a:pt x="10740" y="9884"/>
                  </a:cubicBezTo>
                  <a:cubicBezTo>
                    <a:pt x="10647" y="9884"/>
                    <a:pt x="10586" y="9976"/>
                    <a:pt x="10586" y="10100"/>
                  </a:cubicBezTo>
                  <a:lnTo>
                    <a:pt x="10586" y="14050"/>
                  </a:lnTo>
                  <a:lnTo>
                    <a:pt x="6265" y="14050"/>
                  </a:lnTo>
                  <a:cubicBezTo>
                    <a:pt x="5987" y="14050"/>
                    <a:pt x="5987" y="14482"/>
                    <a:pt x="6265" y="14482"/>
                  </a:cubicBezTo>
                  <a:lnTo>
                    <a:pt x="10802" y="14482"/>
                  </a:lnTo>
                  <a:cubicBezTo>
                    <a:pt x="10925" y="14482"/>
                    <a:pt x="11018" y="14389"/>
                    <a:pt x="11018" y="14266"/>
                  </a:cubicBezTo>
                  <a:lnTo>
                    <a:pt x="11018" y="10254"/>
                  </a:lnTo>
                  <a:cubicBezTo>
                    <a:pt x="12221" y="9945"/>
                    <a:pt x="13302" y="9236"/>
                    <a:pt x="14073" y="8217"/>
                  </a:cubicBezTo>
                  <a:cubicBezTo>
                    <a:pt x="15184" y="6581"/>
                    <a:pt x="15030" y="4514"/>
                    <a:pt x="14413" y="2724"/>
                  </a:cubicBezTo>
                  <a:cubicBezTo>
                    <a:pt x="14274" y="2321"/>
                    <a:pt x="13960" y="2150"/>
                    <a:pt x="13640" y="2150"/>
                  </a:cubicBezTo>
                  <a:cubicBezTo>
                    <a:pt x="13101" y="2150"/>
                    <a:pt x="12545" y="2633"/>
                    <a:pt x="12777" y="3310"/>
                  </a:cubicBezTo>
                  <a:cubicBezTo>
                    <a:pt x="13209" y="4545"/>
                    <a:pt x="13394" y="6088"/>
                    <a:pt x="12623" y="7230"/>
                  </a:cubicBezTo>
                  <a:cubicBezTo>
                    <a:pt x="11974" y="8094"/>
                    <a:pt x="10987" y="8618"/>
                    <a:pt x="9907" y="8649"/>
                  </a:cubicBezTo>
                  <a:lnTo>
                    <a:pt x="8703" y="8649"/>
                  </a:lnTo>
                  <a:lnTo>
                    <a:pt x="8703" y="7939"/>
                  </a:lnTo>
                  <a:cubicBezTo>
                    <a:pt x="8857" y="7878"/>
                    <a:pt x="9012" y="7816"/>
                    <a:pt x="9135" y="7723"/>
                  </a:cubicBezTo>
                  <a:cubicBezTo>
                    <a:pt x="9341" y="7595"/>
                    <a:pt x="9204" y="7316"/>
                    <a:pt x="9027" y="7316"/>
                  </a:cubicBezTo>
                  <a:cubicBezTo>
                    <a:pt x="8992" y="7316"/>
                    <a:pt x="8955" y="7327"/>
                    <a:pt x="8919" y="7353"/>
                  </a:cubicBezTo>
                  <a:cubicBezTo>
                    <a:pt x="8580" y="7569"/>
                    <a:pt x="8240" y="7662"/>
                    <a:pt x="7870" y="7662"/>
                  </a:cubicBezTo>
                  <a:lnTo>
                    <a:pt x="7469" y="7662"/>
                  </a:lnTo>
                  <a:cubicBezTo>
                    <a:pt x="6419" y="7662"/>
                    <a:pt x="5555" y="6797"/>
                    <a:pt x="5555" y="5748"/>
                  </a:cubicBezTo>
                  <a:lnTo>
                    <a:pt x="5555" y="4977"/>
                  </a:lnTo>
                  <a:lnTo>
                    <a:pt x="5926" y="4977"/>
                  </a:lnTo>
                  <a:cubicBezTo>
                    <a:pt x="6419" y="4977"/>
                    <a:pt x="6913" y="4946"/>
                    <a:pt x="7407" y="4884"/>
                  </a:cubicBezTo>
                  <a:cubicBezTo>
                    <a:pt x="7993" y="4791"/>
                    <a:pt x="8549" y="4637"/>
                    <a:pt x="9043" y="4390"/>
                  </a:cubicBezTo>
                  <a:cubicBezTo>
                    <a:pt x="9351" y="4236"/>
                    <a:pt x="9598" y="4051"/>
                    <a:pt x="9814" y="3835"/>
                  </a:cubicBezTo>
                  <a:lnTo>
                    <a:pt x="9814" y="5748"/>
                  </a:lnTo>
                  <a:cubicBezTo>
                    <a:pt x="9814" y="6088"/>
                    <a:pt x="9722" y="6427"/>
                    <a:pt x="9567" y="6736"/>
                  </a:cubicBezTo>
                  <a:cubicBezTo>
                    <a:pt x="9461" y="6906"/>
                    <a:pt x="9603" y="7061"/>
                    <a:pt x="9752" y="7061"/>
                  </a:cubicBezTo>
                  <a:cubicBezTo>
                    <a:pt x="9820" y="7061"/>
                    <a:pt x="9889" y="7029"/>
                    <a:pt x="9938" y="6952"/>
                  </a:cubicBezTo>
                  <a:cubicBezTo>
                    <a:pt x="10154" y="6581"/>
                    <a:pt x="10277" y="6149"/>
                    <a:pt x="10277" y="5748"/>
                  </a:cubicBezTo>
                  <a:lnTo>
                    <a:pt x="10277" y="224"/>
                  </a:lnTo>
                  <a:cubicBezTo>
                    <a:pt x="10277" y="97"/>
                    <a:pt x="10161" y="13"/>
                    <a:pt x="10048" y="13"/>
                  </a:cubicBezTo>
                  <a:cubicBezTo>
                    <a:pt x="9996" y="13"/>
                    <a:pt x="9945" y="31"/>
                    <a:pt x="9907" y="70"/>
                  </a:cubicBezTo>
                  <a:lnTo>
                    <a:pt x="9320" y="656"/>
                  </a:lnTo>
                  <a:lnTo>
                    <a:pt x="8857" y="1119"/>
                  </a:lnTo>
                  <a:lnTo>
                    <a:pt x="7839" y="70"/>
                  </a:lnTo>
                  <a:cubicBezTo>
                    <a:pt x="7793" y="23"/>
                    <a:pt x="7739" y="0"/>
                    <a:pt x="768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734" name="Google Shape;12734;p23"/>
          <p:cNvGrpSpPr/>
          <p:nvPr/>
        </p:nvGrpSpPr>
        <p:grpSpPr>
          <a:xfrm>
            <a:off x="8357426" y="3843407"/>
            <a:ext cx="483533" cy="483333"/>
            <a:chOff x="6250075" y="2464125"/>
            <a:chExt cx="362650" cy="362500"/>
          </a:xfrm>
        </p:grpSpPr>
        <p:sp>
          <p:nvSpPr>
            <p:cNvPr id="12735" name="Google Shape;12735;p23"/>
            <p:cNvSpPr/>
            <p:nvPr/>
          </p:nvSpPr>
          <p:spPr>
            <a:xfrm>
              <a:off x="6250075" y="2464125"/>
              <a:ext cx="362650" cy="362500"/>
            </a:xfrm>
            <a:custGeom>
              <a:avLst/>
              <a:gdLst/>
              <a:ahLst/>
              <a:cxnLst/>
              <a:rect l="l" t="t" r="r" b="b"/>
              <a:pathLst>
                <a:path w="14506" h="14500" extrusionOk="0">
                  <a:moveTo>
                    <a:pt x="8553" y="0"/>
                  </a:moveTo>
                  <a:cubicBezTo>
                    <a:pt x="8396" y="0"/>
                    <a:pt x="8236" y="38"/>
                    <a:pt x="8086" y="118"/>
                  </a:cubicBezTo>
                  <a:cubicBezTo>
                    <a:pt x="7839" y="303"/>
                    <a:pt x="7654" y="581"/>
                    <a:pt x="7654" y="890"/>
                  </a:cubicBezTo>
                  <a:cubicBezTo>
                    <a:pt x="7654" y="1970"/>
                    <a:pt x="7253" y="2988"/>
                    <a:pt x="6574" y="3791"/>
                  </a:cubicBezTo>
                  <a:lnTo>
                    <a:pt x="4013" y="6630"/>
                  </a:lnTo>
                  <a:lnTo>
                    <a:pt x="4013" y="6507"/>
                  </a:lnTo>
                  <a:cubicBezTo>
                    <a:pt x="4013" y="6075"/>
                    <a:pt x="3673" y="5704"/>
                    <a:pt x="3210" y="5704"/>
                  </a:cubicBezTo>
                  <a:lnTo>
                    <a:pt x="803" y="5704"/>
                  </a:lnTo>
                  <a:cubicBezTo>
                    <a:pt x="371" y="5704"/>
                    <a:pt x="1" y="6075"/>
                    <a:pt x="1" y="6507"/>
                  </a:cubicBezTo>
                  <a:lnTo>
                    <a:pt x="1" y="11414"/>
                  </a:lnTo>
                  <a:cubicBezTo>
                    <a:pt x="16" y="11537"/>
                    <a:pt x="116" y="11599"/>
                    <a:pt x="217" y="11599"/>
                  </a:cubicBezTo>
                  <a:cubicBezTo>
                    <a:pt x="317" y="11599"/>
                    <a:pt x="417" y="11537"/>
                    <a:pt x="433" y="11414"/>
                  </a:cubicBezTo>
                  <a:lnTo>
                    <a:pt x="433" y="6538"/>
                  </a:lnTo>
                  <a:cubicBezTo>
                    <a:pt x="433" y="6321"/>
                    <a:pt x="587" y="6136"/>
                    <a:pt x="803" y="6136"/>
                  </a:cubicBezTo>
                  <a:lnTo>
                    <a:pt x="3210" y="6136"/>
                  </a:lnTo>
                  <a:cubicBezTo>
                    <a:pt x="3426" y="6136"/>
                    <a:pt x="3611" y="6321"/>
                    <a:pt x="3611" y="6538"/>
                  </a:cubicBezTo>
                  <a:lnTo>
                    <a:pt x="3611" y="13389"/>
                  </a:lnTo>
                  <a:cubicBezTo>
                    <a:pt x="3611" y="13605"/>
                    <a:pt x="3426" y="13759"/>
                    <a:pt x="3210" y="13759"/>
                  </a:cubicBezTo>
                  <a:lnTo>
                    <a:pt x="803" y="13759"/>
                  </a:lnTo>
                  <a:cubicBezTo>
                    <a:pt x="587" y="13759"/>
                    <a:pt x="433" y="13605"/>
                    <a:pt x="433" y="13389"/>
                  </a:cubicBezTo>
                  <a:lnTo>
                    <a:pt x="433" y="12556"/>
                  </a:lnTo>
                  <a:cubicBezTo>
                    <a:pt x="417" y="12432"/>
                    <a:pt x="317" y="12370"/>
                    <a:pt x="217" y="12370"/>
                  </a:cubicBezTo>
                  <a:cubicBezTo>
                    <a:pt x="116" y="12370"/>
                    <a:pt x="16" y="12432"/>
                    <a:pt x="1" y="12556"/>
                  </a:cubicBezTo>
                  <a:lnTo>
                    <a:pt x="1" y="13389"/>
                  </a:lnTo>
                  <a:cubicBezTo>
                    <a:pt x="1" y="13821"/>
                    <a:pt x="371" y="14191"/>
                    <a:pt x="803" y="14191"/>
                  </a:cubicBezTo>
                  <a:lnTo>
                    <a:pt x="3210" y="14191"/>
                  </a:lnTo>
                  <a:cubicBezTo>
                    <a:pt x="3642" y="14191"/>
                    <a:pt x="4013" y="13852"/>
                    <a:pt x="4013" y="13420"/>
                  </a:cubicBezTo>
                  <a:lnTo>
                    <a:pt x="4198" y="13574"/>
                  </a:lnTo>
                  <a:cubicBezTo>
                    <a:pt x="4969" y="14160"/>
                    <a:pt x="5895" y="14500"/>
                    <a:pt x="6852" y="14500"/>
                  </a:cubicBezTo>
                  <a:lnTo>
                    <a:pt x="13209" y="14500"/>
                  </a:lnTo>
                  <a:cubicBezTo>
                    <a:pt x="13919" y="14500"/>
                    <a:pt x="14506" y="13883"/>
                    <a:pt x="14475" y="13173"/>
                  </a:cubicBezTo>
                  <a:lnTo>
                    <a:pt x="14475" y="6846"/>
                  </a:lnTo>
                  <a:cubicBezTo>
                    <a:pt x="14475" y="6167"/>
                    <a:pt x="13919" y="5581"/>
                    <a:pt x="13209" y="5581"/>
                  </a:cubicBezTo>
                  <a:lnTo>
                    <a:pt x="12716" y="5581"/>
                  </a:lnTo>
                  <a:cubicBezTo>
                    <a:pt x="12407" y="5581"/>
                    <a:pt x="12407" y="6013"/>
                    <a:pt x="12716" y="6013"/>
                  </a:cubicBezTo>
                  <a:lnTo>
                    <a:pt x="13209" y="6013"/>
                  </a:lnTo>
                  <a:cubicBezTo>
                    <a:pt x="13672" y="6013"/>
                    <a:pt x="14043" y="6383"/>
                    <a:pt x="14074" y="6846"/>
                  </a:cubicBezTo>
                  <a:lnTo>
                    <a:pt x="14074" y="7679"/>
                  </a:lnTo>
                  <a:lnTo>
                    <a:pt x="11234" y="7679"/>
                  </a:lnTo>
                  <a:cubicBezTo>
                    <a:pt x="10957" y="7679"/>
                    <a:pt x="10957" y="8111"/>
                    <a:pt x="11234" y="8111"/>
                  </a:cubicBezTo>
                  <a:lnTo>
                    <a:pt x="14074" y="8111"/>
                  </a:lnTo>
                  <a:lnTo>
                    <a:pt x="14074" y="9809"/>
                  </a:lnTo>
                  <a:lnTo>
                    <a:pt x="11234" y="9809"/>
                  </a:lnTo>
                  <a:cubicBezTo>
                    <a:pt x="10957" y="9809"/>
                    <a:pt x="10957" y="10241"/>
                    <a:pt x="11234" y="10241"/>
                  </a:cubicBezTo>
                  <a:lnTo>
                    <a:pt x="14074" y="10241"/>
                  </a:lnTo>
                  <a:lnTo>
                    <a:pt x="14074" y="11938"/>
                  </a:lnTo>
                  <a:lnTo>
                    <a:pt x="11234" y="11938"/>
                  </a:lnTo>
                  <a:cubicBezTo>
                    <a:pt x="10957" y="11938"/>
                    <a:pt x="10957" y="12370"/>
                    <a:pt x="11234" y="12370"/>
                  </a:cubicBezTo>
                  <a:lnTo>
                    <a:pt x="14074" y="12370"/>
                  </a:lnTo>
                  <a:lnTo>
                    <a:pt x="14074" y="13173"/>
                  </a:lnTo>
                  <a:cubicBezTo>
                    <a:pt x="14074" y="13636"/>
                    <a:pt x="13703" y="14037"/>
                    <a:pt x="13209" y="14068"/>
                  </a:cubicBezTo>
                  <a:lnTo>
                    <a:pt x="6852" y="14068"/>
                  </a:lnTo>
                  <a:cubicBezTo>
                    <a:pt x="5988" y="14068"/>
                    <a:pt x="5154" y="13759"/>
                    <a:pt x="4476" y="13235"/>
                  </a:cubicBezTo>
                  <a:lnTo>
                    <a:pt x="4043" y="12864"/>
                  </a:lnTo>
                  <a:lnTo>
                    <a:pt x="4043" y="7247"/>
                  </a:lnTo>
                  <a:cubicBezTo>
                    <a:pt x="4074" y="7216"/>
                    <a:pt x="4105" y="7216"/>
                    <a:pt x="4136" y="7186"/>
                  </a:cubicBezTo>
                  <a:lnTo>
                    <a:pt x="6883" y="4099"/>
                  </a:lnTo>
                  <a:cubicBezTo>
                    <a:pt x="7654" y="3204"/>
                    <a:pt x="8086" y="2093"/>
                    <a:pt x="8086" y="921"/>
                  </a:cubicBezTo>
                  <a:cubicBezTo>
                    <a:pt x="8086" y="735"/>
                    <a:pt x="8179" y="581"/>
                    <a:pt x="8333" y="489"/>
                  </a:cubicBezTo>
                  <a:cubicBezTo>
                    <a:pt x="8416" y="447"/>
                    <a:pt x="8505" y="427"/>
                    <a:pt x="8592" y="427"/>
                  </a:cubicBezTo>
                  <a:cubicBezTo>
                    <a:pt x="8765" y="427"/>
                    <a:pt x="8930" y="509"/>
                    <a:pt x="9012" y="674"/>
                  </a:cubicBezTo>
                  <a:cubicBezTo>
                    <a:pt x="9352" y="1229"/>
                    <a:pt x="9537" y="1877"/>
                    <a:pt x="9599" y="2525"/>
                  </a:cubicBezTo>
                  <a:cubicBezTo>
                    <a:pt x="9629" y="3204"/>
                    <a:pt x="9506" y="3853"/>
                    <a:pt x="9259" y="4470"/>
                  </a:cubicBezTo>
                  <a:lnTo>
                    <a:pt x="8734" y="5704"/>
                  </a:lnTo>
                  <a:cubicBezTo>
                    <a:pt x="8673" y="5859"/>
                    <a:pt x="8765" y="6013"/>
                    <a:pt x="8920" y="6013"/>
                  </a:cubicBezTo>
                  <a:lnTo>
                    <a:pt x="11574" y="6013"/>
                  </a:lnTo>
                  <a:cubicBezTo>
                    <a:pt x="11851" y="6013"/>
                    <a:pt x="11851" y="5581"/>
                    <a:pt x="11574" y="5581"/>
                  </a:cubicBezTo>
                  <a:lnTo>
                    <a:pt x="9259" y="5581"/>
                  </a:lnTo>
                  <a:lnTo>
                    <a:pt x="9629" y="4624"/>
                  </a:lnTo>
                  <a:cubicBezTo>
                    <a:pt x="10185" y="3266"/>
                    <a:pt x="10092" y="1723"/>
                    <a:pt x="9383" y="458"/>
                  </a:cubicBezTo>
                  <a:cubicBezTo>
                    <a:pt x="9195" y="166"/>
                    <a:pt x="8880" y="0"/>
                    <a:pt x="855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6" name="Google Shape;12736;p23"/>
            <p:cNvSpPr/>
            <p:nvPr/>
          </p:nvSpPr>
          <p:spPr>
            <a:xfrm>
              <a:off x="6275525" y="2637900"/>
              <a:ext cx="44775" cy="39050"/>
            </a:xfrm>
            <a:custGeom>
              <a:avLst/>
              <a:gdLst/>
              <a:ahLst/>
              <a:cxnLst/>
              <a:rect l="l" t="t" r="r" b="b"/>
              <a:pathLst>
                <a:path w="1791" h="1562" extrusionOk="0">
                  <a:moveTo>
                    <a:pt x="1025" y="368"/>
                  </a:moveTo>
                  <a:cubicBezTo>
                    <a:pt x="1121" y="368"/>
                    <a:pt x="1219" y="403"/>
                    <a:pt x="1297" y="482"/>
                  </a:cubicBezTo>
                  <a:cubicBezTo>
                    <a:pt x="1544" y="728"/>
                    <a:pt x="1359" y="1160"/>
                    <a:pt x="1019" y="1160"/>
                  </a:cubicBezTo>
                  <a:cubicBezTo>
                    <a:pt x="803" y="1160"/>
                    <a:pt x="618" y="975"/>
                    <a:pt x="618" y="759"/>
                  </a:cubicBezTo>
                  <a:cubicBezTo>
                    <a:pt x="618" y="528"/>
                    <a:pt x="819" y="368"/>
                    <a:pt x="1025" y="368"/>
                  </a:cubicBezTo>
                  <a:close/>
                  <a:moveTo>
                    <a:pt x="998" y="0"/>
                  </a:moveTo>
                  <a:cubicBezTo>
                    <a:pt x="808" y="0"/>
                    <a:pt x="616" y="73"/>
                    <a:pt x="464" y="235"/>
                  </a:cubicBezTo>
                  <a:cubicBezTo>
                    <a:pt x="1" y="728"/>
                    <a:pt x="340" y="1562"/>
                    <a:pt x="1019" y="1562"/>
                  </a:cubicBezTo>
                  <a:cubicBezTo>
                    <a:pt x="1451" y="1531"/>
                    <a:pt x="1791" y="1191"/>
                    <a:pt x="1791" y="759"/>
                  </a:cubicBezTo>
                  <a:cubicBezTo>
                    <a:pt x="1770" y="303"/>
                    <a:pt x="1387" y="0"/>
                    <a:pt x="99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7" name="Google Shape;12737;p23"/>
            <p:cNvSpPr/>
            <p:nvPr/>
          </p:nvSpPr>
          <p:spPr>
            <a:xfrm>
              <a:off x="6536325" y="2542875"/>
              <a:ext cx="32425" cy="28950"/>
            </a:xfrm>
            <a:custGeom>
              <a:avLst/>
              <a:gdLst/>
              <a:ahLst/>
              <a:cxnLst/>
              <a:rect l="l" t="t" r="r" b="b"/>
              <a:pathLst>
                <a:path w="1297" h="1158" extrusionOk="0">
                  <a:moveTo>
                    <a:pt x="621" y="0"/>
                  </a:moveTo>
                  <a:cubicBezTo>
                    <a:pt x="517" y="0"/>
                    <a:pt x="417" y="70"/>
                    <a:pt x="432" y="209"/>
                  </a:cubicBezTo>
                  <a:lnTo>
                    <a:pt x="432" y="363"/>
                  </a:lnTo>
                  <a:lnTo>
                    <a:pt x="247" y="363"/>
                  </a:lnTo>
                  <a:cubicBezTo>
                    <a:pt x="0" y="394"/>
                    <a:pt x="0" y="764"/>
                    <a:pt x="247" y="795"/>
                  </a:cubicBezTo>
                  <a:lnTo>
                    <a:pt x="432" y="795"/>
                  </a:lnTo>
                  <a:lnTo>
                    <a:pt x="432" y="949"/>
                  </a:lnTo>
                  <a:cubicBezTo>
                    <a:pt x="432" y="1088"/>
                    <a:pt x="533" y="1158"/>
                    <a:pt x="633" y="1158"/>
                  </a:cubicBezTo>
                  <a:cubicBezTo>
                    <a:pt x="733" y="1158"/>
                    <a:pt x="834" y="1088"/>
                    <a:pt x="834" y="949"/>
                  </a:cubicBezTo>
                  <a:lnTo>
                    <a:pt x="834" y="795"/>
                  </a:lnTo>
                  <a:lnTo>
                    <a:pt x="988" y="795"/>
                  </a:lnTo>
                  <a:cubicBezTo>
                    <a:pt x="1296" y="795"/>
                    <a:pt x="1296" y="363"/>
                    <a:pt x="988" y="363"/>
                  </a:cubicBezTo>
                  <a:lnTo>
                    <a:pt x="834" y="363"/>
                  </a:lnTo>
                  <a:lnTo>
                    <a:pt x="834" y="209"/>
                  </a:lnTo>
                  <a:cubicBezTo>
                    <a:pt x="834" y="70"/>
                    <a:pt x="726" y="0"/>
                    <a:pt x="62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8" name="Google Shape;12738;p23"/>
            <p:cNvSpPr/>
            <p:nvPr/>
          </p:nvSpPr>
          <p:spPr>
            <a:xfrm>
              <a:off x="6512400" y="2464175"/>
              <a:ext cx="32425" cy="28950"/>
            </a:xfrm>
            <a:custGeom>
              <a:avLst/>
              <a:gdLst/>
              <a:ahLst/>
              <a:cxnLst/>
              <a:rect l="l" t="t" r="r" b="b"/>
              <a:pathLst>
                <a:path w="1297" h="1158" extrusionOk="0">
                  <a:moveTo>
                    <a:pt x="649" y="1"/>
                  </a:moveTo>
                  <a:cubicBezTo>
                    <a:pt x="541" y="1"/>
                    <a:pt x="433" y="70"/>
                    <a:pt x="433" y="209"/>
                  </a:cubicBezTo>
                  <a:lnTo>
                    <a:pt x="433" y="394"/>
                  </a:lnTo>
                  <a:lnTo>
                    <a:pt x="278" y="394"/>
                  </a:lnTo>
                  <a:cubicBezTo>
                    <a:pt x="1" y="394"/>
                    <a:pt x="1" y="795"/>
                    <a:pt x="278" y="795"/>
                  </a:cubicBezTo>
                  <a:lnTo>
                    <a:pt x="433" y="795"/>
                  </a:lnTo>
                  <a:lnTo>
                    <a:pt x="433" y="950"/>
                  </a:lnTo>
                  <a:cubicBezTo>
                    <a:pt x="433" y="1088"/>
                    <a:pt x="541" y="1158"/>
                    <a:pt x="649" y="1158"/>
                  </a:cubicBezTo>
                  <a:cubicBezTo>
                    <a:pt x="757" y="1158"/>
                    <a:pt x="865" y="1088"/>
                    <a:pt x="865" y="950"/>
                  </a:cubicBezTo>
                  <a:lnTo>
                    <a:pt x="865" y="795"/>
                  </a:lnTo>
                  <a:lnTo>
                    <a:pt x="1019" y="795"/>
                  </a:lnTo>
                  <a:cubicBezTo>
                    <a:pt x="1287" y="795"/>
                    <a:pt x="1296" y="392"/>
                    <a:pt x="1047" y="392"/>
                  </a:cubicBezTo>
                  <a:cubicBezTo>
                    <a:pt x="1038" y="392"/>
                    <a:pt x="1029" y="393"/>
                    <a:pt x="1019" y="394"/>
                  </a:cubicBezTo>
                  <a:lnTo>
                    <a:pt x="865" y="394"/>
                  </a:lnTo>
                  <a:lnTo>
                    <a:pt x="865" y="209"/>
                  </a:lnTo>
                  <a:cubicBezTo>
                    <a:pt x="865" y="70"/>
                    <a:pt x="757" y="1"/>
                    <a:pt x="64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39" name="Google Shape;12739;p23"/>
            <p:cNvSpPr/>
            <p:nvPr/>
          </p:nvSpPr>
          <p:spPr>
            <a:xfrm>
              <a:off x="6368900" y="2505850"/>
              <a:ext cx="32425" cy="29150"/>
            </a:xfrm>
            <a:custGeom>
              <a:avLst/>
              <a:gdLst/>
              <a:ahLst/>
              <a:cxnLst/>
              <a:rect l="l" t="t" r="r" b="b"/>
              <a:pathLst>
                <a:path w="1297" h="1166" extrusionOk="0">
                  <a:moveTo>
                    <a:pt x="648" y="0"/>
                  </a:moveTo>
                  <a:cubicBezTo>
                    <a:pt x="540" y="0"/>
                    <a:pt x="432" y="70"/>
                    <a:pt x="432" y="208"/>
                  </a:cubicBezTo>
                  <a:lnTo>
                    <a:pt x="432" y="363"/>
                  </a:lnTo>
                  <a:lnTo>
                    <a:pt x="278" y="363"/>
                  </a:lnTo>
                  <a:cubicBezTo>
                    <a:pt x="0" y="363"/>
                    <a:pt x="0" y="795"/>
                    <a:pt x="278" y="795"/>
                  </a:cubicBezTo>
                  <a:lnTo>
                    <a:pt x="432" y="795"/>
                  </a:lnTo>
                  <a:lnTo>
                    <a:pt x="432" y="949"/>
                  </a:lnTo>
                  <a:cubicBezTo>
                    <a:pt x="432" y="1073"/>
                    <a:pt x="525" y="1165"/>
                    <a:pt x="648" y="1165"/>
                  </a:cubicBezTo>
                  <a:cubicBezTo>
                    <a:pt x="772" y="1165"/>
                    <a:pt x="864" y="1073"/>
                    <a:pt x="864" y="949"/>
                  </a:cubicBezTo>
                  <a:lnTo>
                    <a:pt x="864" y="795"/>
                  </a:lnTo>
                  <a:lnTo>
                    <a:pt x="1019" y="795"/>
                  </a:lnTo>
                  <a:cubicBezTo>
                    <a:pt x="1296" y="795"/>
                    <a:pt x="1296" y="363"/>
                    <a:pt x="1019" y="363"/>
                  </a:cubicBezTo>
                  <a:lnTo>
                    <a:pt x="864" y="363"/>
                  </a:lnTo>
                  <a:lnTo>
                    <a:pt x="864" y="208"/>
                  </a:lnTo>
                  <a:cubicBezTo>
                    <a:pt x="864" y="70"/>
                    <a:pt x="756" y="0"/>
                    <a:pt x="6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740" name="Google Shape;12740;p23"/>
          <p:cNvGrpSpPr/>
          <p:nvPr/>
        </p:nvGrpSpPr>
        <p:grpSpPr>
          <a:xfrm>
            <a:off x="7312508" y="3103166"/>
            <a:ext cx="482533" cy="481500"/>
            <a:chOff x="1740375" y="3563425"/>
            <a:chExt cx="361900" cy="361125"/>
          </a:xfrm>
        </p:grpSpPr>
        <p:sp>
          <p:nvSpPr>
            <p:cNvPr id="12741" name="Google Shape;12741;p23"/>
            <p:cNvSpPr/>
            <p:nvPr/>
          </p:nvSpPr>
          <p:spPr>
            <a:xfrm>
              <a:off x="1758900" y="3629800"/>
              <a:ext cx="133500" cy="115050"/>
            </a:xfrm>
            <a:custGeom>
              <a:avLst/>
              <a:gdLst/>
              <a:ahLst/>
              <a:cxnLst/>
              <a:rect l="l" t="t" r="r" b="b"/>
              <a:pathLst>
                <a:path w="5340" h="4602" extrusionOk="0">
                  <a:moveTo>
                    <a:pt x="3056" y="432"/>
                  </a:moveTo>
                  <a:cubicBezTo>
                    <a:pt x="3611" y="432"/>
                    <a:pt x="4167" y="679"/>
                    <a:pt x="4506" y="1142"/>
                  </a:cubicBezTo>
                  <a:lnTo>
                    <a:pt x="3118" y="2006"/>
                  </a:lnTo>
                  <a:lnTo>
                    <a:pt x="2346" y="586"/>
                  </a:lnTo>
                  <a:cubicBezTo>
                    <a:pt x="2562" y="494"/>
                    <a:pt x="2809" y="432"/>
                    <a:pt x="3056" y="432"/>
                  </a:cubicBezTo>
                  <a:close/>
                  <a:moveTo>
                    <a:pt x="1976" y="772"/>
                  </a:moveTo>
                  <a:lnTo>
                    <a:pt x="2840" y="2376"/>
                  </a:lnTo>
                  <a:lnTo>
                    <a:pt x="2840" y="4166"/>
                  </a:lnTo>
                  <a:cubicBezTo>
                    <a:pt x="1143" y="3950"/>
                    <a:pt x="587" y="1759"/>
                    <a:pt x="1976" y="772"/>
                  </a:cubicBezTo>
                  <a:close/>
                  <a:moveTo>
                    <a:pt x="4722" y="1481"/>
                  </a:moveTo>
                  <a:cubicBezTo>
                    <a:pt x="4846" y="1759"/>
                    <a:pt x="4908" y="2037"/>
                    <a:pt x="4908" y="2315"/>
                  </a:cubicBezTo>
                  <a:cubicBezTo>
                    <a:pt x="4908" y="3240"/>
                    <a:pt x="4198" y="4043"/>
                    <a:pt x="3272" y="4166"/>
                  </a:cubicBezTo>
                  <a:lnTo>
                    <a:pt x="3272" y="2407"/>
                  </a:lnTo>
                  <a:lnTo>
                    <a:pt x="4722" y="1481"/>
                  </a:lnTo>
                  <a:close/>
                  <a:moveTo>
                    <a:pt x="3056" y="0"/>
                  </a:moveTo>
                  <a:cubicBezTo>
                    <a:pt x="1019" y="0"/>
                    <a:pt x="1" y="2469"/>
                    <a:pt x="1451" y="3919"/>
                  </a:cubicBezTo>
                  <a:cubicBezTo>
                    <a:pt x="1912" y="4390"/>
                    <a:pt x="2484" y="4601"/>
                    <a:pt x="3046" y="4601"/>
                  </a:cubicBezTo>
                  <a:cubicBezTo>
                    <a:pt x="4214" y="4601"/>
                    <a:pt x="5340" y="3690"/>
                    <a:pt x="5340" y="2315"/>
                  </a:cubicBezTo>
                  <a:cubicBezTo>
                    <a:pt x="5340" y="1852"/>
                    <a:pt x="5216" y="1389"/>
                    <a:pt x="4969" y="1018"/>
                  </a:cubicBezTo>
                  <a:cubicBezTo>
                    <a:pt x="4537" y="370"/>
                    <a:pt x="3827" y="0"/>
                    <a:pt x="305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42" name="Google Shape;12742;p23"/>
            <p:cNvSpPr/>
            <p:nvPr/>
          </p:nvSpPr>
          <p:spPr>
            <a:xfrm>
              <a:off x="1740375" y="3563425"/>
              <a:ext cx="361900" cy="361125"/>
            </a:xfrm>
            <a:custGeom>
              <a:avLst/>
              <a:gdLst/>
              <a:ahLst/>
              <a:cxnLst/>
              <a:rect l="l" t="t" r="r" b="b"/>
              <a:pathLst>
                <a:path w="14476" h="14445" extrusionOk="0">
                  <a:moveTo>
                    <a:pt x="8365" y="433"/>
                  </a:moveTo>
                  <a:lnTo>
                    <a:pt x="8365" y="1112"/>
                  </a:lnTo>
                  <a:lnTo>
                    <a:pt x="6173" y="1112"/>
                  </a:lnTo>
                  <a:lnTo>
                    <a:pt x="6173" y="433"/>
                  </a:lnTo>
                  <a:close/>
                  <a:moveTo>
                    <a:pt x="7192" y="13333"/>
                  </a:moveTo>
                  <a:cubicBezTo>
                    <a:pt x="7408" y="13333"/>
                    <a:pt x="7562" y="13487"/>
                    <a:pt x="7562" y="13704"/>
                  </a:cubicBezTo>
                  <a:cubicBezTo>
                    <a:pt x="7562" y="13913"/>
                    <a:pt x="7392" y="14051"/>
                    <a:pt x="7205" y="14051"/>
                  </a:cubicBezTo>
                  <a:cubicBezTo>
                    <a:pt x="7117" y="14051"/>
                    <a:pt x="7024" y="14020"/>
                    <a:pt x="6945" y="13950"/>
                  </a:cubicBezTo>
                  <a:cubicBezTo>
                    <a:pt x="6729" y="13734"/>
                    <a:pt x="6883" y="13333"/>
                    <a:pt x="7192" y="13333"/>
                  </a:cubicBezTo>
                  <a:close/>
                  <a:moveTo>
                    <a:pt x="5957" y="1"/>
                  </a:moveTo>
                  <a:cubicBezTo>
                    <a:pt x="5834" y="1"/>
                    <a:pt x="5741" y="93"/>
                    <a:pt x="5741" y="217"/>
                  </a:cubicBezTo>
                  <a:lnTo>
                    <a:pt x="5741" y="1112"/>
                  </a:lnTo>
                  <a:lnTo>
                    <a:pt x="3272" y="1112"/>
                  </a:lnTo>
                  <a:cubicBezTo>
                    <a:pt x="2995" y="1112"/>
                    <a:pt x="2995" y="1544"/>
                    <a:pt x="3272" y="1544"/>
                  </a:cubicBezTo>
                  <a:lnTo>
                    <a:pt x="13272" y="1544"/>
                  </a:lnTo>
                  <a:cubicBezTo>
                    <a:pt x="13704" y="1544"/>
                    <a:pt x="14074" y="1914"/>
                    <a:pt x="14074" y="2346"/>
                  </a:cubicBezTo>
                  <a:lnTo>
                    <a:pt x="14074" y="9753"/>
                  </a:lnTo>
                  <a:cubicBezTo>
                    <a:pt x="14074" y="10185"/>
                    <a:pt x="13704" y="10525"/>
                    <a:pt x="13272" y="10525"/>
                  </a:cubicBezTo>
                  <a:lnTo>
                    <a:pt x="1235" y="10525"/>
                  </a:lnTo>
                  <a:cubicBezTo>
                    <a:pt x="803" y="10525"/>
                    <a:pt x="433" y="10185"/>
                    <a:pt x="433" y="9753"/>
                  </a:cubicBezTo>
                  <a:lnTo>
                    <a:pt x="433" y="2346"/>
                  </a:lnTo>
                  <a:cubicBezTo>
                    <a:pt x="433" y="1914"/>
                    <a:pt x="803" y="1544"/>
                    <a:pt x="1235" y="1544"/>
                  </a:cubicBezTo>
                  <a:lnTo>
                    <a:pt x="2100" y="1544"/>
                  </a:lnTo>
                  <a:cubicBezTo>
                    <a:pt x="2377" y="1544"/>
                    <a:pt x="2377" y="1112"/>
                    <a:pt x="2100" y="1112"/>
                  </a:cubicBezTo>
                  <a:lnTo>
                    <a:pt x="1235" y="1112"/>
                  </a:lnTo>
                  <a:cubicBezTo>
                    <a:pt x="556" y="1112"/>
                    <a:pt x="1" y="1667"/>
                    <a:pt x="1" y="2346"/>
                  </a:cubicBezTo>
                  <a:lnTo>
                    <a:pt x="1" y="9722"/>
                  </a:lnTo>
                  <a:cubicBezTo>
                    <a:pt x="1" y="10383"/>
                    <a:pt x="527" y="10927"/>
                    <a:pt x="1182" y="10927"/>
                  </a:cubicBezTo>
                  <a:cubicBezTo>
                    <a:pt x="1199" y="10927"/>
                    <a:pt x="1217" y="10927"/>
                    <a:pt x="1235" y="10926"/>
                  </a:cubicBezTo>
                  <a:lnTo>
                    <a:pt x="1266" y="10926"/>
                  </a:lnTo>
                  <a:lnTo>
                    <a:pt x="1266" y="11173"/>
                  </a:lnTo>
                  <a:cubicBezTo>
                    <a:pt x="1266" y="11574"/>
                    <a:pt x="1606" y="11944"/>
                    <a:pt x="2038" y="11944"/>
                  </a:cubicBezTo>
                  <a:lnTo>
                    <a:pt x="7007" y="11944"/>
                  </a:lnTo>
                  <a:lnTo>
                    <a:pt x="7007" y="12932"/>
                  </a:lnTo>
                  <a:cubicBezTo>
                    <a:pt x="6142" y="13179"/>
                    <a:pt x="6297" y="14444"/>
                    <a:pt x="7192" y="14444"/>
                  </a:cubicBezTo>
                  <a:cubicBezTo>
                    <a:pt x="8087" y="14444"/>
                    <a:pt x="8272" y="13179"/>
                    <a:pt x="7408" y="12932"/>
                  </a:cubicBezTo>
                  <a:lnTo>
                    <a:pt x="7408" y="11975"/>
                  </a:lnTo>
                  <a:lnTo>
                    <a:pt x="10494" y="11975"/>
                  </a:lnTo>
                  <a:cubicBezTo>
                    <a:pt x="10772" y="11975"/>
                    <a:pt x="10772" y="11543"/>
                    <a:pt x="10494" y="11543"/>
                  </a:cubicBezTo>
                  <a:lnTo>
                    <a:pt x="2069" y="11543"/>
                  </a:lnTo>
                  <a:cubicBezTo>
                    <a:pt x="1853" y="11543"/>
                    <a:pt x="1698" y="11358"/>
                    <a:pt x="1698" y="11173"/>
                  </a:cubicBezTo>
                  <a:lnTo>
                    <a:pt x="1698" y="10957"/>
                  </a:lnTo>
                  <a:lnTo>
                    <a:pt x="12809" y="10957"/>
                  </a:lnTo>
                  <a:lnTo>
                    <a:pt x="12809" y="11173"/>
                  </a:lnTo>
                  <a:cubicBezTo>
                    <a:pt x="12809" y="11358"/>
                    <a:pt x="12654" y="11543"/>
                    <a:pt x="12438" y="11543"/>
                  </a:cubicBezTo>
                  <a:lnTo>
                    <a:pt x="11605" y="11543"/>
                  </a:lnTo>
                  <a:cubicBezTo>
                    <a:pt x="11327" y="11543"/>
                    <a:pt x="11327" y="11975"/>
                    <a:pt x="11605" y="11975"/>
                  </a:cubicBezTo>
                  <a:lnTo>
                    <a:pt x="12438" y="11975"/>
                  </a:lnTo>
                  <a:cubicBezTo>
                    <a:pt x="12870" y="11975"/>
                    <a:pt x="13210" y="11605"/>
                    <a:pt x="13210" y="11204"/>
                  </a:cubicBezTo>
                  <a:lnTo>
                    <a:pt x="13210" y="10957"/>
                  </a:lnTo>
                  <a:lnTo>
                    <a:pt x="13241" y="10957"/>
                  </a:lnTo>
                  <a:cubicBezTo>
                    <a:pt x="13920" y="10957"/>
                    <a:pt x="14475" y="10432"/>
                    <a:pt x="14475" y="9753"/>
                  </a:cubicBezTo>
                  <a:lnTo>
                    <a:pt x="14475" y="2346"/>
                  </a:lnTo>
                  <a:cubicBezTo>
                    <a:pt x="14475" y="1667"/>
                    <a:pt x="13920" y="1112"/>
                    <a:pt x="13241" y="1112"/>
                  </a:cubicBezTo>
                  <a:lnTo>
                    <a:pt x="8766" y="1112"/>
                  </a:lnTo>
                  <a:lnTo>
                    <a:pt x="8766" y="217"/>
                  </a:lnTo>
                  <a:cubicBezTo>
                    <a:pt x="8766" y="93"/>
                    <a:pt x="8673" y="1"/>
                    <a:pt x="85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43" name="Google Shape;12743;p23"/>
            <p:cNvSpPr/>
            <p:nvPr/>
          </p:nvSpPr>
          <p:spPr>
            <a:xfrm>
              <a:off x="1775875" y="3759400"/>
              <a:ext cx="116525" cy="10050"/>
            </a:xfrm>
            <a:custGeom>
              <a:avLst/>
              <a:gdLst/>
              <a:ahLst/>
              <a:cxnLst/>
              <a:rect l="l" t="t" r="r" b="b"/>
              <a:pathLst>
                <a:path w="4661" h="402" extrusionOk="0">
                  <a:moveTo>
                    <a:pt x="309" y="1"/>
                  </a:moveTo>
                  <a:cubicBezTo>
                    <a:pt x="1" y="1"/>
                    <a:pt x="1" y="402"/>
                    <a:pt x="309" y="402"/>
                  </a:cubicBezTo>
                  <a:lnTo>
                    <a:pt x="4445" y="402"/>
                  </a:lnTo>
                  <a:cubicBezTo>
                    <a:pt x="4563" y="402"/>
                    <a:pt x="4653" y="317"/>
                    <a:pt x="4660" y="201"/>
                  </a:cubicBezTo>
                  <a:lnTo>
                    <a:pt x="4660" y="201"/>
                  </a:lnTo>
                  <a:cubicBezTo>
                    <a:pt x="4661" y="206"/>
                    <a:pt x="4661" y="212"/>
                    <a:pt x="4661" y="217"/>
                  </a:cubicBezTo>
                  <a:lnTo>
                    <a:pt x="4661" y="186"/>
                  </a:lnTo>
                  <a:cubicBezTo>
                    <a:pt x="4661" y="191"/>
                    <a:pt x="4661" y="196"/>
                    <a:pt x="4660" y="201"/>
                  </a:cubicBezTo>
                  <a:lnTo>
                    <a:pt x="4660" y="201"/>
                  </a:lnTo>
                  <a:cubicBezTo>
                    <a:pt x="4653" y="86"/>
                    <a:pt x="4563" y="1"/>
                    <a:pt x="444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44" name="Google Shape;12744;p23"/>
            <p:cNvSpPr/>
            <p:nvPr/>
          </p:nvSpPr>
          <p:spPr>
            <a:xfrm>
              <a:off x="1775875" y="3784100"/>
              <a:ext cx="85675" cy="10825"/>
            </a:xfrm>
            <a:custGeom>
              <a:avLst/>
              <a:gdLst/>
              <a:ahLst/>
              <a:cxnLst/>
              <a:rect l="l" t="t" r="r" b="b"/>
              <a:pathLst>
                <a:path w="3427" h="433" extrusionOk="0">
                  <a:moveTo>
                    <a:pt x="309" y="0"/>
                  </a:moveTo>
                  <a:cubicBezTo>
                    <a:pt x="1" y="0"/>
                    <a:pt x="1" y="432"/>
                    <a:pt x="309" y="432"/>
                  </a:cubicBezTo>
                  <a:lnTo>
                    <a:pt x="3118" y="432"/>
                  </a:lnTo>
                  <a:cubicBezTo>
                    <a:pt x="3426" y="432"/>
                    <a:pt x="3426" y="0"/>
                    <a:pt x="311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45" name="Google Shape;12745;p23"/>
            <p:cNvSpPr/>
            <p:nvPr/>
          </p:nvSpPr>
          <p:spPr>
            <a:xfrm>
              <a:off x="1927100" y="3695375"/>
              <a:ext cx="38600" cy="99550"/>
            </a:xfrm>
            <a:custGeom>
              <a:avLst/>
              <a:gdLst/>
              <a:ahLst/>
              <a:cxnLst/>
              <a:rect l="l" t="t" r="r" b="b"/>
              <a:pathLst>
                <a:path w="1544" h="3982" extrusionOk="0">
                  <a:moveTo>
                    <a:pt x="1112" y="432"/>
                  </a:moveTo>
                  <a:lnTo>
                    <a:pt x="1112" y="3549"/>
                  </a:lnTo>
                  <a:lnTo>
                    <a:pt x="433" y="3549"/>
                  </a:lnTo>
                  <a:lnTo>
                    <a:pt x="433" y="432"/>
                  </a:lnTo>
                  <a:close/>
                  <a:moveTo>
                    <a:pt x="217" y="0"/>
                  </a:moveTo>
                  <a:cubicBezTo>
                    <a:pt x="93" y="0"/>
                    <a:pt x="1" y="93"/>
                    <a:pt x="1" y="216"/>
                  </a:cubicBezTo>
                  <a:lnTo>
                    <a:pt x="1" y="3765"/>
                  </a:lnTo>
                  <a:cubicBezTo>
                    <a:pt x="1" y="3889"/>
                    <a:pt x="93" y="3981"/>
                    <a:pt x="217" y="3981"/>
                  </a:cubicBezTo>
                  <a:lnTo>
                    <a:pt x="1328" y="3981"/>
                  </a:lnTo>
                  <a:cubicBezTo>
                    <a:pt x="1451" y="3981"/>
                    <a:pt x="1544" y="3889"/>
                    <a:pt x="1544" y="3765"/>
                  </a:cubicBezTo>
                  <a:lnTo>
                    <a:pt x="1544" y="216"/>
                  </a:lnTo>
                  <a:cubicBezTo>
                    <a:pt x="1544" y="93"/>
                    <a:pt x="1451" y="0"/>
                    <a:pt x="132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46" name="Google Shape;12746;p23"/>
            <p:cNvSpPr/>
            <p:nvPr/>
          </p:nvSpPr>
          <p:spPr>
            <a:xfrm>
              <a:off x="2035900" y="3673000"/>
              <a:ext cx="38600" cy="121925"/>
            </a:xfrm>
            <a:custGeom>
              <a:avLst/>
              <a:gdLst/>
              <a:ahLst/>
              <a:cxnLst/>
              <a:rect l="l" t="t" r="r" b="b"/>
              <a:pathLst>
                <a:path w="1544" h="4877" extrusionOk="0">
                  <a:moveTo>
                    <a:pt x="1111" y="432"/>
                  </a:moveTo>
                  <a:lnTo>
                    <a:pt x="1111" y="4444"/>
                  </a:lnTo>
                  <a:lnTo>
                    <a:pt x="432" y="4444"/>
                  </a:lnTo>
                  <a:lnTo>
                    <a:pt x="432" y="432"/>
                  </a:lnTo>
                  <a:close/>
                  <a:moveTo>
                    <a:pt x="216" y="0"/>
                  </a:moveTo>
                  <a:cubicBezTo>
                    <a:pt x="93" y="0"/>
                    <a:pt x="0" y="93"/>
                    <a:pt x="0" y="216"/>
                  </a:cubicBezTo>
                  <a:lnTo>
                    <a:pt x="0" y="4660"/>
                  </a:lnTo>
                  <a:cubicBezTo>
                    <a:pt x="0" y="4784"/>
                    <a:pt x="93" y="4876"/>
                    <a:pt x="216" y="4876"/>
                  </a:cubicBezTo>
                  <a:lnTo>
                    <a:pt x="1327" y="4876"/>
                  </a:lnTo>
                  <a:cubicBezTo>
                    <a:pt x="1451" y="4876"/>
                    <a:pt x="1543" y="4784"/>
                    <a:pt x="1543" y="4660"/>
                  </a:cubicBezTo>
                  <a:lnTo>
                    <a:pt x="1543" y="216"/>
                  </a:lnTo>
                  <a:cubicBezTo>
                    <a:pt x="1543" y="93"/>
                    <a:pt x="1451" y="0"/>
                    <a:pt x="132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47" name="Google Shape;12747;p23"/>
            <p:cNvSpPr/>
            <p:nvPr/>
          </p:nvSpPr>
          <p:spPr>
            <a:xfrm>
              <a:off x="1981875" y="3720050"/>
              <a:ext cx="37825" cy="74875"/>
            </a:xfrm>
            <a:custGeom>
              <a:avLst/>
              <a:gdLst/>
              <a:ahLst/>
              <a:cxnLst/>
              <a:rect l="l" t="t" r="r" b="b"/>
              <a:pathLst>
                <a:path w="1513" h="2995" extrusionOk="0">
                  <a:moveTo>
                    <a:pt x="1081" y="433"/>
                  </a:moveTo>
                  <a:lnTo>
                    <a:pt x="1081" y="2562"/>
                  </a:lnTo>
                  <a:lnTo>
                    <a:pt x="402" y="2562"/>
                  </a:lnTo>
                  <a:lnTo>
                    <a:pt x="402" y="433"/>
                  </a:lnTo>
                  <a:close/>
                  <a:moveTo>
                    <a:pt x="217" y="1"/>
                  </a:moveTo>
                  <a:cubicBezTo>
                    <a:pt x="93" y="1"/>
                    <a:pt x="1" y="93"/>
                    <a:pt x="1" y="217"/>
                  </a:cubicBezTo>
                  <a:lnTo>
                    <a:pt x="1" y="2778"/>
                  </a:lnTo>
                  <a:cubicBezTo>
                    <a:pt x="1" y="2902"/>
                    <a:pt x="93" y="2994"/>
                    <a:pt x="217" y="2994"/>
                  </a:cubicBezTo>
                  <a:lnTo>
                    <a:pt x="1297" y="2994"/>
                  </a:lnTo>
                  <a:cubicBezTo>
                    <a:pt x="1420" y="2994"/>
                    <a:pt x="1513" y="2902"/>
                    <a:pt x="1513" y="2778"/>
                  </a:cubicBezTo>
                  <a:lnTo>
                    <a:pt x="1513" y="217"/>
                  </a:lnTo>
                  <a:cubicBezTo>
                    <a:pt x="1513" y="93"/>
                    <a:pt x="1420" y="1"/>
                    <a:pt x="129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48" name="Google Shape;12748;p23"/>
            <p:cNvSpPr/>
            <p:nvPr/>
          </p:nvSpPr>
          <p:spPr>
            <a:xfrm>
              <a:off x="1930075" y="3621700"/>
              <a:ext cx="145175" cy="85850"/>
            </a:xfrm>
            <a:custGeom>
              <a:avLst/>
              <a:gdLst/>
              <a:ahLst/>
              <a:cxnLst/>
              <a:rect l="l" t="t" r="r" b="b"/>
              <a:pathLst>
                <a:path w="5807" h="3434" extrusionOk="0">
                  <a:moveTo>
                    <a:pt x="5005" y="447"/>
                  </a:moveTo>
                  <a:cubicBezTo>
                    <a:pt x="5097" y="447"/>
                    <a:pt x="5159" y="509"/>
                    <a:pt x="5159" y="602"/>
                  </a:cubicBezTo>
                  <a:cubicBezTo>
                    <a:pt x="5159" y="694"/>
                    <a:pt x="5097" y="756"/>
                    <a:pt x="5005" y="756"/>
                  </a:cubicBezTo>
                  <a:cubicBezTo>
                    <a:pt x="4912" y="756"/>
                    <a:pt x="4850" y="694"/>
                    <a:pt x="4850" y="602"/>
                  </a:cubicBezTo>
                  <a:cubicBezTo>
                    <a:pt x="4850" y="509"/>
                    <a:pt x="4912" y="447"/>
                    <a:pt x="5005" y="447"/>
                  </a:cubicBezTo>
                  <a:close/>
                  <a:moveTo>
                    <a:pt x="632" y="1186"/>
                  </a:moveTo>
                  <a:cubicBezTo>
                    <a:pt x="639" y="1186"/>
                    <a:pt x="646" y="1187"/>
                    <a:pt x="653" y="1188"/>
                  </a:cubicBezTo>
                  <a:cubicBezTo>
                    <a:pt x="838" y="1219"/>
                    <a:pt x="838" y="1466"/>
                    <a:pt x="653" y="1497"/>
                  </a:cubicBezTo>
                  <a:cubicBezTo>
                    <a:pt x="646" y="1498"/>
                    <a:pt x="639" y="1499"/>
                    <a:pt x="632" y="1499"/>
                  </a:cubicBezTo>
                  <a:cubicBezTo>
                    <a:pt x="475" y="1499"/>
                    <a:pt x="475" y="1186"/>
                    <a:pt x="632" y="1186"/>
                  </a:cubicBezTo>
                  <a:close/>
                  <a:moveTo>
                    <a:pt x="2813" y="2700"/>
                  </a:moveTo>
                  <a:cubicBezTo>
                    <a:pt x="3026" y="2700"/>
                    <a:pt x="2823" y="2935"/>
                    <a:pt x="2716" y="2935"/>
                  </a:cubicBezTo>
                  <a:cubicBezTo>
                    <a:pt x="2683" y="2935"/>
                    <a:pt x="2659" y="2913"/>
                    <a:pt x="2659" y="2855"/>
                  </a:cubicBezTo>
                  <a:cubicBezTo>
                    <a:pt x="2659" y="2762"/>
                    <a:pt x="2752" y="2700"/>
                    <a:pt x="2813" y="2700"/>
                  </a:cubicBezTo>
                  <a:close/>
                  <a:moveTo>
                    <a:pt x="5038" y="0"/>
                  </a:moveTo>
                  <a:cubicBezTo>
                    <a:pt x="4737" y="0"/>
                    <a:pt x="4449" y="243"/>
                    <a:pt x="4449" y="602"/>
                  </a:cubicBezTo>
                  <a:cubicBezTo>
                    <a:pt x="4449" y="694"/>
                    <a:pt x="4480" y="787"/>
                    <a:pt x="4511" y="880"/>
                  </a:cubicBezTo>
                  <a:lnTo>
                    <a:pt x="3122" y="2330"/>
                  </a:lnTo>
                  <a:cubicBezTo>
                    <a:pt x="3037" y="2294"/>
                    <a:pt x="2952" y="2276"/>
                    <a:pt x="2868" y="2276"/>
                  </a:cubicBezTo>
                  <a:cubicBezTo>
                    <a:pt x="2740" y="2276"/>
                    <a:pt x="2617" y="2317"/>
                    <a:pt x="2505" y="2392"/>
                  </a:cubicBezTo>
                  <a:lnTo>
                    <a:pt x="1239" y="1466"/>
                  </a:lnTo>
                  <a:cubicBezTo>
                    <a:pt x="1239" y="1435"/>
                    <a:pt x="1239" y="1373"/>
                    <a:pt x="1239" y="1342"/>
                  </a:cubicBezTo>
                  <a:cubicBezTo>
                    <a:pt x="1239" y="1003"/>
                    <a:pt x="993" y="756"/>
                    <a:pt x="684" y="756"/>
                  </a:cubicBezTo>
                  <a:lnTo>
                    <a:pt x="653" y="756"/>
                  </a:lnTo>
                  <a:cubicBezTo>
                    <a:pt x="1" y="756"/>
                    <a:pt x="258" y="1905"/>
                    <a:pt x="750" y="1905"/>
                  </a:cubicBezTo>
                  <a:cubicBezTo>
                    <a:pt x="817" y="1905"/>
                    <a:pt x="888" y="1884"/>
                    <a:pt x="962" y="1836"/>
                  </a:cubicBezTo>
                  <a:lnTo>
                    <a:pt x="2258" y="2762"/>
                  </a:lnTo>
                  <a:cubicBezTo>
                    <a:pt x="2258" y="2793"/>
                    <a:pt x="2258" y="2824"/>
                    <a:pt x="2258" y="2855"/>
                  </a:cubicBezTo>
                  <a:cubicBezTo>
                    <a:pt x="2258" y="3240"/>
                    <a:pt x="2543" y="3433"/>
                    <a:pt x="2829" y="3433"/>
                  </a:cubicBezTo>
                  <a:cubicBezTo>
                    <a:pt x="3114" y="3433"/>
                    <a:pt x="3400" y="3240"/>
                    <a:pt x="3400" y="2855"/>
                  </a:cubicBezTo>
                  <a:cubicBezTo>
                    <a:pt x="3400" y="2793"/>
                    <a:pt x="3400" y="2731"/>
                    <a:pt x="3369" y="2670"/>
                  </a:cubicBezTo>
                  <a:lnTo>
                    <a:pt x="4850" y="1157"/>
                  </a:lnTo>
                  <a:cubicBezTo>
                    <a:pt x="4881" y="1157"/>
                    <a:pt x="4943" y="1157"/>
                    <a:pt x="5035" y="1188"/>
                  </a:cubicBezTo>
                  <a:cubicBezTo>
                    <a:pt x="5529" y="1188"/>
                    <a:pt x="5807" y="540"/>
                    <a:pt x="5437" y="170"/>
                  </a:cubicBezTo>
                  <a:cubicBezTo>
                    <a:pt x="5319" y="52"/>
                    <a:pt x="5177" y="0"/>
                    <a:pt x="503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749" name="Google Shape;12749;p23"/>
          <p:cNvGrpSpPr/>
          <p:nvPr/>
        </p:nvGrpSpPr>
        <p:grpSpPr>
          <a:xfrm>
            <a:off x="5283484" y="4563638"/>
            <a:ext cx="517467" cy="482500"/>
            <a:chOff x="980425" y="2463975"/>
            <a:chExt cx="388100" cy="361875"/>
          </a:xfrm>
        </p:grpSpPr>
        <p:sp>
          <p:nvSpPr>
            <p:cNvPr id="12750" name="Google Shape;12750;p23"/>
            <p:cNvSpPr/>
            <p:nvPr/>
          </p:nvSpPr>
          <p:spPr>
            <a:xfrm>
              <a:off x="1016675" y="2754850"/>
              <a:ext cx="60975" cy="44000"/>
            </a:xfrm>
            <a:custGeom>
              <a:avLst/>
              <a:gdLst/>
              <a:ahLst/>
              <a:cxnLst/>
              <a:rect l="l" t="t" r="r" b="b"/>
              <a:pathLst>
                <a:path w="2439" h="1760" extrusionOk="0">
                  <a:moveTo>
                    <a:pt x="1976" y="927"/>
                  </a:moveTo>
                  <a:lnTo>
                    <a:pt x="1976" y="1328"/>
                  </a:lnTo>
                  <a:lnTo>
                    <a:pt x="402" y="1328"/>
                  </a:lnTo>
                  <a:lnTo>
                    <a:pt x="402" y="927"/>
                  </a:lnTo>
                  <a:close/>
                  <a:moveTo>
                    <a:pt x="1204" y="1"/>
                  </a:moveTo>
                  <a:cubicBezTo>
                    <a:pt x="1081" y="1"/>
                    <a:pt x="988" y="93"/>
                    <a:pt x="988" y="217"/>
                  </a:cubicBezTo>
                  <a:lnTo>
                    <a:pt x="988" y="495"/>
                  </a:lnTo>
                  <a:lnTo>
                    <a:pt x="217" y="495"/>
                  </a:lnTo>
                  <a:cubicBezTo>
                    <a:pt x="93" y="495"/>
                    <a:pt x="1" y="587"/>
                    <a:pt x="1" y="711"/>
                  </a:cubicBezTo>
                  <a:lnTo>
                    <a:pt x="1" y="1544"/>
                  </a:lnTo>
                  <a:cubicBezTo>
                    <a:pt x="1" y="1667"/>
                    <a:pt x="93" y="1760"/>
                    <a:pt x="217" y="1760"/>
                  </a:cubicBezTo>
                  <a:lnTo>
                    <a:pt x="2223" y="1760"/>
                  </a:lnTo>
                  <a:cubicBezTo>
                    <a:pt x="2315" y="1760"/>
                    <a:pt x="2439" y="1667"/>
                    <a:pt x="2439" y="1544"/>
                  </a:cubicBezTo>
                  <a:lnTo>
                    <a:pt x="2439" y="711"/>
                  </a:lnTo>
                  <a:cubicBezTo>
                    <a:pt x="2439" y="587"/>
                    <a:pt x="2315" y="495"/>
                    <a:pt x="2223" y="495"/>
                  </a:cubicBezTo>
                  <a:lnTo>
                    <a:pt x="1451" y="495"/>
                  </a:lnTo>
                  <a:lnTo>
                    <a:pt x="1451" y="217"/>
                  </a:lnTo>
                  <a:cubicBezTo>
                    <a:pt x="1451" y="124"/>
                    <a:pt x="1358" y="32"/>
                    <a:pt x="1235" y="32"/>
                  </a:cubicBezTo>
                  <a:lnTo>
                    <a:pt x="1204" y="1"/>
                  </a:ln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51" name="Google Shape;12751;p23"/>
            <p:cNvSpPr/>
            <p:nvPr/>
          </p:nvSpPr>
          <p:spPr>
            <a:xfrm>
              <a:off x="980425" y="2463975"/>
              <a:ext cx="388100" cy="361875"/>
            </a:xfrm>
            <a:custGeom>
              <a:avLst/>
              <a:gdLst/>
              <a:ahLst/>
              <a:cxnLst/>
              <a:rect l="l" t="t" r="r" b="b"/>
              <a:pathLst>
                <a:path w="15524" h="14475" extrusionOk="0">
                  <a:moveTo>
                    <a:pt x="1543" y="4414"/>
                  </a:moveTo>
                  <a:lnTo>
                    <a:pt x="1543" y="6420"/>
                  </a:lnTo>
                  <a:lnTo>
                    <a:pt x="833" y="6420"/>
                  </a:lnTo>
                  <a:cubicBezTo>
                    <a:pt x="648" y="6420"/>
                    <a:pt x="525" y="6297"/>
                    <a:pt x="525" y="6142"/>
                  </a:cubicBezTo>
                  <a:lnTo>
                    <a:pt x="525" y="4723"/>
                  </a:lnTo>
                  <a:cubicBezTo>
                    <a:pt x="525" y="4568"/>
                    <a:pt x="679" y="4414"/>
                    <a:pt x="833" y="4414"/>
                  </a:cubicBezTo>
                  <a:close/>
                  <a:moveTo>
                    <a:pt x="1636" y="6852"/>
                  </a:moveTo>
                  <a:cubicBezTo>
                    <a:pt x="1728" y="7161"/>
                    <a:pt x="1852" y="7500"/>
                    <a:pt x="2037" y="7778"/>
                  </a:cubicBezTo>
                  <a:lnTo>
                    <a:pt x="1852" y="7809"/>
                  </a:lnTo>
                  <a:cubicBezTo>
                    <a:pt x="1420" y="7809"/>
                    <a:pt x="1080" y="7439"/>
                    <a:pt x="1080" y="7037"/>
                  </a:cubicBezTo>
                  <a:lnTo>
                    <a:pt x="1080" y="6852"/>
                  </a:lnTo>
                  <a:close/>
                  <a:moveTo>
                    <a:pt x="4845" y="7809"/>
                  </a:moveTo>
                  <a:cubicBezTo>
                    <a:pt x="4907" y="7809"/>
                    <a:pt x="5000" y="7871"/>
                    <a:pt x="5000" y="7963"/>
                  </a:cubicBezTo>
                  <a:lnTo>
                    <a:pt x="5000" y="7994"/>
                  </a:lnTo>
                  <a:cubicBezTo>
                    <a:pt x="5000" y="8087"/>
                    <a:pt x="4907" y="8148"/>
                    <a:pt x="4845" y="8179"/>
                  </a:cubicBezTo>
                  <a:lnTo>
                    <a:pt x="4321" y="8179"/>
                  </a:lnTo>
                  <a:cubicBezTo>
                    <a:pt x="4228" y="8148"/>
                    <a:pt x="4166" y="8087"/>
                    <a:pt x="4166" y="7994"/>
                  </a:cubicBezTo>
                  <a:lnTo>
                    <a:pt x="4166" y="7963"/>
                  </a:lnTo>
                  <a:cubicBezTo>
                    <a:pt x="4166" y="7871"/>
                    <a:pt x="4228" y="7809"/>
                    <a:pt x="4321" y="7809"/>
                  </a:cubicBezTo>
                  <a:close/>
                  <a:moveTo>
                    <a:pt x="6296" y="3210"/>
                  </a:moveTo>
                  <a:cubicBezTo>
                    <a:pt x="6543" y="3210"/>
                    <a:pt x="6790" y="3303"/>
                    <a:pt x="6944" y="3488"/>
                  </a:cubicBezTo>
                  <a:cubicBezTo>
                    <a:pt x="7098" y="3643"/>
                    <a:pt x="7222" y="3859"/>
                    <a:pt x="7222" y="4105"/>
                  </a:cubicBezTo>
                  <a:lnTo>
                    <a:pt x="7222" y="5124"/>
                  </a:lnTo>
                  <a:cubicBezTo>
                    <a:pt x="7222" y="5402"/>
                    <a:pt x="7376" y="5649"/>
                    <a:pt x="7623" y="5803"/>
                  </a:cubicBezTo>
                  <a:lnTo>
                    <a:pt x="8086" y="6019"/>
                  </a:lnTo>
                  <a:lnTo>
                    <a:pt x="8086" y="6081"/>
                  </a:lnTo>
                  <a:cubicBezTo>
                    <a:pt x="8086" y="7624"/>
                    <a:pt x="6851" y="8858"/>
                    <a:pt x="5308" y="8889"/>
                  </a:cubicBezTo>
                  <a:lnTo>
                    <a:pt x="4784" y="8889"/>
                  </a:lnTo>
                  <a:cubicBezTo>
                    <a:pt x="4105" y="8889"/>
                    <a:pt x="3487" y="8642"/>
                    <a:pt x="2963" y="8210"/>
                  </a:cubicBezTo>
                  <a:lnTo>
                    <a:pt x="3765" y="8210"/>
                  </a:lnTo>
                  <a:cubicBezTo>
                    <a:pt x="3858" y="8426"/>
                    <a:pt x="4074" y="8580"/>
                    <a:pt x="4321" y="8580"/>
                  </a:cubicBezTo>
                  <a:lnTo>
                    <a:pt x="4845" y="8580"/>
                  </a:lnTo>
                  <a:cubicBezTo>
                    <a:pt x="5154" y="8580"/>
                    <a:pt x="5401" y="8334"/>
                    <a:pt x="5401" y="7994"/>
                  </a:cubicBezTo>
                  <a:lnTo>
                    <a:pt x="5401" y="7963"/>
                  </a:lnTo>
                  <a:cubicBezTo>
                    <a:pt x="5401" y="7624"/>
                    <a:pt x="5154" y="7377"/>
                    <a:pt x="4845" y="7377"/>
                  </a:cubicBezTo>
                  <a:lnTo>
                    <a:pt x="4321" y="7377"/>
                  </a:lnTo>
                  <a:cubicBezTo>
                    <a:pt x="4043" y="7377"/>
                    <a:pt x="3827" y="7562"/>
                    <a:pt x="3765" y="7809"/>
                  </a:cubicBezTo>
                  <a:lnTo>
                    <a:pt x="2562" y="7809"/>
                  </a:lnTo>
                  <a:cubicBezTo>
                    <a:pt x="2191" y="7315"/>
                    <a:pt x="1975" y="6698"/>
                    <a:pt x="1975" y="6081"/>
                  </a:cubicBezTo>
                  <a:lnTo>
                    <a:pt x="1975" y="6019"/>
                  </a:lnTo>
                  <a:lnTo>
                    <a:pt x="2438" y="5803"/>
                  </a:lnTo>
                  <a:cubicBezTo>
                    <a:pt x="2716" y="5679"/>
                    <a:pt x="2870" y="5402"/>
                    <a:pt x="2870" y="5124"/>
                  </a:cubicBezTo>
                  <a:lnTo>
                    <a:pt x="2870" y="4105"/>
                  </a:lnTo>
                  <a:cubicBezTo>
                    <a:pt x="2870" y="3643"/>
                    <a:pt x="3271" y="3241"/>
                    <a:pt x="3734" y="3210"/>
                  </a:cubicBezTo>
                  <a:close/>
                  <a:moveTo>
                    <a:pt x="5895" y="9259"/>
                  </a:moveTo>
                  <a:lnTo>
                    <a:pt x="5895" y="10093"/>
                  </a:lnTo>
                  <a:cubicBezTo>
                    <a:pt x="5895" y="10556"/>
                    <a:pt x="5524" y="10926"/>
                    <a:pt x="5061" y="10926"/>
                  </a:cubicBezTo>
                  <a:cubicBezTo>
                    <a:pt x="4598" y="10895"/>
                    <a:pt x="4228" y="10525"/>
                    <a:pt x="4259" y="10093"/>
                  </a:cubicBezTo>
                  <a:lnTo>
                    <a:pt x="4259" y="9259"/>
                  </a:lnTo>
                  <a:cubicBezTo>
                    <a:pt x="4368" y="9281"/>
                    <a:pt x="4493" y="9303"/>
                    <a:pt x="4633" y="9303"/>
                  </a:cubicBezTo>
                  <a:cubicBezTo>
                    <a:pt x="4691" y="9303"/>
                    <a:pt x="4751" y="9299"/>
                    <a:pt x="4814" y="9290"/>
                  </a:cubicBezTo>
                  <a:lnTo>
                    <a:pt x="5339" y="9290"/>
                  </a:lnTo>
                  <a:cubicBezTo>
                    <a:pt x="5393" y="9299"/>
                    <a:pt x="5448" y="9303"/>
                    <a:pt x="5502" y="9303"/>
                  </a:cubicBezTo>
                  <a:cubicBezTo>
                    <a:pt x="5633" y="9303"/>
                    <a:pt x="5764" y="9281"/>
                    <a:pt x="5895" y="9259"/>
                  </a:cubicBezTo>
                  <a:close/>
                  <a:moveTo>
                    <a:pt x="5709" y="1"/>
                  </a:moveTo>
                  <a:cubicBezTo>
                    <a:pt x="5154" y="1"/>
                    <a:pt x="4629" y="155"/>
                    <a:pt x="4197" y="433"/>
                  </a:cubicBezTo>
                  <a:lnTo>
                    <a:pt x="3580" y="433"/>
                  </a:lnTo>
                  <a:cubicBezTo>
                    <a:pt x="3179" y="433"/>
                    <a:pt x="2808" y="556"/>
                    <a:pt x="2500" y="772"/>
                  </a:cubicBezTo>
                  <a:cubicBezTo>
                    <a:pt x="2294" y="901"/>
                    <a:pt x="2410" y="1180"/>
                    <a:pt x="2597" y="1180"/>
                  </a:cubicBezTo>
                  <a:cubicBezTo>
                    <a:pt x="2634" y="1180"/>
                    <a:pt x="2675" y="1168"/>
                    <a:pt x="2716" y="1143"/>
                  </a:cubicBezTo>
                  <a:cubicBezTo>
                    <a:pt x="2963" y="958"/>
                    <a:pt x="3271" y="865"/>
                    <a:pt x="3580" y="865"/>
                  </a:cubicBezTo>
                  <a:lnTo>
                    <a:pt x="3673" y="865"/>
                  </a:lnTo>
                  <a:cubicBezTo>
                    <a:pt x="3580" y="958"/>
                    <a:pt x="3487" y="1050"/>
                    <a:pt x="3426" y="1174"/>
                  </a:cubicBezTo>
                  <a:cubicBezTo>
                    <a:pt x="3291" y="1331"/>
                    <a:pt x="3450" y="1504"/>
                    <a:pt x="3606" y="1504"/>
                  </a:cubicBezTo>
                  <a:cubicBezTo>
                    <a:pt x="3665" y="1504"/>
                    <a:pt x="3723" y="1479"/>
                    <a:pt x="3765" y="1420"/>
                  </a:cubicBezTo>
                  <a:cubicBezTo>
                    <a:pt x="4228" y="803"/>
                    <a:pt x="4938" y="433"/>
                    <a:pt x="5709" y="433"/>
                  </a:cubicBezTo>
                  <a:cubicBezTo>
                    <a:pt x="7006" y="433"/>
                    <a:pt x="8086" y="1482"/>
                    <a:pt x="8117" y="2809"/>
                  </a:cubicBezTo>
                  <a:lnTo>
                    <a:pt x="8117" y="5556"/>
                  </a:lnTo>
                  <a:lnTo>
                    <a:pt x="7808" y="5402"/>
                  </a:lnTo>
                  <a:cubicBezTo>
                    <a:pt x="7685" y="5340"/>
                    <a:pt x="7623" y="5247"/>
                    <a:pt x="7623" y="5124"/>
                  </a:cubicBezTo>
                  <a:lnTo>
                    <a:pt x="7623" y="4105"/>
                  </a:lnTo>
                  <a:cubicBezTo>
                    <a:pt x="7623" y="3383"/>
                    <a:pt x="7066" y="2808"/>
                    <a:pt x="6352" y="2808"/>
                  </a:cubicBezTo>
                  <a:cubicBezTo>
                    <a:pt x="6333" y="2808"/>
                    <a:pt x="6315" y="2808"/>
                    <a:pt x="6296" y="2809"/>
                  </a:cubicBezTo>
                  <a:lnTo>
                    <a:pt x="3734" y="2809"/>
                  </a:lnTo>
                  <a:cubicBezTo>
                    <a:pt x="3024" y="2809"/>
                    <a:pt x="2438" y="3396"/>
                    <a:pt x="2438" y="4105"/>
                  </a:cubicBezTo>
                  <a:lnTo>
                    <a:pt x="2438" y="5155"/>
                  </a:lnTo>
                  <a:cubicBezTo>
                    <a:pt x="2438" y="5247"/>
                    <a:pt x="2376" y="5371"/>
                    <a:pt x="2253" y="5432"/>
                  </a:cubicBezTo>
                  <a:lnTo>
                    <a:pt x="1975" y="5556"/>
                  </a:lnTo>
                  <a:lnTo>
                    <a:pt x="1975" y="2470"/>
                  </a:lnTo>
                  <a:cubicBezTo>
                    <a:pt x="1975" y="2223"/>
                    <a:pt x="2037" y="1976"/>
                    <a:pt x="2129" y="1760"/>
                  </a:cubicBezTo>
                  <a:cubicBezTo>
                    <a:pt x="2212" y="1595"/>
                    <a:pt x="2075" y="1458"/>
                    <a:pt x="1937" y="1458"/>
                  </a:cubicBezTo>
                  <a:cubicBezTo>
                    <a:pt x="1869" y="1458"/>
                    <a:pt x="1800" y="1492"/>
                    <a:pt x="1759" y="1575"/>
                  </a:cubicBezTo>
                  <a:cubicBezTo>
                    <a:pt x="1605" y="1853"/>
                    <a:pt x="1543" y="2161"/>
                    <a:pt x="1543" y="2470"/>
                  </a:cubicBezTo>
                  <a:lnTo>
                    <a:pt x="1543" y="4013"/>
                  </a:lnTo>
                  <a:lnTo>
                    <a:pt x="833" y="4013"/>
                  </a:lnTo>
                  <a:cubicBezTo>
                    <a:pt x="432" y="4013"/>
                    <a:pt x="123" y="4321"/>
                    <a:pt x="93" y="4723"/>
                  </a:cubicBezTo>
                  <a:lnTo>
                    <a:pt x="93" y="6142"/>
                  </a:lnTo>
                  <a:cubicBezTo>
                    <a:pt x="93" y="6451"/>
                    <a:pt x="339" y="6760"/>
                    <a:pt x="648" y="6821"/>
                  </a:cubicBezTo>
                  <a:lnTo>
                    <a:pt x="648" y="7037"/>
                  </a:lnTo>
                  <a:cubicBezTo>
                    <a:pt x="648" y="7685"/>
                    <a:pt x="1173" y="8210"/>
                    <a:pt x="1852" y="8210"/>
                  </a:cubicBezTo>
                  <a:lnTo>
                    <a:pt x="2376" y="8210"/>
                  </a:lnTo>
                  <a:cubicBezTo>
                    <a:pt x="2747" y="8642"/>
                    <a:pt x="3240" y="8982"/>
                    <a:pt x="3796" y="9136"/>
                  </a:cubicBezTo>
                  <a:lnTo>
                    <a:pt x="3796" y="9877"/>
                  </a:lnTo>
                  <a:lnTo>
                    <a:pt x="2716" y="9877"/>
                  </a:lnTo>
                  <a:cubicBezTo>
                    <a:pt x="1204" y="9907"/>
                    <a:pt x="0" y="11111"/>
                    <a:pt x="0" y="12592"/>
                  </a:cubicBezTo>
                  <a:cubicBezTo>
                    <a:pt x="0" y="12731"/>
                    <a:pt x="108" y="12801"/>
                    <a:pt x="216" y="12801"/>
                  </a:cubicBezTo>
                  <a:cubicBezTo>
                    <a:pt x="324" y="12801"/>
                    <a:pt x="432" y="12731"/>
                    <a:pt x="432" y="12592"/>
                  </a:cubicBezTo>
                  <a:cubicBezTo>
                    <a:pt x="432" y="11327"/>
                    <a:pt x="1451" y="10340"/>
                    <a:pt x="2716" y="10309"/>
                  </a:cubicBezTo>
                  <a:lnTo>
                    <a:pt x="3827" y="10309"/>
                  </a:lnTo>
                  <a:cubicBezTo>
                    <a:pt x="3950" y="11003"/>
                    <a:pt x="4506" y="11350"/>
                    <a:pt x="5061" y="11350"/>
                  </a:cubicBezTo>
                  <a:cubicBezTo>
                    <a:pt x="5617" y="11350"/>
                    <a:pt x="6172" y="11003"/>
                    <a:pt x="6296" y="10309"/>
                  </a:cubicBezTo>
                  <a:lnTo>
                    <a:pt x="7499" y="10309"/>
                  </a:lnTo>
                  <a:cubicBezTo>
                    <a:pt x="7438" y="10525"/>
                    <a:pt x="7438" y="10741"/>
                    <a:pt x="7438" y="10957"/>
                  </a:cubicBezTo>
                  <a:cubicBezTo>
                    <a:pt x="7438" y="12253"/>
                    <a:pt x="8148" y="13426"/>
                    <a:pt x="9289" y="14043"/>
                  </a:cubicBezTo>
                  <a:lnTo>
                    <a:pt x="432" y="14043"/>
                  </a:lnTo>
                  <a:lnTo>
                    <a:pt x="432" y="13580"/>
                  </a:lnTo>
                  <a:cubicBezTo>
                    <a:pt x="432" y="13441"/>
                    <a:pt x="324" y="13372"/>
                    <a:pt x="216" y="13372"/>
                  </a:cubicBezTo>
                  <a:cubicBezTo>
                    <a:pt x="108" y="13372"/>
                    <a:pt x="0" y="13441"/>
                    <a:pt x="0" y="13580"/>
                  </a:cubicBezTo>
                  <a:lnTo>
                    <a:pt x="0" y="14290"/>
                  </a:lnTo>
                  <a:cubicBezTo>
                    <a:pt x="0" y="14382"/>
                    <a:pt x="93" y="14475"/>
                    <a:pt x="216" y="14475"/>
                  </a:cubicBezTo>
                  <a:lnTo>
                    <a:pt x="10956" y="14475"/>
                  </a:lnTo>
                  <a:cubicBezTo>
                    <a:pt x="11697" y="14475"/>
                    <a:pt x="12406" y="14259"/>
                    <a:pt x="13024" y="13827"/>
                  </a:cubicBezTo>
                  <a:cubicBezTo>
                    <a:pt x="13202" y="13674"/>
                    <a:pt x="13066" y="13417"/>
                    <a:pt x="12892" y="13417"/>
                  </a:cubicBezTo>
                  <a:cubicBezTo>
                    <a:pt x="12854" y="13417"/>
                    <a:pt x="12815" y="13429"/>
                    <a:pt x="12777" y="13457"/>
                  </a:cubicBezTo>
                  <a:cubicBezTo>
                    <a:pt x="12160" y="13909"/>
                    <a:pt x="11523" y="14103"/>
                    <a:pt x="10920" y="14103"/>
                  </a:cubicBezTo>
                  <a:cubicBezTo>
                    <a:pt x="8478" y="14103"/>
                    <a:pt x="6587" y="10913"/>
                    <a:pt x="8765" y="8735"/>
                  </a:cubicBezTo>
                  <a:cubicBezTo>
                    <a:pt x="9426" y="8081"/>
                    <a:pt x="10179" y="7804"/>
                    <a:pt x="10907" y="7804"/>
                  </a:cubicBezTo>
                  <a:cubicBezTo>
                    <a:pt x="13167" y="7804"/>
                    <a:pt x="15183" y="10474"/>
                    <a:pt x="13456" y="12808"/>
                  </a:cubicBezTo>
                  <a:cubicBezTo>
                    <a:pt x="13322" y="12964"/>
                    <a:pt x="13462" y="13152"/>
                    <a:pt x="13619" y="13152"/>
                  </a:cubicBezTo>
                  <a:cubicBezTo>
                    <a:pt x="13680" y="13152"/>
                    <a:pt x="13744" y="13124"/>
                    <a:pt x="13795" y="13055"/>
                  </a:cubicBezTo>
                  <a:cubicBezTo>
                    <a:pt x="15524" y="10741"/>
                    <a:pt x="13857" y="7439"/>
                    <a:pt x="10956" y="7439"/>
                  </a:cubicBezTo>
                  <a:cubicBezTo>
                    <a:pt x="9413" y="7439"/>
                    <a:pt x="8055" y="8426"/>
                    <a:pt x="7592" y="9907"/>
                  </a:cubicBezTo>
                  <a:lnTo>
                    <a:pt x="6327" y="9907"/>
                  </a:lnTo>
                  <a:lnTo>
                    <a:pt x="6327" y="9167"/>
                  </a:lnTo>
                  <a:cubicBezTo>
                    <a:pt x="7623" y="8704"/>
                    <a:pt x="8518" y="7469"/>
                    <a:pt x="8518" y="6111"/>
                  </a:cubicBezTo>
                  <a:lnTo>
                    <a:pt x="8518" y="2809"/>
                  </a:lnTo>
                  <a:cubicBezTo>
                    <a:pt x="8518" y="1266"/>
                    <a:pt x="7253" y="1"/>
                    <a:pt x="570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52" name="Google Shape;12752;p23"/>
            <p:cNvSpPr/>
            <p:nvPr/>
          </p:nvSpPr>
          <p:spPr>
            <a:xfrm>
              <a:off x="1225775" y="2694200"/>
              <a:ext cx="66375" cy="72825"/>
            </a:xfrm>
            <a:custGeom>
              <a:avLst/>
              <a:gdLst/>
              <a:ahLst/>
              <a:cxnLst/>
              <a:rect l="l" t="t" r="r" b="b"/>
              <a:pathLst>
                <a:path w="2655" h="2913" extrusionOk="0">
                  <a:moveTo>
                    <a:pt x="1189" y="1"/>
                  </a:moveTo>
                  <a:cubicBezTo>
                    <a:pt x="594" y="1"/>
                    <a:pt x="22" y="467"/>
                    <a:pt x="0" y="1161"/>
                  </a:cubicBezTo>
                  <a:cubicBezTo>
                    <a:pt x="0" y="1300"/>
                    <a:pt x="108" y="1370"/>
                    <a:pt x="216" y="1370"/>
                  </a:cubicBezTo>
                  <a:cubicBezTo>
                    <a:pt x="324" y="1370"/>
                    <a:pt x="432" y="1300"/>
                    <a:pt x="432" y="1161"/>
                  </a:cubicBezTo>
                  <a:cubicBezTo>
                    <a:pt x="432" y="698"/>
                    <a:pt x="791" y="393"/>
                    <a:pt x="1167" y="393"/>
                  </a:cubicBezTo>
                  <a:cubicBezTo>
                    <a:pt x="1341" y="393"/>
                    <a:pt x="1520" y="459"/>
                    <a:pt x="1667" y="606"/>
                  </a:cubicBezTo>
                  <a:cubicBezTo>
                    <a:pt x="2160" y="1069"/>
                    <a:pt x="1821" y="1871"/>
                    <a:pt x="1173" y="1871"/>
                  </a:cubicBezTo>
                  <a:cubicBezTo>
                    <a:pt x="1049" y="1871"/>
                    <a:pt x="957" y="1964"/>
                    <a:pt x="957" y="2087"/>
                  </a:cubicBezTo>
                  <a:lnTo>
                    <a:pt x="957" y="2704"/>
                  </a:lnTo>
                  <a:cubicBezTo>
                    <a:pt x="957" y="2843"/>
                    <a:pt x="1065" y="2913"/>
                    <a:pt x="1173" y="2913"/>
                  </a:cubicBezTo>
                  <a:cubicBezTo>
                    <a:pt x="1281" y="2913"/>
                    <a:pt x="1389" y="2843"/>
                    <a:pt x="1389" y="2704"/>
                  </a:cubicBezTo>
                  <a:lnTo>
                    <a:pt x="1389" y="2303"/>
                  </a:lnTo>
                  <a:cubicBezTo>
                    <a:pt x="2346" y="2118"/>
                    <a:pt x="2654" y="914"/>
                    <a:pt x="1914" y="266"/>
                  </a:cubicBezTo>
                  <a:cubicBezTo>
                    <a:pt x="1694" y="83"/>
                    <a:pt x="1439" y="1"/>
                    <a:pt x="118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53" name="Google Shape;12753;p23"/>
            <p:cNvSpPr/>
            <p:nvPr/>
          </p:nvSpPr>
          <p:spPr>
            <a:xfrm>
              <a:off x="1247375" y="2778775"/>
              <a:ext cx="13900" cy="10825"/>
            </a:xfrm>
            <a:custGeom>
              <a:avLst/>
              <a:gdLst/>
              <a:ahLst/>
              <a:cxnLst/>
              <a:rect l="l" t="t" r="r" b="b"/>
              <a:pathLst>
                <a:path w="556" h="433" extrusionOk="0">
                  <a:moveTo>
                    <a:pt x="278" y="0"/>
                  </a:moveTo>
                  <a:cubicBezTo>
                    <a:pt x="0" y="0"/>
                    <a:pt x="0" y="432"/>
                    <a:pt x="278" y="432"/>
                  </a:cubicBezTo>
                  <a:cubicBezTo>
                    <a:pt x="556" y="432"/>
                    <a:pt x="556" y="0"/>
                    <a:pt x="2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754" name="Google Shape;12754;p23"/>
          <p:cNvGrpSpPr/>
          <p:nvPr/>
        </p:nvGrpSpPr>
        <p:grpSpPr>
          <a:xfrm>
            <a:off x="2358392" y="3879691"/>
            <a:ext cx="484600" cy="410767"/>
            <a:chOff x="4004075" y="3040325"/>
            <a:chExt cx="363450" cy="308075"/>
          </a:xfrm>
        </p:grpSpPr>
        <p:sp>
          <p:nvSpPr>
            <p:cNvPr id="12755" name="Google Shape;12755;p23"/>
            <p:cNvSpPr/>
            <p:nvPr/>
          </p:nvSpPr>
          <p:spPr>
            <a:xfrm>
              <a:off x="4068500" y="3040325"/>
              <a:ext cx="235575" cy="60300"/>
            </a:xfrm>
            <a:custGeom>
              <a:avLst/>
              <a:gdLst/>
              <a:ahLst/>
              <a:cxnLst/>
              <a:rect l="l" t="t" r="r" b="b"/>
              <a:pathLst>
                <a:path w="9423" h="2412" extrusionOk="0">
                  <a:moveTo>
                    <a:pt x="4677" y="1"/>
                  </a:moveTo>
                  <a:cubicBezTo>
                    <a:pt x="2949" y="1"/>
                    <a:pt x="1282" y="741"/>
                    <a:pt x="140" y="2037"/>
                  </a:cubicBezTo>
                  <a:cubicBezTo>
                    <a:pt x="0" y="2178"/>
                    <a:pt x="143" y="2389"/>
                    <a:pt x="302" y="2389"/>
                  </a:cubicBezTo>
                  <a:cubicBezTo>
                    <a:pt x="352" y="2389"/>
                    <a:pt x="404" y="2368"/>
                    <a:pt x="449" y="2315"/>
                  </a:cubicBezTo>
                  <a:cubicBezTo>
                    <a:pt x="1584" y="1058"/>
                    <a:pt x="3138" y="433"/>
                    <a:pt x="4695" y="433"/>
                  </a:cubicBezTo>
                  <a:cubicBezTo>
                    <a:pt x="6271" y="433"/>
                    <a:pt x="7849" y="1073"/>
                    <a:pt x="8998" y="2346"/>
                  </a:cubicBezTo>
                  <a:cubicBezTo>
                    <a:pt x="9044" y="2392"/>
                    <a:pt x="9095" y="2411"/>
                    <a:pt x="9144" y="2411"/>
                  </a:cubicBezTo>
                  <a:cubicBezTo>
                    <a:pt x="9294" y="2411"/>
                    <a:pt x="9423" y="2231"/>
                    <a:pt x="9306" y="2068"/>
                  </a:cubicBezTo>
                  <a:cubicBezTo>
                    <a:pt x="8134" y="741"/>
                    <a:pt x="6436" y="1"/>
                    <a:pt x="46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56" name="Google Shape;12756;p23"/>
            <p:cNvSpPr/>
            <p:nvPr/>
          </p:nvSpPr>
          <p:spPr>
            <a:xfrm>
              <a:off x="4068325" y="3288375"/>
              <a:ext cx="235175" cy="60025"/>
            </a:xfrm>
            <a:custGeom>
              <a:avLst/>
              <a:gdLst/>
              <a:ahLst/>
              <a:cxnLst/>
              <a:rect l="l" t="t" r="r" b="b"/>
              <a:pathLst>
                <a:path w="9407" h="2401" extrusionOk="0">
                  <a:moveTo>
                    <a:pt x="9148" y="1"/>
                  </a:moveTo>
                  <a:cubicBezTo>
                    <a:pt x="9090" y="1"/>
                    <a:pt x="9036" y="16"/>
                    <a:pt x="9005" y="47"/>
                  </a:cubicBezTo>
                  <a:cubicBezTo>
                    <a:pt x="7856" y="1335"/>
                    <a:pt x="6270" y="1984"/>
                    <a:pt x="4687" y="1984"/>
                  </a:cubicBezTo>
                  <a:cubicBezTo>
                    <a:pt x="3122" y="1984"/>
                    <a:pt x="1560" y="1351"/>
                    <a:pt x="425" y="78"/>
                  </a:cubicBezTo>
                  <a:cubicBezTo>
                    <a:pt x="380" y="32"/>
                    <a:pt x="328" y="13"/>
                    <a:pt x="279" y="13"/>
                  </a:cubicBezTo>
                  <a:cubicBezTo>
                    <a:pt x="129" y="13"/>
                    <a:pt x="0" y="193"/>
                    <a:pt x="117" y="356"/>
                  </a:cubicBezTo>
                  <a:cubicBezTo>
                    <a:pt x="1344" y="1721"/>
                    <a:pt x="3022" y="2400"/>
                    <a:pt x="4698" y="2400"/>
                  </a:cubicBezTo>
                  <a:cubicBezTo>
                    <a:pt x="6394" y="2400"/>
                    <a:pt x="8088" y="1706"/>
                    <a:pt x="9313" y="325"/>
                  </a:cubicBezTo>
                  <a:cubicBezTo>
                    <a:pt x="9406" y="263"/>
                    <a:pt x="9406" y="109"/>
                    <a:pt x="9313" y="47"/>
                  </a:cubicBezTo>
                  <a:cubicBezTo>
                    <a:pt x="9267" y="16"/>
                    <a:pt x="9205" y="1"/>
                    <a:pt x="914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57" name="Google Shape;12757;p23"/>
            <p:cNvSpPr/>
            <p:nvPr/>
          </p:nvSpPr>
          <p:spPr>
            <a:xfrm>
              <a:off x="4134500" y="3109775"/>
              <a:ext cx="110350" cy="170525"/>
            </a:xfrm>
            <a:custGeom>
              <a:avLst/>
              <a:gdLst/>
              <a:ahLst/>
              <a:cxnLst/>
              <a:rect l="l" t="t" r="r" b="b"/>
              <a:pathLst>
                <a:path w="4414" h="6821" extrusionOk="0">
                  <a:moveTo>
                    <a:pt x="648" y="0"/>
                  </a:moveTo>
                  <a:cubicBezTo>
                    <a:pt x="309" y="0"/>
                    <a:pt x="0" y="278"/>
                    <a:pt x="0" y="617"/>
                  </a:cubicBezTo>
                  <a:lnTo>
                    <a:pt x="0" y="6203"/>
                  </a:lnTo>
                  <a:cubicBezTo>
                    <a:pt x="0" y="6543"/>
                    <a:pt x="309" y="6821"/>
                    <a:pt x="648" y="6821"/>
                  </a:cubicBezTo>
                  <a:lnTo>
                    <a:pt x="3580" y="6821"/>
                  </a:lnTo>
                  <a:cubicBezTo>
                    <a:pt x="4414" y="6821"/>
                    <a:pt x="4414" y="5555"/>
                    <a:pt x="3580" y="5555"/>
                  </a:cubicBezTo>
                  <a:lnTo>
                    <a:pt x="1297" y="5555"/>
                  </a:lnTo>
                  <a:lnTo>
                    <a:pt x="1297" y="5432"/>
                  </a:lnTo>
                  <a:cubicBezTo>
                    <a:pt x="1297" y="5278"/>
                    <a:pt x="1188" y="5200"/>
                    <a:pt x="1080" y="5200"/>
                  </a:cubicBezTo>
                  <a:cubicBezTo>
                    <a:pt x="972" y="5200"/>
                    <a:pt x="864" y="5278"/>
                    <a:pt x="864" y="5432"/>
                  </a:cubicBezTo>
                  <a:lnTo>
                    <a:pt x="864" y="5771"/>
                  </a:lnTo>
                  <a:cubicBezTo>
                    <a:pt x="864" y="5895"/>
                    <a:pt x="957" y="5987"/>
                    <a:pt x="1080" y="5987"/>
                  </a:cubicBezTo>
                  <a:lnTo>
                    <a:pt x="3580" y="5987"/>
                  </a:lnTo>
                  <a:cubicBezTo>
                    <a:pt x="3858" y="5987"/>
                    <a:pt x="3858" y="6419"/>
                    <a:pt x="3580" y="6419"/>
                  </a:cubicBezTo>
                  <a:lnTo>
                    <a:pt x="648" y="6419"/>
                  </a:lnTo>
                  <a:cubicBezTo>
                    <a:pt x="525" y="6419"/>
                    <a:pt x="432" y="6327"/>
                    <a:pt x="432" y="6203"/>
                  </a:cubicBezTo>
                  <a:lnTo>
                    <a:pt x="432" y="617"/>
                  </a:lnTo>
                  <a:cubicBezTo>
                    <a:pt x="432" y="494"/>
                    <a:pt x="525" y="401"/>
                    <a:pt x="648" y="401"/>
                  </a:cubicBezTo>
                  <a:lnTo>
                    <a:pt x="3580" y="401"/>
                  </a:lnTo>
                  <a:cubicBezTo>
                    <a:pt x="3858" y="401"/>
                    <a:pt x="3858" y="833"/>
                    <a:pt x="3580" y="833"/>
                  </a:cubicBezTo>
                  <a:lnTo>
                    <a:pt x="1080" y="833"/>
                  </a:lnTo>
                  <a:cubicBezTo>
                    <a:pt x="957" y="833"/>
                    <a:pt x="864" y="926"/>
                    <a:pt x="864" y="1049"/>
                  </a:cubicBezTo>
                  <a:lnTo>
                    <a:pt x="864" y="2994"/>
                  </a:lnTo>
                  <a:cubicBezTo>
                    <a:pt x="864" y="3086"/>
                    <a:pt x="957" y="3179"/>
                    <a:pt x="1080" y="3179"/>
                  </a:cubicBezTo>
                  <a:lnTo>
                    <a:pt x="2840" y="3179"/>
                  </a:lnTo>
                  <a:cubicBezTo>
                    <a:pt x="3117" y="3179"/>
                    <a:pt x="3117" y="3611"/>
                    <a:pt x="2840" y="3611"/>
                  </a:cubicBezTo>
                  <a:lnTo>
                    <a:pt x="1080" y="3611"/>
                  </a:lnTo>
                  <a:cubicBezTo>
                    <a:pt x="957" y="3611"/>
                    <a:pt x="864" y="3704"/>
                    <a:pt x="864" y="3827"/>
                  </a:cubicBezTo>
                  <a:lnTo>
                    <a:pt x="864" y="4537"/>
                  </a:lnTo>
                  <a:cubicBezTo>
                    <a:pt x="864" y="4676"/>
                    <a:pt x="972" y="4745"/>
                    <a:pt x="1080" y="4745"/>
                  </a:cubicBezTo>
                  <a:cubicBezTo>
                    <a:pt x="1188" y="4745"/>
                    <a:pt x="1297" y="4676"/>
                    <a:pt x="1297" y="4537"/>
                  </a:cubicBezTo>
                  <a:lnTo>
                    <a:pt x="1297" y="4043"/>
                  </a:lnTo>
                  <a:lnTo>
                    <a:pt x="2840" y="4043"/>
                  </a:lnTo>
                  <a:cubicBezTo>
                    <a:pt x="3673" y="4043"/>
                    <a:pt x="3673" y="2778"/>
                    <a:pt x="2840" y="2778"/>
                  </a:cubicBezTo>
                  <a:lnTo>
                    <a:pt x="1297" y="2778"/>
                  </a:lnTo>
                  <a:lnTo>
                    <a:pt x="1297" y="1265"/>
                  </a:lnTo>
                  <a:lnTo>
                    <a:pt x="3580" y="1265"/>
                  </a:lnTo>
                  <a:cubicBezTo>
                    <a:pt x="4352" y="1204"/>
                    <a:pt x="4352" y="62"/>
                    <a:pt x="358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58" name="Google Shape;12758;p23"/>
            <p:cNvSpPr/>
            <p:nvPr/>
          </p:nvSpPr>
          <p:spPr>
            <a:xfrm>
              <a:off x="4247925" y="3109775"/>
              <a:ext cx="119600" cy="170525"/>
            </a:xfrm>
            <a:custGeom>
              <a:avLst/>
              <a:gdLst/>
              <a:ahLst/>
              <a:cxnLst/>
              <a:rect l="l" t="t" r="r" b="b"/>
              <a:pathLst>
                <a:path w="4784" h="6821" extrusionOk="0">
                  <a:moveTo>
                    <a:pt x="2361" y="409"/>
                  </a:moveTo>
                  <a:cubicBezTo>
                    <a:pt x="3341" y="409"/>
                    <a:pt x="4321" y="1065"/>
                    <a:pt x="4321" y="2377"/>
                  </a:cubicBezTo>
                  <a:lnTo>
                    <a:pt x="4321" y="4444"/>
                  </a:lnTo>
                  <a:cubicBezTo>
                    <a:pt x="4321" y="5524"/>
                    <a:pt x="3457" y="6389"/>
                    <a:pt x="2376" y="6389"/>
                  </a:cubicBezTo>
                  <a:cubicBezTo>
                    <a:pt x="1296" y="6389"/>
                    <a:pt x="401" y="5524"/>
                    <a:pt x="401" y="4444"/>
                  </a:cubicBezTo>
                  <a:lnTo>
                    <a:pt x="401" y="2377"/>
                  </a:lnTo>
                  <a:cubicBezTo>
                    <a:pt x="401" y="1065"/>
                    <a:pt x="1381" y="409"/>
                    <a:pt x="2361" y="409"/>
                  </a:cubicBezTo>
                  <a:close/>
                  <a:moveTo>
                    <a:pt x="2407" y="0"/>
                  </a:moveTo>
                  <a:cubicBezTo>
                    <a:pt x="1080" y="0"/>
                    <a:pt x="0" y="1049"/>
                    <a:pt x="0" y="2377"/>
                  </a:cubicBezTo>
                  <a:lnTo>
                    <a:pt x="0" y="4444"/>
                  </a:lnTo>
                  <a:cubicBezTo>
                    <a:pt x="0" y="5771"/>
                    <a:pt x="1080" y="6821"/>
                    <a:pt x="2407" y="6821"/>
                  </a:cubicBezTo>
                  <a:cubicBezTo>
                    <a:pt x="3703" y="6821"/>
                    <a:pt x="4784" y="5771"/>
                    <a:pt x="4784" y="4444"/>
                  </a:cubicBezTo>
                  <a:lnTo>
                    <a:pt x="4784" y="2377"/>
                  </a:lnTo>
                  <a:cubicBezTo>
                    <a:pt x="4784" y="1049"/>
                    <a:pt x="3703" y="0"/>
                    <a:pt x="240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59" name="Google Shape;12759;p23"/>
            <p:cNvSpPr/>
            <p:nvPr/>
          </p:nvSpPr>
          <p:spPr>
            <a:xfrm>
              <a:off x="4269525" y="3130600"/>
              <a:ext cx="76400" cy="124425"/>
            </a:xfrm>
            <a:custGeom>
              <a:avLst/>
              <a:gdLst/>
              <a:ahLst/>
              <a:cxnLst/>
              <a:rect l="l" t="t" r="r" b="b"/>
              <a:pathLst>
                <a:path w="3056" h="4977" extrusionOk="0">
                  <a:moveTo>
                    <a:pt x="1512" y="0"/>
                  </a:moveTo>
                  <a:cubicBezTo>
                    <a:pt x="1517" y="0"/>
                    <a:pt x="1522" y="0"/>
                    <a:pt x="1528" y="0"/>
                  </a:cubicBezTo>
                  <a:lnTo>
                    <a:pt x="1528" y="0"/>
                  </a:lnTo>
                  <a:cubicBezTo>
                    <a:pt x="1533" y="0"/>
                    <a:pt x="1538" y="0"/>
                    <a:pt x="1543" y="0"/>
                  </a:cubicBezTo>
                  <a:close/>
                  <a:moveTo>
                    <a:pt x="1528" y="0"/>
                  </a:moveTo>
                  <a:lnTo>
                    <a:pt x="1528" y="0"/>
                  </a:lnTo>
                  <a:cubicBezTo>
                    <a:pt x="671" y="9"/>
                    <a:pt x="0" y="715"/>
                    <a:pt x="0" y="1544"/>
                  </a:cubicBezTo>
                  <a:lnTo>
                    <a:pt x="0" y="2130"/>
                  </a:lnTo>
                  <a:cubicBezTo>
                    <a:pt x="0" y="2269"/>
                    <a:pt x="100" y="2338"/>
                    <a:pt x="201" y="2338"/>
                  </a:cubicBezTo>
                  <a:cubicBezTo>
                    <a:pt x="301" y="2338"/>
                    <a:pt x="401" y="2269"/>
                    <a:pt x="401" y="2130"/>
                  </a:cubicBezTo>
                  <a:lnTo>
                    <a:pt x="401" y="1544"/>
                  </a:lnTo>
                  <a:cubicBezTo>
                    <a:pt x="401" y="803"/>
                    <a:pt x="957" y="432"/>
                    <a:pt x="1512" y="432"/>
                  </a:cubicBezTo>
                  <a:cubicBezTo>
                    <a:pt x="2068" y="432"/>
                    <a:pt x="2623" y="803"/>
                    <a:pt x="2623" y="1544"/>
                  </a:cubicBezTo>
                  <a:lnTo>
                    <a:pt x="2623" y="3611"/>
                  </a:lnTo>
                  <a:cubicBezTo>
                    <a:pt x="2623" y="4352"/>
                    <a:pt x="2068" y="4722"/>
                    <a:pt x="1512" y="4722"/>
                  </a:cubicBezTo>
                  <a:cubicBezTo>
                    <a:pt x="957" y="4722"/>
                    <a:pt x="401" y="4352"/>
                    <a:pt x="401" y="3611"/>
                  </a:cubicBezTo>
                  <a:lnTo>
                    <a:pt x="401" y="3148"/>
                  </a:lnTo>
                  <a:cubicBezTo>
                    <a:pt x="401" y="2994"/>
                    <a:pt x="301" y="2917"/>
                    <a:pt x="201" y="2917"/>
                  </a:cubicBezTo>
                  <a:cubicBezTo>
                    <a:pt x="100" y="2917"/>
                    <a:pt x="0" y="2994"/>
                    <a:pt x="0" y="3148"/>
                  </a:cubicBezTo>
                  <a:lnTo>
                    <a:pt x="0" y="3611"/>
                  </a:lnTo>
                  <a:cubicBezTo>
                    <a:pt x="108" y="4522"/>
                    <a:pt x="818" y="4977"/>
                    <a:pt x="1528" y="4977"/>
                  </a:cubicBezTo>
                  <a:cubicBezTo>
                    <a:pt x="2238" y="4977"/>
                    <a:pt x="2947" y="4522"/>
                    <a:pt x="3055" y="3611"/>
                  </a:cubicBezTo>
                  <a:lnTo>
                    <a:pt x="3055" y="1544"/>
                  </a:lnTo>
                  <a:cubicBezTo>
                    <a:pt x="3055" y="715"/>
                    <a:pt x="2354" y="9"/>
                    <a:pt x="152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60" name="Google Shape;12760;p23"/>
            <p:cNvSpPr/>
            <p:nvPr/>
          </p:nvSpPr>
          <p:spPr>
            <a:xfrm>
              <a:off x="4004075" y="3109100"/>
              <a:ext cx="118875" cy="171225"/>
            </a:xfrm>
            <a:custGeom>
              <a:avLst/>
              <a:gdLst/>
              <a:ahLst/>
              <a:cxnLst/>
              <a:rect l="l" t="t" r="r" b="b"/>
              <a:pathLst>
                <a:path w="4755" h="6849" extrusionOk="0">
                  <a:moveTo>
                    <a:pt x="2393" y="1"/>
                  </a:moveTo>
                  <a:cubicBezTo>
                    <a:pt x="2080" y="1"/>
                    <a:pt x="1768" y="70"/>
                    <a:pt x="1483" y="212"/>
                  </a:cubicBezTo>
                  <a:cubicBezTo>
                    <a:pt x="1360" y="274"/>
                    <a:pt x="1329" y="397"/>
                    <a:pt x="1360" y="490"/>
                  </a:cubicBezTo>
                  <a:cubicBezTo>
                    <a:pt x="1401" y="572"/>
                    <a:pt x="1469" y="614"/>
                    <a:pt x="1547" y="614"/>
                  </a:cubicBezTo>
                  <a:cubicBezTo>
                    <a:pt x="1586" y="614"/>
                    <a:pt x="1627" y="603"/>
                    <a:pt x="1668" y="583"/>
                  </a:cubicBezTo>
                  <a:cubicBezTo>
                    <a:pt x="1892" y="477"/>
                    <a:pt x="2137" y="425"/>
                    <a:pt x="2385" y="425"/>
                  </a:cubicBezTo>
                  <a:cubicBezTo>
                    <a:pt x="2788" y="425"/>
                    <a:pt x="3195" y="562"/>
                    <a:pt x="3520" y="830"/>
                  </a:cubicBezTo>
                  <a:cubicBezTo>
                    <a:pt x="3705" y="984"/>
                    <a:pt x="3859" y="1169"/>
                    <a:pt x="3983" y="1385"/>
                  </a:cubicBezTo>
                  <a:cubicBezTo>
                    <a:pt x="4024" y="1550"/>
                    <a:pt x="3901" y="1659"/>
                    <a:pt x="3777" y="1659"/>
                  </a:cubicBezTo>
                  <a:cubicBezTo>
                    <a:pt x="3715" y="1659"/>
                    <a:pt x="3654" y="1632"/>
                    <a:pt x="3612" y="1570"/>
                  </a:cubicBezTo>
                  <a:cubicBezTo>
                    <a:pt x="3520" y="1416"/>
                    <a:pt x="3396" y="1262"/>
                    <a:pt x="3242" y="1138"/>
                  </a:cubicBezTo>
                  <a:cubicBezTo>
                    <a:pt x="3001" y="948"/>
                    <a:pt x="2701" y="845"/>
                    <a:pt x="2403" y="845"/>
                  </a:cubicBezTo>
                  <a:cubicBezTo>
                    <a:pt x="2168" y="845"/>
                    <a:pt x="1934" y="909"/>
                    <a:pt x="1730" y="1046"/>
                  </a:cubicBezTo>
                  <a:cubicBezTo>
                    <a:pt x="1329" y="1262"/>
                    <a:pt x="1144" y="1755"/>
                    <a:pt x="1267" y="2187"/>
                  </a:cubicBezTo>
                  <a:cubicBezTo>
                    <a:pt x="1390" y="2712"/>
                    <a:pt x="1792" y="2805"/>
                    <a:pt x="2440" y="2928"/>
                  </a:cubicBezTo>
                  <a:cubicBezTo>
                    <a:pt x="2841" y="2990"/>
                    <a:pt x="3211" y="3113"/>
                    <a:pt x="3551" y="3298"/>
                  </a:cubicBezTo>
                  <a:cubicBezTo>
                    <a:pt x="4261" y="3700"/>
                    <a:pt x="4538" y="4626"/>
                    <a:pt x="4168" y="5366"/>
                  </a:cubicBezTo>
                  <a:cubicBezTo>
                    <a:pt x="3859" y="6014"/>
                    <a:pt x="3211" y="6416"/>
                    <a:pt x="2471" y="6416"/>
                  </a:cubicBezTo>
                  <a:lnTo>
                    <a:pt x="2347" y="6416"/>
                  </a:lnTo>
                  <a:cubicBezTo>
                    <a:pt x="1668" y="6416"/>
                    <a:pt x="1082" y="6045"/>
                    <a:pt x="742" y="5490"/>
                  </a:cubicBezTo>
                  <a:cubicBezTo>
                    <a:pt x="588" y="5243"/>
                    <a:pt x="495" y="4965"/>
                    <a:pt x="465" y="4656"/>
                  </a:cubicBezTo>
                  <a:cubicBezTo>
                    <a:pt x="465" y="4549"/>
                    <a:pt x="558" y="4465"/>
                    <a:pt x="663" y="4465"/>
                  </a:cubicBezTo>
                  <a:cubicBezTo>
                    <a:pt x="679" y="4465"/>
                    <a:pt x="695" y="4467"/>
                    <a:pt x="711" y="4471"/>
                  </a:cubicBezTo>
                  <a:cubicBezTo>
                    <a:pt x="835" y="4471"/>
                    <a:pt x="866" y="4595"/>
                    <a:pt x="897" y="4687"/>
                  </a:cubicBezTo>
                  <a:cubicBezTo>
                    <a:pt x="928" y="4903"/>
                    <a:pt x="1020" y="5119"/>
                    <a:pt x="1113" y="5305"/>
                  </a:cubicBezTo>
                  <a:cubicBezTo>
                    <a:pt x="1390" y="5737"/>
                    <a:pt x="1853" y="5983"/>
                    <a:pt x="2378" y="5983"/>
                  </a:cubicBezTo>
                  <a:cubicBezTo>
                    <a:pt x="2428" y="5989"/>
                    <a:pt x="2477" y="5991"/>
                    <a:pt x="2526" y="5991"/>
                  </a:cubicBezTo>
                  <a:cubicBezTo>
                    <a:pt x="3056" y="5991"/>
                    <a:pt x="3541" y="5692"/>
                    <a:pt x="3767" y="5212"/>
                  </a:cubicBezTo>
                  <a:cubicBezTo>
                    <a:pt x="4045" y="4656"/>
                    <a:pt x="3859" y="3977"/>
                    <a:pt x="3304" y="3669"/>
                  </a:cubicBezTo>
                  <a:cubicBezTo>
                    <a:pt x="3026" y="3515"/>
                    <a:pt x="2687" y="3422"/>
                    <a:pt x="2378" y="3360"/>
                  </a:cubicBezTo>
                  <a:cubicBezTo>
                    <a:pt x="2069" y="3329"/>
                    <a:pt x="1761" y="3237"/>
                    <a:pt x="1483" y="3113"/>
                  </a:cubicBezTo>
                  <a:cubicBezTo>
                    <a:pt x="1144" y="2959"/>
                    <a:pt x="928" y="2650"/>
                    <a:pt x="835" y="2311"/>
                  </a:cubicBezTo>
                  <a:cubicBezTo>
                    <a:pt x="742" y="1910"/>
                    <a:pt x="804" y="1478"/>
                    <a:pt x="1020" y="1138"/>
                  </a:cubicBezTo>
                  <a:cubicBezTo>
                    <a:pt x="1151" y="964"/>
                    <a:pt x="989" y="789"/>
                    <a:pt x="839" y="789"/>
                  </a:cubicBezTo>
                  <a:cubicBezTo>
                    <a:pt x="777" y="789"/>
                    <a:pt x="717" y="819"/>
                    <a:pt x="681" y="891"/>
                  </a:cubicBezTo>
                  <a:cubicBezTo>
                    <a:pt x="372" y="1354"/>
                    <a:pt x="310" y="1910"/>
                    <a:pt x="434" y="2434"/>
                  </a:cubicBezTo>
                  <a:cubicBezTo>
                    <a:pt x="526" y="2897"/>
                    <a:pt x="835" y="3268"/>
                    <a:pt x="1267" y="3484"/>
                  </a:cubicBezTo>
                  <a:cubicBezTo>
                    <a:pt x="1606" y="3638"/>
                    <a:pt x="1946" y="3731"/>
                    <a:pt x="2285" y="3792"/>
                  </a:cubicBezTo>
                  <a:cubicBezTo>
                    <a:pt x="2563" y="3823"/>
                    <a:pt x="2810" y="3885"/>
                    <a:pt x="3057" y="4039"/>
                  </a:cubicBezTo>
                  <a:cubicBezTo>
                    <a:pt x="3427" y="4224"/>
                    <a:pt x="3582" y="4687"/>
                    <a:pt x="3366" y="5058"/>
                  </a:cubicBezTo>
                  <a:cubicBezTo>
                    <a:pt x="3194" y="5401"/>
                    <a:pt x="2836" y="5586"/>
                    <a:pt x="2464" y="5586"/>
                  </a:cubicBezTo>
                  <a:cubicBezTo>
                    <a:pt x="2436" y="5586"/>
                    <a:pt x="2407" y="5584"/>
                    <a:pt x="2378" y="5582"/>
                  </a:cubicBezTo>
                  <a:cubicBezTo>
                    <a:pt x="2008" y="5582"/>
                    <a:pt x="1668" y="5397"/>
                    <a:pt x="1452" y="5088"/>
                  </a:cubicBezTo>
                  <a:cubicBezTo>
                    <a:pt x="1390" y="4934"/>
                    <a:pt x="1329" y="4780"/>
                    <a:pt x="1298" y="4626"/>
                  </a:cubicBezTo>
                  <a:cubicBezTo>
                    <a:pt x="1268" y="4255"/>
                    <a:pt x="961" y="4077"/>
                    <a:pt x="657" y="4077"/>
                  </a:cubicBezTo>
                  <a:cubicBezTo>
                    <a:pt x="327" y="4077"/>
                    <a:pt x="0" y="4286"/>
                    <a:pt x="33" y="4687"/>
                  </a:cubicBezTo>
                  <a:cubicBezTo>
                    <a:pt x="63" y="5058"/>
                    <a:pt x="187" y="5397"/>
                    <a:pt x="372" y="5706"/>
                  </a:cubicBezTo>
                  <a:cubicBezTo>
                    <a:pt x="773" y="6385"/>
                    <a:pt x="1483" y="6817"/>
                    <a:pt x="2285" y="6848"/>
                  </a:cubicBezTo>
                  <a:lnTo>
                    <a:pt x="2471" y="6848"/>
                  </a:lnTo>
                  <a:cubicBezTo>
                    <a:pt x="2496" y="6848"/>
                    <a:pt x="2521" y="6849"/>
                    <a:pt x="2545" y="6849"/>
                  </a:cubicBezTo>
                  <a:cubicBezTo>
                    <a:pt x="3410" y="6849"/>
                    <a:pt x="4178" y="6331"/>
                    <a:pt x="4538" y="5521"/>
                  </a:cubicBezTo>
                  <a:cubicBezTo>
                    <a:pt x="4724" y="5058"/>
                    <a:pt x="4754" y="4564"/>
                    <a:pt x="4631" y="4070"/>
                  </a:cubicBezTo>
                  <a:lnTo>
                    <a:pt x="4631" y="4070"/>
                  </a:lnTo>
                  <a:lnTo>
                    <a:pt x="4631" y="4101"/>
                  </a:lnTo>
                  <a:cubicBezTo>
                    <a:pt x="4477" y="3607"/>
                    <a:pt x="4168" y="3206"/>
                    <a:pt x="3767" y="2959"/>
                  </a:cubicBezTo>
                  <a:cubicBezTo>
                    <a:pt x="3366" y="2743"/>
                    <a:pt x="2934" y="2589"/>
                    <a:pt x="2501" y="2527"/>
                  </a:cubicBezTo>
                  <a:cubicBezTo>
                    <a:pt x="1823" y="2404"/>
                    <a:pt x="1730" y="2342"/>
                    <a:pt x="1668" y="2126"/>
                  </a:cubicBezTo>
                  <a:cubicBezTo>
                    <a:pt x="1576" y="1848"/>
                    <a:pt x="1699" y="1539"/>
                    <a:pt x="1946" y="1416"/>
                  </a:cubicBezTo>
                  <a:cubicBezTo>
                    <a:pt x="2085" y="1319"/>
                    <a:pt x="2243" y="1271"/>
                    <a:pt x="2402" y="1271"/>
                  </a:cubicBezTo>
                  <a:cubicBezTo>
                    <a:pt x="2597" y="1271"/>
                    <a:pt x="2795" y="1342"/>
                    <a:pt x="2964" y="1478"/>
                  </a:cubicBezTo>
                  <a:cubicBezTo>
                    <a:pt x="3057" y="1539"/>
                    <a:pt x="3150" y="1663"/>
                    <a:pt x="3211" y="1755"/>
                  </a:cubicBezTo>
                  <a:cubicBezTo>
                    <a:pt x="3349" y="1978"/>
                    <a:pt x="3557" y="2073"/>
                    <a:pt x="3761" y="2073"/>
                  </a:cubicBezTo>
                  <a:cubicBezTo>
                    <a:pt x="4149" y="2073"/>
                    <a:pt x="4526" y="1727"/>
                    <a:pt x="4384" y="1262"/>
                  </a:cubicBezTo>
                  <a:cubicBezTo>
                    <a:pt x="4230" y="953"/>
                    <a:pt x="4045" y="706"/>
                    <a:pt x="3798" y="521"/>
                  </a:cubicBezTo>
                  <a:cubicBezTo>
                    <a:pt x="3399" y="179"/>
                    <a:pt x="2894" y="1"/>
                    <a:pt x="239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761" name="Google Shape;12761;p23"/>
          <p:cNvGrpSpPr/>
          <p:nvPr/>
        </p:nvGrpSpPr>
        <p:grpSpPr>
          <a:xfrm>
            <a:off x="1431684" y="3879691"/>
            <a:ext cx="484600" cy="410767"/>
            <a:chOff x="3251825" y="3040325"/>
            <a:chExt cx="363450" cy="308075"/>
          </a:xfrm>
        </p:grpSpPr>
        <p:sp>
          <p:nvSpPr>
            <p:cNvPr id="12762" name="Google Shape;12762;p23"/>
            <p:cNvSpPr/>
            <p:nvPr/>
          </p:nvSpPr>
          <p:spPr>
            <a:xfrm>
              <a:off x="3496425" y="3109375"/>
              <a:ext cx="118850" cy="170350"/>
            </a:xfrm>
            <a:custGeom>
              <a:avLst/>
              <a:gdLst/>
              <a:ahLst/>
              <a:cxnLst/>
              <a:rect l="l" t="t" r="r" b="b"/>
              <a:pathLst>
                <a:path w="4754" h="6814" extrusionOk="0">
                  <a:moveTo>
                    <a:pt x="644" y="0"/>
                  </a:moveTo>
                  <a:cubicBezTo>
                    <a:pt x="322" y="0"/>
                    <a:pt x="1" y="243"/>
                    <a:pt x="1" y="633"/>
                  </a:cubicBezTo>
                  <a:lnTo>
                    <a:pt x="1" y="6158"/>
                  </a:lnTo>
                  <a:cubicBezTo>
                    <a:pt x="1" y="6590"/>
                    <a:pt x="317" y="6806"/>
                    <a:pt x="633" y="6806"/>
                  </a:cubicBezTo>
                  <a:cubicBezTo>
                    <a:pt x="950" y="6806"/>
                    <a:pt x="1266" y="6590"/>
                    <a:pt x="1266" y="6158"/>
                  </a:cubicBezTo>
                  <a:lnTo>
                    <a:pt x="1266" y="5695"/>
                  </a:lnTo>
                  <a:cubicBezTo>
                    <a:pt x="1266" y="5556"/>
                    <a:pt x="1158" y="5486"/>
                    <a:pt x="1050" y="5486"/>
                  </a:cubicBezTo>
                  <a:cubicBezTo>
                    <a:pt x="942" y="5486"/>
                    <a:pt x="834" y="5556"/>
                    <a:pt x="834" y="5695"/>
                  </a:cubicBezTo>
                  <a:lnTo>
                    <a:pt x="834" y="6158"/>
                  </a:lnTo>
                  <a:cubicBezTo>
                    <a:pt x="834" y="6312"/>
                    <a:pt x="734" y="6389"/>
                    <a:pt x="633" y="6389"/>
                  </a:cubicBezTo>
                  <a:cubicBezTo>
                    <a:pt x="533" y="6389"/>
                    <a:pt x="433" y="6312"/>
                    <a:pt x="433" y="6158"/>
                  </a:cubicBezTo>
                  <a:lnTo>
                    <a:pt x="433" y="664"/>
                  </a:lnTo>
                  <a:cubicBezTo>
                    <a:pt x="433" y="530"/>
                    <a:pt x="528" y="455"/>
                    <a:pt x="630" y="455"/>
                  </a:cubicBezTo>
                  <a:cubicBezTo>
                    <a:pt x="692" y="455"/>
                    <a:pt x="756" y="483"/>
                    <a:pt x="803" y="541"/>
                  </a:cubicBezTo>
                  <a:lnTo>
                    <a:pt x="2192" y="2547"/>
                  </a:lnTo>
                  <a:cubicBezTo>
                    <a:pt x="2223" y="2609"/>
                    <a:pt x="2284" y="2639"/>
                    <a:pt x="2377" y="2639"/>
                  </a:cubicBezTo>
                  <a:cubicBezTo>
                    <a:pt x="2439" y="2639"/>
                    <a:pt x="2500" y="2609"/>
                    <a:pt x="2531" y="2547"/>
                  </a:cubicBezTo>
                  <a:lnTo>
                    <a:pt x="3920" y="541"/>
                  </a:lnTo>
                  <a:cubicBezTo>
                    <a:pt x="3966" y="472"/>
                    <a:pt x="4033" y="442"/>
                    <a:pt x="4099" y="442"/>
                  </a:cubicBezTo>
                  <a:cubicBezTo>
                    <a:pt x="4212" y="442"/>
                    <a:pt x="4321" y="529"/>
                    <a:pt x="4321" y="664"/>
                  </a:cubicBezTo>
                  <a:lnTo>
                    <a:pt x="4321" y="6189"/>
                  </a:lnTo>
                  <a:cubicBezTo>
                    <a:pt x="4321" y="6327"/>
                    <a:pt x="4213" y="6397"/>
                    <a:pt x="4105" y="6397"/>
                  </a:cubicBezTo>
                  <a:cubicBezTo>
                    <a:pt x="3997" y="6397"/>
                    <a:pt x="3889" y="6327"/>
                    <a:pt x="3889" y="6189"/>
                  </a:cubicBezTo>
                  <a:lnTo>
                    <a:pt x="3889" y="2022"/>
                  </a:lnTo>
                  <a:cubicBezTo>
                    <a:pt x="3889" y="1886"/>
                    <a:pt x="3779" y="1799"/>
                    <a:pt x="3667" y="1799"/>
                  </a:cubicBezTo>
                  <a:cubicBezTo>
                    <a:pt x="3601" y="1799"/>
                    <a:pt x="3534" y="1830"/>
                    <a:pt x="3488" y="1899"/>
                  </a:cubicBezTo>
                  <a:lnTo>
                    <a:pt x="2531" y="3287"/>
                  </a:lnTo>
                  <a:cubicBezTo>
                    <a:pt x="2500" y="3349"/>
                    <a:pt x="2439" y="3380"/>
                    <a:pt x="2373" y="3380"/>
                  </a:cubicBezTo>
                  <a:cubicBezTo>
                    <a:pt x="2307" y="3380"/>
                    <a:pt x="2238" y="3349"/>
                    <a:pt x="2192" y="3287"/>
                  </a:cubicBezTo>
                  <a:lnTo>
                    <a:pt x="1235" y="1899"/>
                  </a:lnTo>
                  <a:cubicBezTo>
                    <a:pt x="1188" y="1840"/>
                    <a:pt x="1124" y="1813"/>
                    <a:pt x="1061" y="1813"/>
                  </a:cubicBezTo>
                  <a:cubicBezTo>
                    <a:pt x="956" y="1813"/>
                    <a:pt x="853" y="1888"/>
                    <a:pt x="834" y="2022"/>
                  </a:cubicBezTo>
                  <a:lnTo>
                    <a:pt x="834" y="4738"/>
                  </a:lnTo>
                  <a:cubicBezTo>
                    <a:pt x="834" y="4877"/>
                    <a:pt x="942" y="4946"/>
                    <a:pt x="1050" y="4946"/>
                  </a:cubicBezTo>
                  <a:cubicBezTo>
                    <a:pt x="1158" y="4946"/>
                    <a:pt x="1266" y="4877"/>
                    <a:pt x="1266" y="4738"/>
                  </a:cubicBezTo>
                  <a:lnTo>
                    <a:pt x="1266" y="2701"/>
                  </a:lnTo>
                  <a:lnTo>
                    <a:pt x="1852" y="3534"/>
                  </a:lnTo>
                  <a:cubicBezTo>
                    <a:pt x="1976" y="3704"/>
                    <a:pt x="2169" y="3789"/>
                    <a:pt x="2365" y="3789"/>
                  </a:cubicBezTo>
                  <a:cubicBezTo>
                    <a:pt x="2562" y="3789"/>
                    <a:pt x="2763" y="3704"/>
                    <a:pt x="2902" y="3534"/>
                  </a:cubicBezTo>
                  <a:lnTo>
                    <a:pt x="3457" y="2701"/>
                  </a:lnTo>
                  <a:lnTo>
                    <a:pt x="3457" y="6189"/>
                  </a:lnTo>
                  <a:cubicBezTo>
                    <a:pt x="3457" y="6605"/>
                    <a:pt x="3781" y="6813"/>
                    <a:pt x="4105" y="6813"/>
                  </a:cubicBezTo>
                  <a:cubicBezTo>
                    <a:pt x="4429" y="6813"/>
                    <a:pt x="4753" y="6605"/>
                    <a:pt x="4753" y="6189"/>
                  </a:cubicBezTo>
                  <a:lnTo>
                    <a:pt x="4753" y="664"/>
                  </a:lnTo>
                  <a:cubicBezTo>
                    <a:pt x="4753" y="356"/>
                    <a:pt x="4568" y="109"/>
                    <a:pt x="4290" y="47"/>
                  </a:cubicBezTo>
                  <a:lnTo>
                    <a:pt x="4290" y="47"/>
                  </a:lnTo>
                  <a:cubicBezTo>
                    <a:pt x="4339" y="58"/>
                    <a:pt x="4362" y="62"/>
                    <a:pt x="4369" y="62"/>
                  </a:cubicBezTo>
                  <a:cubicBezTo>
                    <a:pt x="4390" y="62"/>
                    <a:pt x="4228" y="17"/>
                    <a:pt x="4212" y="17"/>
                  </a:cubicBezTo>
                  <a:cubicBezTo>
                    <a:pt x="4205" y="17"/>
                    <a:pt x="4223" y="25"/>
                    <a:pt x="4290" y="47"/>
                  </a:cubicBezTo>
                  <a:cubicBezTo>
                    <a:pt x="4218" y="23"/>
                    <a:pt x="4145" y="11"/>
                    <a:pt x="4075" y="11"/>
                  </a:cubicBezTo>
                  <a:cubicBezTo>
                    <a:pt x="3876" y="11"/>
                    <a:pt x="3694" y="103"/>
                    <a:pt x="3581" y="263"/>
                  </a:cubicBezTo>
                  <a:lnTo>
                    <a:pt x="2377" y="2022"/>
                  </a:lnTo>
                  <a:lnTo>
                    <a:pt x="1142" y="263"/>
                  </a:lnTo>
                  <a:cubicBezTo>
                    <a:pt x="1018" y="82"/>
                    <a:pt x="831" y="0"/>
                    <a:pt x="6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63" name="Google Shape;12763;p23"/>
            <p:cNvSpPr/>
            <p:nvPr/>
          </p:nvSpPr>
          <p:spPr>
            <a:xfrm>
              <a:off x="3380700" y="3109775"/>
              <a:ext cx="110350" cy="170525"/>
            </a:xfrm>
            <a:custGeom>
              <a:avLst/>
              <a:gdLst/>
              <a:ahLst/>
              <a:cxnLst/>
              <a:rect l="l" t="t" r="r" b="b"/>
              <a:pathLst>
                <a:path w="4414" h="6821" extrusionOk="0">
                  <a:moveTo>
                    <a:pt x="648" y="0"/>
                  </a:moveTo>
                  <a:cubicBezTo>
                    <a:pt x="309" y="0"/>
                    <a:pt x="0" y="278"/>
                    <a:pt x="0" y="617"/>
                  </a:cubicBezTo>
                  <a:lnTo>
                    <a:pt x="0" y="6203"/>
                  </a:lnTo>
                  <a:cubicBezTo>
                    <a:pt x="0" y="6543"/>
                    <a:pt x="278" y="6821"/>
                    <a:pt x="648" y="6821"/>
                  </a:cubicBezTo>
                  <a:lnTo>
                    <a:pt x="3580" y="6821"/>
                  </a:lnTo>
                  <a:cubicBezTo>
                    <a:pt x="4414" y="6821"/>
                    <a:pt x="4414" y="5555"/>
                    <a:pt x="3580" y="5555"/>
                  </a:cubicBezTo>
                  <a:lnTo>
                    <a:pt x="1266" y="5555"/>
                  </a:lnTo>
                  <a:lnTo>
                    <a:pt x="1266" y="4043"/>
                  </a:lnTo>
                  <a:lnTo>
                    <a:pt x="2809" y="4043"/>
                  </a:lnTo>
                  <a:cubicBezTo>
                    <a:pt x="3642" y="4043"/>
                    <a:pt x="3642" y="2778"/>
                    <a:pt x="2809" y="2778"/>
                  </a:cubicBezTo>
                  <a:lnTo>
                    <a:pt x="1266" y="2778"/>
                  </a:lnTo>
                  <a:lnTo>
                    <a:pt x="1266" y="1265"/>
                  </a:lnTo>
                  <a:lnTo>
                    <a:pt x="3580" y="1265"/>
                  </a:lnTo>
                  <a:cubicBezTo>
                    <a:pt x="4352" y="1204"/>
                    <a:pt x="4352" y="62"/>
                    <a:pt x="3580" y="0"/>
                  </a:cubicBezTo>
                  <a:lnTo>
                    <a:pt x="3426" y="0"/>
                  </a:lnTo>
                  <a:cubicBezTo>
                    <a:pt x="3179" y="31"/>
                    <a:pt x="3179" y="370"/>
                    <a:pt x="3426" y="401"/>
                  </a:cubicBezTo>
                  <a:lnTo>
                    <a:pt x="3580" y="401"/>
                  </a:lnTo>
                  <a:cubicBezTo>
                    <a:pt x="3858" y="401"/>
                    <a:pt x="3858" y="833"/>
                    <a:pt x="3580" y="833"/>
                  </a:cubicBezTo>
                  <a:lnTo>
                    <a:pt x="1080" y="833"/>
                  </a:lnTo>
                  <a:cubicBezTo>
                    <a:pt x="957" y="833"/>
                    <a:pt x="864" y="926"/>
                    <a:pt x="864" y="1049"/>
                  </a:cubicBezTo>
                  <a:lnTo>
                    <a:pt x="864" y="2963"/>
                  </a:lnTo>
                  <a:cubicBezTo>
                    <a:pt x="864" y="3086"/>
                    <a:pt x="957" y="3179"/>
                    <a:pt x="1080" y="3179"/>
                  </a:cubicBezTo>
                  <a:lnTo>
                    <a:pt x="2840" y="3179"/>
                  </a:lnTo>
                  <a:cubicBezTo>
                    <a:pt x="3117" y="3179"/>
                    <a:pt x="3117" y="3611"/>
                    <a:pt x="2840" y="3611"/>
                  </a:cubicBezTo>
                  <a:lnTo>
                    <a:pt x="1080" y="3611"/>
                  </a:lnTo>
                  <a:cubicBezTo>
                    <a:pt x="957" y="3611"/>
                    <a:pt x="864" y="3704"/>
                    <a:pt x="864" y="3827"/>
                  </a:cubicBezTo>
                  <a:lnTo>
                    <a:pt x="864" y="5771"/>
                  </a:lnTo>
                  <a:cubicBezTo>
                    <a:pt x="864" y="5864"/>
                    <a:pt x="957" y="5956"/>
                    <a:pt x="1080" y="5956"/>
                  </a:cubicBezTo>
                  <a:lnTo>
                    <a:pt x="3580" y="5956"/>
                  </a:lnTo>
                  <a:cubicBezTo>
                    <a:pt x="3858" y="5956"/>
                    <a:pt x="3858" y="6389"/>
                    <a:pt x="3580" y="6389"/>
                  </a:cubicBezTo>
                  <a:lnTo>
                    <a:pt x="648" y="6389"/>
                  </a:lnTo>
                  <a:cubicBezTo>
                    <a:pt x="525" y="6389"/>
                    <a:pt x="432" y="6296"/>
                    <a:pt x="432" y="6203"/>
                  </a:cubicBezTo>
                  <a:lnTo>
                    <a:pt x="432" y="617"/>
                  </a:lnTo>
                  <a:cubicBezTo>
                    <a:pt x="432" y="494"/>
                    <a:pt x="525" y="401"/>
                    <a:pt x="648" y="401"/>
                  </a:cubicBezTo>
                  <a:lnTo>
                    <a:pt x="2500" y="401"/>
                  </a:lnTo>
                  <a:cubicBezTo>
                    <a:pt x="2747" y="370"/>
                    <a:pt x="2747" y="31"/>
                    <a:pt x="250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64" name="Google Shape;12764;p23"/>
            <p:cNvSpPr/>
            <p:nvPr/>
          </p:nvSpPr>
          <p:spPr>
            <a:xfrm>
              <a:off x="3251825" y="3109175"/>
              <a:ext cx="120400" cy="171150"/>
            </a:xfrm>
            <a:custGeom>
              <a:avLst/>
              <a:gdLst/>
              <a:ahLst/>
              <a:cxnLst/>
              <a:rect l="l" t="t" r="r" b="b"/>
              <a:pathLst>
                <a:path w="4816" h="6846" extrusionOk="0">
                  <a:moveTo>
                    <a:pt x="2412" y="0"/>
                  </a:moveTo>
                  <a:cubicBezTo>
                    <a:pt x="2033" y="0"/>
                    <a:pt x="1648" y="97"/>
                    <a:pt x="1298" y="302"/>
                  </a:cubicBezTo>
                  <a:cubicBezTo>
                    <a:pt x="557" y="734"/>
                    <a:pt x="217" y="1598"/>
                    <a:pt x="464" y="2401"/>
                  </a:cubicBezTo>
                  <a:cubicBezTo>
                    <a:pt x="557" y="2894"/>
                    <a:pt x="865" y="3265"/>
                    <a:pt x="1298" y="3481"/>
                  </a:cubicBezTo>
                  <a:cubicBezTo>
                    <a:pt x="1606" y="3635"/>
                    <a:pt x="1946" y="3728"/>
                    <a:pt x="2316" y="3789"/>
                  </a:cubicBezTo>
                  <a:cubicBezTo>
                    <a:pt x="2563" y="3820"/>
                    <a:pt x="2841" y="3882"/>
                    <a:pt x="3088" y="4005"/>
                  </a:cubicBezTo>
                  <a:cubicBezTo>
                    <a:pt x="3458" y="4221"/>
                    <a:pt x="3581" y="4684"/>
                    <a:pt x="3365" y="5055"/>
                  </a:cubicBezTo>
                  <a:cubicBezTo>
                    <a:pt x="3222" y="5398"/>
                    <a:pt x="2866" y="5583"/>
                    <a:pt x="2495" y="5583"/>
                  </a:cubicBezTo>
                  <a:cubicBezTo>
                    <a:pt x="2466" y="5583"/>
                    <a:pt x="2437" y="5581"/>
                    <a:pt x="2409" y="5579"/>
                  </a:cubicBezTo>
                  <a:cubicBezTo>
                    <a:pt x="2038" y="5579"/>
                    <a:pt x="1699" y="5394"/>
                    <a:pt x="1483" y="5085"/>
                  </a:cubicBezTo>
                  <a:cubicBezTo>
                    <a:pt x="1390" y="4931"/>
                    <a:pt x="1328" y="4777"/>
                    <a:pt x="1328" y="4623"/>
                  </a:cubicBezTo>
                  <a:cubicBezTo>
                    <a:pt x="1299" y="4252"/>
                    <a:pt x="985" y="4074"/>
                    <a:pt x="673" y="4074"/>
                  </a:cubicBezTo>
                  <a:cubicBezTo>
                    <a:pt x="335" y="4074"/>
                    <a:pt x="0" y="4283"/>
                    <a:pt x="32" y="4684"/>
                  </a:cubicBezTo>
                  <a:cubicBezTo>
                    <a:pt x="94" y="5055"/>
                    <a:pt x="187" y="5394"/>
                    <a:pt x="372" y="5703"/>
                  </a:cubicBezTo>
                  <a:cubicBezTo>
                    <a:pt x="773" y="6382"/>
                    <a:pt x="1514" y="6814"/>
                    <a:pt x="2316" y="6845"/>
                  </a:cubicBezTo>
                  <a:lnTo>
                    <a:pt x="2501" y="6845"/>
                  </a:lnTo>
                  <a:cubicBezTo>
                    <a:pt x="2526" y="6845"/>
                    <a:pt x="2551" y="6846"/>
                    <a:pt x="2576" y="6846"/>
                  </a:cubicBezTo>
                  <a:cubicBezTo>
                    <a:pt x="3442" y="6846"/>
                    <a:pt x="4239" y="6328"/>
                    <a:pt x="4569" y="5518"/>
                  </a:cubicBezTo>
                  <a:cubicBezTo>
                    <a:pt x="4785" y="5055"/>
                    <a:pt x="4816" y="4530"/>
                    <a:pt x="4661" y="4036"/>
                  </a:cubicBezTo>
                  <a:cubicBezTo>
                    <a:pt x="4616" y="3967"/>
                    <a:pt x="4548" y="3937"/>
                    <a:pt x="4482" y="3937"/>
                  </a:cubicBezTo>
                  <a:cubicBezTo>
                    <a:pt x="4370" y="3937"/>
                    <a:pt x="4260" y="4024"/>
                    <a:pt x="4260" y="4160"/>
                  </a:cubicBezTo>
                  <a:cubicBezTo>
                    <a:pt x="4384" y="4561"/>
                    <a:pt x="4353" y="4993"/>
                    <a:pt x="4199" y="5363"/>
                  </a:cubicBezTo>
                  <a:cubicBezTo>
                    <a:pt x="3901" y="6018"/>
                    <a:pt x="3288" y="6414"/>
                    <a:pt x="2608" y="6414"/>
                  </a:cubicBezTo>
                  <a:cubicBezTo>
                    <a:pt x="2583" y="6414"/>
                    <a:pt x="2558" y="6414"/>
                    <a:pt x="2532" y="6413"/>
                  </a:cubicBezTo>
                  <a:lnTo>
                    <a:pt x="2378" y="6413"/>
                  </a:lnTo>
                  <a:cubicBezTo>
                    <a:pt x="1730" y="6413"/>
                    <a:pt x="1112" y="6073"/>
                    <a:pt x="773" y="5518"/>
                  </a:cubicBezTo>
                  <a:cubicBezTo>
                    <a:pt x="619" y="5240"/>
                    <a:pt x="526" y="4962"/>
                    <a:pt x="495" y="4684"/>
                  </a:cubicBezTo>
                  <a:cubicBezTo>
                    <a:pt x="495" y="4561"/>
                    <a:pt x="619" y="4468"/>
                    <a:pt x="742" y="4468"/>
                  </a:cubicBezTo>
                  <a:cubicBezTo>
                    <a:pt x="896" y="4499"/>
                    <a:pt x="896" y="4623"/>
                    <a:pt x="927" y="4715"/>
                  </a:cubicBezTo>
                  <a:cubicBezTo>
                    <a:pt x="958" y="4931"/>
                    <a:pt x="1051" y="5147"/>
                    <a:pt x="1143" y="5332"/>
                  </a:cubicBezTo>
                  <a:cubicBezTo>
                    <a:pt x="1421" y="5734"/>
                    <a:pt x="1884" y="6011"/>
                    <a:pt x="2409" y="6011"/>
                  </a:cubicBezTo>
                  <a:lnTo>
                    <a:pt x="2501" y="6011"/>
                  </a:lnTo>
                  <a:cubicBezTo>
                    <a:pt x="3057" y="6011"/>
                    <a:pt x="3550" y="5734"/>
                    <a:pt x="3797" y="5240"/>
                  </a:cubicBezTo>
                  <a:cubicBezTo>
                    <a:pt x="4075" y="4684"/>
                    <a:pt x="3859" y="3974"/>
                    <a:pt x="3334" y="3697"/>
                  </a:cubicBezTo>
                  <a:cubicBezTo>
                    <a:pt x="3026" y="3512"/>
                    <a:pt x="2717" y="3419"/>
                    <a:pt x="2378" y="3388"/>
                  </a:cubicBezTo>
                  <a:cubicBezTo>
                    <a:pt x="2069" y="3357"/>
                    <a:pt x="1760" y="3265"/>
                    <a:pt x="1483" y="3141"/>
                  </a:cubicBezTo>
                  <a:cubicBezTo>
                    <a:pt x="1174" y="2987"/>
                    <a:pt x="927" y="2678"/>
                    <a:pt x="865" y="2339"/>
                  </a:cubicBezTo>
                  <a:cubicBezTo>
                    <a:pt x="680" y="1691"/>
                    <a:pt x="958" y="1012"/>
                    <a:pt x="1514" y="703"/>
                  </a:cubicBezTo>
                  <a:cubicBezTo>
                    <a:pt x="1799" y="527"/>
                    <a:pt x="2113" y="440"/>
                    <a:pt x="2427" y="440"/>
                  </a:cubicBezTo>
                  <a:cubicBezTo>
                    <a:pt x="2826" y="440"/>
                    <a:pt x="3222" y="581"/>
                    <a:pt x="3550" y="857"/>
                  </a:cubicBezTo>
                  <a:cubicBezTo>
                    <a:pt x="3736" y="1012"/>
                    <a:pt x="3890" y="1197"/>
                    <a:pt x="4013" y="1413"/>
                  </a:cubicBezTo>
                  <a:cubicBezTo>
                    <a:pt x="4054" y="1555"/>
                    <a:pt x="3934" y="1658"/>
                    <a:pt x="3812" y="1658"/>
                  </a:cubicBezTo>
                  <a:cubicBezTo>
                    <a:pt x="3749" y="1658"/>
                    <a:pt x="3685" y="1630"/>
                    <a:pt x="3643" y="1567"/>
                  </a:cubicBezTo>
                  <a:cubicBezTo>
                    <a:pt x="3520" y="1413"/>
                    <a:pt x="3427" y="1289"/>
                    <a:pt x="3273" y="1166"/>
                  </a:cubicBezTo>
                  <a:cubicBezTo>
                    <a:pt x="3031" y="959"/>
                    <a:pt x="2731" y="858"/>
                    <a:pt x="2433" y="858"/>
                  </a:cubicBezTo>
                  <a:cubicBezTo>
                    <a:pt x="2198" y="858"/>
                    <a:pt x="1964" y="920"/>
                    <a:pt x="1760" y="1043"/>
                  </a:cubicBezTo>
                  <a:cubicBezTo>
                    <a:pt x="1359" y="1289"/>
                    <a:pt x="1174" y="1752"/>
                    <a:pt x="1298" y="2215"/>
                  </a:cubicBezTo>
                  <a:cubicBezTo>
                    <a:pt x="1421" y="2740"/>
                    <a:pt x="1822" y="2833"/>
                    <a:pt x="2470" y="2956"/>
                  </a:cubicBezTo>
                  <a:cubicBezTo>
                    <a:pt x="2841" y="2987"/>
                    <a:pt x="3211" y="3110"/>
                    <a:pt x="3550" y="3295"/>
                  </a:cubicBezTo>
                  <a:cubicBezTo>
                    <a:pt x="3643" y="3357"/>
                    <a:pt x="3736" y="3419"/>
                    <a:pt x="3797" y="3481"/>
                  </a:cubicBezTo>
                  <a:cubicBezTo>
                    <a:pt x="3844" y="3521"/>
                    <a:pt x="3893" y="3538"/>
                    <a:pt x="3938" y="3538"/>
                  </a:cubicBezTo>
                  <a:cubicBezTo>
                    <a:pt x="4100" y="3538"/>
                    <a:pt x="4220" y="3317"/>
                    <a:pt x="4075" y="3172"/>
                  </a:cubicBezTo>
                  <a:cubicBezTo>
                    <a:pt x="3983" y="3079"/>
                    <a:pt x="3890" y="3018"/>
                    <a:pt x="3797" y="2956"/>
                  </a:cubicBezTo>
                  <a:cubicBezTo>
                    <a:pt x="3396" y="2740"/>
                    <a:pt x="2995" y="2586"/>
                    <a:pt x="2532" y="2524"/>
                  </a:cubicBezTo>
                  <a:cubicBezTo>
                    <a:pt x="1853" y="2401"/>
                    <a:pt x="1760" y="2339"/>
                    <a:pt x="1699" y="2092"/>
                  </a:cubicBezTo>
                  <a:cubicBezTo>
                    <a:pt x="1606" y="1845"/>
                    <a:pt x="1730" y="1536"/>
                    <a:pt x="1976" y="1382"/>
                  </a:cubicBezTo>
                  <a:cubicBezTo>
                    <a:pt x="2113" y="1300"/>
                    <a:pt x="2268" y="1260"/>
                    <a:pt x="2425" y="1260"/>
                  </a:cubicBezTo>
                  <a:cubicBezTo>
                    <a:pt x="2622" y="1260"/>
                    <a:pt x="2823" y="1323"/>
                    <a:pt x="2995" y="1444"/>
                  </a:cubicBezTo>
                  <a:cubicBezTo>
                    <a:pt x="3088" y="1536"/>
                    <a:pt x="3180" y="1629"/>
                    <a:pt x="3242" y="1752"/>
                  </a:cubicBezTo>
                  <a:cubicBezTo>
                    <a:pt x="3371" y="2000"/>
                    <a:pt x="3591" y="2105"/>
                    <a:pt x="3809" y="2105"/>
                  </a:cubicBezTo>
                  <a:cubicBezTo>
                    <a:pt x="4215" y="2105"/>
                    <a:pt x="4615" y="1741"/>
                    <a:pt x="4415" y="1259"/>
                  </a:cubicBezTo>
                  <a:cubicBezTo>
                    <a:pt x="4034" y="456"/>
                    <a:pt x="3235" y="0"/>
                    <a:pt x="241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65" name="Google Shape;12765;p23"/>
            <p:cNvSpPr/>
            <p:nvPr/>
          </p:nvSpPr>
          <p:spPr>
            <a:xfrm>
              <a:off x="3316350" y="3040325"/>
              <a:ext cx="236250" cy="60300"/>
            </a:xfrm>
            <a:custGeom>
              <a:avLst/>
              <a:gdLst/>
              <a:ahLst/>
              <a:cxnLst/>
              <a:rect l="l" t="t" r="r" b="b"/>
              <a:pathLst>
                <a:path w="9450" h="2412" extrusionOk="0">
                  <a:moveTo>
                    <a:pt x="4735" y="1"/>
                  </a:moveTo>
                  <a:cubicBezTo>
                    <a:pt x="3840" y="1"/>
                    <a:pt x="2975" y="186"/>
                    <a:pt x="2173" y="556"/>
                  </a:cubicBezTo>
                  <a:cubicBezTo>
                    <a:pt x="1402" y="896"/>
                    <a:pt x="723" y="1389"/>
                    <a:pt x="167" y="2007"/>
                  </a:cubicBezTo>
                  <a:cubicBezTo>
                    <a:pt x="1" y="2173"/>
                    <a:pt x="164" y="2376"/>
                    <a:pt x="332" y="2376"/>
                  </a:cubicBezTo>
                  <a:cubicBezTo>
                    <a:pt x="382" y="2376"/>
                    <a:pt x="433" y="2358"/>
                    <a:pt x="476" y="2315"/>
                  </a:cubicBezTo>
                  <a:cubicBezTo>
                    <a:pt x="1611" y="1058"/>
                    <a:pt x="3165" y="433"/>
                    <a:pt x="4721" y="433"/>
                  </a:cubicBezTo>
                  <a:cubicBezTo>
                    <a:pt x="6297" y="433"/>
                    <a:pt x="7876" y="1073"/>
                    <a:pt x="9024" y="2346"/>
                  </a:cubicBezTo>
                  <a:cubicBezTo>
                    <a:pt x="9070" y="2392"/>
                    <a:pt x="9121" y="2411"/>
                    <a:pt x="9171" y="2411"/>
                  </a:cubicBezTo>
                  <a:cubicBezTo>
                    <a:pt x="9320" y="2411"/>
                    <a:pt x="9449" y="2231"/>
                    <a:pt x="9333" y="2068"/>
                  </a:cubicBezTo>
                  <a:cubicBezTo>
                    <a:pt x="8160" y="772"/>
                    <a:pt x="6494" y="1"/>
                    <a:pt x="473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66" name="Google Shape;12766;p23"/>
            <p:cNvSpPr/>
            <p:nvPr/>
          </p:nvSpPr>
          <p:spPr>
            <a:xfrm>
              <a:off x="3316725" y="3288375"/>
              <a:ext cx="235275" cy="60025"/>
            </a:xfrm>
            <a:custGeom>
              <a:avLst/>
              <a:gdLst/>
              <a:ahLst/>
              <a:cxnLst/>
              <a:rect l="l" t="t" r="r" b="b"/>
              <a:pathLst>
                <a:path w="9411" h="2401" extrusionOk="0">
                  <a:moveTo>
                    <a:pt x="9148" y="1"/>
                  </a:moveTo>
                  <a:cubicBezTo>
                    <a:pt x="9094" y="1"/>
                    <a:pt x="9040" y="16"/>
                    <a:pt x="9009" y="47"/>
                  </a:cubicBezTo>
                  <a:cubicBezTo>
                    <a:pt x="7861" y="1335"/>
                    <a:pt x="6275" y="1984"/>
                    <a:pt x="4691" y="1984"/>
                  </a:cubicBezTo>
                  <a:cubicBezTo>
                    <a:pt x="3127" y="1984"/>
                    <a:pt x="1565" y="1351"/>
                    <a:pt x="430" y="78"/>
                  </a:cubicBezTo>
                  <a:cubicBezTo>
                    <a:pt x="389" y="44"/>
                    <a:pt x="344" y="29"/>
                    <a:pt x="300" y="29"/>
                  </a:cubicBezTo>
                  <a:cubicBezTo>
                    <a:pt x="143" y="29"/>
                    <a:pt x="1" y="211"/>
                    <a:pt x="121" y="356"/>
                  </a:cubicBezTo>
                  <a:cubicBezTo>
                    <a:pt x="1349" y="1721"/>
                    <a:pt x="3026" y="2400"/>
                    <a:pt x="4703" y="2400"/>
                  </a:cubicBezTo>
                  <a:cubicBezTo>
                    <a:pt x="6398" y="2400"/>
                    <a:pt x="8092" y="1706"/>
                    <a:pt x="9318" y="325"/>
                  </a:cubicBezTo>
                  <a:cubicBezTo>
                    <a:pt x="9411" y="263"/>
                    <a:pt x="9411" y="109"/>
                    <a:pt x="9318" y="47"/>
                  </a:cubicBezTo>
                  <a:lnTo>
                    <a:pt x="9287" y="47"/>
                  </a:lnTo>
                  <a:cubicBezTo>
                    <a:pt x="9256" y="16"/>
                    <a:pt x="9202" y="1"/>
                    <a:pt x="914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2767" name="Google Shape;12767;p23"/>
          <p:cNvGrpSpPr/>
          <p:nvPr/>
        </p:nvGrpSpPr>
        <p:grpSpPr>
          <a:xfrm>
            <a:off x="4299175" y="5300266"/>
            <a:ext cx="489400" cy="484300"/>
            <a:chOff x="3252625" y="1904050"/>
            <a:chExt cx="367050" cy="363225"/>
          </a:xfrm>
        </p:grpSpPr>
        <p:sp>
          <p:nvSpPr>
            <p:cNvPr id="12768" name="Google Shape;12768;p23"/>
            <p:cNvSpPr/>
            <p:nvPr/>
          </p:nvSpPr>
          <p:spPr>
            <a:xfrm>
              <a:off x="3542725" y="1925625"/>
              <a:ext cx="37050" cy="67550"/>
            </a:xfrm>
            <a:custGeom>
              <a:avLst/>
              <a:gdLst/>
              <a:ahLst/>
              <a:cxnLst/>
              <a:rect l="l" t="t" r="r" b="b"/>
              <a:pathLst>
                <a:path w="1482" h="2702" extrusionOk="0">
                  <a:moveTo>
                    <a:pt x="710" y="1"/>
                  </a:moveTo>
                  <a:cubicBezTo>
                    <a:pt x="602" y="1"/>
                    <a:pt x="494" y="70"/>
                    <a:pt x="494" y="209"/>
                  </a:cubicBezTo>
                  <a:lnTo>
                    <a:pt x="494" y="394"/>
                  </a:lnTo>
                  <a:cubicBezTo>
                    <a:pt x="247" y="487"/>
                    <a:pt x="62" y="734"/>
                    <a:pt x="124" y="1012"/>
                  </a:cubicBezTo>
                  <a:cubicBezTo>
                    <a:pt x="124" y="1166"/>
                    <a:pt x="216" y="1320"/>
                    <a:pt x="340" y="1413"/>
                  </a:cubicBezTo>
                  <a:cubicBezTo>
                    <a:pt x="463" y="1475"/>
                    <a:pt x="617" y="1505"/>
                    <a:pt x="741" y="1505"/>
                  </a:cubicBezTo>
                  <a:cubicBezTo>
                    <a:pt x="834" y="1536"/>
                    <a:pt x="957" y="1567"/>
                    <a:pt x="988" y="1691"/>
                  </a:cubicBezTo>
                  <a:cubicBezTo>
                    <a:pt x="988" y="1814"/>
                    <a:pt x="895" y="1907"/>
                    <a:pt x="772" y="1938"/>
                  </a:cubicBezTo>
                  <a:cubicBezTo>
                    <a:pt x="756" y="1941"/>
                    <a:pt x="740" y="1942"/>
                    <a:pt x="724" y="1942"/>
                  </a:cubicBezTo>
                  <a:cubicBezTo>
                    <a:pt x="587" y="1942"/>
                    <a:pt x="460" y="1829"/>
                    <a:pt x="432" y="1691"/>
                  </a:cubicBezTo>
                  <a:cubicBezTo>
                    <a:pt x="417" y="1567"/>
                    <a:pt x="309" y="1505"/>
                    <a:pt x="205" y="1505"/>
                  </a:cubicBezTo>
                  <a:cubicBezTo>
                    <a:pt x="101" y="1505"/>
                    <a:pt x="0" y="1567"/>
                    <a:pt x="0" y="1691"/>
                  </a:cubicBezTo>
                  <a:cubicBezTo>
                    <a:pt x="31" y="1968"/>
                    <a:pt x="216" y="2215"/>
                    <a:pt x="494" y="2308"/>
                  </a:cubicBezTo>
                  <a:lnTo>
                    <a:pt x="525" y="2308"/>
                  </a:lnTo>
                  <a:lnTo>
                    <a:pt x="525" y="2493"/>
                  </a:lnTo>
                  <a:cubicBezTo>
                    <a:pt x="525" y="2632"/>
                    <a:pt x="625" y="2701"/>
                    <a:pt x="726" y="2701"/>
                  </a:cubicBezTo>
                  <a:cubicBezTo>
                    <a:pt x="826" y="2701"/>
                    <a:pt x="926" y="2632"/>
                    <a:pt x="926" y="2493"/>
                  </a:cubicBezTo>
                  <a:lnTo>
                    <a:pt x="926" y="2339"/>
                  </a:lnTo>
                  <a:cubicBezTo>
                    <a:pt x="1050" y="2308"/>
                    <a:pt x="1142" y="2246"/>
                    <a:pt x="1204" y="2154"/>
                  </a:cubicBezTo>
                  <a:cubicBezTo>
                    <a:pt x="1482" y="1907"/>
                    <a:pt x="1451" y="1475"/>
                    <a:pt x="1173" y="1259"/>
                  </a:cubicBezTo>
                  <a:cubicBezTo>
                    <a:pt x="1050" y="1166"/>
                    <a:pt x="926" y="1104"/>
                    <a:pt x="772" y="1104"/>
                  </a:cubicBezTo>
                  <a:cubicBezTo>
                    <a:pt x="679" y="1104"/>
                    <a:pt x="556" y="1104"/>
                    <a:pt x="525" y="981"/>
                  </a:cubicBezTo>
                  <a:cubicBezTo>
                    <a:pt x="508" y="849"/>
                    <a:pt x="607" y="787"/>
                    <a:pt x="712" y="787"/>
                  </a:cubicBezTo>
                  <a:cubicBezTo>
                    <a:pt x="802" y="787"/>
                    <a:pt x="897" y="833"/>
                    <a:pt x="926" y="919"/>
                  </a:cubicBezTo>
                  <a:cubicBezTo>
                    <a:pt x="972" y="989"/>
                    <a:pt x="1053" y="1023"/>
                    <a:pt x="1130" y="1023"/>
                  </a:cubicBezTo>
                  <a:cubicBezTo>
                    <a:pt x="1156" y="1023"/>
                    <a:pt x="1181" y="1019"/>
                    <a:pt x="1204" y="1012"/>
                  </a:cubicBezTo>
                  <a:cubicBezTo>
                    <a:pt x="1296" y="919"/>
                    <a:pt x="1327" y="796"/>
                    <a:pt x="1296" y="703"/>
                  </a:cubicBezTo>
                  <a:cubicBezTo>
                    <a:pt x="1204" y="549"/>
                    <a:pt x="1080" y="456"/>
                    <a:pt x="926" y="394"/>
                  </a:cubicBezTo>
                  <a:lnTo>
                    <a:pt x="926" y="209"/>
                  </a:lnTo>
                  <a:cubicBezTo>
                    <a:pt x="926" y="70"/>
                    <a:pt x="818" y="1"/>
                    <a:pt x="7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69" name="Google Shape;12769;p23"/>
            <p:cNvSpPr/>
            <p:nvPr/>
          </p:nvSpPr>
          <p:spPr>
            <a:xfrm>
              <a:off x="3252625" y="1904050"/>
              <a:ext cx="367050" cy="363225"/>
            </a:xfrm>
            <a:custGeom>
              <a:avLst/>
              <a:gdLst/>
              <a:ahLst/>
              <a:cxnLst/>
              <a:rect l="l" t="t" r="r" b="b"/>
              <a:pathLst>
                <a:path w="14682" h="14529" extrusionOk="0">
                  <a:moveTo>
                    <a:pt x="1435" y="1035"/>
                  </a:moveTo>
                  <a:cubicBezTo>
                    <a:pt x="1471" y="1035"/>
                    <a:pt x="1508" y="1046"/>
                    <a:pt x="1543" y="1072"/>
                  </a:cubicBezTo>
                  <a:cubicBezTo>
                    <a:pt x="1698" y="1165"/>
                    <a:pt x="1790" y="1288"/>
                    <a:pt x="1852" y="1443"/>
                  </a:cubicBezTo>
                  <a:lnTo>
                    <a:pt x="1266" y="1443"/>
                  </a:lnTo>
                  <a:lnTo>
                    <a:pt x="1266" y="1196"/>
                  </a:lnTo>
                  <a:cubicBezTo>
                    <a:pt x="1266" y="1107"/>
                    <a:pt x="1345" y="1035"/>
                    <a:pt x="1435" y="1035"/>
                  </a:cubicBezTo>
                  <a:close/>
                  <a:moveTo>
                    <a:pt x="2951" y="1026"/>
                  </a:moveTo>
                  <a:cubicBezTo>
                    <a:pt x="2986" y="1026"/>
                    <a:pt x="3025" y="1041"/>
                    <a:pt x="3056" y="1072"/>
                  </a:cubicBezTo>
                  <a:cubicBezTo>
                    <a:pt x="3117" y="1072"/>
                    <a:pt x="3148" y="1165"/>
                    <a:pt x="3148" y="1227"/>
                  </a:cubicBezTo>
                  <a:lnTo>
                    <a:pt x="3148" y="1474"/>
                  </a:lnTo>
                  <a:lnTo>
                    <a:pt x="2562" y="1474"/>
                  </a:lnTo>
                  <a:cubicBezTo>
                    <a:pt x="2623" y="1319"/>
                    <a:pt x="2716" y="1196"/>
                    <a:pt x="2870" y="1103"/>
                  </a:cubicBezTo>
                  <a:lnTo>
                    <a:pt x="2870" y="1072"/>
                  </a:lnTo>
                  <a:cubicBezTo>
                    <a:pt x="2886" y="1041"/>
                    <a:pt x="2917" y="1026"/>
                    <a:pt x="2951" y="1026"/>
                  </a:cubicBezTo>
                  <a:close/>
                  <a:moveTo>
                    <a:pt x="1605" y="1875"/>
                  </a:moveTo>
                  <a:lnTo>
                    <a:pt x="1605" y="2523"/>
                  </a:lnTo>
                  <a:lnTo>
                    <a:pt x="494" y="2523"/>
                  </a:lnTo>
                  <a:lnTo>
                    <a:pt x="494" y="1875"/>
                  </a:lnTo>
                  <a:close/>
                  <a:moveTo>
                    <a:pt x="3920" y="1875"/>
                  </a:moveTo>
                  <a:lnTo>
                    <a:pt x="3920" y="2523"/>
                  </a:lnTo>
                  <a:lnTo>
                    <a:pt x="2778" y="2523"/>
                  </a:lnTo>
                  <a:lnTo>
                    <a:pt x="2778" y="1875"/>
                  </a:lnTo>
                  <a:close/>
                  <a:moveTo>
                    <a:pt x="12352" y="455"/>
                  </a:moveTo>
                  <a:cubicBezTo>
                    <a:pt x="13901" y="455"/>
                    <a:pt x="14682" y="2347"/>
                    <a:pt x="13579" y="3449"/>
                  </a:cubicBezTo>
                  <a:cubicBezTo>
                    <a:pt x="13218" y="3820"/>
                    <a:pt x="12771" y="3986"/>
                    <a:pt x="12334" y="3986"/>
                  </a:cubicBezTo>
                  <a:cubicBezTo>
                    <a:pt x="11428" y="3986"/>
                    <a:pt x="10565" y="3276"/>
                    <a:pt x="10586" y="2214"/>
                  </a:cubicBezTo>
                  <a:cubicBezTo>
                    <a:pt x="10586" y="1227"/>
                    <a:pt x="11357" y="455"/>
                    <a:pt x="12345" y="455"/>
                  </a:cubicBezTo>
                  <a:lnTo>
                    <a:pt x="12314" y="455"/>
                  </a:lnTo>
                  <a:cubicBezTo>
                    <a:pt x="12327" y="455"/>
                    <a:pt x="12339" y="455"/>
                    <a:pt x="12352" y="455"/>
                  </a:cubicBezTo>
                  <a:close/>
                  <a:moveTo>
                    <a:pt x="2377" y="1875"/>
                  </a:moveTo>
                  <a:lnTo>
                    <a:pt x="2377" y="4436"/>
                  </a:lnTo>
                  <a:lnTo>
                    <a:pt x="2037" y="4436"/>
                  </a:lnTo>
                  <a:lnTo>
                    <a:pt x="2037" y="3757"/>
                  </a:lnTo>
                  <a:cubicBezTo>
                    <a:pt x="2037" y="3618"/>
                    <a:pt x="1929" y="3549"/>
                    <a:pt x="1821" y="3549"/>
                  </a:cubicBezTo>
                  <a:cubicBezTo>
                    <a:pt x="1713" y="3549"/>
                    <a:pt x="1605" y="3618"/>
                    <a:pt x="1605" y="3757"/>
                  </a:cubicBezTo>
                  <a:lnTo>
                    <a:pt x="1605" y="4436"/>
                  </a:lnTo>
                  <a:lnTo>
                    <a:pt x="803" y="4436"/>
                  </a:lnTo>
                  <a:cubicBezTo>
                    <a:pt x="741" y="4436"/>
                    <a:pt x="710" y="4405"/>
                    <a:pt x="710" y="4375"/>
                  </a:cubicBezTo>
                  <a:lnTo>
                    <a:pt x="710" y="2955"/>
                  </a:lnTo>
                  <a:lnTo>
                    <a:pt x="1821" y="2955"/>
                  </a:lnTo>
                  <a:cubicBezTo>
                    <a:pt x="1914" y="2924"/>
                    <a:pt x="2037" y="2831"/>
                    <a:pt x="2037" y="2708"/>
                  </a:cubicBezTo>
                  <a:lnTo>
                    <a:pt x="2037" y="1875"/>
                  </a:lnTo>
                  <a:close/>
                  <a:moveTo>
                    <a:pt x="3673" y="2955"/>
                  </a:moveTo>
                  <a:lnTo>
                    <a:pt x="3673" y="4375"/>
                  </a:lnTo>
                  <a:cubicBezTo>
                    <a:pt x="3673" y="4405"/>
                    <a:pt x="3642" y="4436"/>
                    <a:pt x="3611" y="4436"/>
                  </a:cubicBezTo>
                  <a:lnTo>
                    <a:pt x="2809" y="4436"/>
                  </a:lnTo>
                  <a:lnTo>
                    <a:pt x="2809" y="2955"/>
                  </a:lnTo>
                  <a:close/>
                  <a:moveTo>
                    <a:pt x="6605" y="5825"/>
                  </a:moveTo>
                  <a:lnTo>
                    <a:pt x="6605" y="6381"/>
                  </a:lnTo>
                  <a:lnTo>
                    <a:pt x="6173" y="6381"/>
                  </a:lnTo>
                  <a:cubicBezTo>
                    <a:pt x="5895" y="6103"/>
                    <a:pt x="5524" y="5918"/>
                    <a:pt x="5154" y="5825"/>
                  </a:cubicBezTo>
                  <a:close/>
                  <a:moveTo>
                    <a:pt x="7268" y="5185"/>
                  </a:moveTo>
                  <a:cubicBezTo>
                    <a:pt x="7376" y="5185"/>
                    <a:pt x="7484" y="5254"/>
                    <a:pt x="7500" y="5393"/>
                  </a:cubicBezTo>
                  <a:lnTo>
                    <a:pt x="7500" y="6381"/>
                  </a:lnTo>
                  <a:lnTo>
                    <a:pt x="7037" y="6381"/>
                  </a:lnTo>
                  <a:lnTo>
                    <a:pt x="7037" y="5393"/>
                  </a:lnTo>
                  <a:cubicBezTo>
                    <a:pt x="7052" y="5254"/>
                    <a:pt x="7160" y="5185"/>
                    <a:pt x="7268" y="5185"/>
                  </a:cubicBezTo>
                  <a:close/>
                  <a:moveTo>
                    <a:pt x="9382" y="5825"/>
                  </a:moveTo>
                  <a:cubicBezTo>
                    <a:pt x="9012" y="5918"/>
                    <a:pt x="8642" y="6103"/>
                    <a:pt x="8364" y="6381"/>
                  </a:cubicBezTo>
                  <a:lnTo>
                    <a:pt x="7932" y="6381"/>
                  </a:lnTo>
                  <a:lnTo>
                    <a:pt x="7932" y="5825"/>
                  </a:lnTo>
                  <a:close/>
                  <a:moveTo>
                    <a:pt x="11018" y="9621"/>
                  </a:moveTo>
                  <a:lnTo>
                    <a:pt x="11018" y="10701"/>
                  </a:lnTo>
                  <a:cubicBezTo>
                    <a:pt x="11018" y="11081"/>
                    <a:pt x="10721" y="11302"/>
                    <a:pt x="10420" y="11302"/>
                  </a:cubicBezTo>
                  <a:cubicBezTo>
                    <a:pt x="10207" y="11302"/>
                    <a:pt x="9991" y="11191"/>
                    <a:pt x="9876" y="10948"/>
                  </a:cubicBezTo>
                  <a:lnTo>
                    <a:pt x="9444" y="9961"/>
                  </a:lnTo>
                  <a:lnTo>
                    <a:pt x="9444" y="9961"/>
                  </a:lnTo>
                  <a:cubicBezTo>
                    <a:pt x="9567" y="9991"/>
                    <a:pt x="9691" y="9991"/>
                    <a:pt x="9845" y="9991"/>
                  </a:cubicBezTo>
                  <a:cubicBezTo>
                    <a:pt x="10246" y="9991"/>
                    <a:pt x="10678" y="9868"/>
                    <a:pt x="11018" y="9621"/>
                  </a:cubicBezTo>
                  <a:close/>
                  <a:moveTo>
                    <a:pt x="3488" y="9621"/>
                  </a:moveTo>
                  <a:cubicBezTo>
                    <a:pt x="3858" y="9868"/>
                    <a:pt x="4259" y="9991"/>
                    <a:pt x="4691" y="10022"/>
                  </a:cubicBezTo>
                  <a:lnTo>
                    <a:pt x="4691" y="9991"/>
                  </a:lnTo>
                  <a:cubicBezTo>
                    <a:pt x="4815" y="9991"/>
                    <a:pt x="4969" y="9991"/>
                    <a:pt x="5092" y="9961"/>
                  </a:cubicBezTo>
                  <a:lnTo>
                    <a:pt x="5092" y="9961"/>
                  </a:lnTo>
                  <a:lnTo>
                    <a:pt x="4629" y="10979"/>
                  </a:lnTo>
                  <a:cubicBezTo>
                    <a:pt x="4516" y="11207"/>
                    <a:pt x="4308" y="11310"/>
                    <a:pt x="4101" y="11310"/>
                  </a:cubicBezTo>
                  <a:cubicBezTo>
                    <a:pt x="3803" y="11310"/>
                    <a:pt x="3506" y="11096"/>
                    <a:pt x="3488" y="10732"/>
                  </a:cubicBezTo>
                  <a:lnTo>
                    <a:pt x="3488" y="9621"/>
                  </a:lnTo>
                  <a:close/>
                  <a:moveTo>
                    <a:pt x="12777" y="5825"/>
                  </a:moveTo>
                  <a:cubicBezTo>
                    <a:pt x="13178" y="5825"/>
                    <a:pt x="13487" y="6165"/>
                    <a:pt x="13487" y="6566"/>
                  </a:cubicBezTo>
                  <a:lnTo>
                    <a:pt x="13549" y="6566"/>
                  </a:lnTo>
                  <a:lnTo>
                    <a:pt x="13549" y="12707"/>
                  </a:lnTo>
                  <a:lnTo>
                    <a:pt x="13116" y="12707"/>
                  </a:lnTo>
                  <a:lnTo>
                    <a:pt x="13116" y="10917"/>
                  </a:lnTo>
                  <a:cubicBezTo>
                    <a:pt x="13116" y="10778"/>
                    <a:pt x="13008" y="10709"/>
                    <a:pt x="12900" y="10709"/>
                  </a:cubicBezTo>
                  <a:cubicBezTo>
                    <a:pt x="12792" y="10709"/>
                    <a:pt x="12684" y="10778"/>
                    <a:pt x="12684" y="10917"/>
                  </a:cubicBezTo>
                  <a:lnTo>
                    <a:pt x="12684" y="12707"/>
                  </a:lnTo>
                  <a:lnTo>
                    <a:pt x="1852" y="12707"/>
                  </a:lnTo>
                  <a:lnTo>
                    <a:pt x="1852" y="6782"/>
                  </a:lnTo>
                  <a:lnTo>
                    <a:pt x="2932" y="6782"/>
                  </a:lnTo>
                  <a:cubicBezTo>
                    <a:pt x="2438" y="7522"/>
                    <a:pt x="2500" y="8541"/>
                    <a:pt x="3086" y="9251"/>
                  </a:cubicBezTo>
                  <a:lnTo>
                    <a:pt x="3086" y="10732"/>
                  </a:lnTo>
                  <a:cubicBezTo>
                    <a:pt x="3104" y="11347"/>
                    <a:pt x="3600" y="11708"/>
                    <a:pt x="4101" y="11708"/>
                  </a:cubicBezTo>
                  <a:cubicBezTo>
                    <a:pt x="4453" y="11708"/>
                    <a:pt x="4808" y="11529"/>
                    <a:pt x="5000" y="11133"/>
                  </a:cubicBezTo>
                  <a:lnTo>
                    <a:pt x="5617" y="9775"/>
                  </a:lnTo>
                  <a:cubicBezTo>
                    <a:pt x="5895" y="9621"/>
                    <a:pt x="6142" y="9436"/>
                    <a:pt x="6327" y="9189"/>
                  </a:cubicBezTo>
                  <a:lnTo>
                    <a:pt x="8179" y="9189"/>
                  </a:lnTo>
                  <a:cubicBezTo>
                    <a:pt x="8364" y="9436"/>
                    <a:pt x="8611" y="9621"/>
                    <a:pt x="8888" y="9775"/>
                  </a:cubicBezTo>
                  <a:lnTo>
                    <a:pt x="9475" y="11164"/>
                  </a:lnTo>
                  <a:cubicBezTo>
                    <a:pt x="9676" y="11542"/>
                    <a:pt x="10032" y="11714"/>
                    <a:pt x="10385" y="11714"/>
                  </a:cubicBezTo>
                  <a:cubicBezTo>
                    <a:pt x="10896" y="11714"/>
                    <a:pt x="11401" y="11353"/>
                    <a:pt x="11419" y="10732"/>
                  </a:cubicBezTo>
                  <a:lnTo>
                    <a:pt x="11419" y="9251"/>
                  </a:lnTo>
                  <a:cubicBezTo>
                    <a:pt x="12005" y="8541"/>
                    <a:pt x="12067" y="7522"/>
                    <a:pt x="11573" y="6782"/>
                  </a:cubicBezTo>
                  <a:lnTo>
                    <a:pt x="12654" y="6782"/>
                  </a:lnTo>
                  <a:lnTo>
                    <a:pt x="12654" y="9744"/>
                  </a:lnTo>
                  <a:cubicBezTo>
                    <a:pt x="12654" y="9883"/>
                    <a:pt x="12754" y="9953"/>
                    <a:pt x="12854" y="9953"/>
                  </a:cubicBezTo>
                  <a:cubicBezTo>
                    <a:pt x="12954" y="9953"/>
                    <a:pt x="13055" y="9883"/>
                    <a:pt x="13055" y="9744"/>
                  </a:cubicBezTo>
                  <a:lnTo>
                    <a:pt x="13055" y="6566"/>
                  </a:lnTo>
                  <a:cubicBezTo>
                    <a:pt x="13055" y="6442"/>
                    <a:pt x="12962" y="6350"/>
                    <a:pt x="12870" y="6350"/>
                  </a:cubicBezTo>
                  <a:lnTo>
                    <a:pt x="11203" y="6350"/>
                  </a:lnTo>
                  <a:cubicBezTo>
                    <a:pt x="10956" y="6103"/>
                    <a:pt x="10617" y="5918"/>
                    <a:pt x="10246" y="5825"/>
                  </a:cubicBezTo>
                  <a:close/>
                  <a:moveTo>
                    <a:pt x="4197" y="5825"/>
                  </a:moveTo>
                  <a:cubicBezTo>
                    <a:pt x="4074" y="5856"/>
                    <a:pt x="4012" y="5979"/>
                    <a:pt x="4043" y="6103"/>
                  </a:cubicBezTo>
                  <a:cubicBezTo>
                    <a:pt x="4070" y="6183"/>
                    <a:pt x="4143" y="6263"/>
                    <a:pt x="4242" y="6263"/>
                  </a:cubicBezTo>
                  <a:cubicBezTo>
                    <a:pt x="4257" y="6263"/>
                    <a:pt x="4273" y="6261"/>
                    <a:pt x="4290" y="6257"/>
                  </a:cubicBezTo>
                  <a:cubicBezTo>
                    <a:pt x="4413" y="6226"/>
                    <a:pt x="4568" y="6195"/>
                    <a:pt x="4691" y="6195"/>
                  </a:cubicBezTo>
                  <a:cubicBezTo>
                    <a:pt x="5185" y="6195"/>
                    <a:pt x="5617" y="6381"/>
                    <a:pt x="5957" y="6751"/>
                  </a:cubicBezTo>
                  <a:cubicBezTo>
                    <a:pt x="5987" y="6782"/>
                    <a:pt x="6049" y="6813"/>
                    <a:pt x="6111" y="6813"/>
                  </a:cubicBezTo>
                  <a:lnTo>
                    <a:pt x="8487" y="6813"/>
                  </a:lnTo>
                  <a:cubicBezTo>
                    <a:pt x="8518" y="6813"/>
                    <a:pt x="8580" y="6782"/>
                    <a:pt x="8611" y="6751"/>
                  </a:cubicBezTo>
                  <a:cubicBezTo>
                    <a:pt x="8950" y="6411"/>
                    <a:pt x="9382" y="6226"/>
                    <a:pt x="9845" y="6226"/>
                  </a:cubicBezTo>
                  <a:cubicBezTo>
                    <a:pt x="12098" y="6226"/>
                    <a:pt x="12098" y="9559"/>
                    <a:pt x="9845" y="9559"/>
                  </a:cubicBezTo>
                  <a:cubicBezTo>
                    <a:pt x="9320" y="9559"/>
                    <a:pt x="8796" y="9312"/>
                    <a:pt x="8487" y="8849"/>
                  </a:cubicBezTo>
                  <a:cubicBezTo>
                    <a:pt x="8456" y="8788"/>
                    <a:pt x="8364" y="8757"/>
                    <a:pt x="8302" y="8757"/>
                  </a:cubicBezTo>
                  <a:lnTo>
                    <a:pt x="6265" y="8757"/>
                  </a:lnTo>
                  <a:cubicBezTo>
                    <a:pt x="6203" y="8757"/>
                    <a:pt x="6142" y="8788"/>
                    <a:pt x="6080" y="8849"/>
                  </a:cubicBezTo>
                  <a:cubicBezTo>
                    <a:pt x="5738" y="9351"/>
                    <a:pt x="5231" y="9575"/>
                    <a:pt x="4729" y="9575"/>
                  </a:cubicBezTo>
                  <a:cubicBezTo>
                    <a:pt x="3871" y="9575"/>
                    <a:pt x="3025" y="8924"/>
                    <a:pt x="3025" y="7893"/>
                  </a:cubicBezTo>
                  <a:cubicBezTo>
                    <a:pt x="3025" y="7461"/>
                    <a:pt x="3210" y="7059"/>
                    <a:pt x="3518" y="6720"/>
                  </a:cubicBezTo>
                  <a:cubicBezTo>
                    <a:pt x="3642" y="6597"/>
                    <a:pt x="3611" y="6350"/>
                    <a:pt x="3395" y="6350"/>
                  </a:cubicBezTo>
                  <a:lnTo>
                    <a:pt x="1667" y="6350"/>
                  </a:lnTo>
                  <a:cubicBezTo>
                    <a:pt x="1543" y="6350"/>
                    <a:pt x="1451" y="6442"/>
                    <a:pt x="1451" y="6566"/>
                  </a:cubicBezTo>
                  <a:lnTo>
                    <a:pt x="1451" y="12738"/>
                  </a:lnTo>
                  <a:lnTo>
                    <a:pt x="1019" y="12738"/>
                  </a:lnTo>
                  <a:lnTo>
                    <a:pt x="1019" y="6566"/>
                  </a:lnTo>
                  <a:cubicBezTo>
                    <a:pt x="1019" y="6165"/>
                    <a:pt x="1327" y="5825"/>
                    <a:pt x="1728" y="5825"/>
                  </a:cubicBezTo>
                  <a:close/>
                  <a:moveTo>
                    <a:pt x="7963" y="13139"/>
                  </a:moveTo>
                  <a:cubicBezTo>
                    <a:pt x="7963" y="13294"/>
                    <a:pt x="7870" y="13417"/>
                    <a:pt x="7716" y="13417"/>
                  </a:cubicBezTo>
                  <a:lnTo>
                    <a:pt x="6821" y="13417"/>
                  </a:lnTo>
                  <a:cubicBezTo>
                    <a:pt x="6666" y="13417"/>
                    <a:pt x="6574" y="13294"/>
                    <a:pt x="6574" y="13139"/>
                  </a:cubicBezTo>
                  <a:close/>
                  <a:moveTo>
                    <a:pt x="12275" y="0"/>
                  </a:moveTo>
                  <a:cubicBezTo>
                    <a:pt x="11269" y="0"/>
                    <a:pt x="10272" y="637"/>
                    <a:pt x="10154" y="1967"/>
                  </a:cubicBezTo>
                  <a:lnTo>
                    <a:pt x="7284" y="1967"/>
                  </a:lnTo>
                  <a:cubicBezTo>
                    <a:pt x="7160" y="1967"/>
                    <a:pt x="7068" y="2060"/>
                    <a:pt x="7068" y="2183"/>
                  </a:cubicBezTo>
                  <a:lnTo>
                    <a:pt x="7068" y="3449"/>
                  </a:lnTo>
                  <a:lnTo>
                    <a:pt x="4105" y="3449"/>
                  </a:lnTo>
                  <a:lnTo>
                    <a:pt x="4105" y="2893"/>
                  </a:lnTo>
                  <a:cubicBezTo>
                    <a:pt x="4259" y="2831"/>
                    <a:pt x="4352" y="2708"/>
                    <a:pt x="4352" y="2554"/>
                  </a:cubicBezTo>
                  <a:lnTo>
                    <a:pt x="4352" y="1875"/>
                  </a:lnTo>
                  <a:cubicBezTo>
                    <a:pt x="4352" y="1659"/>
                    <a:pt x="4167" y="1474"/>
                    <a:pt x="3951" y="1474"/>
                  </a:cubicBezTo>
                  <a:lnTo>
                    <a:pt x="3580" y="1474"/>
                  </a:lnTo>
                  <a:lnTo>
                    <a:pt x="3580" y="1196"/>
                  </a:lnTo>
                  <a:cubicBezTo>
                    <a:pt x="3580" y="837"/>
                    <a:pt x="3286" y="592"/>
                    <a:pt x="2972" y="592"/>
                  </a:cubicBezTo>
                  <a:cubicBezTo>
                    <a:pt x="2854" y="592"/>
                    <a:pt x="2733" y="626"/>
                    <a:pt x="2623" y="702"/>
                  </a:cubicBezTo>
                  <a:cubicBezTo>
                    <a:pt x="2469" y="825"/>
                    <a:pt x="2346" y="980"/>
                    <a:pt x="2253" y="1165"/>
                  </a:cubicBezTo>
                  <a:lnTo>
                    <a:pt x="2222" y="1165"/>
                  </a:lnTo>
                  <a:cubicBezTo>
                    <a:pt x="2130" y="980"/>
                    <a:pt x="2006" y="825"/>
                    <a:pt x="1852" y="702"/>
                  </a:cubicBezTo>
                  <a:cubicBezTo>
                    <a:pt x="1742" y="626"/>
                    <a:pt x="1622" y="592"/>
                    <a:pt x="1504" y="592"/>
                  </a:cubicBezTo>
                  <a:cubicBezTo>
                    <a:pt x="1189" y="592"/>
                    <a:pt x="895" y="837"/>
                    <a:pt x="895" y="1196"/>
                  </a:cubicBezTo>
                  <a:lnTo>
                    <a:pt x="895" y="1474"/>
                  </a:lnTo>
                  <a:lnTo>
                    <a:pt x="494" y="1474"/>
                  </a:lnTo>
                  <a:cubicBezTo>
                    <a:pt x="278" y="1474"/>
                    <a:pt x="124" y="1628"/>
                    <a:pt x="124" y="1844"/>
                  </a:cubicBezTo>
                  <a:lnTo>
                    <a:pt x="124" y="2554"/>
                  </a:lnTo>
                  <a:cubicBezTo>
                    <a:pt x="124" y="2677"/>
                    <a:pt x="216" y="2831"/>
                    <a:pt x="340" y="2893"/>
                  </a:cubicBezTo>
                  <a:lnTo>
                    <a:pt x="340" y="4375"/>
                  </a:lnTo>
                  <a:cubicBezTo>
                    <a:pt x="340" y="4652"/>
                    <a:pt x="556" y="4868"/>
                    <a:pt x="833" y="4868"/>
                  </a:cubicBezTo>
                  <a:lnTo>
                    <a:pt x="3642" y="4868"/>
                  </a:lnTo>
                  <a:cubicBezTo>
                    <a:pt x="3889" y="4868"/>
                    <a:pt x="4136" y="4652"/>
                    <a:pt x="4136" y="4375"/>
                  </a:cubicBezTo>
                  <a:lnTo>
                    <a:pt x="4136" y="3850"/>
                  </a:lnTo>
                  <a:lnTo>
                    <a:pt x="7068" y="3850"/>
                  </a:lnTo>
                  <a:lnTo>
                    <a:pt x="7068" y="4776"/>
                  </a:lnTo>
                  <a:cubicBezTo>
                    <a:pt x="6790" y="4868"/>
                    <a:pt x="6605" y="5115"/>
                    <a:pt x="6605" y="5424"/>
                  </a:cubicBezTo>
                  <a:lnTo>
                    <a:pt x="1728" y="5424"/>
                  </a:lnTo>
                  <a:cubicBezTo>
                    <a:pt x="1080" y="5424"/>
                    <a:pt x="556" y="5948"/>
                    <a:pt x="556" y="6597"/>
                  </a:cubicBezTo>
                  <a:lnTo>
                    <a:pt x="556" y="12769"/>
                  </a:lnTo>
                  <a:lnTo>
                    <a:pt x="216" y="12769"/>
                  </a:lnTo>
                  <a:cubicBezTo>
                    <a:pt x="124" y="12769"/>
                    <a:pt x="31" y="12862"/>
                    <a:pt x="31" y="12954"/>
                  </a:cubicBezTo>
                  <a:lnTo>
                    <a:pt x="31" y="13479"/>
                  </a:lnTo>
                  <a:cubicBezTo>
                    <a:pt x="0" y="14065"/>
                    <a:pt x="494" y="14528"/>
                    <a:pt x="1080" y="14528"/>
                  </a:cubicBezTo>
                  <a:lnTo>
                    <a:pt x="2037" y="14528"/>
                  </a:lnTo>
                  <a:cubicBezTo>
                    <a:pt x="2315" y="14528"/>
                    <a:pt x="2315" y="14096"/>
                    <a:pt x="2037" y="14096"/>
                  </a:cubicBezTo>
                  <a:lnTo>
                    <a:pt x="1080" y="14096"/>
                  </a:lnTo>
                  <a:cubicBezTo>
                    <a:pt x="710" y="14096"/>
                    <a:pt x="432" y="13818"/>
                    <a:pt x="432" y="13479"/>
                  </a:cubicBezTo>
                  <a:lnTo>
                    <a:pt x="432" y="13139"/>
                  </a:lnTo>
                  <a:lnTo>
                    <a:pt x="6142" y="13139"/>
                  </a:lnTo>
                  <a:cubicBezTo>
                    <a:pt x="6142" y="13510"/>
                    <a:pt x="6450" y="13818"/>
                    <a:pt x="6821" y="13818"/>
                  </a:cubicBezTo>
                  <a:lnTo>
                    <a:pt x="7716" y="13818"/>
                  </a:lnTo>
                  <a:cubicBezTo>
                    <a:pt x="8086" y="13818"/>
                    <a:pt x="8395" y="13510"/>
                    <a:pt x="8395" y="13139"/>
                  </a:cubicBezTo>
                  <a:lnTo>
                    <a:pt x="14073" y="13139"/>
                  </a:lnTo>
                  <a:lnTo>
                    <a:pt x="14073" y="13448"/>
                  </a:lnTo>
                  <a:cubicBezTo>
                    <a:pt x="14073" y="13787"/>
                    <a:pt x="13795" y="14065"/>
                    <a:pt x="13456" y="14065"/>
                  </a:cubicBezTo>
                  <a:lnTo>
                    <a:pt x="3241" y="14065"/>
                  </a:lnTo>
                  <a:cubicBezTo>
                    <a:pt x="2963" y="14065"/>
                    <a:pt x="2963" y="14497"/>
                    <a:pt x="3241" y="14497"/>
                  </a:cubicBezTo>
                  <a:lnTo>
                    <a:pt x="13487" y="14497"/>
                  </a:lnTo>
                  <a:cubicBezTo>
                    <a:pt x="14042" y="14497"/>
                    <a:pt x="14536" y="14034"/>
                    <a:pt x="14536" y="13448"/>
                  </a:cubicBezTo>
                  <a:lnTo>
                    <a:pt x="14536" y="12923"/>
                  </a:lnTo>
                  <a:cubicBezTo>
                    <a:pt x="14536" y="12831"/>
                    <a:pt x="14413" y="12738"/>
                    <a:pt x="14320" y="12738"/>
                  </a:cubicBezTo>
                  <a:lnTo>
                    <a:pt x="13950" y="12738"/>
                  </a:lnTo>
                  <a:lnTo>
                    <a:pt x="13950" y="6566"/>
                  </a:lnTo>
                  <a:cubicBezTo>
                    <a:pt x="13950" y="5918"/>
                    <a:pt x="13425" y="5393"/>
                    <a:pt x="12808" y="5393"/>
                  </a:cubicBezTo>
                  <a:lnTo>
                    <a:pt x="7932" y="5393"/>
                  </a:lnTo>
                  <a:cubicBezTo>
                    <a:pt x="7932" y="5115"/>
                    <a:pt x="7747" y="4868"/>
                    <a:pt x="7500" y="4776"/>
                  </a:cubicBezTo>
                  <a:lnTo>
                    <a:pt x="7500" y="2399"/>
                  </a:lnTo>
                  <a:lnTo>
                    <a:pt x="10154" y="2399"/>
                  </a:lnTo>
                  <a:cubicBezTo>
                    <a:pt x="10243" y="3503"/>
                    <a:pt x="11197" y="4347"/>
                    <a:pt x="12292" y="4347"/>
                  </a:cubicBezTo>
                  <a:cubicBezTo>
                    <a:pt x="12330" y="4347"/>
                    <a:pt x="12368" y="4346"/>
                    <a:pt x="12407" y="4344"/>
                  </a:cubicBezTo>
                  <a:cubicBezTo>
                    <a:pt x="13579" y="4282"/>
                    <a:pt x="14474" y="3325"/>
                    <a:pt x="14474" y="2183"/>
                  </a:cubicBezTo>
                  <a:cubicBezTo>
                    <a:pt x="14474" y="753"/>
                    <a:pt x="13369" y="0"/>
                    <a:pt x="1227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70" name="Google Shape;12770;p23"/>
            <p:cNvSpPr/>
            <p:nvPr/>
          </p:nvSpPr>
          <p:spPr>
            <a:xfrm>
              <a:off x="3346750" y="2079950"/>
              <a:ext cx="46325" cy="43625"/>
            </a:xfrm>
            <a:custGeom>
              <a:avLst/>
              <a:gdLst/>
              <a:ahLst/>
              <a:cxnLst/>
              <a:rect l="l" t="t" r="r" b="b"/>
              <a:pathLst>
                <a:path w="1853" h="1745" extrusionOk="0">
                  <a:moveTo>
                    <a:pt x="926" y="0"/>
                  </a:moveTo>
                  <a:cubicBezTo>
                    <a:pt x="818" y="0"/>
                    <a:pt x="710" y="70"/>
                    <a:pt x="710" y="209"/>
                  </a:cubicBezTo>
                  <a:lnTo>
                    <a:pt x="710" y="641"/>
                  </a:lnTo>
                  <a:lnTo>
                    <a:pt x="278" y="641"/>
                  </a:lnTo>
                  <a:cubicBezTo>
                    <a:pt x="0" y="641"/>
                    <a:pt x="0" y="1073"/>
                    <a:pt x="278" y="1073"/>
                  </a:cubicBezTo>
                  <a:lnTo>
                    <a:pt x="278" y="1104"/>
                  </a:lnTo>
                  <a:lnTo>
                    <a:pt x="710" y="1104"/>
                  </a:lnTo>
                  <a:lnTo>
                    <a:pt x="710" y="1536"/>
                  </a:lnTo>
                  <a:cubicBezTo>
                    <a:pt x="710" y="1675"/>
                    <a:pt x="818" y="1744"/>
                    <a:pt x="926" y="1744"/>
                  </a:cubicBezTo>
                  <a:cubicBezTo>
                    <a:pt x="1034" y="1744"/>
                    <a:pt x="1142" y="1675"/>
                    <a:pt x="1142" y="1536"/>
                  </a:cubicBezTo>
                  <a:lnTo>
                    <a:pt x="1142" y="1104"/>
                  </a:lnTo>
                  <a:lnTo>
                    <a:pt x="1574" y="1104"/>
                  </a:lnTo>
                  <a:cubicBezTo>
                    <a:pt x="1852" y="1104"/>
                    <a:pt x="1852" y="672"/>
                    <a:pt x="1574" y="672"/>
                  </a:cubicBezTo>
                  <a:lnTo>
                    <a:pt x="1142" y="672"/>
                  </a:lnTo>
                  <a:lnTo>
                    <a:pt x="1142" y="209"/>
                  </a:lnTo>
                  <a:cubicBezTo>
                    <a:pt x="1142" y="70"/>
                    <a:pt x="1034" y="0"/>
                    <a:pt x="92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71" name="Google Shape;12771;p23"/>
            <p:cNvSpPr/>
            <p:nvPr/>
          </p:nvSpPr>
          <p:spPr>
            <a:xfrm>
              <a:off x="3474825" y="2079950"/>
              <a:ext cx="47075" cy="43625"/>
            </a:xfrm>
            <a:custGeom>
              <a:avLst/>
              <a:gdLst/>
              <a:ahLst/>
              <a:cxnLst/>
              <a:rect l="l" t="t" r="r" b="b"/>
              <a:pathLst>
                <a:path w="1883" h="1745" extrusionOk="0">
                  <a:moveTo>
                    <a:pt x="957" y="0"/>
                  </a:moveTo>
                  <a:cubicBezTo>
                    <a:pt x="849" y="0"/>
                    <a:pt x="741" y="70"/>
                    <a:pt x="741" y="209"/>
                  </a:cubicBezTo>
                  <a:lnTo>
                    <a:pt x="741" y="641"/>
                  </a:lnTo>
                  <a:lnTo>
                    <a:pt x="278" y="641"/>
                  </a:lnTo>
                  <a:cubicBezTo>
                    <a:pt x="0" y="641"/>
                    <a:pt x="0" y="1073"/>
                    <a:pt x="278" y="1073"/>
                  </a:cubicBezTo>
                  <a:lnTo>
                    <a:pt x="278" y="1104"/>
                  </a:lnTo>
                  <a:lnTo>
                    <a:pt x="741" y="1104"/>
                  </a:lnTo>
                  <a:lnTo>
                    <a:pt x="741" y="1536"/>
                  </a:lnTo>
                  <a:cubicBezTo>
                    <a:pt x="741" y="1675"/>
                    <a:pt x="849" y="1744"/>
                    <a:pt x="957" y="1744"/>
                  </a:cubicBezTo>
                  <a:cubicBezTo>
                    <a:pt x="1065" y="1744"/>
                    <a:pt x="1173" y="1675"/>
                    <a:pt x="1173" y="1536"/>
                  </a:cubicBezTo>
                  <a:lnTo>
                    <a:pt x="1173" y="1104"/>
                  </a:lnTo>
                  <a:lnTo>
                    <a:pt x="1605" y="1104"/>
                  </a:lnTo>
                  <a:cubicBezTo>
                    <a:pt x="1883" y="1104"/>
                    <a:pt x="1883" y="672"/>
                    <a:pt x="1605" y="672"/>
                  </a:cubicBezTo>
                  <a:lnTo>
                    <a:pt x="1173" y="672"/>
                  </a:lnTo>
                  <a:lnTo>
                    <a:pt x="1173" y="209"/>
                  </a:lnTo>
                  <a:cubicBezTo>
                    <a:pt x="1173" y="70"/>
                    <a:pt x="1065" y="0"/>
                    <a:pt x="95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72" name="Google Shape;12772;p23"/>
            <p:cNvSpPr/>
            <p:nvPr/>
          </p:nvSpPr>
          <p:spPr>
            <a:xfrm>
              <a:off x="3423900" y="2085150"/>
              <a:ext cx="20850" cy="10825"/>
            </a:xfrm>
            <a:custGeom>
              <a:avLst/>
              <a:gdLst/>
              <a:ahLst/>
              <a:cxnLst/>
              <a:rect l="l" t="t" r="r" b="b"/>
              <a:pathLst>
                <a:path w="834" h="433" extrusionOk="0">
                  <a:moveTo>
                    <a:pt x="217" y="1"/>
                  </a:moveTo>
                  <a:cubicBezTo>
                    <a:pt x="93" y="1"/>
                    <a:pt x="1" y="93"/>
                    <a:pt x="1" y="217"/>
                  </a:cubicBezTo>
                  <a:cubicBezTo>
                    <a:pt x="1" y="340"/>
                    <a:pt x="93" y="433"/>
                    <a:pt x="217" y="433"/>
                  </a:cubicBezTo>
                  <a:lnTo>
                    <a:pt x="649" y="433"/>
                  </a:lnTo>
                  <a:cubicBezTo>
                    <a:pt x="741" y="433"/>
                    <a:pt x="834" y="340"/>
                    <a:pt x="834" y="217"/>
                  </a:cubicBezTo>
                  <a:cubicBezTo>
                    <a:pt x="834" y="93"/>
                    <a:pt x="741" y="1"/>
                    <a:pt x="64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2773" name="Google Shape;12773;p23"/>
            <p:cNvSpPr/>
            <p:nvPr/>
          </p:nvSpPr>
          <p:spPr>
            <a:xfrm>
              <a:off x="3423900" y="2103550"/>
              <a:ext cx="20850" cy="10175"/>
            </a:xfrm>
            <a:custGeom>
              <a:avLst/>
              <a:gdLst/>
              <a:ahLst/>
              <a:cxnLst/>
              <a:rect l="l" t="t" r="r" b="b"/>
              <a:pathLst>
                <a:path w="834" h="407" extrusionOk="0">
                  <a:moveTo>
                    <a:pt x="678" y="1"/>
                  </a:moveTo>
                  <a:cubicBezTo>
                    <a:pt x="668" y="1"/>
                    <a:pt x="659" y="2"/>
                    <a:pt x="649" y="5"/>
                  </a:cubicBezTo>
                  <a:lnTo>
                    <a:pt x="217" y="5"/>
                  </a:lnTo>
                  <a:cubicBezTo>
                    <a:pt x="93" y="5"/>
                    <a:pt x="1" y="98"/>
                    <a:pt x="1" y="191"/>
                  </a:cubicBezTo>
                  <a:cubicBezTo>
                    <a:pt x="1" y="314"/>
                    <a:pt x="93" y="407"/>
                    <a:pt x="217" y="407"/>
                  </a:cubicBezTo>
                  <a:lnTo>
                    <a:pt x="649" y="407"/>
                  </a:lnTo>
                  <a:cubicBezTo>
                    <a:pt x="741" y="407"/>
                    <a:pt x="834" y="314"/>
                    <a:pt x="834" y="191"/>
                  </a:cubicBezTo>
                  <a:cubicBezTo>
                    <a:pt x="834" y="108"/>
                    <a:pt x="760" y="1"/>
                    <a:pt x="6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2774" name="Google Shape;12774;p23"/>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defRPr/>
            </a:pPr>
            <a:r>
              <a:rPr lang="fa-IR" sz="2133" dirty="0">
                <a:solidFill>
                  <a:srgbClr val="FFFFFF"/>
                </a:solidFill>
                <a:cs typeface="B Nazanin" panose="00000700000000000000" pitchFamily="2" charset="-78"/>
              </a:rPr>
              <a:t>بازاریابی دیجیتال</a:t>
            </a:r>
            <a:endParaRPr sz="2133" dirty="0">
              <a:solidFill>
                <a:srgbClr val="FFFFFF"/>
              </a:solidFill>
              <a:cs typeface="B Nazanin" panose="00000700000000000000" pitchFamily="2" charset="-78"/>
            </a:endParaRPr>
          </a:p>
        </p:txBody>
      </p:sp>
      <p:sp>
        <p:nvSpPr>
          <p:cNvPr id="12775" name="Google Shape;12775;p23"/>
          <p:cNvSpPr txBox="1">
            <a:spLocks noGrp="1"/>
          </p:cNvSpPr>
          <p:nvPr>
            <p:ph type="title"/>
          </p:nvPr>
        </p:nvSpPr>
        <p:spPr>
          <a:xfrm>
            <a:off x="1397800" y="431800"/>
            <a:ext cx="9396400" cy="643200"/>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390418" y="2357055"/>
            <a:ext cx="483263" cy="472819"/>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3885" name="Google Shape;13885;p27"/>
          <p:cNvGrpSpPr/>
          <p:nvPr/>
        </p:nvGrpSpPr>
        <p:grpSpPr>
          <a:xfrm>
            <a:off x="3388878" y="2357009"/>
            <a:ext cx="475649" cy="470985"/>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10" name="Google Shape;13910;p27"/>
          <p:cNvGrpSpPr/>
          <p:nvPr/>
        </p:nvGrpSpPr>
        <p:grpSpPr>
          <a:xfrm>
            <a:off x="4363871" y="2355215"/>
            <a:ext cx="456675" cy="473736"/>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14" name="Google Shape;13914;p27"/>
          <p:cNvGrpSpPr/>
          <p:nvPr/>
        </p:nvGrpSpPr>
        <p:grpSpPr>
          <a:xfrm>
            <a:off x="2396782" y="2354099"/>
            <a:ext cx="476607" cy="474852"/>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17" name="Google Shape;13917;p27"/>
          <p:cNvGrpSpPr/>
          <p:nvPr/>
        </p:nvGrpSpPr>
        <p:grpSpPr>
          <a:xfrm>
            <a:off x="6430660" y="2356132"/>
            <a:ext cx="384521" cy="472979"/>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26" name="Google Shape;13926;p27"/>
          <p:cNvGrpSpPr/>
          <p:nvPr/>
        </p:nvGrpSpPr>
        <p:grpSpPr>
          <a:xfrm>
            <a:off x="7355346" y="2354257"/>
            <a:ext cx="474692" cy="473736"/>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33" name="Google Shape;13933;p27"/>
          <p:cNvGrpSpPr/>
          <p:nvPr/>
        </p:nvGrpSpPr>
        <p:grpSpPr>
          <a:xfrm>
            <a:off x="8365459" y="2356133"/>
            <a:ext cx="474692" cy="471863"/>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3938" name="Google Shape;13938;p27"/>
          <p:cNvSpPr/>
          <p:nvPr/>
        </p:nvSpPr>
        <p:spPr>
          <a:xfrm>
            <a:off x="9379291" y="2358011"/>
            <a:ext cx="403496" cy="476607"/>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3939" name="Google Shape;13939;p27"/>
          <p:cNvGrpSpPr/>
          <p:nvPr/>
        </p:nvGrpSpPr>
        <p:grpSpPr>
          <a:xfrm>
            <a:off x="10323061" y="2357088"/>
            <a:ext cx="472819" cy="473776"/>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43" name="Google Shape;13943;p27"/>
          <p:cNvGrpSpPr/>
          <p:nvPr/>
        </p:nvGrpSpPr>
        <p:grpSpPr>
          <a:xfrm>
            <a:off x="10320192" y="3055813"/>
            <a:ext cx="475689" cy="472779"/>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47" name="Google Shape;13947;p27"/>
          <p:cNvGrpSpPr/>
          <p:nvPr/>
        </p:nvGrpSpPr>
        <p:grpSpPr>
          <a:xfrm>
            <a:off x="9343323" y="3055813"/>
            <a:ext cx="473736" cy="472779"/>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54" name="Google Shape;13954;p27"/>
          <p:cNvGrpSpPr/>
          <p:nvPr/>
        </p:nvGrpSpPr>
        <p:grpSpPr>
          <a:xfrm>
            <a:off x="8364503" y="3056729"/>
            <a:ext cx="474692" cy="472819"/>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60" name="Google Shape;13960;p27"/>
          <p:cNvGrpSpPr/>
          <p:nvPr/>
        </p:nvGrpSpPr>
        <p:grpSpPr>
          <a:xfrm>
            <a:off x="7352475" y="3056729"/>
            <a:ext cx="474732" cy="473776"/>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3971" name="Google Shape;13971;p27"/>
          <p:cNvGrpSpPr/>
          <p:nvPr/>
        </p:nvGrpSpPr>
        <p:grpSpPr>
          <a:xfrm>
            <a:off x="6360380" y="3141241"/>
            <a:ext cx="473776" cy="30379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3977" name="Google Shape;13977;p27"/>
          <p:cNvSpPr/>
          <p:nvPr/>
        </p:nvSpPr>
        <p:spPr>
          <a:xfrm>
            <a:off x="5450807" y="3437219"/>
            <a:ext cx="14311" cy="24875"/>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8" name="Google Shape;13978;p27"/>
          <p:cNvSpPr/>
          <p:nvPr/>
        </p:nvSpPr>
        <p:spPr>
          <a:xfrm>
            <a:off x="5758419" y="3392773"/>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79" name="Google Shape;13979;p27"/>
          <p:cNvSpPr/>
          <p:nvPr/>
        </p:nvSpPr>
        <p:spPr>
          <a:xfrm>
            <a:off x="5758419" y="3429766"/>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0" name="Google Shape;13980;p27"/>
          <p:cNvSpPr/>
          <p:nvPr/>
        </p:nvSpPr>
        <p:spPr>
          <a:xfrm>
            <a:off x="5758419" y="3354783"/>
            <a:ext cx="14271" cy="2375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1" name="Google Shape;13981;p27"/>
          <p:cNvSpPr/>
          <p:nvPr/>
        </p:nvSpPr>
        <p:spPr>
          <a:xfrm>
            <a:off x="5758419" y="3317750"/>
            <a:ext cx="14271" cy="2379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2" name="Google Shape;13982;p27"/>
          <p:cNvSpPr/>
          <p:nvPr/>
        </p:nvSpPr>
        <p:spPr>
          <a:xfrm>
            <a:off x="5758419" y="3281675"/>
            <a:ext cx="14271" cy="2379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3" name="Google Shape;13983;p27"/>
          <p:cNvSpPr/>
          <p:nvPr/>
        </p:nvSpPr>
        <p:spPr>
          <a:xfrm>
            <a:off x="5758419" y="3244682"/>
            <a:ext cx="14271" cy="2375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4" name="Google Shape;13984;p27"/>
          <p:cNvSpPr/>
          <p:nvPr/>
        </p:nvSpPr>
        <p:spPr>
          <a:xfrm>
            <a:off x="5697667" y="3455397"/>
            <a:ext cx="14271" cy="2379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5" name="Google Shape;13985;p27"/>
          <p:cNvSpPr/>
          <p:nvPr/>
        </p:nvSpPr>
        <p:spPr>
          <a:xfrm>
            <a:off x="5697667" y="3381371"/>
            <a:ext cx="14271" cy="2375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6" name="Google Shape;13986;p27"/>
          <p:cNvSpPr/>
          <p:nvPr/>
        </p:nvSpPr>
        <p:spPr>
          <a:xfrm>
            <a:off x="5697667" y="3417447"/>
            <a:ext cx="14271" cy="2375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7" name="Google Shape;13987;p27"/>
          <p:cNvSpPr/>
          <p:nvPr/>
        </p:nvSpPr>
        <p:spPr>
          <a:xfrm>
            <a:off x="5697667" y="3345295"/>
            <a:ext cx="14271" cy="2375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8" name="Google Shape;13988;p27"/>
          <p:cNvSpPr/>
          <p:nvPr/>
        </p:nvSpPr>
        <p:spPr>
          <a:xfrm>
            <a:off x="5514429" y="3363314"/>
            <a:ext cx="14271" cy="2379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89" name="Google Shape;13989;p27"/>
          <p:cNvSpPr/>
          <p:nvPr/>
        </p:nvSpPr>
        <p:spPr>
          <a:xfrm>
            <a:off x="5514429" y="3289289"/>
            <a:ext cx="14271" cy="2375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0" name="Google Shape;13990;p27"/>
          <p:cNvSpPr/>
          <p:nvPr/>
        </p:nvSpPr>
        <p:spPr>
          <a:xfrm>
            <a:off x="5514429" y="3326321"/>
            <a:ext cx="14271" cy="2375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1" name="Google Shape;13991;p27"/>
          <p:cNvSpPr/>
          <p:nvPr/>
        </p:nvSpPr>
        <p:spPr>
          <a:xfrm>
            <a:off x="5514429" y="3401303"/>
            <a:ext cx="14271" cy="2375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2" name="Google Shape;13992;p27"/>
          <p:cNvSpPr/>
          <p:nvPr/>
        </p:nvSpPr>
        <p:spPr>
          <a:xfrm>
            <a:off x="5514429" y="3438335"/>
            <a:ext cx="14271" cy="2375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3" name="Google Shape;13993;p27"/>
          <p:cNvSpPr/>
          <p:nvPr/>
        </p:nvSpPr>
        <p:spPr>
          <a:xfrm>
            <a:off x="5682481" y="3144985"/>
            <a:ext cx="23759" cy="14271"/>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4" name="Google Shape;13994;p27"/>
          <p:cNvSpPr/>
          <p:nvPr/>
        </p:nvSpPr>
        <p:spPr>
          <a:xfrm>
            <a:off x="5755589"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5" name="Google Shape;13995;p27"/>
          <p:cNvSpPr/>
          <p:nvPr/>
        </p:nvSpPr>
        <p:spPr>
          <a:xfrm>
            <a:off x="5431833" y="3144985"/>
            <a:ext cx="23799" cy="14271"/>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6" name="Google Shape;13996;p27"/>
          <p:cNvSpPr/>
          <p:nvPr/>
        </p:nvSpPr>
        <p:spPr>
          <a:xfrm>
            <a:off x="5718555" y="3144985"/>
            <a:ext cx="23759" cy="14271"/>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7" name="Google Shape;13997;p27"/>
          <p:cNvSpPr/>
          <p:nvPr/>
        </p:nvSpPr>
        <p:spPr>
          <a:xfrm>
            <a:off x="5468865" y="3144985"/>
            <a:ext cx="23759" cy="14271"/>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8" name="Google Shape;13998;p27"/>
          <p:cNvSpPr/>
          <p:nvPr/>
        </p:nvSpPr>
        <p:spPr>
          <a:xfrm>
            <a:off x="5644491" y="3144985"/>
            <a:ext cx="24755" cy="14271"/>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3999" name="Google Shape;13999;p27"/>
          <p:cNvSpPr/>
          <p:nvPr/>
        </p:nvSpPr>
        <p:spPr>
          <a:xfrm>
            <a:off x="5505897" y="3144985"/>
            <a:ext cx="24715" cy="14271"/>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0" name="Google Shape;14000;p27"/>
          <p:cNvSpPr/>
          <p:nvPr/>
        </p:nvSpPr>
        <p:spPr>
          <a:xfrm>
            <a:off x="5846715" y="3126010"/>
            <a:ext cx="52261" cy="52261"/>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1" name="Google Shape;14001;p27"/>
          <p:cNvSpPr/>
          <p:nvPr/>
        </p:nvSpPr>
        <p:spPr>
          <a:xfrm>
            <a:off x="5431832" y="3096591"/>
            <a:ext cx="394965" cy="330387"/>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2" name="Google Shape;14002;p27"/>
          <p:cNvSpPr/>
          <p:nvPr/>
        </p:nvSpPr>
        <p:spPr>
          <a:xfrm>
            <a:off x="5865690" y="3294033"/>
            <a:ext cx="14271" cy="2375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3" name="Google Shape;14003;p27"/>
          <p:cNvSpPr/>
          <p:nvPr/>
        </p:nvSpPr>
        <p:spPr>
          <a:xfrm>
            <a:off x="5865690" y="3220923"/>
            <a:ext cx="14271" cy="2379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4" name="Google Shape;14004;p27"/>
          <p:cNvSpPr/>
          <p:nvPr/>
        </p:nvSpPr>
        <p:spPr>
          <a:xfrm>
            <a:off x="5865690" y="3331065"/>
            <a:ext cx="14271" cy="2375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5" name="Google Shape;14005;p27"/>
          <p:cNvSpPr/>
          <p:nvPr/>
        </p:nvSpPr>
        <p:spPr>
          <a:xfrm>
            <a:off x="5865690" y="3257957"/>
            <a:ext cx="14271" cy="2375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6" name="Google Shape;14006;p27"/>
          <p:cNvSpPr/>
          <p:nvPr/>
        </p:nvSpPr>
        <p:spPr>
          <a:xfrm>
            <a:off x="5865690" y="3406047"/>
            <a:ext cx="14271" cy="2375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7" name="Google Shape;14007;p27"/>
          <p:cNvSpPr/>
          <p:nvPr/>
        </p:nvSpPr>
        <p:spPr>
          <a:xfrm>
            <a:off x="5865690" y="3443079"/>
            <a:ext cx="14271" cy="2375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8" name="Google Shape;14008;p27"/>
          <p:cNvSpPr/>
          <p:nvPr/>
        </p:nvSpPr>
        <p:spPr>
          <a:xfrm>
            <a:off x="5865690" y="3368058"/>
            <a:ext cx="14271" cy="2379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09" name="Google Shape;14009;p27"/>
          <p:cNvSpPr/>
          <p:nvPr/>
        </p:nvSpPr>
        <p:spPr>
          <a:xfrm>
            <a:off x="5363507" y="3056688"/>
            <a:ext cx="474692" cy="473776"/>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010" name="Google Shape;14010;p27"/>
          <p:cNvGrpSpPr/>
          <p:nvPr/>
        </p:nvGrpSpPr>
        <p:grpSpPr>
          <a:xfrm>
            <a:off x="4327795" y="3054777"/>
            <a:ext cx="482307" cy="47855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23" name="Google Shape;14023;p27"/>
          <p:cNvGrpSpPr/>
          <p:nvPr/>
        </p:nvGrpSpPr>
        <p:grpSpPr>
          <a:xfrm>
            <a:off x="3392665" y="3054736"/>
            <a:ext cx="470905" cy="473776"/>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36" name="Google Shape;14036;p27"/>
          <p:cNvGrpSpPr/>
          <p:nvPr/>
        </p:nvGrpSpPr>
        <p:grpSpPr>
          <a:xfrm>
            <a:off x="2374938" y="3055813"/>
            <a:ext cx="490877" cy="473736"/>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041" name="Google Shape;14041;p27"/>
          <p:cNvSpPr/>
          <p:nvPr/>
        </p:nvSpPr>
        <p:spPr>
          <a:xfrm>
            <a:off x="1390418" y="3056569"/>
            <a:ext cx="474692" cy="473895"/>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042" name="Google Shape;14042;p27"/>
          <p:cNvGrpSpPr/>
          <p:nvPr/>
        </p:nvGrpSpPr>
        <p:grpSpPr>
          <a:xfrm>
            <a:off x="1388542" y="3781088"/>
            <a:ext cx="475689" cy="475649"/>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059" name="Google Shape;14059;p27"/>
          <p:cNvSpPr/>
          <p:nvPr/>
        </p:nvSpPr>
        <p:spPr>
          <a:xfrm>
            <a:off x="2367316" y="3779123"/>
            <a:ext cx="482307" cy="472819"/>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060" name="Google Shape;14060;p27"/>
          <p:cNvGrpSpPr/>
          <p:nvPr/>
        </p:nvGrpSpPr>
        <p:grpSpPr>
          <a:xfrm>
            <a:off x="3390791" y="3782004"/>
            <a:ext cx="474692" cy="475649"/>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69" name="Google Shape;14069;p27"/>
          <p:cNvGrpSpPr/>
          <p:nvPr/>
        </p:nvGrpSpPr>
        <p:grpSpPr>
          <a:xfrm>
            <a:off x="4311651" y="3781764"/>
            <a:ext cx="493708" cy="475928"/>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73" name="Google Shape;14073;p27"/>
          <p:cNvGrpSpPr/>
          <p:nvPr/>
        </p:nvGrpSpPr>
        <p:grpSpPr>
          <a:xfrm>
            <a:off x="5363581" y="3782003"/>
            <a:ext cx="474692" cy="469989"/>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89" name="Google Shape;14089;p27"/>
          <p:cNvGrpSpPr/>
          <p:nvPr/>
        </p:nvGrpSpPr>
        <p:grpSpPr>
          <a:xfrm>
            <a:off x="6359463" y="3778296"/>
            <a:ext cx="474692" cy="477483"/>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92" name="Google Shape;14092;p27"/>
          <p:cNvGrpSpPr/>
          <p:nvPr/>
        </p:nvGrpSpPr>
        <p:grpSpPr>
          <a:xfrm>
            <a:off x="7350602" y="3791531"/>
            <a:ext cx="476607" cy="450935"/>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097" name="Google Shape;14097;p27"/>
          <p:cNvGrpSpPr/>
          <p:nvPr/>
        </p:nvGrpSpPr>
        <p:grpSpPr>
          <a:xfrm>
            <a:off x="8394879" y="3781326"/>
            <a:ext cx="413024" cy="473497"/>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02" name="Google Shape;14102;p27"/>
          <p:cNvSpPr/>
          <p:nvPr/>
        </p:nvSpPr>
        <p:spPr>
          <a:xfrm>
            <a:off x="9329901" y="3781953"/>
            <a:ext cx="474692" cy="473776"/>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3" name="Google Shape;14103;p27"/>
          <p:cNvSpPr/>
          <p:nvPr/>
        </p:nvSpPr>
        <p:spPr>
          <a:xfrm>
            <a:off x="10332432" y="3781037"/>
            <a:ext cx="454761" cy="474692"/>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04" name="Google Shape;14104;p27"/>
          <p:cNvGrpSpPr/>
          <p:nvPr/>
        </p:nvGrpSpPr>
        <p:grpSpPr>
          <a:xfrm>
            <a:off x="10335379" y="4561411"/>
            <a:ext cx="468075" cy="473736"/>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21" name="Google Shape;14121;p27"/>
          <p:cNvSpPr/>
          <p:nvPr/>
        </p:nvSpPr>
        <p:spPr>
          <a:xfrm>
            <a:off x="9501750" y="4765451"/>
            <a:ext cx="138645" cy="14271"/>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2" name="Google Shape;14122;p27"/>
          <p:cNvSpPr/>
          <p:nvPr/>
        </p:nvSpPr>
        <p:spPr>
          <a:xfrm>
            <a:off x="9501750" y="4800570"/>
            <a:ext cx="138645" cy="14311"/>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3" name="Google Shape;14123;p27"/>
          <p:cNvSpPr/>
          <p:nvPr/>
        </p:nvSpPr>
        <p:spPr>
          <a:xfrm>
            <a:off x="9533082" y="4833817"/>
            <a:ext cx="75980" cy="14271"/>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4" name="Google Shape;14124;p27"/>
          <p:cNvSpPr/>
          <p:nvPr/>
        </p:nvSpPr>
        <p:spPr>
          <a:xfrm>
            <a:off x="9343216" y="4563267"/>
            <a:ext cx="450017" cy="473736"/>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25" name="Google Shape;14125;p27"/>
          <p:cNvGrpSpPr/>
          <p:nvPr/>
        </p:nvGrpSpPr>
        <p:grpSpPr>
          <a:xfrm>
            <a:off x="8364503" y="4563324"/>
            <a:ext cx="474692" cy="473736"/>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28" name="Google Shape;14128;p27"/>
          <p:cNvGrpSpPr/>
          <p:nvPr/>
        </p:nvGrpSpPr>
        <p:grpSpPr>
          <a:xfrm>
            <a:off x="7351519" y="4560455"/>
            <a:ext cx="474732" cy="473776"/>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34" name="Google Shape;14134;p27"/>
          <p:cNvSpPr/>
          <p:nvPr/>
        </p:nvSpPr>
        <p:spPr>
          <a:xfrm>
            <a:off x="6347023" y="4559439"/>
            <a:ext cx="488007" cy="474373"/>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35" name="Google Shape;14135;p27"/>
          <p:cNvGrpSpPr/>
          <p:nvPr/>
        </p:nvGrpSpPr>
        <p:grpSpPr>
          <a:xfrm>
            <a:off x="5365455" y="4561411"/>
            <a:ext cx="468075" cy="473736"/>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149" name="Google Shape;14149;p27"/>
          <p:cNvSpPr/>
          <p:nvPr/>
        </p:nvSpPr>
        <p:spPr>
          <a:xfrm>
            <a:off x="4330602" y="4561194"/>
            <a:ext cx="474692" cy="474852"/>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nvGrpSpPr>
          <p:cNvPr id="14150" name="Google Shape;14150;p27"/>
          <p:cNvGrpSpPr/>
          <p:nvPr/>
        </p:nvGrpSpPr>
        <p:grpSpPr>
          <a:xfrm>
            <a:off x="3390791" y="4561411"/>
            <a:ext cx="472779" cy="472819"/>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61" name="Google Shape;14161;p27"/>
          <p:cNvGrpSpPr/>
          <p:nvPr/>
        </p:nvGrpSpPr>
        <p:grpSpPr>
          <a:xfrm>
            <a:off x="2371150" y="4574327"/>
            <a:ext cx="479436" cy="450735"/>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65" name="Google Shape;14165;p27"/>
          <p:cNvGrpSpPr/>
          <p:nvPr/>
        </p:nvGrpSpPr>
        <p:grpSpPr>
          <a:xfrm>
            <a:off x="1454995" y="4560456"/>
            <a:ext cx="388348" cy="475649"/>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74" name="Google Shape;14174;p27"/>
          <p:cNvGrpSpPr/>
          <p:nvPr/>
        </p:nvGrpSpPr>
        <p:grpSpPr>
          <a:xfrm>
            <a:off x="1411345" y="5318974"/>
            <a:ext cx="476607" cy="474692"/>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81" name="Google Shape;14181;p27"/>
          <p:cNvGrpSpPr/>
          <p:nvPr/>
        </p:nvGrpSpPr>
        <p:grpSpPr>
          <a:xfrm>
            <a:off x="2375894" y="5320648"/>
            <a:ext cx="471863" cy="472061"/>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194" name="Google Shape;14194;p27"/>
          <p:cNvGrpSpPr/>
          <p:nvPr/>
        </p:nvGrpSpPr>
        <p:grpSpPr>
          <a:xfrm>
            <a:off x="3392665" y="5339784"/>
            <a:ext cx="474692" cy="435865"/>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02" name="Google Shape;14202;p27"/>
          <p:cNvGrpSpPr/>
          <p:nvPr/>
        </p:nvGrpSpPr>
        <p:grpSpPr>
          <a:xfrm>
            <a:off x="4330666" y="5321685"/>
            <a:ext cx="474692" cy="474852"/>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08" name="Google Shape;14208;p27"/>
          <p:cNvGrpSpPr/>
          <p:nvPr/>
        </p:nvGrpSpPr>
        <p:grpSpPr>
          <a:xfrm>
            <a:off x="5374868" y="5319865"/>
            <a:ext cx="473773" cy="470905"/>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11" name="Google Shape;14211;p27"/>
          <p:cNvGrpSpPr/>
          <p:nvPr/>
        </p:nvGrpSpPr>
        <p:grpSpPr>
          <a:xfrm>
            <a:off x="6359463" y="5319931"/>
            <a:ext cx="474692" cy="474692"/>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15" name="Google Shape;14215;p27"/>
          <p:cNvGrpSpPr/>
          <p:nvPr/>
        </p:nvGrpSpPr>
        <p:grpSpPr>
          <a:xfrm>
            <a:off x="7362919" y="5319932"/>
            <a:ext cx="474692" cy="470905"/>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19" name="Google Shape;14219;p27"/>
          <p:cNvGrpSpPr/>
          <p:nvPr/>
        </p:nvGrpSpPr>
        <p:grpSpPr>
          <a:xfrm>
            <a:off x="8364503" y="5318974"/>
            <a:ext cx="486093" cy="474333"/>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26" name="Google Shape;14226;p27"/>
          <p:cNvGrpSpPr/>
          <p:nvPr/>
        </p:nvGrpSpPr>
        <p:grpSpPr>
          <a:xfrm>
            <a:off x="9330010" y="5319932"/>
            <a:ext cx="474692" cy="475649"/>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43" name="Google Shape;14243;p27"/>
          <p:cNvGrpSpPr/>
          <p:nvPr/>
        </p:nvGrpSpPr>
        <p:grpSpPr>
          <a:xfrm>
            <a:off x="10321147" y="5323480"/>
            <a:ext cx="474732" cy="471145"/>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grpSp>
        <p:nvGrpSpPr>
          <p:cNvPr id="14249" name="Google Shape;14249;p27"/>
          <p:cNvGrpSpPr/>
          <p:nvPr/>
        </p:nvGrpSpPr>
        <p:grpSpPr>
          <a:xfrm>
            <a:off x="5364497" y="2357088"/>
            <a:ext cx="477563" cy="473776"/>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121900" tIns="121900" rIns="121900" bIns="121900" anchor="ctr" anchorCtr="0">
              <a:noAutofit/>
            </a:bodyPr>
            <a:lstStyle/>
            <a:p>
              <a:pPr defTabSz="1219170">
                <a:defRPr/>
              </a:pPr>
              <a:endParaRPr sz="1867">
                <a:cs typeface="B Nazanin" panose="00000700000000000000" pitchFamily="2" charset="-78"/>
              </a:endParaRPr>
            </a:p>
          </p:txBody>
        </p:sp>
      </p:grpSp>
      <p:sp>
        <p:nvSpPr>
          <p:cNvPr id="14256" name="Google Shape;14256;p27"/>
          <p:cNvSpPr txBox="1"/>
          <p:nvPr/>
        </p:nvSpPr>
        <p:spPr>
          <a:xfrm>
            <a:off x="1397800" y="1544867"/>
            <a:ext cx="9396400" cy="643200"/>
          </a:xfrm>
          <a:prstGeom prst="rect">
            <a:avLst/>
          </a:prstGeom>
          <a:noFill/>
          <a:ln>
            <a:noFill/>
          </a:ln>
        </p:spPr>
        <p:txBody>
          <a:bodyPr spcFirstLastPara="1" wrap="square" lIns="121900" tIns="121900" rIns="121900" bIns="121900" anchor="t" anchorCtr="0">
            <a:noAutofit/>
          </a:bodyPr>
          <a:lstStyle/>
          <a:p>
            <a:pPr algn="ctr" defTabSz="1219170">
              <a:defRPr/>
            </a:pPr>
            <a:r>
              <a:rPr lang="fa-IR" sz="2133" dirty="0">
                <a:solidFill>
                  <a:srgbClr val="FFFFFF"/>
                </a:solidFill>
                <a:cs typeface="B Nazanin" panose="00000700000000000000" pitchFamily="2" charset="-78"/>
              </a:rPr>
              <a:t>عناصر اینفوگرافیک</a:t>
            </a:r>
            <a:endParaRPr sz="2133" dirty="0">
              <a:solidFill>
                <a:srgbClr val="FFFFFF"/>
              </a:solidFill>
              <a:cs typeface="B Nazanin" panose="00000700000000000000" pitchFamily="2" charset="-78"/>
            </a:endParaRPr>
          </a:p>
        </p:txBody>
      </p:sp>
      <p:sp>
        <p:nvSpPr>
          <p:cNvPr id="14257" name="Google Shape;14257;p27"/>
          <p:cNvSpPr txBox="1">
            <a:spLocks noGrp="1"/>
          </p:cNvSpPr>
          <p:nvPr>
            <p:ph type="title"/>
          </p:nvPr>
        </p:nvSpPr>
        <p:spPr>
          <a:xfrm>
            <a:off x="1397800" y="431800"/>
            <a:ext cx="9396400" cy="643200"/>
          </a:xfrm>
          <a:prstGeom prst="rect">
            <a:avLst/>
          </a:prstGeom>
        </p:spPr>
        <p:txBody>
          <a:bodyPr spcFirstLastPara="1" wrap="square" lIns="121900" tIns="121900" rIns="121900" bIns="121900" anchor="t" anchorCtr="0">
            <a:noAutofit/>
          </a:bodyPr>
          <a:lstStyle/>
          <a:p>
            <a:pPr algn="ctr"/>
            <a:r>
              <a:rPr lang="fa-IR" dirty="0">
                <a:solidFill>
                  <a:schemeClr val="lt1"/>
                </a:solidFill>
                <a:cs typeface="B Nazanin" panose="00000700000000000000" pitchFamily="2" charset="-78"/>
              </a:rPr>
              <a:t>نمادهای برتر</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sp>
        <p:nvSpPr>
          <p:cNvPr id="613" name="Google Shape;613;p64"/>
          <p:cNvSpPr txBox="1"/>
          <p:nvPr/>
        </p:nvSpPr>
        <p:spPr>
          <a:xfrm>
            <a:off x="-2453959" y="138487"/>
            <a:ext cx="11418469"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8800" dirty="0">
                <a:solidFill>
                  <a:schemeClr val="lt1"/>
                </a:solidFill>
                <a:latin typeface="Aharoni"/>
                <a:ea typeface="Aharoni"/>
                <a:cs typeface="B Nazanin" panose="00000400000000000000" pitchFamily="2" charset="-78"/>
                <a:sym typeface="Aharoni"/>
              </a:rPr>
              <a:t>اسلاید </a:t>
            </a:r>
            <a:r>
              <a:rPr lang="fa-IR" sz="8800" dirty="0">
                <a:solidFill>
                  <a:srgbClr val="FFC000"/>
                </a:solidFill>
                <a:latin typeface="Aharoni"/>
                <a:ea typeface="Aharoni"/>
                <a:cs typeface="B Nazanin" panose="00000400000000000000" pitchFamily="2" charset="-78"/>
                <a:sym typeface="Aharoni"/>
              </a:rPr>
              <a:t>عنوان اینجا</a:t>
            </a:r>
            <a:endParaRPr dirty="0">
              <a:cs typeface="B Nazanin" panose="00000400000000000000" pitchFamily="2" charset="-78"/>
            </a:endParaRPr>
          </a:p>
        </p:txBody>
      </p:sp>
      <p:sp>
        <p:nvSpPr>
          <p:cNvPr id="614" name="Google Shape;614;p64"/>
          <p:cNvSpPr txBox="1"/>
          <p:nvPr/>
        </p:nvSpPr>
        <p:spPr>
          <a:xfrm>
            <a:off x="552105" y="1713645"/>
            <a:ext cx="8451408" cy="369332"/>
          </a:xfrm>
          <a:prstGeom prst="rect">
            <a:avLst/>
          </a:prstGeom>
          <a:noFill/>
          <a:ln>
            <a:noFill/>
          </a:ln>
        </p:spPr>
        <p:txBody>
          <a:bodyPr spcFirstLastPara="1" wrap="square" lIns="91425" tIns="45700" rIns="91425" bIns="45700" anchor="t" anchorCtr="0">
            <a:noAutofit/>
          </a:bodyPr>
          <a:lstStyle/>
          <a:p>
            <a:pPr lvl="0" algn="r" rtl="1">
              <a:buClr>
                <a:srgbClr val="FFFFFF"/>
              </a:buClr>
              <a:buSzPts val="1800"/>
            </a:pPr>
            <a:r>
              <a:rPr lang="fa-IR" sz="1800" dirty="0">
                <a:solidFill>
                  <a:srgbClr val="FFFFFF"/>
                </a:solidFill>
                <a:latin typeface="Calibri"/>
                <a:ea typeface="Calibri"/>
                <a:cs typeface="B Nazanin" panose="00000400000000000000" pitchFamily="2" charset="-78"/>
                <a:sym typeface="Calibri"/>
              </a:rPr>
              <a:t>مشتری بسیار مهم است، مشتری توسط مشتری دنبال خواهد شد. فردا قیمت خودرو تمام می شود</a:t>
            </a:r>
            <a:endParaRPr dirty="0">
              <a:cs typeface="B Nazanin" panose="00000400000000000000" pitchFamily="2" charset="-78"/>
            </a:endParaRPr>
          </a:p>
        </p:txBody>
      </p:sp>
      <p:sp>
        <p:nvSpPr>
          <p:cNvPr id="615" name="Google Shape;615;p64"/>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16" name="Google Shape;616;p64"/>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17" name="Google Shape;617;p64"/>
          <p:cNvSpPr txBox="1"/>
          <p:nvPr/>
        </p:nvSpPr>
        <p:spPr>
          <a:xfrm>
            <a:off x="487780" y="2350998"/>
            <a:ext cx="8270925" cy="4093428"/>
          </a:xfrm>
          <a:prstGeom prst="rect">
            <a:avLst/>
          </a:prstGeom>
          <a:noFill/>
          <a:ln>
            <a:noFill/>
          </a:ln>
        </p:spPr>
        <p:txBody>
          <a:bodyPr spcFirstLastPara="1" wrap="square" lIns="91425" tIns="45700" rIns="91425" bIns="45700" anchor="t" anchorCtr="0">
            <a:noAutofit/>
          </a:bodyPr>
          <a:lstStyle/>
          <a:p>
            <a:pPr lvl="0" algn="r" rtl="1"/>
            <a:r>
              <a:rPr lang="fa-IR" sz="2000" dirty="0">
                <a:solidFill>
                  <a:srgbClr val="FFFFFF"/>
                </a:solidFill>
                <a:latin typeface="Calibri"/>
                <a:ea typeface="Calibri"/>
                <a:cs typeface="B Nazanin" panose="00000400000000000000" pitchFamily="2" charset="-78"/>
                <a:sym typeface="Calibri"/>
              </a:rPr>
              <a:t>مشتری بسیار مهم است، مشتری توسط مشتری دنبال خواهد شد. در پایان روز، قیمت لورم خودرویی بسیار مهم خواهد بود، توسط توسعه دهنده آدیپیسینگ</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دنبال می شود. هیچ بازاریابی یا تبلیغ بسکتبال وجود ندارد. در اروس بزرگ، آرایش و شکلات لاکینیا، تزئین یا دریاچه. لایه‌ای از استرس می‌خواهد. اما لاکینیا روی توده تخم مرغ سرمایه گذاری می کند اما از سالاد تخم مرغ فرفری متنفر است. دو سطح دبیرستان، به دست آورد و تکلیف من، قرار دهید دارایی واقعی</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سس سوسپندیس واریوس هندریت. توده خدمه کشتی باید قبل از باردار شدن مخمر آماده باشد. من می روم زندگی کنم این قیمت است بچه ها</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خود را ارائه می دهد</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همانطور که وسایل نقلیه خطوط هوایی قوس می شوند. ما در فوتبال زندگی می کنیم.</a:t>
            </a:r>
          </a:p>
          <a:p>
            <a:pPr lvl="0" algn="r" rtl="1"/>
            <a:r>
              <a:rPr lang="fa-IR" sz="2000" dirty="0">
                <a:solidFill>
                  <a:srgbClr val="FFFFFF"/>
                </a:solidFill>
                <a:latin typeface="Calibri"/>
                <a:ea typeface="Calibri"/>
                <a:cs typeface="B Nazanin" panose="00000400000000000000" pitchFamily="2" charset="-78"/>
                <a:sym typeface="Calibri"/>
              </a:rPr>
              <a:t>. صفحه اصلی</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او نمره بالایی کسب کرد و تکلیف من، قرار دهید دارایی</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بسیار</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سس سوسپندیس واریوس هندریت. توده خدمه کشتی باید قبل از باردار شدن مخمر آماده باشد. ما زندگی می کنیم</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هندریت</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با این قیمت است بنشین بچه ها</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همانطور که وسایل نقلیه خطوط هوایی قوس می شوند. ما در فوتبال زندگی می کنیم</a:t>
            </a:r>
            <a:endParaRPr sz="2000" b="0" i="0" u="none" strike="noStrike" cap="none" dirty="0">
              <a:solidFill>
                <a:srgbClr val="FFFFFF"/>
              </a:solidFill>
              <a:latin typeface="Calibri"/>
              <a:ea typeface="Calibri"/>
              <a:cs typeface="B Nazanin" panose="00000400000000000000" pitchFamily="2" charset="-78"/>
              <a:sym typeface="Calibri"/>
            </a:endParaRPr>
          </a:p>
        </p:txBody>
      </p:sp>
      <p:grpSp>
        <p:nvGrpSpPr>
          <p:cNvPr id="618" name="Google Shape;618;p64"/>
          <p:cNvGrpSpPr/>
          <p:nvPr/>
        </p:nvGrpSpPr>
        <p:grpSpPr>
          <a:xfrm>
            <a:off x="7674076" y="0"/>
            <a:ext cx="7112000" cy="7564319"/>
            <a:chOff x="11134271" y="0"/>
            <a:chExt cx="7112000" cy="7564319"/>
          </a:xfrm>
        </p:grpSpPr>
        <p:sp>
          <p:nvSpPr>
            <p:cNvPr id="619" name="Google Shape;619;p64"/>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620" name="Google Shape;620;p64"/>
            <p:cNvGrpSpPr/>
            <p:nvPr/>
          </p:nvGrpSpPr>
          <p:grpSpPr>
            <a:xfrm>
              <a:off x="11134271" y="0"/>
              <a:ext cx="7112000" cy="7564319"/>
              <a:chOff x="11298629" y="0"/>
              <a:chExt cx="7112000" cy="7564319"/>
            </a:xfrm>
          </p:grpSpPr>
          <p:pic>
            <p:nvPicPr>
              <p:cNvPr id="621" name="Google Shape;621;p64"/>
              <p:cNvPicPr preferRelativeResize="0"/>
              <p:nvPr/>
            </p:nvPicPr>
            <p:blipFill rotWithShape="1">
              <a:blip r:embed="rId3">
                <a:alphaModFix/>
              </a:blip>
              <a:srcRect/>
              <a:stretch/>
            </p:blipFill>
            <p:spPr>
              <a:xfrm>
                <a:off x="11298629" y="0"/>
                <a:ext cx="7112000" cy="7564319"/>
              </a:xfrm>
              <a:prstGeom prst="rect">
                <a:avLst/>
              </a:prstGeom>
              <a:noFill/>
              <a:ln>
                <a:noFill/>
              </a:ln>
            </p:spPr>
          </p:pic>
          <p:grpSp>
            <p:nvGrpSpPr>
              <p:cNvPr id="622" name="Google Shape;622;p64"/>
              <p:cNvGrpSpPr/>
              <p:nvPr/>
            </p:nvGrpSpPr>
            <p:grpSpPr>
              <a:xfrm>
                <a:off x="12913007" y="107307"/>
                <a:ext cx="2678964" cy="6391178"/>
                <a:chOff x="9389497" y="107307"/>
                <a:chExt cx="2678964" cy="6391178"/>
              </a:xfrm>
            </p:grpSpPr>
            <p:grpSp>
              <p:nvGrpSpPr>
                <p:cNvPr id="623" name="Google Shape;623;p64"/>
                <p:cNvGrpSpPr/>
                <p:nvPr/>
              </p:nvGrpSpPr>
              <p:grpSpPr>
                <a:xfrm>
                  <a:off x="9389497" y="1270651"/>
                  <a:ext cx="1283154" cy="1307828"/>
                  <a:chOff x="6126313" y="-78262"/>
                  <a:chExt cx="1108418" cy="1129732"/>
                </a:xfrm>
              </p:grpSpPr>
              <p:sp>
                <p:nvSpPr>
                  <p:cNvPr id="624" name="Google Shape;624;p64"/>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25" name="Google Shape;625;p64"/>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26" name="Google Shape;626;p64"/>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27" name="Google Shape;627;p64"/>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28" name="Google Shape;628;p64"/>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629" name="Google Shape;629;p64"/>
                <p:cNvGrpSpPr/>
                <p:nvPr/>
              </p:nvGrpSpPr>
              <p:grpSpPr>
                <a:xfrm>
                  <a:off x="10466606" y="1946952"/>
                  <a:ext cx="1550408" cy="1956255"/>
                  <a:chOff x="6196243" y="1879082"/>
                  <a:chExt cx="974176" cy="1229184"/>
                </a:xfrm>
              </p:grpSpPr>
              <p:sp>
                <p:nvSpPr>
                  <p:cNvPr id="630" name="Google Shape;630;p64"/>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31" name="Google Shape;631;p64"/>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632" name="Google Shape;632;p64"/>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33" name="Google Shape;633;p64"/>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634" name="Google Shape;634;p64"/>
          <p:cNvGrpSpPr/>
          <p:nvPr/>
        </p:nvGrpSpPr>
        <p:grpSpPr>
          <a:xfrm rot="10800000">
            <a:off x="11574499" y="1924565"/>
            <a:ext cx="296666" cy="3148069"/>
            <a:chOff x="160205" y="1887156"/>
            <a:chExt cx="296666" cy="3148069"/>
          </a:xfrm>
        </p:grpSpPr>
        <p:sp>
          <p:nvSpPr>
            <p:cNvPr id="635" name="Google Shape;635;p64"/>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36" name="Google Shape;636;p64"/>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637" name="Google Shape;637;p64"/>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615"/>
                                        </p:tgtEl>
                                        <p:attrNameLst>
                                          <p:attrName>style.visibility</p:attrName>
                                        </p:attrNameLst>
                                      </p:cBhvr>
                                      <p:to>
                                        <p:strVal val="visible"/>
                                      </p:to>
                                    </p:set>
                                    <p:animEffect transition="in" filter="fade">
                                      <p:cBhvr>
                                        <p:cTn id="7" dur="1000"/>
                                        <p:tgtEl>
                                          <p:spTgt spid="615"/>
                                        </p:tgtEl>
                                      </p:cBhvr>
                                    </p:animEffect>
                                  </p:childTnLst>
                                </p:cTn>
                              </p:par>
                              <p:par>
                                <p:cTn id="8" presetID="10" presetClass="entr" presetSubtype="0" fill="hold" nodeType="withEffect">
                                  <p:stCondLst>
                                    <p:cond delay="500"/>
                                  </p:stCondLst>
                                  <p:childTnLst>
                                    <p:set>
                                      <p:cBhvr>
                                        <p:cTn id="9" dur="1" fill="hold">
                                          <p:stCondLst>
                                            <p:cond delay="0"/>
                                          </p:stCondLst>
                                        </p:cTn>
                                        <p:tgtEl>
                                          <p:spTgt spid="616"/>
                                        </p:tgtEl>
                                        <p:attrNameLst>
                                          <p:attrName>style.visibility</p:attrName>
                                        </p:attrNameLst>
                                      </p:cBhvr>
                                      <p:to>
                                        <p:strVal val="visible"/>
                                      </p:to>
                                    </p:set>
                                    <p:animEffect transition="in" filter="fade">
                                      <p:cBhvr>
                                        <p:cTn id="10" dur="1000"/>
                                        <p:tgtEl>
                                          <p:spTgt spid="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grpSp>
        <p:nvGrpSpPr>
          <p:cNvPr id="642" name="Google Shape;642;p65"/>
          <p:cNvGrpSpPr/>
          <p:nvPr/>
        </p:nvGrpSpPr>
        <p:grpSpPr>
          <a:xfrm>
            <a:off x="7674076" y="0"/>
            <a:ext cx="7112000" cy="7564319"/>
            <a:chOff x="11134271" y="0"/>
            <a:chExt cx="7112000" cy="7564319"/>
          </a:xfrm>
        </p:grpSpPr>
        <p:sp>
          <p:nvSpPr>
            <p:cNvPr id="643" name="Google Shape;643;p65"/>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644" name="Google Shape;644;p65"/>
            <p:cNvGrpSpPr/>
            <p:nvPr/>
          </p:nvGrpSpPr>
          <p:grpSpPr>
            <a:xfrm>
              <a:off x="11134271" y="0"/>
              <a:ext cx="7112000" cy="7564319"/>
              <a:chOff x="11298629" y="0"/>
              <a:chExt cx="7112000" cy="7564319"/>
            </a:xfrm>
          </p:grpSpPr>
          <p:pic>
            <p:nvPicPr>
              <p:cNvPr id="645" name="Google Shape;645;p65"/>
              <p:cNvPicPr preferRelativeResize="0"/>
              <p:nvPr/>
            </p:nvPicPr>
            <p:blipFill rotWithShape="1">
              <a:blip r:embed="rId3">
                <a:alphaModFix/>
              </a:blip>
              <a:srcRect/>
              <a:stretch/>
            </p:blipFill>
            <p:spPr>
              <a:xfrm>
                <a:off x="11298629" y="0"/>
                <a:ext cx="7112000" cy="7564319"/>
              </a:xfrm>
              <a:prstGeom prst="rect">
                <a:avLst/>
              </a:prstGeom>
              <a:noFill/>
              <a:ln>
                <a:noFill/>
              </a:ln>
            </p:spPr>
          </p:pic>
          <p:grpSp>
            <p:nvGrpSpPr>
              <p:cNvPr id="646" name="Google Shape;646;p65"/>
              <p:cNvGrpSpPr/>
              <p:nvPr/>
            </p:nvGrpSpPr>
            <p:grpSpPr>
              <a:xfrm>
                <a:off x="12913007" y="107307"/>
                <a:ext cx="2678964" cy="6391178"/>
                <a:chOff x="9389497" y="107307"/>
                <a:chExt cx="2678964" cy="6391178"/>
              </a:xfrm>
            </p:grpSpPr>
            <p:grpSp>
              <p:nvGrpSpPr>
                <p:cNvPr id="647" name="Google Shape;647;p65"/>
                <p:cNvGrpSpPr/>
                <p:nvPr/>
              </p:nvGrpSpPr>
              <p:grpSpPr>
                <a:xfrm>
                  <a:off x="9389497" y="1270651"/>
                  <a:ext cx="1283154" cy="1307828"/>
                  <a:chOff x="6126313" y="-78262"/>
                  <a:chExt cx="1108418" cy="1129732"/>
                </a:xfrm>
              </p:grpSpPr>
              <p:sp>
                <p:nvSpPr>
                  <p:cNvPr id="648" name="Google Shape;648;p65"/>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49" name="Google Shape;649;p65"/>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50" name="Google Shape;650;p65"/>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51" name="Google Shape;651;p65"/>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52" name="Google Shape;652;p65"/>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653" name="Google Shape;653;p65"/>
                <p:cNvGrpSpPr/>
                <p:nvPr/>
              </p:nvGrpSpPr>
              <p:grpSpPr>
                <a:xfrm>
                  <a:off x="10466606" y="1946952"/>
                  <a:ext cx="1550408" cy="1956255"/>
                  <a:chOff x="6196243" y="1879082"/>
                  <a:chExt cx="974176" cy="1229184"/>
                </a:xfrm>
              </p:grpSpPr>
              <p:sp>
                <p:nvSpPr>
                  <p:cNvPr id="654" name="Google Shape;654;p65"/>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55" name="Google Shape;655;p65"/>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656" name="Google Shape;656;p65"/>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57" name="Google Shape;657;p65"/>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sp>
        <p:nvSpPr>
          <p:cNvPr id="658" name="Google Shape;658;p65"/>
          <p:cNvSpPr txBox="1"/>
          <p:nvPr/>
        </p:nvSpPr>
        <p:spPr>
          <a:xfrm>
            <a:off x="-2793114" y="248876"/>
            <a:ext cx="11418469" cy="1446550"/>
          </a:xfrm>
          <a:prstGeom prst="rect">
            <a:avLst/>
          </a:prstGeom>
          <a:noFill/>
          <a:ln>
            <a:noFill/>
          </a:ln>
        </p:spPr>
        <p:txBody>
          <a:bodyPr spcFirstLastPara="1" wrap="square" lIns="91425" tIns="45700" rIns="91425" bIns="45700" anchor="t" anchorCtr="0">
            <a:noAutofit/>
          </a:bodyPr>
          <a:lstStyle/>
          <a:p>
            <a:pPr lvl="0" algn="r" rtl="1">
              <a:buClr>
                <a:schemeClr val="lt1"/>
              </a:buClr>
              <a:buSzPts val="8800"/>
            </a:pPr>
            <a:r>
              <a:rPr lang="fa-IR" sz="8800" dirty="0">
                <a:solidFill>
                  <a:schemeClr val="lt1"/>
                </a:solidFill>
                <a:latin typeface="Aharoni"/>
                <a:ea typeface="Aharoni"/>
                <a:cs typeface="B Nazanin" panose="00000400000000000000" pitchFamily="2" charset="-78"/>
                <a:sym typeface="Aharoni"/>
              </a:rPr>
              <a:t>اسلاید تصویر</a:t>
            </a:r>
            <a:endParaRPr dirty="0">
              <a:cs typeface="B Nazanin" panose="00000400000000000000" pitchFamily="2" charset="-78"/>
            </a:endParaRPr>
          </a:p>
        </p:txBody>
      </p:sp>
      <p:sp>
        <p:nvSpPr>
          <p:cNvPr id="659" name="Google Shape;659;p65"/>
          <p:cNvSpPr txBox="1"/>
          <p:nvPr/>
        </p:nvSpPr>
        <p:spPr>
          <a:xfrm>
            <a:off x="0" y="1900500"/>
            <a:ext cx="6638471" cy="3785652"/>
          </a:xfrm>
          <a:prstGeom prst="rect">
            <a:avLst/>
          </a:prstGeom>
          <a:noFill/>
          <a:ln>
            <a:noFill/>
          </a:ln>
        </p:spPr>
        <p:txBody>
          <a:bodyPr spcFirstLastPara="1" wrap="square" lIns="91425" tIns="45700" rIns="91425" bIns="45700" anchor="t" anchorCtr="0">
            <a:noAutofit/>
          </a:bodyPr>
          <a:lstStyle/>
          <a:p>
            <a:pPr lvl="0" algn="r" rtl="1">
              <a:lnSpc>
                <a:spcPct val="150000"/>
              </a:lnSpc>
            </a:pPr>
            <a:r>
              <a:rPr lang="fa-IR" sz="2000" dirty="0">
                <a:solidFill>
                  <a:srgbClr val="FFFFFF"/>
                </a:solidFill>
                <a:latin typeface="Calibri"/>
                <a:ea typeface="Calibri"/>
                <a:cs typeface="B Nazanin" panose="00000400000000000000" pitchFamily="2" charset="-78"/>
                <a:sym typeface="Calibri"/>
              </a:rPr>
              <a:t>مشتری بسیار مهم است، مشتری توسط مشتری دنبال خواهد شد. در پایان روز، قیمت لورم خودرویی بسیار مهم خواهد بود، توسط توسعه دهنده آدیپیسینگ دنبال می شود. هیچ بازاریابی یا تبلیغ بسکتبال وجود ندارد. در اروس بزرگ، آرایش و شکلات لاکینیا، تزئین یا دریاچه. لایه‌ای از استرس می‌خواهد. اما لاکینیا روی توده تخم مرغ سرمایه گذاری می کند اما از سالاد تخم مرغ فرفری متنفر است. صفحه اصلی سطح پایین</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به دست آورد</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و تکلیف من، قرار دهید دارایی واقعی</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سس سوسپندیس واریوس هندریت. توده خدمه کشتی باید قبل از باردار شدن مخمر آماده باشد. ویواموس هندریت </a:t>
            </a:r>
            <a:r>
              <a:rPr lang="en-GB" sz="2000" dirty="0">
                <a:solidFill>
                  <a:srgbClr val="FFFFFF"/>
                </a:solidFill>
                <a:latin typeface="Calibri"/>
                <a:ea typeface="Calibri"/>
                <a:cs typeface="B Nazanin" panose="00000400000000000000" pitchFamily="2" charset="-78"/>
                <a:sym typeface="Calibri"/>
              </a:rPr>
              <a:t>sit </a:t>
            </a:r>
            <a:r>
              <a:rPr lang="en-GB" sz="2000" dirty="0" err="1">
                <a:solidFill>
                  <a:srgbClr val="FFFFFF"/>
                </a:solidFill>
                <a:latin typeface="Calibri"/>
                <a:ea typeface="Calibri"/>
                <a:cs typeface="B Nazanin" panose="00000400000000000000" pitchFamily="2" charset="-78"/>
                <a:sym typeface="Calibri"/>
              </a:rPr>
              <a:t>amet</a:t>
            </a:r>
            <a:r>
              <a:rPr lang="en-GB" sz="2000" dirty="0">
                <a:solidFill>
                  <a:srgbClr val="FFFFFF"/>
                </a:solidFill>
                <a:latin typeface="Calibri"/>
                <a:ea typeface="Calibri"/>
                <a:cs typeface="B Nazanin" panose="00000400000000000000" pitchFamily="2" charset="-78"/>
                <a:sym typeface="Calibri"/>
              </a:rPr>
              <a:t> </a:t>
            </a:r>
            <a:r>
              <a:rPr lang="en-GB" sz="2000" dirty="0" err="1">
                <a:solidFill>
                  <a:srgbClr val="FFFFFF"/>
                </a:solidFill>
                <a:latin typeface="Calibri"/>
                <a:ea typeface="Calibri"/>
                <a:cs typeface="B Nazanin" panose="00000400000000000000" pitchFamily="2" charset="-78"/>
                <a:sym typeface="Calibri"/>
              </a:rPr>
              <a:t>nibh</a:t>
            </a:r>
            <a:r>
              <a:rPr lang="en-GB" sz="2000" dirty="0">
                <a:solidFill>
                  <a:srgbClr val="FFFFFF"/>
                </a:solidFill>
                <a:latin typeface="Calibri"/>
                <a:ea typeface="Calibri"/>
                <a:cs typeface="B Nazanin" panose="00000400000000000000" pitchFamily="2" charset="-78"/>
                <a:sym typeface="Calibri"/>
              </a:rPr>
              <a:t> ID </a:t>
            </a:r>
            <a:r>
              <a:rPr lang="fa-IR" sz="2000" dirty="0">
                <a:solidFill>
                  <a:srgbClr val="FFFFFF"/>
                </a:solidFill>
                <a:latin typeface="Calibri"/>
                <a:ea typeface="Calibri"/>
                <a:cs typeface="B Nazanin" panose="00000400000000000000" pitchFamily="2" charset="-78"/>
                <a:sym typeface="Calibri"/>
              </a:rPr>
              <a:t>میان وزن</a:t>
            </a:r>
            <a:r>
              <a:rPr lang="en-GB" sz="2000" dirty="0">
                <a:solidFill>
                  <a:srgbClr val="FFFFFF"/>
                </a:solidFill>
                <a:latin typeface="Calibri"/>
                <a:ea typeface="Calibri"/>
                <a:cs typeface="B Nazanin" panose="00000400000000000000" pitchFamily="2" charset="-78"/>
                <a:sym typeface="Calibri"/>
              </a:rPr>
              <a:t>. </a:t>
            </a:r>
            <a:r>
              <a:rPr lang="fa-IR" sz="2000" dirty="0">
                <a:solidFill>
                  <a:srgbClr val="FFFFFF"/>
                </a:solidFill>
                <a:latin typeface="Calibri"/>
                <a:ea typeface="Calibri"/>
                <a:cs typeface="B Nazanin" panose="00000400000000000000" pitchFamily="2" charset="-78"/>
                <a:sym typeface="Calibri"/>
              </a:rPr>
              <a:t>همانطور که وسایل نقلیه خطوط هوایی قوس می شوند. ما در فوتبال زندگی می کنیم</a:t>
            </a:r>
            <a:endParaRPr sz="2000" b="0" i="0" u="none" strike="noStrike" cap="none" dirty="0">
              <a:solidFill>
                <a:srgbClr val="FFFFFF"/>
              </a:solidFill>
              <a:latin typeface="Calibri"/>
              <a:ea typeface="Calibri"/>
              <a:cs typeface="B Nazanin" panose="00000400000000000000" pitchFamily="2" charset="-78"/>
              <a:sym typeface="Calibri"/>
            </a:endParaRPr>
          </a:p>
        </p:txBody>
      </p:sp>
      <p:sp>
        <p:nvSpPr>
          <p:cNvPr id="660" name="Google Shape;660;p65"/>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61" name="Google Shape;661;p65"/>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662" name="Google Shape;662;p65"/>
          <p:cNvPicPr preferRelativeResize="0">
            <a:picLocks noGrp="1"/>
          </p:cNvPicPr>
          <p:nvPr>
            <p:ph type="pic" idx="2"/>
          </p:nvPr>
        </p:nvPicPr>
        <p:blipFill>
          <a:blip r:embed="rId4"/>
          <a:srcRect l="18720" r="18720"/>
          <a:stretch/>
        </p:blipFill>
        <p:spPr>
          <a:xfrm>
            <a:off x="7094538" y="1878013"/>
            <a:ext cx="4254500" cy="3808412"/>
          </a:xfrm>
          <a:prstGeom prst="rect">
            <a:avLst/>
          </a:prstGeom>
          <a:noFill/>
          <a:ln>
            <a:noFill/>
          </a:ln>
        </p:spPr>
      </p:pic>
      <p:grpSp>
        <p:nvGrpSpPr>
          <p:cNvPr id="663" name="Google Shape;663;p65"/>
          <p:cNvGrpSpPr/>
          <p:nvPr/>
        </p:nvGrpSpPr>
        <p:grpSpPr>
          <a:xfrm rot="10800000">
            <a:off x="11574499" y="1924565"/>
            <a:ext cx="296666" cy="3148069"/>
            <a:chOff x="160205" y="1887156"/>
            <a:chExt cx="296666" cy="3148069"/>
          </a:xfrm>
        </p:grpSpPr>
        <p:sp>
          <p:nvSpPr>
            <p:cNvPr id="664" name="Google Shape;664;p65"/>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65" name="Google Shape;665;p65"/>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666" name="Google Shape;666;p65"/>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660"/>
                                        </p:tgtEl>
                                        <p:attrNameLst>
                                          <p:attrName>style.visibility</p:attrName>
                                        </p:attrNameLst>
                                      </p:cBhvr>
                                      <p:to>
                                        <p:strVal val="visible"/>
                                      </p:to>
                                    </p:set>
                                    <p:animEffect transition="in" filter="fade">
                                      <p:cBhvr>
                                        <p:cTn id="7" dur="1000"/>
                                        <p:tgtEl>
                                          <p:spTgt spid="660"/>
                                        </p:tgtEl>
                                      </p:cBhvr>
                                    </p:animEffect>
                                  </p:childTnLst>
                                </p:cTn>
                              </p:par>
                              <p:par>
                                <p:cTn id="8" presetID="10" presetClass="entr" presetSubtype="0" fill="hold" nodeType="withEffect">
                                  <p:stCondLst>
                                    <p:cond delay="500"/>
                                  </p:stCondLst>
                                  <p:childTnLst>
                                    <p:set>
                                      <p:cBhvr>
                                        <p:cTn id="9" dur="1" fill="hold">
                                          <p:stCondLst>
                                            <p:cond delay="0"/>
                                          </p:stCondLst>
                                        </p:cTn>
                                        <p:tgtEl>
                                          <p:spTgt spid="661"/>
                                        </p:tgtEl>
                                        <p:attrNameLst>
                                          <p:attrName>style.visibility</p:attrName>
                                        </p:attrNameLst>
                                      </p:cBhvr>
                                      <p:to>
                                        <p:strVal val="visible"/>
                                      </p:to>
                                    </p:set>
                                    <p:animEffect transition="in" filter="fade">
                                      <p:cBhvr>
                                        <p:cTn id="10" dur="1000"/>
                                        <p:tgtEl>
                                          <p:spTgt spid="6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70"/>
        <p:cNvGrpSpPr/>
        <p:nvPr/>
      </p:nvGrpSpPr>
      <p:grpSpPr>
        <a:xfrm>
          <a:off x="0" y="0"/>
          <a:ext cx="0" cy="0"/>
          <a:chOff x="0" y="0"/>
          <a:chExt cx="0" cy="0"/>
        </a:xfrm>
      </p:grpSpPr>
      <p:sp>
        <p:nvSpPr>
          <p:cNvPr id="671" name="Google Shape;671;p66"/>
          <p:cNvSpPr txBox="1"/>
          <p:nvPr/>
        </p:nvSpPr>
        <p:spPr>
          <a:xfrm>
            <a:off x="-2440737" y="107307"/>
            <a:ext cx="11418469"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دو پاراگراف</a:t>
            </a:r>
            <a:endParaRPr sz="8800" b="0" i="0" u="none" strike="noStrike" cap="none" dirty="0">
              <a:solidFill>
                <a:srgbClr val="FFC000"/>
              </a:solidFill>
              <a:latin typeface="Aharoni"/>
              <a:ea typeface="Aharoni"/>
              <a:cs typeface="B Nazanin" panose="00000400000000000000" pitchFamily="2" charset="-78"/>
              <a:sym typeface="Aharoni"/>
            </a:endParaRPr>
          </a:p>
        </p:txBody>
      </p:sp>
      <p:sp>
        <p:nvSpPr>
          <p:cNvPr id="672" name="Google Shape;672;p66"/>
          <p:cNvSpPr txBox="1"/>
          <p:nvPr/>
        </p:nvSpPr>
        <p:spPr>
          <a:xfrm>
            <a:off x="468730" y="2926827"/>
            <a:ext cx="4254501" cy="2862322"/>
          </a:xfrm>
          <a:prstGeom prst="rect">
            <a:avLst/>
          </a:prstGeom>
          <a:noFill/>
          <a:ln>
            <a:noFill/>
          </a:ln>
        </p:spPr>
        <p:txBody>
          <a:bodyPr spcFirstLastPara="1" wrap="square" lIns="91425" tIns="45700" rIns="91425" bIns="45700" anchor="t" anchorCtr="0">
            <a:noAutofit/>
          </a:bodyPr>
          <a:lstStyle/>
          <a:p>
            <a:pPr lvl="0" algn="r" rtl="1">
              <a:lnSpc>
                <a:spcPct val="150000"/>
              </a:lnSpc>
            </a:pPr>
            <a:r>
              <a:rPr lang="fa-IR" sz="1800"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sz="1800" b="0" i="0" u="none" strike="noStrike" cap="none" dirty="0">
              <a:solidFill>
                <a:srgbClr val="FFFFFF"/>
              </a:solidFill>
              <a:latin typeface="Calibri"/>
              <a:ea typeface="Calibri"/>
              <a:cs typeface="B Nazanin" panose="00000400000000000000" pitchFamily="2" charset="-78"/>
              <a:sym typeface="Calibri"/>
            </a:endParaRPr>
          </a:p>
        </p:txBody>
      </p:sp>
      <p:sp>
        <p:nvSpPr>
          <p:cNvPr id="673" name="Google Shape;673;p66"/>
          <p:cNvSpPr txBox="1"/>
          <p:nvPr/>
        </p:nvSpPr>
        <p:spPr>
          <a:xfrm>
            <a:off x="4723231" y="2926827"/>
            <a:ext cx="4254501" cy="2862322"/>
          </a:xfrm>
          <a:prstGeom prst="rect">
            <a:avLst/>
          </a:prstGeom>
          <a:noFill/>
          <a:ln>
            <a:noFill/>
          </a:ln>
        </p:spPr>
        <p:txBody>
          <a:bodyPr spcFirstLastPara="1" wrap="square" lIns="91425" tIns="45700" rIns="91425" bIns="45700" anchor="t" anchorCtr="0">
            <a:noAutofit/>
          </a:bodyPr>
          <a:lstStyle/>
          <a:p>
            <a:pPr lvl="0" algn="r" rtl="1">
              <a:lnSpc>
                <a:spcPct val="150000"/>
              </a:lnSpc>
            </a:pPr>
            <a:r>
              <a:rPr lang="fa-IR" sz="1800" dirty="0">
                <a:solidFill>
                  <a:srgbClr val="FFFFFF"/>
                </a:solidFill>
                <a:latin typeface="Calibri"/>
                <a:ea typeface="Calibri"/>
                <a:cs typeface="B Nazanin" panose="00000400000000000000" pitchFamily="2" charset="-78"/>
                <a:sym typeface="Calibri"/>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sz="1800" b="0" i="0" u="none" strike="noStrike" cap="none" dirty="0">
              <a:solidFill>
                <a:srgbClr val="FFFFFF"/>
              </a:solidFill>
              <a:latin typeface="Calibri"/>
              <a:ea typeface="Calibri"/>
              <a:cs typeface="B Nazanin" panose="00000400000000000000" pitchFamily="2" charset="-78"/>
              <a:sym typeface="Calibri"/>
            </a:endParaRPr>
          </a:p>
        </p:txBody>
      </p:sp>
      <p:sp>
        <p:nvSpPr>
          <p:cNvPr id="674" name="Google Shape;674;p66"/>
          <p:cNvSpPr txBox="1"/>
          <p:nvPr/>
        </p:nvSpPr>
        <p:spPr>
          <a:xfrm>
            <a:off x="468730" y="2105473"/>
            <a:ext cx="4077871" cy="769441"/>
          </a:xfrm>
          <a:prstGeom prst="rect">
            <a:avLst/>
          </a:prstGeom>
          <a:noFill/>
          <a:ln>
            <a:noFill/>
          </a:ln>
        </p:spPr>
        <p:txBody>
          <a:bodyPr spcFirstLastPara="1" wrap="square" lIns="91425" tIns="45700" rIns="91425" bIns="45700" anchor="t" anchorCtr="0">
            <a:noAutofit/>
          </a:bodyPr>
          <a:lstStyle/>
          <a:p>
            <a:pPr lvl="0" algn="ctr" rtl="1">
              <a:buClr>
                <a:schemeClr val="lt1"/>
              </a:buClr>
              <a:buSzPts val="4400"/>
            </a:pPr>
            <a:r>
              <a:rPr lang="fa-IR" sz="4400" dirty="0">
                <a:solidFill>
                  <a:schemeClr val="lt1"/>
                </a:solidFill>
                <a:latin typeface="Aharoni"/>
                <a:ea typeface="Aharoni"/>
                <a:cs typeface="B Nazanin" panose="00000400000000000000" pitchFamily="2" charset="-78"/>
                <a:sym typeface="Aharoni"/>
              </a:rPr>
              <a:t>عنوان اینجا</a:t>
            </a:r>
            <a:endParaRPr sz="4400" b="0" i="0" u="none" strike="noStrike" cap="none" dirty="0">
              <a:solidFill>
                <a:srgbClr val="FFC000"/>
              </a:solidFill>
              <a:latin typeface="Aharoni"/>
              <a:ea typeface="Aharoni"/>
              <a:cs typeface="B Nazanin" panose="00000400000000000000" pitchFamily="2" charset="-78"/>
              <a:sym typeface="Aharoni"/>
            </a:endParaRPr>
          </a:p>
        </p:txBody>
      </p:sp>
      <p:sp>
        <p:nvSpPr>
          <p:cNvPr id="675" name="Google Shape;675;p66"/>
          <p:cNvSpPr txBox="1"/>
          <p:nvPr/>
        </p:nvSpPr>
        <p:spPr>
          <a:xfrm>
            <a:off x="4811545" y="2105473"/>
            <a:ext cx="4077871" cy="769441"/>
          </a:xfrm>
          <a:prstGeom prst="rect">
            <a:avLst/>
          </a:prstGeom>
          <a:noFill/>
          <a:ln>
            <a:noFill/>
          </a:ln>
        </p:spPr>
        <p:txBody>
          <a:bodyPr spcFirstLastPara="1" wrap="square" lIns="91425" tIns="45700" rIns="91425" bIns="45700" anchor="t" anchorCtr="0">
            <a:noAutofit/>
          </a:bodyPr>
          <a:lstStyle/>
          <a:p>
            <a:pPr lvl="0" algn="ctr" rtl="1">
              <a:buClr>
                <a:schemeClr val="lt1"/>
              </a:buClr>
              <a:buSzPts val="4400"/>
            </a:pPr>
            <a:r>
              <a:rPr lang="fa-IR" sz="4400" dirty="0">
                <a:solidFill>
                  <a:schemeClr val="lt1"/>
                </a:solidFill>
                <a:latin typeface="Aharoni"/>
                <a:ea typeface="Aharoni"/>
                <a:cs typeface="B Nazanin" panose="00000400000000000000" pitchFamily="2" charset="-78"/>
                <a:sym typeface="Aharoni"/>
              </a:rPr>
              <a:t>عنوان اینجا</a:t>
            </a:r>
            <a:endParaRPr sz="4400" b="0" i="0" u="none" strike="noStrike" cap="none" dirty="0">
              <a:solidFill>
                <a:srgbClr val="FFC000"/>
              </a:solidFill>
              <a:latin typeface="Aharoni"/>
              <a:ea typeface="Aharoni"/>
              <a:cs typeface="B Nazanin" panose="00000400000000000000" pitchFamily="2" charset="-78"/>
              <a:sym typeface="Aharoni"/>
            </a:endParaRPr>
          </a:p>
        </p:txBody>
      </p:sp>
      <p:sp>
        <p:nvSpPr>
          <p:cNvPr id="676" name="Google Shape;676;p66"/>
          <p:cNvSpPr/>
          <p:nvPr/>
        </p:nvSpPr>
        <p:spPr>
          <a:xfrm>
            <a:off x="8256069" y="6498485"/>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77" name="Google Shape;677;p66"/>
          <p:cNvSpPr/>
          <p:nvPr/>
        </p:nvSpPr>
        <p:spPr>
          <a:xfrm>
            <a:off x="8625355" y="6498485"/>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grpSp>
        <p:nvGrpSpPr>
          <p:cNvPr id="678" name="Google Shape;678;p66"/>
          <p:cNvGrpSpPr/>
          <p:nvPr/>
        </p:nvGrpSpPr>
        <p:grpSpPr>
          <a:xfrm>
            <a:off x="7674076" y="0"/>
            <a:ext cx="7112000" cy="7564319"/>
            <a:chOff x="11134271" y="0"/>
            <a:chExt cx="7112000" cy="7564319"/>
          </a:xfrm>
        </p:grpSpPr>
        <p:sp>
          <p:nvSpPr>
            <p:cNvPr id="679" name="Google Shape;679;p66"/>
            <p:cNvSpPr/>
            <p:nvPr/>
          </p:nvSpPr>
          <p:spPr>
            <a:xfrm>
              <a:off x="12584508" y="0"/>
              <a:ext cx="3077029" cy="6858000"/>
            </a:xfrm>
            <a:prstGeom prst="rect">
              <a:avLst/>
            </a:prstGeom>
            <a:solidFill>
              <a:srgbClr val="00B0F0"/>
            </a:solidFill>
            <a:ln>
              <a:noFill/>
            </a:ln>
          </p:spPr>
          <p:txBody>
            <a:bodyPr spcFirstLastPara="1" wrap="square" lIns="91425" tIns="45700" rIns="91425" bIns="45700" anchor="ctr" anchorCtr="0">
              <a:noAutofit/>
            </a:bodyPr>
            <a:lstStyle/>
            <a:p>
              <a:pPr marL="0" marR="0" lvl="0" indent="0" algn="ctr" rtl="1">
                <a:spcBef>
                  <a:spcPts val="0"/>
                </a:spcBef>
                <a:spcAft>
                  <a:spcPts val="0"/>
                </a:spcAft>
                <a:buNone/>
              </a:pPr>
              <a:endParaRPr sz="1800">
                <a:solidFill>
                  <a:schemeClr val="lt1"/>
                </a:solidFill>
                <a:latin typeface="Calibri"/>
                <a:ea typeface="Calibri"/>
                <a:cs typeface="B Nazanin" panose="00000400000000000000" pitchFamily="2" charset="-78"/>
                <a:sym typeface="Calibri"/>
              </a:endParaRPr>
            </a:p>
          </p:txBody>
        </p:sp>
        <p:grpSp>
          <p:nvGrpSpPr>
            <p:cNvPr id="680" name="Google Shape;680;p66"/>
            <p:cNvGrpSpPr/>
            <p:nvPr/>
          </p:nvGrpSpPr>
          <p:grpSpPr>
            <a:xfrm>
              <a:off x="11134271" y="0"/>
              <a:ext cx="7112000" cy="7564319"/>
              <a:chOff x="11298629" y="0"/>
              <a:chExt cx="7112000" cy="7564319"/>
            </a:xfrm>
          </p:grpSpPr>
          <p:pic>
            <p:nvPicPr>
              <p:cNvPr id="681" name="Google Shape;681;p66"/>
              <p:cNvPicPr preferRelativeResize="0"/>
              <p:nvPr/>
            </p:nvPicPr>
            <p:blipFill rotWithShape="1">
              <a:blip r:embed="rId3">
                <a:alphaModFix/>
              </a:blip>
              <a:srcRect/>
              <a:stretch/>
            </p:blipFill>
            <p:spPr>
              <a:xfrm>
                <a:off x="11298629" y="0"/>
                <a:ext cx="7112000" cy="7564319"/>
              </a:xfrm>
              <a:prstGeom prst="rect">
                <a:avLst/>
              </a:prstGeom>
              <a:noFill/>
              <a:ln>
                <a:noFill/>
              </a:ln>
            </p:spPr>
          </p:pic>
          <p:grpSp>
            <p:nvGrpSpPr>
              <p:cNvPr id="682" name="Google Shape;682;p66"/>
              <p:cNvGrpSpPr/>
              <p:nvPr/>
            </p:nvGrpSpPr>
            <p:grpSpPr>
              <a:xfrm>
                <a:off x="12913007" y="107307"/>
                <a:ext cx="2678964" cy="6391178"/>
                <a:chOff x="9389497" y="107307"/>
                <a:chExt cx="2678964" cy="6391178"/>
              </a:xfrm>
            </p:grpSpPr>
            <p:grpSp>
              <p:nvGrpSpPr>
                <p:cNvPr id="683" name="Google Shape;683;p66"/>
                <p:cNvGrpSpPr/>
                <p:nvPr/>
              </p:nvGrpSpPr>
              <p:grpSpPr>
                <a:xfrm>
                  <a:off x="9389497" y="1270651"/>
                  <a:ext cx="1283154" cy="1307828"/>
                  <a:chOff x="6126313" y="-78262"/>
                  <a:chExt cx="1108418" cy="1129732"/>
                </a:xfrm>
              </p:grpSpPr>
              <p:sp>
                <p:nvSpPr>
                  <p:cNvPr id="684" name="Google Shape;684;p66"/>
                  <p:cNvSpPr/>
                  <p:nvPr/>
                </p:nvSpPr>
                <p:spPr>
                  <a:xfrm>
                    <a:off x="6126313" y="-78262"/>
                    <a:ext cx="1108418" cy="1129732"/>
                  </a:xfrm>
                  <a:custGeom>
                    <a:avLst/>
                    <a:gdLst/>
                    <a:ahLst/>
                    <a:cxnLst/>
                    <a:rect l="l" t="t" r="r" b="b"/>
                    <a:pathLst>
                      <a:path w="1108418" h="1129732" extrusionOk="0">
                        <a:moveTo>
                          <a:pt x="1093319" y="242751"/>
                        </a:moveTo>
                        <a:lnTo>
                          <a:pt x="265661" y="1164"/>
                        </a:lnTo>
                        <a:cubicBezTo>
                          <a:pt x="252239" y="-3310"/>
                          <a:pt x="238818" y="5638"/>
                          <a:pt x="234344" y="19059"/>
                        </a:cubicBezTo>
                        <a:lnTo>
                          <a:pt x="225396" y="54850"/>
                        </a:lnTo>
                        <a:cubicBezTo>
                          <a:pt x="220922" y="68271"/>
                          <a:pt x="229870" y="81693"/>
                          <a:pt x="243292" y="86167"/>
                        </a:cubicBezTo>
                        <a:lnTo>
                          <a:pt x="301451" y="104062"/>
                        </a:lnTo>
                        <a:lnTo>
                          <a:pt x="144867" y="636447"/>
                        </a:lnTo>
                        <a:lnTo>
                          <a:pt x="135920" y="631974"/>
                        </a:lnTo>
                        <a:cubicBezTo>
                          <a:pt x="91181" y="618552"/>
                          <a:pt x="41969" y="636447"/>
                          <a:pt x="33022" y="672238"/>
                        </a:cubicBezTo>
                        <a:lnTo>
                          <a:pt x="1705" y="788558"/>
                        </a:lnTo>
                        <a:cubicBezTo>
                          <a:pt x="-7243" y="824348"/>
                          <a:pt x="19600" y="864613"/>
                          <a:pt x="68812" y="878034"/>
                        </a:cubicBezTo>
                        <a:lnTo>
                          <a:pt x="73286" y="878034"/>
                        </a:lnTo>
                        <a:lnTo>
                          <a:pt x="64338" y="904877"/>
                        </a:lnTo>
                        <a:cubicBezTo>
                          <a:pt x="59865" y="918299"/>
                          <a:pt x="68812" y="931720"/>
                          <a:pt x="82234" y="936194"/>
                        </a:cubicBezTo>
                        <a:lnTo>
                          <a:pt x="118024" y="945142"/>
                        </a:lnTo>
                        <a:cubicBezTo>
                          <a:pt x="131446" y="949615"/>
                          <a:pt x="144867" y="940668"/>
                          <a:pt x="149341" y="927246"/>
                        </a:cubicBezTo>
                        <a:lnTo>
                          <a:pt x="158289" y="900403"/>
                        </a:lnTo>
                        <a:lnTo>
                          <a:pt x="704096" y="1061461"/>
                        </a:lnTo>
                        <a:lnTo>
                          <a:pt x="695148" y="1088304"/>
                        </a:lnTo>
                        <a:cubicBezTo>
                          <a:pt x="690674" y="1101726"/>
                          <a:pt x="699622" y="1115147"/>
                          <a:pt x="713044" y="1119621"/>
                        </a:cubicBezTo>
                        <a:lnTo>
                          <a:pt x="748834" y="1128569"/>
                        </a:lnTo>
                        <a:cubicBezTo>
                          <a:pt x="762256" y="1133042"/>
                          <a:pt x="775677" y="1124095"/>
                          <a:pt x="780151" y="1110673"/>
                        </a:cubicBezTo>
                        <a:lnTo>
                          <a:pt x="789099" y="1083830"/>
                        </a:lnTo>
                        <a:cubicBezTo>
                          <a:pt x="789099" y="1083830"/>
                          <a:pt x="789099" y="1083830"/>
                          <a:pt x="789099" y="1083830"/>
                        </a:cubicBezTo>
                        <a:cubicBezTo>
                          <a:pt x="829363" y="1092778"/>
                          <a:pt x="869628" y="1074883"/>
                          <a:pt x="878575" y="1039092"/>
                        </a:cubicBezTo>
                        <a:lnTo>
                          <a:pt x="909892" y="922772"/>
                        </a:lnTo>
                        <a:cubicBezTo>
                          <a:pt x="918840" y="891456"/>
                          <a:pt x="896471" y="855665"/>
                          <a:pt x="860680" y="837770"/>
                        </a:cubicBezTo>
                        <a:lnTo>
                          <a:pt x="1012790" y="314332"/>
                        </a:lnTo>
                        <a:lnTo>
                          <a:pt x="1066476" y="327753"/>
                        </a:lnTo>
                        <a:cubicBezTo>
                          <a:pt x="1079898" y="332227"/>
                          <a:pt x="1093319" y="323279"/>
                          <a:pt x="1097793" y="309858"/>
                        </a:cubicBezTo>
                        <a:lnTo>
                          <a:pt x="1106741" y="274067"/>
                        </a:lnTo>
                        <a:cubicBezTo>
                          <a:pt x="1111214" y="260646"/>
                          <a:pt x="1106741" y="247224"/>
                          <a:pt x="1093319" y="242751"/>
                        </a:cubicBezTo>
                        <a:close/>
                        <a:moveTo>
                          <a:pt x="775677" y="819874"/>
                        </a:moveTo>
                        <a:lnTo>
                          <a:pt x="229870" y="658817"/>
                        </a:lnTo>
                        <a:lnTo>
                          <a:pt x="386454" y="126431"/>
                        </a:lnTo>
                        <a:lnTo>
                          <a:pt x="775677" y="238277"/>
                        </a:lnTo>
                        <a:lnTo>
                          <a:pt x="726465" y="573814"/>
                        </a:lnTo>
                        <a:lnTo>
                          <a:pt x="753308" y="578288"/>
                        </a:lnTo>
                        <a:lnTo>
                          <a:pt x="802520" y="247224"/>
                        </a:lnTo>
                        <a:lnTo>
                          <a:pt x="936735" y="287489"/>
                        </a:lnTo>
                        <a:lnTo>
                          <a:pt x="775677" y="819874"/>
                        </a:ln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85" name="Google Shape;685;p66"/>
                  <p:cNvSpPr/>
                  <p:nvPr/>
                </p:nvSpPr>
                <p:spPr>
                  <a:xfrm>
                    <a:off x="6420987" y="70537"/>
                    <a:ext cx="181256" cy="436264"/>
                  </a:xfrm>
                  <a:custGeom>
                    <a:avLst/>
                    <a:gdLst/>
                    <a:ahLst/>
                    <a:cxnLst/>
                    <a:rect l="l" t="t" r="r" b="b"/>
                    <a:pathLst>
                      <a:path w="181256" h="436264" extrusionOk="0">
                        <a:moveTo>
                          <a:pt x="73885" y="322116"/>
                        </a:moveTo>
                        <a:lnTo>
                          <a:pt x="87306" y="326590"/>
                        </a:lnTo>
                        <a:lnTo>
                          <a:pt x="181256" y="4474"/>
                        </a:lnTo>
                        <a:lnTo>
                          <a:pt x="154413" y="0"/>
                        </a:lnTo>
                        <a:lnTo>
                          <a:pt x="60463" y="322116"/>
                        </a:lnTo>
                        <a:lnTo>
                          <a:pt x="73885" y="322116"/>
                        </a:lnTo>
                        <a:cubicBezTo>
                          <a:pt x="42568" y="313168"/>
                          <a:pt x="11251" y="331063"/>
                          <a:pt x="2303" y="362380"/>
                        </a:cubicBezTo>
                        <a:cubicBezTo>
                          <a:pt x="-6644" y="393697"/>
                          <a:pt x="11251" y="425014"/>
                          <a:pt x="42568" y="433961"/>
                        </a:cubicBezTo>
                        <a:cubicBezTo>
                          <a:pt x="73885" y="442909"/>
                          <a:pt x="105201" y="425014"/>
                          <a:pt x="114149" y="393697"/>
                        </a:cubicBezTo>
                        <a:cubicBezTo>
                          <a:pt x="118623" y="362380"/>
                          <a:pt x="100728" y="331063"/>
                          <a:pt x="73885" y="322116"/>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86" name="Google Shape;686;p66"/>
                  <p:cNvSpPr/>
                  <p:nvPr/>
                </p:nvSpPr>
                <p:spPr>
                  <a:xfrm>
                    <a:off x="6541780" y="106327"/>
                    <a:ext cx="181256" cy="440738"/>
                  </a:xfrm>
                  <a:custGeom>
                    <a:avLst/>
                    <a:gdLst/>
                    <a:ahLst/>
                    <a:cxnLst/>
                    <a:rect l="l" t="t" r="r" b="b"/>
                    <a:pathLst>
                      <a:path w="181256" h="440738" extrusionOk="0">
                        <a:moveTo>
                          <a:pt x="73885" y="326589"/>
                        </a:moveTo>
                        <a:lnTo>
                          <a:pt x="87306" y="331063"/>
                        </a:lnTo>
                        <a:lnTo>
                          <a:pt x="181256" y="8948"/>
                        </a:lnTo>
                        <a:lnTo>
                          <a:pt x="154414" y="0"/>
                        </a:lnTo>
                        <a:lnTo>
                          <a:pt x="60463" y="322116"/>
                        </a:lnTo>
                        <a:lnTo>
                          <a:pt x="73885" y="326589"/>
                        </a:lnTo>
                        <a:cubicBezTo>
                          <a:pt x="42568" y="317642"/>
                          <a:pt x="11251" y="335537"/>
                          <a:pt x="2303" y="366854"/>
                        </a:cubicBezTo>
                        <a:cubicBezTo>
                          <a:pt x="-6644" y="398171"/>
                          <a:pt x="11251" y="429488"/>
                          <a:pt x="42568" y="438435"/>
                        </a:cubicBezTo>
                        <a:cubicBezTo>
                          <a:pt x="73885" y="447383"/>
                          <a:pt x="105201" y="429488"/>
                          <a:pt x="114149" y="398171"/>
                        </a:cubicBezTo>
                        <a:cubicBezTo>
                          <a:pt x="123097" y="362380"/>
                          <a:pt x="105201"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87" name="Google Shape;687;p66"/>
                  <p:cNvSpPr/>
                  <p:nvPr/>
                </p:nvSpPr>
                <p:spPr>
                  <a:xfrm>
                    <a:off x="6667047" y="142118"/>
                    <a:ext cx="181256" cy="436264"/>
                  </a:xfrm>
                  <a:custGeom>
                    <a:avLst/>
                    <a:gdLst/>
                    <a:ahLst/>
                    <a:cxnLst/>
                    <a:rect l="l" t="t" r="r" b="b"/>
                    <a:pathLst>
                      <a:path w="181256" h="436264" extrusionOk="0">
                        <a:moveTo>
                          <a:pt x="73885" y="326589"/>
                        </a:moveTo>
                        <a:lnTo>
                          <a:pt x="87306" y="331063"/>
                        </a:lnTo>
                        <a:lnTo>
                          <a:pt x="181256" y="8948"/>
                        </a:lnTo>
                        <a:lnTo>
                          <a:pt x="154413" y="0"/>
                        </a:lnTo>
                        <a:lnTo>
                          <a:pt x="60463" y="322116"/>
                        </a:lnTo>
                        <a:lnTo>
                          <a:pt x="73885" y="326589"/>
                        </a:lnTo>
                        <a:cubicBezTo>
                          <a:pt x="42568" y="317642"/>
                          <a:pt x="11251" y="331063"/>
                          <a:pt x="2303" y="362380"/>
                        </a:cubicBezTo>
                        <a:cubicBezTo>
                          <a:pt x="-6644" y="393697"/>
                          <a:pt x="11251" y="425014"/>
                          <a:pt x="42568" y="433961"/>
                        </a:cubicBezTo>
                        <a:cubicBezTo>
                          <a:pt x="73885" y="442909"/>
                          <a:pt x="105201" y="425014"/>
                          <a:pt x="114149" y="393697"/>
                        </a:cubicBezTo>
                        <a:cubicBezTo>
                          <a:pt x="118623" y="362380"/>
                          <a:pt x="100727" y="331063"/>
                          <a:pt x="73885" y="326589"/>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88" name="Google Shape;688;p66"/>
                  <p:cNvSpPr/>
                  <p:nvPr/>
                </p:nvSpPr>
                <p:spPr>
                  <a:xfrm>
                    <a:off x="6798522" y="499454"/>
                    <a:ext cx="112415" cy="112985"/>
                  </a:xfrm>
                  <a:custGeom>
                    <a:avLst/>
                    <a:gdLst/>
                    <a:ahLst/>
                    <a:cxnLst/>
                    <a:rect l="l" t="t" r="r" b="b"/>
                    <a:pathLst>
                      <a:path w="112415" h="112985" extrusionOk="0">
                        <a:moveTo>
                          <a:pt x="63204" y="570"/>
                        </a:moveTo>
                        <a:cubicBezTo>
                          <a:pt x="31887" y="-3904"/>
                          <a:pt x="5044" y="18465"/>
                          <a:pt x="570" y="49782"/>
                        </a:cubicBezTo>
                        <a:cubicBezTo>
                          <a:pt x="-3904" y="81099"/>
                          <a:pt x="18465" y="107942"/>
                          <a:pt x="49782" y="112416"/>
                        </a:cubicBezTo>
                        <a:cubicBezTo>
                          <a:pt x="81099" y="116890"/>
                          <a:pt x="107942" y="94520"/>
                          <a:pt x="112416" y="63204"/>
                        </a:cubicBezTo>
                        <a:cubicBezTo>
                          <a:pt x="112416" y="31887"/>
                          <a:pt x="94520" y="5044"/>
                          <a:pt x="63204" y="570"/>
                        </a:cubicBezTo>
                        <a:close/>
                      </a:path>
                    </a:pathLst>
                  </a:custGeom>
                  <a:solidFill>
                    <a:srgbClr val="FFFFFF">
                      <a:alpha val="77647"/>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nvGrpSpPr>
                <p:cNvPr id="689" name="Google Shape;689;p66"/>
                <p:cNvGrpSpPr/>
                <p:nvPr/>
              </p:nvGrpSpPr>
              <p:grpSpPr>
                <a:xfrm>
                  <a:off x="10466606" y="1946952"/>
                  <a:ext cx="1550408" cy="1956255"/>
                  <a:chOff x="6196243" y="1879082"/>
                  <a:chExt cx="974176" cy="1229184"/>
                </a:xfrm>
              </p:grpSpPr>
              <p:sp>
                <p:nvSpPr>
                  <p:cNvPr id="690" name="Google Shape;690;p66"/>
                  <p:cNvSpPr/>
                  <p:nvPr/>
                </p:nvSpPr>
                <p:spPr>
                  <a:xfrm>
                    <a:off x="6196243" y="2428244"/>
                    <a:ext cx="186782" cy="191256"/>
                  </a:xfrm>
                  <a:custGeom>
                    <a:avLst/>
                    <a:gdLst/>
                    <a:ahLst/>
                    <a:cxnLst/>
                    <a:rect l="l" t="t" r="r" b="b"/>
                    <a:pathLst>
                      <a:path w="186782" h="191256" extrusionOk="0">
                        <a:moveTo>
                          <a:pt x="110727" y="147636"/>
                        </a:moveTo>
                        <a:cubicBezTo>
                          <a:pt x="110727" y="147636"/>
                          <a:pt x="110727" y="147636"/>
                          <a:pt x="110727" y="147636"/>
                        </a:cubicBezTo>
                        <a:lnTo>
                          <a:pt x="186782" y="71581"/>
                        </a:lnTo>
                        <a:lnTo>
                          <a:pt x="115201" y="0"/>
                        </a:lnTo>
                        <a:lnTo>
                          <a:pt x="39146" y="76055"/>
                        </a:lnTo>
                        <a:cubicBezTo>
                          <a:pt x="39146" y="76055"/>
                          <a:pt x="39146" y="76055"/>
                          <a:pt x="39146" y="76055"/>
                        </a:cubicBezTo>
                        <a:lnTo>
                          <a:pt x="34672" y="71581"/>
                        </a:lnTo>
                        <a:cubicBezTo>
                          <a:pt x="30198" y="67107"/>
                          <a:pt x="25725" y="67107"/>
                          <a:pt x="21251" y="71581"/>
                        </a:cubicBezTo>
                        <a:lnTo>
                          <a:pt x="3355" y="89477"/>
                        </a:lnTo>
                        <a:cubicBezTo>
                          <a:pt x="-1118" y="93950"/>
                          <a:pt x="-1118" y="98424"/>
                          <a:pt x="3355" y="102898"/>
                        </a:cubicBezTo>
                        <a:lnTo>
                          <a:pt x="83884" y="187901"/>
                        </a:lnTo>
                        <a:cubicBezTo>
                          <a:pt x="88358" y="192375"/>
                          <a:pt x="92832" y="192375"/>
                          <a:pt x="97306" y="187901"/>
                        </a:cubicBezTo>
                        <a:lnTo>
                          <a:pt x="115201" y="170005"/>
                        </a:lnTo>
                        <a:cubicBezTo>
                          <a:pt x="119675" y="165532"/>
                          <a:pt x="119675" y="161058"/>
                          <a:pt x="115201" y="156584"/>
                        </a:cubicBezTo>
                        <a:lnTo>
                          <a:pt x="110727" y="147636"/>
                        </a:ln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91" name="Google Shape;691;p66"/>
                  <p:cNvSpPr/>
                  <p:nvPr/>
                </p:nvSpPr>
                <p:spPr>
                  <a:xfrm>
                    <a:off x="6302316" y="1879082"/>
                    <a:ext cx="868103" cy="1229184"/>
                  </a:xfrm>
                  <a:custGeom>
                    <a:avLst/>
                    <a:gdLst/>
                    <a:ahLst/>
                    <a:cxnLst/>
                    <a:rect l="l" t="t" r="r" b="b"/>
                    <a:pathLst>
                      <a:path w="868103" h="1229184" extrusionOk="0">
                        <a:moveTo>
                          <a:pt x="635465" y="173361"/>
                        </a:moveTo>
                        <a:lnTo>
                          <a:pt x="465459" y="3355"/>
                        </a:lnTo>
                        <a:cubicBezTo>
                          <a:pt x="460986" y="-1118"/>
                          <a:pt x="447564" y="-1118"/>
                          <a:pt x="443090" y="3355"/>
                        </a:cubicBezTo>
                        <a:lnTo>
                          <a:pt x="434143" y="12303"/>
                        </a:lnTo>
                        <a:cubicBezTo>
                          <a:pt x="429669" y="16777"/>
                          <a:pt x="429669" y="30198"/>
                          <a:pt x="434143" y="34672"/>
                        </a:cubicBezTo>
                        <a:lnTo>
                          <a:pt x="434143" y="34672"/>
                        </a:lnTo>
                        <a:lnTo>
                          <a:pt x="286506" y="182308"/>
                        </a:lnTo>
                        <a:cubicBezTo>
                          <a:pt x="277559" y="191256"/>
                          <a:pt x="282032" y="200204"/>
                          <a:pt x="286506" y="209152"/>
                        </a:cubicBezTo>
                        <a:lnTo>
                          <a:pt x="286506" y="209152"/>
                        </a:lnTo>
                        <a:lnTo>
                          <a:pt x="94132" y="401526"/>
                        </a:lnTo>
                        <a:cubicBezTo>
                          <a:pt x="89658" y="406000"/>
                          <a:pt x="89658" y="419421"/>
                          <a:pt x="98606" y="428369"/>
                        </a:cubicBezTo>
                        <a:cubicBezTo>
                          <a:pt x="98606" y="428369"/>
                          <a:pt x="98606" y="428369"/>
                          <a:pt x="98606" y="428369"/>
                        </a:cubicBezTo>
                        <a:lnTo>
                          <a:pt x="4655" y="517846"/>
                        </a:lnTo>
                        <a:cubicBezTo>
                          <a:pt x="-4293" y="526793"/>
                          <a:pt x="181" y="540215"/>
                          <a:pt x="13603" y="553636"/>
                        </a:cubicBezTo>
                        <a:lnTo>
                          <a:pt x="80710" y="620744"/>
                        </a:lnTo>
                        <a:cubicBezTo>
                          <a:pt x="94132" y="634165"/>
                          <a:pt x="107553" y="634165"/>
                          <a:pt x="116501" y="629691"/>
                        </a:cubicBezTo>
                        <a:lnTo>
                          <a:pt x="210451" y="535741"/>
                        </a:lnTo>
                        <a:cubicBezTo>
                          <a:pt x="210451" y="535741"/>
                          <a:pt x="210451" y="535741"/>
                          <a:pt x="210451" y="535741"/>
                        </a:cubicBezTo>
                        <a:cubicBezTo>
                          <a:pt x="219399" y="544689"/>
                          <a:pt x="232820" y="544689"/>
                          <a:pt x="237294" y="540215"/>
                        </a:cubicBezTo>
                        <a:lnTo>
                          <a:pt x="295454" y="482055"/>
                        </a:lnTo>
                        <a:lnTo>
                          <a:pt x="304402" y="504424"/>
                        </a:lnTo>
                        <a:cubicBezTo>
                          <a:pt x="304402" y="504424"/>
                          <a:pt x="304402" y="504424"/>
                          <a:pt x="304402" y="504424"/>
                        </a:cubicBezTo>
                        <a:lnTo>
                          <a:pt x="299928" y="504424"/>
                        </a:lnTo>
                        <a:lnTo>
                          <a:pt x="331245" y="584953"/>
                        </a:lnTo>
                        <a:cubicBezTo>
                          <a:pt x="331245" y="584953"/>
                          <a:pt x="331245" y="584953"/>
                          <a:pt x="331245" y="584953"/>
                        </a:cubicBezTo>
                        <a:cubicBezTo>
                          <a:pt x="322297" y="589427"/>
                          <a:pt x="313349" y="598374"/>
                          <a:pt x="317823" y="602848"/>
                        </a:cubicBezTo>
                        <a:lnTo>
                          <a:pt x="331245" y="634165"/>
                        </a:lnTo>
                        <a:lnTo>
                          <a:pt x="304402" y="1193394"/>
                        </a:lnTo>
                        <a:cubicBezTo>
                          <a:pt x="304402" y="1193394"/>
                          <a:pt x="304402" y="1193394"/>
                          <a:pt x="304402" y="1193394"/>
                        </a:cubicBezTo>
                        <a:lnTo>
                          <a:pt x="299928" y="1193394"/>
                        </a:lnTo>
                        <a:cubicBezTo>
                          <a:pt x="295454" y="1193394"/>
                          <a:pt x="295454" y="1197868"/>
                          <a:pt x="295454" y="1202341"/>
                        </a:cubicBezTo>
                        <a:lnTo>
                          <a:pt x="304402" y="1224710"/>
                        </a:lnTo>
                        <a:cubicBezTo>
                          <a:pt x="304402" y="1229184"/>
                          <a:pt x="308875" y="1229184"/>
                          <a:pt x="313349" y="1229184"/>
                        </a:cubicBezTo>
                        <a:lnTo>
                          <a:pt x="353614" y="1215763"/>
                        </a:lnTo>
                        <a:cubicBezTo>
                          <a:pt x="358088" y="1215763"/>
                          <a:pt x="358088" y="1211289"/>
                          <a:pt x="358088" y="1206815"/>
                        </a:cubicBezTo>
                        <a:lnTo>
                          <a:pt x="349140" y="1184446"/>
                        </a:lnTo>
                        <a:cubicBezTo>
                          <a:pt x="349140" y="1179972"/>
                          <a:pt x="344666" y="1179972"/>
                          <a:pt x="340192" y="1179972"/>
                        </a:cubicBezTo>
                        <a:lnTo>
                          <a:pt x="335718" y="1179972"/>
                        </a:lnTo>
                        <a:lnTo>
                          <a:pt x="362561" y="634165"/>
                        </a:lnTo>
                        <a:lnTo>
                          <a:pt x="380457" y="625218"/>
                        </a:lnTo>
                        <a:lnTo>
                          <a:pt x="581779" y="1153129"/>
                        </a:lnTo>
                        <a:lnTo>
                          <a:pt x="577305" y="1153129"/>
                        </a:lnTo>
                        <a:cubicBezTo>
                          <a:pt x="572831" y="1153129"/>
                          <a:pt x="572831" y="1157603"/>
                          <a:pt x="572831" y="1162077"/>
                        </a:cubicBezTo>
                        <a:lnTo>
                          <a:pt x="581779" y="1184446"/>
                        </a:lnTo>
                        <a:cubicBezTo>
                          <a:pt x="581779" y="1188920"/>
                          <a:pt x="586253" y="1188920"/>
                          <a:pt x="590727" y="1188920"/>
                        </a:cubicBezTo>
                        <a:lnTo>
                          <a:pt x="630991" y="1175498"/>
                        </a:lnTo>
                        <a:cubicBezTo>
                          <a:pt x="635465" y="1175498"/>
                          <a:pt x="635465" y="1171025"/>
                          <a:pt x="635465" y="1166551"/>
                        </a:cubicBezTo>
                        <a:lnTo>
                          <a:pt x="626517" y="1144182"/>
                        </a:lnTo>
                        <a:cubicBezTo>
                          <a:pt x="626517" y="1139708"/>
                          <a:pt x="622043" y="1139708"/>
                          <a:pt x="617570" y="1139708"/>
                        </a:cubicBezTo>
                        <a:lnTo>
                          <a:pt x="613096" y="1139708"/>
                        </a:lnTo>
                        <a:lnTo>
                          <a:pt x="411774" y="611796"/>
                        </a:lnTo>
                        <a:lnTo>
                          <a:pt x="429669" y="607322"/>
                        </a:lnTo>
                        <a:lnTo>
                          <a:pt x="814418" y="996545"/>
                        </a:lnTo>
                        <a:lnTo>
                          <a:pt x="809944" y="996545"/>
                        </a:lnTo>
                        <a:cubicBezTo>
                          <a:pt x="805470" y="996545"/>
                          <a:pt x="805470" y="1001019"/>
                          <a:pt x="805470" y="1005493"/>
                        </a:cubicBezTo>
                        <a:lnTo>
                          <a:pt x="814418" y="1027862"/>
                        </a:lnTo>
                        <a:cubicBezTo>
                          <a:pt x="814418" y="1032336"/>
                          <a:pt x="818892" y="1032336"/>
                          <a:pt x="823366" y="1032336"/>
                        </a:cubicBezTo>
                        <a:lnTo>
                          <a:pt x="863630" y="1018914"/>
                        </a:lnTo>
                        <a:cubicBezTo>
                          <a:pt x="868104" y="1018914"/>
                          <a:pt x="868104" y="1014441"/>
                          <a:pt x="868104" y="1009967"/>
                        </a:cubicBezTo>
                        <a:lnTo>
                          <a:pt x="859156" y="987598"/>
                        </a:lnTo>
                        <a:cubicBezTo>
                          <a:pt x="859156" y="983124"/>
                          <a:pt x="854682" y="983124"/>
                          <a:pt x="850209" y="983124"/>
                        </a:cubicBezTo>
                        <a:lnTo>
                          <a:pt x="845735" y="983124"/>
                        </a:lnTo>
                        <a:cubicBezTo>
                          <a:pt x="845735" y="983124"/>
                          <a:pt x="845735" y="983124"/>
                          <a:pt x="845735" y="983124"/>
                        </a:cubicBezTo>
                        <a:lnTo>
                          <a:pt x="456512" y="589427"/>
                        </a:lnTo>
                        <a:cubicBezTo>
                          <a:pt x="456512" y="589427"/>
                          <a:pt x="456512" y="589427"/>
                          <a:pt x="456512" y="589427"/>
                        </a:cubicBezTo>
                        <a:cubicBezTo>
                          <a:pt x="456512" y="589427"/>
                          <a:pt x="456512" y="584953"/>
                          <a:pt x="456512" y="584953"/>
                        </a:cubicBezTo>
                        <a:lnTo>
                          <a:pt x="443090" y="553636"/>
                        </a:lnTo>
                        <a:cubicBezTo>
                          <a:pt x="443090" y="549162"/>
                          <a:pt x="429669" y="549162"/>
                          <a:pt x="420721" y="549162"/>
                        </a:cubicBezTo>
                        <a:cubicBezTo>
                          <a:pt x="420721" y="549162"/>
                          <a:pt x="420721" y="549162"/>
                          <a:pt x="420721" y="549162"/>
                        </a:cubicBezTo>
                        <a:lnTo>
                          <a:pt x="389404" y="468634"/>
                        </a:lnTo>
                        <a:lnTo>
                          <a:pt x="384931" y="468634"/>
                        </a:lnTo>
                        <a:cubicBezTo>
                          <a:pt x="384931" y="468634"/>
                          <a:pt x="384931" y="468634"/>
                          <a:pt x="384931" y="468634"/>
                        </a:cubicBezTo>
                        <a:lnTo>
                          <a:pt x="371509" y="428369"/>
                        </a:lnTo>
                        <a:cubicBezTo>
                          <a:pt x="371509" y="423895"/>
                          <a:pt x="367035" y="419421"/>
                          <a:pt x="362561" y="419421"/>
                        </a:cubicBezTo>
                        <a:lnTo>
                          <a:pt x="317823" y="464160"/>
                        </a:lnTo>
                        <a:lnTo>
                          <a:pt x="438616" y="343366"/>
                        </a:lnTo>
                        <a:lnTo>
                          <a:pt x="438616" y="343366"/>
                        </a:lnTo>
                        <a:cubicBezTo>
                          <a:pt x="447564" y="352314"/>
                          <a:pt x="456512" y="352314"/>
                          <a:pt x="465459" y="343366"/>
                        </a:cubicBezTo>
                        <a:lnTo>
                          <a:pt x="613096" y="195730"/>
                        </a:lnTo>
                        <a:lnTo>
                          <a:pt x="613096" y="195730"/>
                        </a:lnTo>
                        <a:cubicBezTo>
                          <a:pt x="617570" y="200204"/>
                          <a:pt x="630991" y="200204"/>
                          <a:pt x="635465" y="195730"/>
                        </a:cubicBezTo>
                        <a:lnTo>
                          <a:pt x="644413" y="186782"/>
                        </a:lnTo>
                        <a:cubicBezTo>
                          <a:pt x="639939" y="186782"/>
                          <a:pt x="639939" y="177835"/>
                          <a:pt x="635465" y="173361"/>
                        </a:cubicBezTo>
                        <a:close/>
                      </a:path>
                    </a:pathLst>
                  </a:custGeom>
                  <a:solidFill>
                    <a:srgbClr val="FFFFFF">
                      <a:alpha val="58823"/>
                    </a:srgb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sp>
              <p:nvSpPr>
                <p:cNvPr id="692" name="Google Shape;692;p66"/>
                <p:cNvSpPr/>
                <p:nvPr/>
              </p:nvSpPr>
              <p:spPr>
                <a:xfrm>
                  <a:off x="10672651" y="5236845"/>
                  <a:ext cx="1138319" cy="1261640"/>
                </a:xfrm>
                <a:custGeom>
                  <a:avLst/>
                  <a:gdLst/>
                  <a:ahLst/>
                  <a:cxnLst/>
                  <a:rect l="l" t="t" r="r" b="b"/>
                  <a:pathLst>
                    <a:path w="725565" h="804170" extrusionOk="0">
                      <a:moveTo>
                        <a:pt x="449061" y="748807"/>
                      </a:moveTo>
                      <a:lnTo>
                        <a:pt x="435639" y="739859"/>
                      </a:lnTo>
                      <a:lnTo>
                        <a:pt x="668278" y="234317"/>
                      </a:lnTo>
                      <a:lnTo>
                        <a:pt x="681700" y="243264"/>
                      </a:lnTo>
                      <a:cubicBezTo>
                        <a:pt x="695121" y="247738"/>
                        <a:pt x="713016" y="243264"/>
                        <a:pt x="721964" y="229843"/>
                      </a:cubicBezTo>
                      <a:cubicBezTo>
                        <a:pt x="730912" y="216421"/>
                        <a:pt x="721964" y="198526"/>
                        <a:pt x="708543" y="189578"/>
                      </a:cubicBezTo>
                      <a:lnTo>
                        <a:pt x="301424" y="1678"/>
                      </a:lnTo>
                      <a:cubicBezTo>
                        <a:pt x="288003" y="-2796"/>
                        <a:pt x="270107" y="1678"/>
                        <a:pt x="261160" y="15099"/>
                      </a:cubicBezTo>
                      <a:cubicBezTo>
                        <a:pt x="252212" y="28521"/>
                        <a:pt x="261160" y="46416"/>
                        <a:pt x="274581" y="55363"/>
                      </a:cubicBezTo>
                      <a:lnTo>
                        <a:pt x="288003" y="59837"/>
                      </a:lnTo>
                      <a:lnTo>
                        <a:pt x="55364" y="565380"/>
                      </a:lnTo>
                      <a:lnTo>
                        <a:pt x="41942" y="560906"/>
                      </a:lnTo>
                      <a:cubicBezTo>
                        <a:pt x="28521" y="556432"/>
                        <a:pt x="10625" y="560906"/>
                        <a:pt x="1678" y="574328"/>
                      </a:cubicBezTo>
                      <a:cubicBezTo>
                        <a:pt x="-2796" y="587749"/>
                        <a:pt x="1678" y="605644"/>
                        <a:pt x="15099" y="614592"/>
                      </a:cubicBezTo>
                      <a:lnTo>
                        <a:pt x="422217" y="802493"/>
                      </a:lnTo>
                      <a:cubicBezTo>
                        <a:pt x="435639" y="806966"/>
                        <a:pt x="453534" y="802493"/>
                        <a:pt x="462482" y="789071"/>
                      </a:cubicBezTo>
                      <a:cubicBezTo>
                        <a:pt x="471430" y="775650"/>
                        <a:pt x="466956" y="757755"/>
                        <a:pt x="449061" y="748807"/>
                      </a:cubicBezTo>
                      <a:close/>
                      <a:moveTo>
                        <a:pt x="140366" y="569854"/>
                      </a:moveTo>
                      <a:cubicBezTo>
                        <a:pt x="126945" y="565380"/>
                        <a:pt x="109050" y="569854"/>
                        <a:pt x="104576" y="583275"/>
                      </a:cubicBezTo>
                      <a:cubicBezTo>
                        <a:pt x="104576" y="583275"/>
                        <a:pt x="104576" y="587749"/>
                        <a:pt x="104576" y="587749"/>
                      </a:cubicBezTo>
                      <a:lnTo>
                        <a:pt x="86680" y="578802"/>
                      </a:lnTo>
                      <a:lnTo>
                        <a:pt x="319319" y="73259"/>
                      </a:lnTo>
                      <a:lnTo>
                        <a:pt x="337215" y="82206"/>
                      </a:lnTo>
                      <a:cubicBezTo>
                        <a:pt x="337215" y="82206"/>
                        <a:pt x="337215" y="86680"/>
                        <a:pt x="332741" y="86680"/>
                      </a:cubicBezTo>
                      <a:cubicBezTo>
                        <a:pt x="328267" y="100102"/>
                        <a:pt x="332741" y="117997"/>
                        <a:pt x="346162" y="122471"/>
                      </a:cubicBezTo>
                      <a:lnTo>
                        <a:pt x="355110" y="126945"/>
                      </a:lnTo>
                      <a:cubicBezTo>
                        <a:pt x="355110" y="126945"/>
                        <a:pt x="350636" y="131419"/>
                        <a:pt x="350636" y="131419"/>
                      </a:cubicBezTo>
                      <a:lnTo>
                        <a:pt x="314846" y="220895"/>
                      </a:lnTo>
                      <a:cubicBezTo>
                        <a:pt x="310372" y="229843"/>
                        <a:pt x="310372" y="238790"/>
                        <a:pt x="314846" y="247738"/>
                      </a:cubicBezTo>
                      <a:cubicBezTo>
                        <a:pt x="314846" y="247738"/>
                        <a:pt x="341689" y="310372"/>
                        <a:pt x="341689" y="319319"/>
                      </a:cubicBezTo>
                      <a:cubicBezTo>
                        <a:pt x="341689" y="319319"/>
                        <a:pt x="355110" y="350636"/>
                        <a:pt x="337215" y="390901"/>
                      </a:cubicBezTo>
                      <a:cubicBezTo>
                        <a:pt x="314846" y="435639"/>
                        <a:pt x="283529" y="440113"/>
                        <a:pt x="283529" y="440113"/>
                      </a:cubicBezTo>
                      <a:cubicBezTo>
                        <a:pt x="274581" y="440113"/>
                        <a:pt x="211948" y="462482"/>
                        <a:pt x="211948" y="462482"/>
                      </a:cubicBezTo>
                      <a:cubicBezTo>
                        <a:pt x="203000" y="466956"/>
                        <a:pt x="194052" y="471430"/>
                        <a:pt x="189578" y="480377"/>
                      </a:cubicBezTo>
                      <a:lnTo>
                        <a:pt x="144840" y="565380"/>
                      </a:lnTo>
                      <a:cubicBezTo>
                        <a:pt x="144840" y="569854"/>
                        <a:pt x="144840" y="569854"/>
                        <a:pt x="144840" y="574328"/>
                      </a:cubicBezTo>
                      <a:lnTo>
                        <a:pt x="140366" y="569854"/>
                      </a:lnTo>
                      <a:close/>
                      <a:moveTo>
                        <a:pt x="395375" y="721964"/>
                      </a:moveTo>
                      <a:cubicBezTo>
                        <a:pt x="395375" y="721964"/>
                        <a:pt x="395375" y="717490"/>
                        <a:pt x="399848" y="717490"/>
                      </a:cubicBezTo>
                      <a:cubicBezTo>
                        <a:pt x="404322" y="704069"/>
                        <a:pt x="399848" y="686173"/>
                        <a:pt x="386427" y="681700"/>
                      </a:cubicBezTo>
                      <a:lnTo>
                        <a:pt x="377479" y="677226"/>
                      </a:lnTo>
                      <a:cubicBezTo>
                        <a:pt x="377479" y="677226"/>
                        <a:pt x="381953" y="672752"/>
                        <a:pt x="381953" y="672752"/>
                      </a:cubicBezTo>
                      <a:lnTo>
                        <a:pt x="417744" y="583275"/>
                      </a:lnTo>
                      <a:cubicBezTo>
                        <a:pt x="422217" y="574328"/>
                        <a:pt x="422217" y="565380"/>
                        <a:pt x="417744" y="556432"/>
                      </a:cubicBezTo>
                      <a:cubicBezTo>
                        <a:pt x="417744" y="556432"/>
                        <a:pt x="390901" y="493799"/>
                        <a:pt x="390901" y="484851"/>
                      </a:cubicBezTo>
                      <a:cubicBezTo>
                        <a:pt x="390901" y="484851"/>
                        <a:pt x="373005" y="458008"/>
                        <a:pt x="395375" y="413270"/>
                      </a:cubicBezTo>
                      <a:cubicBezTo>
                        <a:pt x="417744" y="373005"/>
                        <a:pt x="449061" y="364058"/>
                        <a:pt x="449061" y="364058"/>
                      </a:cubicBezTo>
                      <a:cubicBezTo>
                        <a:pt x="458008" y="364058"/>
                        <a:pt x="520642" y="341689"/>
                        <a:pt x="520642" y="341689"/>
                      </a:cubicBezTo>
                      <a:cubicBezTo>
                        <a:pt x="529589" y="337215"/>
                        <a:pt x="538537" y="332741"/>
                        <a:pt x="543011" y="323793"/>
                      </a:cubicBezTo>
                      <a:lnTo>
                        <a:pt x="587749" y="238790"/>
                      </a:lnTo>
                      <a:cubicBezTo>
                        <a:pt x="587749" y="238790"/>
                        <a:pt x="587749" y="234317"/>
                        <a:pt x="587749" y="234317"/>
                      </a:cubicBezTo>
                      <a:lnTo>
                        <a:pt x="596697" y="238790"/>
                      </a:lnTo>
                      <a:cubicBezTo>
                        <a:pt x="610118" y="243264"/>
                        <a:pt x="628014" y="238790"/>
                        <a:pt x="632487" y="225369"/>
                      </a:cubicBezTo>
                      <a:cubicBezTo>
                        <a:pt x="632487" y="225369"/>
                        <a:pt x="632487" y="220895"/>
                        <a:pt x="632487" y="220895"/>
                      </a:cubicBezTo>
                      <a:lnTo>
                        <a:pt x="650383" y="229843"/>
                      </a:lnTo>
                      <a:lnTo>
                        <a:pt x="417744" y="735386"/>
                      </a:lnTo>
                      <a:lnTo>
                        <a:pt x="395375" y="721964"/>
                      </a:lnTo>
                      <a:close/>
                    </a:path>
                  </a:pathLst>
                </a:custGeom>
                <a:solidFill>
                  <a:schemeClr val="lt1">
                    <a:alpha val="75686"/>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sp>
              <p:nvSpPr>
                <p:cNvPr id="693" name="Google Shape;693;p66"/>
                <p:cNvSpPr/>
                <p:nvPr/>
              </p:nvSpPr>
              <p:spPr>
                <a:xfrm>
                  <a:off x="11125200" y="107307"/>
                  <a:ext cx="943261" cy="943263"/>
                </a:xfrm>
                <a:custGeom>
                  <a:avLst/>
                  <a:gdLst/>
                  <a:ahLst/>
                  <a:cxnLst/>
                  <a:rect l="l" t="t" r="r" b="b"/>
                  <a:pathLst>
                    <a:path w="912660" h="912661" extrusionOk="0">
                      <a:moveTo>
                        <a:pt x="912661" y="532386"/>
                      </a:moveTo>
                      <a:lnTo>
                        <a:pt x="912661" y="420540"/>
                      </a:lnTo>
                      <a:lnTo>
                        <a:pt x="836606" y="420540"/>
                      </a:lnTo>
                      <a:cubicBezTo>
                        <a:pt x="832132" y="389223"/>
                        <a:pt x="827658" y="362380"/>
                        <a:pt x="818711" y="335537"/>
                      </a:cubicBezTo>
                      <a:lnTo>
                        <a:pt x="890292" y="295273"/>
                      </a:lnTo>
                      <a:lnTo>
                        <a:pt x="832132" y="196849"/>
                      </a:lnTo>
                      <a:lnTo>
                        <a:pt x="760551" y="237113"/>
                      </a:lnTo>
                      <a:cubicBezTo>
                        <a:pt x="742656" y="214744"/>
                        <a:pt x="724760" y="192375"/>
                        <a:pt x="702391" y="174479"/>
                      </a:cubicBezTo>
                      <a:lnTo>
                        <a:pt x="742656" y="102898"/>
                      </a:lnTo>
                      <a:lnTo>
                        <a:pt x="648705" y="44738"/>
                      </a:lnTo>
                      <a:lnTo>
                        <a:pt x="608441" y="111846"/>
                      </a:lnTo>
                      <a:cubicBezTo>
                        <a:pt x="581598" y="102898"/>
                        <a:pt x="554755" y="93950"/>
                        <a:pt x="527912" y="85003"/>
                      </a:cubicBezTo>
                      <a:lnTo>
                        <a:pt x="527912" y="0"/>
                      </a:lnTo>
                      <a:lnTo>
                        <a:pt x="416066" y="0"/>
                      </a:lnTo>
                      <a:lnTo>
                        <a:pt x="416066" y="80529"/>
                      </a:lnTo>
                      <a:cubicBezTo>
                        <a:pt x="384749" y="89477"/>
                        <a:pt x="357906" y="93950"/>
                        <a:pt x="331063" y="102898"/>
                      </a:cubicBezTo>
                      <a:lnTo>
                        <a:pt x="286325" y="26843"/>
                      </a:lnTo>
                      <a:lnTo>
                        <a:pt x="187901" y="80529"/>
                      </a:lnTo>
                      <a:lnTo>
                        <a:pt x="228165" y="152110"/>
                      </a:lnTo>
                      <a:cubicBezTo>
                        <a:pt x="205796" y="170006"/>
                        <a:pt x="183427" y="187901"/>
                        <a:pt x="165532" y="210270"/>
                      </a:cubicBezTo>
                      <a:lnTo>
                        <a:pt x="89477" y="165532"/>
                      </a:lnTo>
                      <a:lnTo>
                        <a:pt x="40264" y="268430"/>
                      </a:lnTo>
                      <a:lnTo>
                        <a:pt x="111846" y="308694"/>
                      </a:lnTo>
                      <a:cubicBezTo>
                        <a:pt x="98424" y="335537"/>
                        <a:pt x="93950" y="362380"/>
                        <a:pt x="85003" y="389223"/>
                      </a:cubicBezTo>
                      <a:lnTo>
                        <a:pt x="0" y="389223"/>
                      </a:lnTo>
                      <a:lnTo>
                        <a:pt x="0" y="501069"/>
                      </a:lnTo>
                      <a:lnTo>
                        <a:pt x="80529" y="501069"/>
                      </a:lnTo>
                      <a:cubicBezTo>
                        <a:pt x="85003" y="527912"/>
                        <a:pt x="89477" y="554755"/>
                        <a:pt x="98424" y="581598"/>
                      </a:cubicBezTo>
                      <a:lnTo>
                        <a:pt x="22369" y="626336"/>
                      </a:lnTo>
                      <a:lnTo>
                        <a:pt x="76055" y="724760"/>
                      </a:lnTo>
                      <a:lnTo>
                        <a:pt x="147636" y="684496"/>
                      </a:lnTo>
                      <a:cubicBezTo>
                        <a:pt x="165532" y="706865"/>
                        <a:pt x="183427" y="729234"/>
                        <a:pt x="205796" y="747129"/>
                      </a:cubicBezTo>
                      <a:lnTo>
                        <a:pt x="165532" y="818711"/>
                      </a:lnTo>
                      <a:lnTo>
                        <a:pt x="263956" y="872397"/>
                      </a:lnTo>
                      <a:lnTo>
                        <a:pt x="304220" y="805289"/>
                      </a:lnTo>
                      <a:cubicBezTo>
                        <a:pt x="331063" y="818711"/>
                        <a:pt x="357906" y="827658"/>
                        <a:pt x="384749" y="832132"/>
                      </a:cubicBezTo>
                      <a:lnTo>
                        <a:pt x="384749" y="912661"/>
                      </a:lnTo>
                      <a:lnTo>
                        <a:pt x="496595" y="912661"/>
                      </a:lnTo>
                      <a:lnTo>
                        <a:pt x="496595" y="836606"/>
                      </a:lnTo>
                      <a:cubicBezTo>
                        <a:pt x="527912" y="832132"/>
                        <a:pt x="554755" y="827658"/>
                        <a:pt x="581598" y="818711"/>
                      </a:cubicBezTo>
                      <a:lnTo>
                        <a:pt x="621862" y="890292"/>
                      </a:lnTo>
                      <a:lnTo>
                        <a:pt x="720286" y="836606"/>
                      </a:lnTo>
                      <a:lnTo>
                        <a:pt x="680022" y="769498"/>
                      </a:lnTo>
                      <a:cubicBezTo>
                        <a:pt x="702391" y="751603"/>
                        <a:pt x="724760" y="733708"/>
                        <a:pt x="742656" y="711339"/>
                      </a:cubicBezTo>
                      <a:lnTo>
                        <a:pt x="814237" y="751603"/>
                      </a:lnTo>
                      <a:lnTo>
                        <a:pt x="872397" y="653179"/>
                      </a:lnTo>
                      <a:lnTo>
                        <a:pt x="805289" y="612914"/>
                      </a:lnTo>
                      <a:cubicBezTo>
                        <a:pt x="818711" y="586071"/>
                        <a:pt x="827658" y="559229"/>
                        <a:pt x="832132" y="527912"/>
                      </a:cubicBezTo>
                      <a:lnTo>
                        <a:pt x="912661" y="527912"/>
                      </a:lnTo>
                      <a:close/>
                      <a:moveTo>
                        <a:pt x="684496" y="295273"/>
                      </a:moveTo>
                      <a:lnTo>
                        <a:pt x="563702" y="366854"/>
                      </a:lnTo>
                      <a:cubicBezTo>
                        <a:pt x="559229" y="362380"/>
                        <a:pt x="559229" y="362380"/>
                        <a:pt x="554755" y="357906"/>
                      </a:cubicBezTo>
                      <a:cubicBezTo>
                        <a:pt x="536859" y="340011"/>
                        <a:pt x="518964" y="331063"/>
                        <a:pt x="496595" y="322116"/>
                      </a:cubicBezTo>
                      <a:lnTo>
                        <a:pt x="496595" y="178953"/>
                      </a:lnTo>
                      <a:cubicBezTo>
                        <a:pt x="577124" y="192375"/>
                        <a:pt x="644231" y="237113"/>
                        <a:pt x="684496" y="295273"/>
                      </a:cubicBezTo>
                      <a:close/>
                      <a:moveTo>
                        <a:pt x="456330" y="527912"/>
                      </a:moveTo>
                      <a:cubicBezTo>
                        <a:pt x="420540" y="527912"/>
                        <a:pt x="389223" y="496595"/>
                        <a:pt x="389223" y="460804"/>
                      </a:cubicBezTo>
                      <a:cubicBezTo>
                        <a:pt x="389223" y="425014"/>
                        <a:pt x="420540" y="393697"/>
                        <a:pt x="456330" y="393697"/>
                      </a:cubicBezTo>
                      <a:cubicBezTo>
                        <a:pt x="492121" y="393697"/>
                        <a:pt x="523438" y="425014"/>
                        <a:pt x="523438" y="460804"/>
                      </a:cubicBezTo>
                      <a:cubicBezTo>
                        <a:pt x="523438" y="496595"/>
                        <a:pt x="492121" y="527912"/>
                        <a:pt x="456330" y="527912"/>
                      </a:cubicBezTo>
                      <a:close/>
                      <a:moveTo>
                        <a:pt x="425014" y="178953"/>
                      </a:moveTo>
                      <a:lnTo>
                        <a:pt x="425014" y="322116"/>
                      </a:lnTo>
                      <a:cubicBezTo>
                        <a:pt x="398171" y="326590"/>
                        <a:pt x="375802" y="340011"/>
                        <a:pt x="357906" y="357906"/>
                      </a:cubicBezTo>
                      <a:cubicBezTo>
                        <a:pt x="353432" y="362380"/>
                        <a:pt x="353432" y="362380"/>
                        <a:pt x="348959" y="366854"/>
                      </a:cubicBezTo>
                      <a:lnTo>
                        <a:pt x="223691" y="295273"/>
                      </a:lnTo>
                      <a:cubicBezTo>
                        <a:pt x="268430" y="232639"/>
                        <a:pt x="340011" y="187901"/>
                        <a:pt x="425014" y="178953"/>
                      </a:cubicBezTo>
                      <a:close/>
                      <a:moveTo>
                        <a:pt x="192375" y="362380"/>
                      </a:moveTo>
                      <a:lnTo>
                        <a:pt x="317642" y="433961"/>
                      </a:lnTo>
                      <a:cubicBezTo>
                        <a:pt x="317642" y="442909"/>
                        <a:pt x="317642" y="451857"/>
                        <a:pt x="317642" y="460804"/>
                      </a:cubicBezTo>
                      <a:cubicBezTo>
                        <a:pt x="317642" y="474226"/>
                        <a:pt x="322116" y="492121"/>
                        <a:pt x="326589" y="505543"/>
                      </a:cubicBezTo>
                      <a:lnTo>
                        <a:pt x="205796" y="577124"/>
                      </a:lnTo>
                      <a:cubicBezTo>
                        <a:pt x="187901" y="541333"/>
                        <a:pt x="178953" y="501069"/>
                        <a:pt x="178953" y="460804"/>
                      </a:cubicBezTo>
                      <a:cubicBezTo>
                        <a:pt x="174479" y="425014"/>
                        <a:pt x="178953" y="393697"/>
                        <a:pt x="192375" y="362380"/>
                      </a:cubicBezTo>
                      <a:close/>
                      <a:moveTo>
                        <a:pt x="237113" y="639758"/>
                      </a:moveTo>
                      <a:lnTo>
                        <a:pt x="362380" y="568176"/>
                      </a:lnTo>
                      <a:cubicBezTo>
                        <a:pt x="380275" y="581598"/>
                        <a:pt x="398171" y="590545"/>
                        <a:pt x="416066" y="599493"/>
                      </a:cubicBezTo>
                      <a:lnTo>
                        <a:pt x="416066" y="742655"/>
                      </a:lnTo>
                      <a:cubicBezTo>
                        <a:pt x="344485" y="729234"/>
                        <a:pt x="281851" y="693443"/>
                        <a:pt x="237113" y="639758"/>
                      </a:cubicBezTo>
                      <a:close/>
                      <a:moveTo>
                        <a:pt x="492121" y="738182"/>
                      </a:moveTo>
                      <a:lnTo>
                        <a:pt x="492121" y="595019"/>
                      </a:lnTo>
                      <a:cubicBezTo>
                        <a:pt x="510016" y="590545"/>
                        <a:pt x="532386" y="581598"/>
                        <a:pt x="545807" y="568176"/>
                      </a:cubicBezTo>
                      <a:lnTo>
                        <a:pt x="671074" y="639758"/>
                      </a:lnTo>
                      <a:cubicBezTo>
                        <a:pt x="626336" y="693443"/>
                        <a:pt x="563702" y="729234"/>
                        <a:pt x="492121" y="738182"/>
                      </a:cubicBezTo>
                      <a:close/>
                      <a:moveTo>
                        <a:pt x="711339" y="577124"/>
                      </a:moveTo>
                      <a:lnTo>
                        <a:pt x="590545" y="505543"/>
                      </a:lnTo>
                      <a:cubicBezTo>
                        <a:pt x="595019" y="492121"/>
                        <a:pt x="599493" y="474226"/>
                        <a:pt x="599493" y="460804"/>
                      </a:cubicBezTo>
                      <a:cubicBezTo>
                        <a:pt x="599493" y="451857"/>
                        <a:pt x="599493" y="442909"/>
                        <a:pt x="599493" y="438435"/>
                      </a:cubicBezTo>
                      <a:lnTo>
                        <a:pt x="724760" y="366854"/>
                      </a:lnTo>
                      <a:cubicBezTo>
                        <a:pt x="733708" y="398171"/>
                        <a:pt x="742656" y="429487"/>
                        <a:pt x="742656" y="465278"/>
                      </a:cubicBezTo>
                      <a:cubicBezTo>
                        <a:pt x="738182" y="501069"/>
                        <a:pt x="729234" y="541333"/>
                        <a:pt x="711339" y="577124"/>
                      </a:cubicBezTo>
                      <a:close/>
                    </a:path>
                  </a:pathLst>
                </a:custGeom>
                <a:solidFill>
                  <a:schemeClr val="lt1">
                    <a:alpha val="58823"/>
                  </a:schemeClr>
                </a:solidFill>
                <a:ln>
                  <a:noFill/>
                </a:ln>
              </p:spPr>
              <p:txBody>
                <a:bodyPr spcFirstLastPara="1" wrap="square" lIns="91425" tIns="45700" rIns="91425" bIns="45700" anchor="ctr" anchorCtr="0">
                  <a:noAutofit/>
                </a:bodyPr>
                <a:lstStyle/>
                <a:p>
                  <a:pPr marL="0" marR="0" lvl="0" indent="0" algn="r" rtl="1">
                    <a:spcBef>
                      <a:spcPts val="0"/>
                    </a:spcBef>
                    <a:spcAft>
                      <a:spcPts val="0"/>
                    </a:spcAft>
                    <a:buNone/>
                  </a:pPr>
                  <a:endParaRPr sz="1800">
                    <a:solidFill>
                      <a:schemeClr val="dk1"/>
                    </a:solidFill>
                    <a:latin typeface="Calibri"/>
                    <a:ea typeface="Calibri"/>
                    <a:cs typeface="B Nazanin" panose="00000400000000000000" pitchFamily="2" charset="-78"/>
                    <a:sym typeface="Calibri"/>
                  </a:endParaRPr>
                </a:p>
              </p:txBody>
            </p:sp>
          </p:grpSp>
        </p:grpSp>
      </p:grpSp>
      <p:grpSp>
        <p:nvGrpSpPr>
          <p:cNvPr id="694" name="Google Shape;694;p66"/>
          <p:cNvGrpSpPr/>
          <p:nvPr/>
        </p:nvGrpSpPr>
        <p:grpSpPr>
          <a:xfrm rot="10800000">
            <a:off x="11574499" y="1924565"/>
            <a:ext cx="296666" cy="3148069"/>
            <a:chOff x="160205" y="1887156"/>
            <a:chExt cx="296666" cy="3148069"/>
          </a:xfrm>
        </p:grpSpPr>
        <p:sp>
          <p:nvSpPr>
            <p:cNvPr id="695" name="Google Shape;695;p66"/>
            <p:cNvSpPr/>
            <p:nvPr/>
          </p:nvSpPr>
          <p:spPr>
            <a:xfrm>
              <a:off x="160205" y="1887156"/>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696" name="Google Shape;696;p66"/>
            <p:cNvSpPr/>
            <p:nvPr/>
          </p:nvSpPr>
          <p:spPr>
            <a:xfrm>
              <a:off x="160205" y="4738559"/>
              <a:ext cx="296666" cy="296666"/>
            </a:xfrm>
            <a:prstGeom prst="ellipse">
              <a:avLst/>
            </a:prstGeom>
            <a:solidFill>
              <a:srgbClr val="171616"/>
            </a:solidFill>
            <a:ln w="44450" cap="flat" cmpd="sng">
              <a:solidFill>
                <a:schemeClr val="l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cxnSp>
          <p:nvCxnSpPr>
            <p:cNvPr id="697" name="Google Shape;697;p66"/>
            <p:cNvCxnSpPr/>
            <p:nvPr/>
          </p:nvCxnSpPr>
          <p:spPr>
            <a:xfrm>
              <a:off x="308538" y="2149023"/>
              <a:ext cx="0" cy="2643686"/>
            </a:xfrm>
            <a:prstGeom prst="straightConnector1">
              <a:avLst/>
            </a:prstGeom>
            <a:noFill/>
            <a:ln w="136525" cap="rnd" cmpd="sng">
              <a:solidFill>
                <a:schemeClr val="lt1"/>
              </a:solidFill>
              <a:prstDash val="solid"/>
              <a:miter lim="800000"/>
              <a:headEnd type="none" w="sm" len="sm"/>
              <a:tailEnd type="none" w="sm" len="sm"/>
            </a:ln>
          </p:spPr>
        </p:cxnSp>
      </p:gr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250"/>
                                  </p:stCondLst>
                                  <p:childTnLst>
                                    <p:set>
                                      <p:cBhvr>
                                        <p:cTn id="6" dur="1" fill="hold">
                                          <p:stCondLst>
                                            <p:cond delay="0"/>
                                          </p:stCondLst>
                                        </p:cTn>
                                        <p:tgtEl>
                                          <p:spTgt spid="676"/>
                                        </p:tgtEl>
                                        <p:attrNameLst>
                                          <p:attrName>style.visibility</p:attrName>
                                        </p:attrNameLst>
                                      </p:cBhvr>
                                      <p:to>
                                        <p:strVal val="visible"/>
                                      </p:to>
                                    </p:set>
                                    <p:animEffect transition="in" filter="fade">
                                      <p:cBhvr>
                                        <p:cTn id="7" dur="1000"/>
                                        <p:tgtEl>
                                          <p:spTgt spid="676"/>
                                        </p:tgtEl>
                                      </p:cBhvr>
                                    </p:animEffect>
                                  </p:childTnLst>
                                </p:cTn>
                              </p:par>
                              <p:par>
                                <p:cTn id="8" presetID="10" presetClass="entr" presetSubtype="0" fill="hold" nodeType="withEffect">
                                  <p:stCondLst>
                                    <p:cond delay="500"/>
                                  </p:stCondLst>
                                  <p:childTnLst>
                                    <p:set>
                                      <p:cBhvr>
                                        <p:cTn id="9" dur="1" fill="hold">
                                          <p:stCondLst>
                                            <p:cond delay="0"/>
                                          </p:stCondLst>
                                        </p:cTn>
                                        <p:tgtEl>
                                          <p:spTgt spid="677"/>
                                        </p:tgtEl>
                                        <p:attrNameLst>
                                          <p:attrName>style.visibility</p:attrName>
                                        </p:attrNameLst>
                                      </p:cBhvr>
                                      <p:to>
                                        <p:strVal val="visible"/>
                                      </p:to>
                                    </p:set>
                                    <p:animEffect transition="in" filter="fade">
                                      <p:cBhvr>
                                        <p:cTn id="10" dur="1000"/>
                                        <p:tgtEl>
                                          <p:spTgt spid="6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pic>
        <p:nvPicPr>
          <p:cNvPr id="702" name="Google Shape;702;p67" descr="A close up of a logo&#10;&#10;Description automatically generated"/>
          <p:cNvPicPr preferRelativeResize="0"/>
          <p:nvPr/>
        </p:nvPicPr>
        <p:blipFill rotWithShape="1">
          <a:blip r:embed="rId3">
            <a:alphaModFix amt="39000"/>
          </a:blip>
          <a:srcRect/>
          <a:stretch/>
        </p:blipFill>
        <p:spPr>
          <a:xfrm>
            <a:off x="60202" y="30524"/>
            <a:ext cx="12052245" cy="6779388"/>
          </a:xfrm>
          <a:prstGeom prst="rect">
            <a:avLst/>
          </a:prstGeom>
          <a:solidFill>
            <a:srgbClr val="171616">
              <a:alpha val="0"/>
            </a:srgbClr>
          </a:solidFill>
          <a:ln>
            <a:noFill/>
          </a:ln>
        </p:spPr>
      </p:pic>
      <p:sp>
        <p:nvSpPr>
          <p:cNvPr id="703" name="Google Shape;703;p67"/>
          <p:cNvSpPr/>
          <p:nvPr/>
        </p:nvSpPr>
        <p:spPr>
          <a:xfrm>
            <a:off x="5213938" y="4459770"/>
            <a:ext cx="473938" cy="473938"/>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04" name="Google Shape;704;p67"/>
          <p:cNvSpPr/>
          <p:nvPr/>
        </p:nvSpPr>
        <p:spPr>
          <a:xfrm>
            <a:off x="5848906" y="4198776"/>
            <a:ext cx="247092" cy="247092"/>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pic>
        <p:nvPicPr>
          <p:cNvPr id="705" name="Google Shape;705;p67" descr="A candle in it&#10;&#10;Description automatically generated"/>
          <p:cNvPicPr preferRelativeResize="0">
            <a:picLocks noGrp="1"/>
          </p:cNvPicPr>
          <p:nvPr>
            <p:ph type="pic" idx="2"/>
          </p:nvPr>
        </p:nvPicPr>
        <p:blipFill rotWithShape="1">
          <a:blip r:embed="rId4">
            <a:alphaModFix/>
          </a:blip>
          <a:srcRect l="1743" r="1742"/>
          <a:stretch/>
        </p:blipFill>
        <p:spPr>
          <a:xfrm>
            <a:off x="275840" y="1842453"/>
            <a:ext cx="2704724" cy="3173099"/>
          </a:xfrm>
          <a:prstGeom prst="rect">
            <a:avLst/>
          </a:prstGeom>
          <a:noFill/>
          <a:ln>
            <a:noFill/>
          </a:ln>
        </p:spPr>
      </p:pic>
      <p:pic>
        <p:nvPicPr>
          <p:cNvPr id="706" name="Google Shape;706;p67"/>
          <p:cNvPicPr preferRelativeResize="0">
            <a:picLocks noGrp="1"/>
          </p:cNvPicPr>
          <p:nvPr>
            <p:ph type="pic" idx="3"/>
          </p:nvPr>
        </p:nvPicPr>
        <p:blipFill>
          <a:blip r:embed="rId5"/>
          <a:srcRect l="29482" r="29482"/>
          <a:stretch/>
        </p:blipFill>
        <p:spPr>
          <a:xfrm>
            <a:off x="3254372" y="1842449"/>
            <a:ext cx="2704724" cy="3173099"/>
          </a:xfrm>
          <a:prstGeom prst="rect">
            <a:avLst/>
          </a:prstGeom>
          <a:noFill/>
          <a:ln>
            <a:noFill/>
          </a:ln>
        </p:spPr>
      </p:pic>
      <p:pic>
        <p:nvPicPr>
          <p:cNvPr id="707" name="Google Shape;707;p67"/>
          <p:cNvPicPr preferRelativeResize="0">
            <a:picLocks noGrp="1"/>
          </p:cNvPicPr>
          <p:nvPr>
            <p:ph type="pic" idx="4"/>
          </p:nvPr>
        </p:nvPicPr>
        <p:blipFill>
          <a:blip r:embed="rId6"/>
          <a:srcRect l="7380" r="7380"/>
          <a:stretch/>
        </p:blipFill>
        <p:spPr>
          <a:xfrm>
            <a:off x="6232904" y="1842450"/>
            <a:ext cx="2704724" cy="3173099"/>
          </a:xfrm>
          <a:prstGeom prst="rect">
            <a:avLst/>
          </a:prstGeom>
          <a:noFill/>
          <a:ln>
            <a:noFill/>
          </a:ln>
        </p:spPr>
      </p:pic>
      <p:pic>
        <p:nvPicPr>
          <p:cNvPr id="708" name="Google Shape;708;p67"/>
          <p:cNvPicPr preferRelativeResize="0">
            <a:picLocks noGrp="1"/>
          </p:cNvPicPr>
          <p:nvPr>
            <p:ph type="pic" idx="5"/>
          </p:nvPr>
        </p:nvPicPr>
        <p:blipFill>
          <a:blip r:embed="rId7"/>
          <a:srcRect l="21628" r="21628"/>
          <a:stretch/>
        </p:blipFill>
        <p:spPr>
          <a:xfrm>
            <a:off x="9211436" y="1857949"/>
            <a:ext cx="2704724" cy="3173099"/>
          </a:xfrm>
          <a:prstGeom prst="rect">
            <a:avLst/>
          </a:prstGeom>
          <a:noFill/>
          <a:ln>
            <a:noFill/>
          </a:ln>
        </p:spPr>
      </p:pic>
      <p:pic>
        <p:nvPicPr>
          <p:cNvPr id="709" name="Google Shape;709;p67"/>
          <p:cNvPicPr preferRelativeResize="0"/>
          <p:nvPr/>
        </p:nvPicPr>
        <p:blipFill rotWithShape="1">
          <a:blip r:embed="rId8">
            <a:alphaModFix/>
          </a:blip>
          <a:srcRect/>
          <a:stretch/>
        </p:blipFill>
        <p:spPr>
          <a:xfrm>
            <a:off x="2234800" y="5503073"/>
            <a:ext cx="1491528" cy="866049"/>
          </a:xfrm>
          <a:prstGeom prst="rect">
            <a:avLst/>
          </a:prstGeom>
          <a:noFill/>
          <a:ln>
            <a:noFill/>
          </a:ln>
        </p:spPr>
      </p:pic>
      <p:pic>
        <p:nvPicPr>
          <p:cNvPr id="710" name="Google Shape;710;p67"/>
          <p:cNvPicPr preferRelativeResize="0"/>
          <p:nvPr/>
        </p:nvPicPr>
        <p:blipFill rotWithShape="1">
          <a:blip r:embed="rId9">
            <a:alphaModFix/>
          </a:blip>
          <a:srcRect/>
          <a:stretch/>
        </p:blipFill>
        <p:spPr>
          <a:xfrm>
            <a:off x="9825739" y="71409"/>
            <a:ext cx="1814718" cy="1053708"/>
          </a:xfrm>
          <a:prstGeom prst="rect">
            <a:avLst/>
          </a:prstGeom>
          <a:noFill/>
          <a:ln>
            <a:noFill/>
          </a:ln>
        </p:spPr>
      </p:pic>
      <p:sp>
        <p:nvSpPr>
          <p:cNvPr id="711" name="Google Shape;711;p67"/>
          <p:cNvSpPr txBox="1"/>
          <p:nvPr/>
        </p:nvSpPr>
        <p:spPr>
          <a:xfrm>
            <a:off x="3343190" y="5699128"/>
            <a:ext cx="7389908" cy="473938"/>
          </a:xfrm>
          <a:prstGeom prst="rect">
            <a:avLst/>
          </a:prstGeom>
          <a:noFill/>
          <a:ln>
            <a:noFill/>
          </a:ln>
        </p:spPr>
        <p:txBody>
          <a:bodyPr spcFirstLastPara="1" wrap="square" lIns="91425" tIns="45700" rIns="91425" bIns="45700" anchor="t" anchorCtr="0">
            <a:noAutofit/>
          </a:bodyPr>
          <a:lstStyle/>
          <a:p>
            <a:pPr lvl="0" algn="ctr" rtl="1">
              <a:lnSpc>
                <a:spcPct val="90000"/>
              </a:lnSpc>
              <a:buClr>
                <a:srgbClr val="FFFFFF"/>
              </a:buClr>
              <a:buSzPts val="2400"/>
            </a:pPr>
            <a:r>
              <a:rPr lang="fa-IR" sz="2400" b="1" dirty="0">
                <a:solidFill>
                  <a:srgbClr val="FFFFFF"/>
                </a:solidFill>
                <a:latin typeface="Raleway"/>
                <a:ea typeface="Raleway"/>
                <a:cs typeface="B Nazanin" panose="00000400000000000000" pitchFamily="2" charset="-78"/>
                <a:sym typeface="Raleway"/>
              </a:rPr>
              <a:t>به راحتی تصاویر را در پاورپوینت بکشید و رها کنید</a:t>
            </a:r>
            <a:endParaRPr sz="2400" b="1" i="0" u="none" strike="noStrike" cap="none" dirty="0">
              <a:solidFill>
                <a:srgbClr val="FFFFFF"/>
              </a:solidFill>
              <a:latin typeface="Raleway"/>
              <a:ea typeface="Raleway"/>
              <a:cs typeface="B Nazanin" panose="00000400000000000000" pitchFamily="2" charset="-78"/>
              <a:sym typeface="Raleway"/>
            </a:endParaRPr>
          </a:p>
        </p:txBody>
      </p:sp>
      <p:sp>
        <p:nvSpPr>
          <p:cNvPr id="712" name="Google Shape;712;p67"/>
          <p:cNvSpPr txBox="1"/>
          <p:nvPr/>
        </p:nvSpPr>
        <p:spPr>
          <a:xfrm>
            <a:off x="468730" y="359515"/>
            <a:ext cx="11418469" cy="1446550"/>
          </a:xfrm>
          <a:prstGeom prst="rect">
            <a:avLst/>
          </a:prstGeom>
          <a:noFill/>
          <a:ln>
            <a:noFill/>
          </a:ln>
        </p:spPr>
        <p:txBody>
          <a:bodyPr spcFirstLastPara="1" wrap="square" lIns="91425" tIns="45700" rIns="91425" bIns="45700" anchor="t" anchorCtr="0">
            <a:noAutofit/>
          </a:bodyPr>
          <a:lstStyle/>
          <a:p>
            <a:pPr lvl="0" algn="r" rtl="1">
              <a:buClr>
                <a:srgbClr val="FFC000"/>
              </a:buClr>
              <a:buSzPts val="8800"/>
            </a:pPr>
            <a:r>
              <a:rPr lang="fa-IR" sz="8800" dirty="0">
                <a:solidFill>
                  <a:srgbClr val="FFC000"/>
                </a:solidFill>
                <a:latin typeface="Aharoni"/>
                <a:ea typeface="Aharoni"/>
                <a:cs typeface="B Nazanin" panose="00000400000000000000" pitchFamily="2" charset="-78"/>
                <a:sym typeface="Aharoni"/>
              </a:rPr>
              <a:t>اسلاید گالری</a:t>
            </a:r>
            <a:endParaRPr dirty="0">
              <a:cs typeface="B Nazanin" panose="00000400000000000000" pitchFamily="2" charset="-78"/>
            </a:endParaRPr>
          </a:p>
        </p:txBody>
      </p:sp>
      <p:sp>
        <p:nvSpPr>
          <p:cNvPr id="713" name="Google Shape;713;p67"/>
          <p:cNvSpPr/>
          <p:nvPr/>
        </p:nvSpPr>
        <p:spPr>
          <a:xfrm>
            <a:off x="11137821" y="6369122"/>
            <a:ext cx="266700" cy="266700"/>
          </a:xfrm>
          <a:prstGeom prst="ellipse">
            <a:avLst/>
          </a:prstGeom>
          <a:solidFill>
            <a:srgbClr val="00B0F0"/>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
        <p:nvSpPr>
          <p:cNvPr id="714" name="Google Shape;714;p67"/>
          <p:cNvSpPr/>
          <p:nvPr/>
        </p:nvSpPr>
        <p:spPr>
          <a:xfrm>
            <a:off x="11507107" y="6369122"/>
            <a:ext cx="266700" cy="266700"/>
          </a:xfrm>
          <a:prstGeom prst="ellipse">
            <a:avLst/>
          </a:prstGeom>
          <a:solidFill>
            <a:schemeClr val="accent4"/>
          </a:solidFill>
          <a:ln>
            <a:noFill/>
          </a:ln>
        </p:spPr>
        <p:txBody>
          <a:bodyPr spcFirstLastPara="1" wrap="square" lIns="91425" tIns="45700" rIns="91425" bIns="45700" anchor="ctr" anchorCtr="0">
            <a:noAutofit/>
          </a:bodyPr>
          <a:lstStyle/>
          <a:p>
            <a:pPr marL="0" marR="0" lvl="0" indent="0" algn="ctr" rtl="1">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B Nazanin" panose="00000400000000000000" pitchFamily="2" charset="-78"/>
              <a:sym typeface="Calibri"/>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Wo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250"/>
                                  </p:stCondLst>
                                  <p:childTnLst>
                                    <p:set>
                                      <p:cBhvr>
                                        <p:cTn id="6" dur="1" fill="hold">
                                          <p:stCondLst>
                                            <p:cond delay="0"/>
                                          </p:stCondLst>
                                        </p:cTn>
                                        <p:tgtEl>
                                          <p:spTgt spid="705"/>
                                        </p:tgtEl>
                                        <p:attrNameLst>
                                          <p:attrName>style.visibility</p:attrName>
                                        </p:attrNameLst>
                                      </p:cBhvr>
                                      <p:to>
                                        <p:strVal val="visible"/>
                                      </p:to>
                                    </p:set>
                                    <p:anim calcmode="lin" valueType="num">
                                      <p:cBhvr additive="base">
                                        <p:cTn id="7" dur="500"/>
                                        <p:tgtEl>
                                          <p:spTgt spid="705"/>
                                        </p:tgtEl>
                                        <p:attrNameLst>
                                          <p:attrName>ppt_y</p:attrName>
                                        </p:attrNameLst>
                                      </p:cBhvr>
                                      <p:tavLst>
                                        <p:tav tm="0">
                                          <p:val>
                                            <p:strVal val="#ppt_y+1"/>
                                          </p:val>
                                        </p:tav>
                                        <p:tav tm="100000">
                                          <p:val>
                                            <p:strVal val="#ppt_y"/>
                                          </p:val>
                                        </p:tav>
                                      </p:tavLst>
                                    </p:anim>
                                  </p:childTnLst>
                                </p:cTn>
                              </p:par>
                              <p:par>
                                <p:cTn id="8" presetID="2" presetClass="entr" presetSubtype="8" fill="hold" nodeType="withEffect">
                                  <p:stCondLst>
                                    <p:cond delay="250"/>
                                  </p:stCondLst>
                                  <p:childTnLst>
                                    <p:set>
                                      <p:cBhvr>
                                        <p:cTn id="9" dur="1" fill="hold">
                                          <p:stCondLst>
                                            <p:cond delay="0"/>
                                          </p:stCondLst>
                                        </p:cTn>
                                        <p:tgtEl>
                                          <p:spTgt spid="706"/>
                                        </p:tgtEl>
                                        <p:attrNameLst>
                                          <p:attrName>style.visibility</p:attrName>
                                        </p:attrNameLst>
                                      </p:cBhvr>
                                      <p:to>
                                        <p:strVal val="visible"/>
                                      </p:to>
                                    </p:set>
                                    <p:anim calcmode="lin" valueType="num">
                                      <p:cBhvr additive="base">
                                        <p:cTn id="10" dur="500"/>
                                        <p:tgtEl>
                                          <p:spTgt spid="706"/>
                                        </p:tgtEl>
                                        <p:attrNameLst>
                                          <p:attrName>ppt_x</p:attrName>
                                        </p:attrNameLst>
                                      </p:cBhvr>
                                      <p:tavLst>
                                        <p:tav tm="0">
                                          <p:val>
                                            <p:strVal val="#ppt_x-1"/>
                                          </p:val>
                                        </p:tav>
                                        <p:tav tm="100000">
                                          <p:val>
                                            <p:strVal val="#ppt_x"/>
                                          </p:val>
                                        </p:tav>
                                      </p:tavLst>
                                    </p:anim>
                                  </p:childTnLst>
                                </p:cTn>
                              </p:par>
                              <p:par>
                                <p:cTn id="11" presetID="2" presetClass="entr" presetSubtype="1" fill="hold" nodeType="withEffect">
                                  <p:stCondLst>
                                    <p:cond delay="250"/>
                                  </p:stCondLst>
                                  <p:childTnLst>
                                    <p:set>
                                      <p:cBhvr>
                                        <p:cTn id="12" dur="1" fill="hold">
                                          <p:stCondLst>
                                            <p:cond delay="0"/>
                                          </p:stCondLst>
                                        </p:cTn>
                                        <p:tgtEl>
                                          <p:spTgt spid="707"/>
                                        </p:tgtEl>
                                        <p:attrNameLst>
                                          <p:attrName>style.visibility</p:attrName>
                                        </p:attrNameLst>
                                      </p:cBhvr>
                                      <p:to>
                                        <p:strVal val="visible"/>
                                      </p:to>
                                    </p:set>
                                    <p:anim calcmode="lin" valueType="num">
                                      <p:cBhvr additive="base">
                                        <p:cTn id="13" dur="500"/>
                                        <p:tgtEl>
                                          <p:spTgt spid="707"/>
                                        </p:tgtEl>
                                        <p:attrNameLst>
                                          <p:attrName>ppt_y</p:attrName>
                                        </p:attrNameLst>
                                      </p:cBhvr>
                                      <p:tavLst>
                                        <p:tav tm="0">
                                          <p:val>
                                            <p:strVal val="#ppt_y-1"/>
                                          </p:val>
                                        </p:tav>
                                        <p:tav tm="100000">
                                          <p:val>
                                            <p:strVal val="#ppt_y"/>
                                          </p:val>
                                        </p:tav>
                                      </p:tavLst>
                                    </p:anim>
                                  </p:childTnLst>
                                </p:cTn>
                              </p:par>
                              <p:par>
                                <p:cTn id="14" presetID="2" presetClass="entr" presetSubtype="2" fill="hold" nodeType="withEffect">
                                  <p:stCondLst>
                                    <p:cond delay="250"/>
                                  </p:stCondLst>
                                  <p:childTnLst>
                                    <p:set>
                                      <p:cBhvr>
                                        <p:cTn id="15" dur="1" fill="hold">
                                          <p:stCondLst>
                                            <p:cond delay="0"/>
                                          </p:stCondLst>
                                        </p:cTn>
                                        <p:tgtEl>
                                          <p:spTgt spid="708"/>
                                        </p:tgtEl>
                                        <p:attrNameLst>
                                          <p:attrName>style.visibility</p:attrName>
                                        </p:attrNameLst>
                                      </p:cBhvr>
                                      <p:to>
                                        <p:strVal val="visible"/>
                                      </p:to>
                                    </p:set>
                                    <p:anim calcmode="lin" valueType="num">
                                      <p:cBhvr additive="base">
                                        <p:cTn id="16" dur="500"/>
                                        <p:tgtEl>
                                          <p:spTgt spid="708"/>
                                        </p:tgtEl>
                                        <p:attrNameLst>
                                          <p:attrName>ppt_x</p:attrName>
                                        </p:attrNameLst>
                                      </p:cBhvr>
                                      <p:tavLst>
                                        <p:tav tm="0">
                                          <p:val>
                                            <p:strVal val="#ppt_x+1"/>
                                          </p:val>
                                        </p:tav>
                                        <p:tav tm="100000">
                                          <p:val>
                                            <p:strVal val="#ppt_x"/>
                                          </p:val>
                                        </p:tav>
                                      </p:tavLst>
                                    </p:anim>
                                  </p:childTnLst>
                                </p:cTn>
                              </p:par>
                              <p:par>
                                <p:cTn id="17" presetID="10" presetClass="entr" presetSubtype="0" fill="hold" nodeType="withEffect">
                                  <p:stCondLst>
                                    <p:cond delay="0"/>
                                  </p:stCondLst>
                                  <p:childTnLst>
                                    <p:set>
                                      <p:cBhvr>
                                        <p:cTn id="18" dur="1" fill="hold">
                                          <p:stCondLst>
                                            <p:cond delay="0"/>
                                          </p:stCondLst>
                                        </p:cTn>
                                        <p:tgtEl>
                                          <p:spTgt spid="709"/>
                                        </p:tgtEl>
                                        <p:attrNameLst>
                                          <p:attrName>style.visibility</p:attrName>
                                        </p:attrNameLst>
                                      </p:cBhvr>
                                      <p:to>
                                        <p:strVal val="visible"/>
                                      </p:to>
                                    </p:set>
                                    <p:animEffect transition="in" filter="fade">
                                      <p:cBhvr>
                                        <p:cTn id="19" dur="250"/>
                                        <p:tgtEl>
                                          <p:spTgt spid="709"/>
                                        </p:tgtEl>
                                      </p:cBhvr>
                                    </p:animEffect>
                                  </p:childTnLst>
                                </p:cTn>
                              </p:par>
                              <p:par>
                                <p:cTn id="20" presetID="10" presetClass="entr" presetSubtype="0" fill="hold" nodeType="withEffect">
                                  <p:stCondLst>
                                    <p:cond delay="250"/>
                                  </p:stCondLst>
                                  <p:childTnLst>
                                    <p:set>
                                      <p:cBhvr>
                                        <p:cTn id="21" dur="1" fill="hold">
                                          <p:stCondLst>
                                            <p:cond delay="0"/>
                                          </p:stCondLst>
                                        </p:cTn>
                                        <p:tgtEl>
                                          <p:spTgt spid="713"/>
                                        </p:tgtEl>
                                        <p:attrNameLst>
                                          <p:attrName>style.visibility</p:attrName>
                                        </p:attrNameLst>
                                      </p:cBhvr>
                                      <p:to>
                                        <p:strVal val="visible"/>
                                      </p:to>
                                    </p:set>
                                    <p:animEffect transition="in" filter="fade">
                                      <p:cBhvr>
                                        <p:cTn id="22" dur="1000"/>
                                        <p:tgtEl>
                                          <p:spTgt spid="713"/>
                                        </p:tgtEl>
                                      </p:cBhvr>
                                    </p:animEffect>
                                  </p:childTnLst>
                                </p:cTn>
                              </p:par>
                              <p:par>
                                <p:cTn id="23" presetID="10" presetClass="entr" presetSubtype="0" fill="hold" nodeType="withEffect">
                                  <p:stCondLst>
                                    <p:cond delay="500"/>
                                  </p:stCondLst>
                                  <p:childTnLst>
                                    <p:set>
                                      <p:cBhvr>
                                        <p:cTn id="24" dur="1" fill="hold">
                                          <p:stCondLst>
                                            <p:cond delay="0"/>
                                          </p:stCondLst>
                                        </p:cTn>
                                        <p:tgtEl>
                                          <p:spTgt spid="714"/>
                                        </p:tgtEl>
                                        <p:attrNameLst>
                                          <p:attrName>style.visibility</p:attrName>
                                        </p:attrNameLst>
                                      </p:cBhvr>
                                      <p:to>
                                        <p:strVal val="visible"/>
                                      </p:to>
                                    </p:set>
                                    <p:animEffect transition="in" filter="fade">
                                      <p:cBhvr>
                                        <p:cTn id="25" dur="1000"/>
                                        <p:tgtEl>
                                          <p:spTgt spid="7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3119</Words>
  <Application>Microsoft Office PowerPoint</Application>
  <PresentationFormat>Widescreen</PresentationFormat>
  <Paragraphs>329</Paragraphs>
  <Slides>57</Slides>
  <Notes>57</Notes>
  <HiddenSlides>0</HiddenSlides>
  <MMClips>0</MMClips>
  <ScaleCrop>false</ScaleCrop>
  <HeadingPairs>
    <vt:vector size="6" baseType="variant">
      <vt:variant>
        <vt:lpstr>Fonts Used</vt:lpstr>
      </vt:variant>
      <vt:variant>
        <vt:i4>13</vt:i4>
      </vt:variant>
      <vt:variant>
        <vt:lpstr>Theme</vt:lpstr>
      </vt:variant>
      <vt:variant>
        <vt:i4>2</vt:i4>
      </vt:variant>
      <vt:variant>
        <vt:lpstr>Slide Titles</vt:lpstr>
      </vt:variant>
      <vt:variant>
        <vt:i4>57</vt:i4>
      </vt:variant>
    </vt:vector>
  </HeadingPairs>
  <TitlesOfParts>
    <vt:vector size="72" baseType="lpstr">
      <vt:lpstr>Lato Black</vt:lpstr>
      <vt:lpstr>Didact Gothic</vt:lpstr>
      <vt:lpstr>Aharoni</vt:lpstr>
      <vt:lpstr>Roboto Medium</vt:lpstr>
      <vt:lpstr>Raleway</vt:lpstr>
      <vt:lpstr>Calibri</vt:lpstr>
      <vt:lpstr>Roboto Thin</vt:lpstr>
      <vt:lpstr>Roboto</vt:lpstr>
      <vt:lpstr>Lato</vt:lpstr>
      <vt:lpstr>Noto Sans Symbols</vt:lpstr>
      <vt:lpstr>Amatic SC</vt:lpstr>
      <vt:lpstr>Arial</vt:lpstr>
      <vt:lpstr>Open Sans Light</vt:lpstr>
      <vt:lpstr>1_Office Theme</vt:lpstr>
      <vt:lpstr>2_Office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اسلاید نقل قول</vt:lpstr>
      <vt:lpstr>یک معادله</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میدونی؟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PowerPoint Presentation</vt:lpstr>
      <vt:lpstr>نمادهای برتر</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2024-02-04T13:32:45Z</dcterms:modified>
</cp:coreProperties>
</file>