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704" r:id="rId1"/>
    <p:sldMasterId id="2147483705" r:id="rId2"/>
  </p:sldMasterIdLst>
  <p:notesMasterIdLst>
    <p:notesMasterId r:id="rId11"/>
  </p:notesMasterIdLst>
  <p:sldIdLst>
    <p:sldId id="256" r:id="rId3"/>
    <p:sldId id="267" r:id="rId4"/>
    <p:sldId id="271" r:id="rId5"/>
    <p:sldId id="278" r:id="rId6"/>
    <p:sldId id="281" r:id="rId7"/>
    <p:sldId id="285" r:id="rId8"/>
    <p:sldId id="292" r:id="rId9"/>
    <p:sldId id="299" r:id="rId10"/>
  </p:sldIdLst>
  <p:sldSz cx="12192000" cy="6858000"/>
  <p:notesSz cx="6858000" cy="9144000"/>
  <p:embeddedFontLst>
    <p:embeddedFont>
      <p:font typeface="Aharoni" panose="02010803020104030203" pitchFamily="2" charset="-79"/>
      <p:bold r:id="rId12"/>
    </p:embeddedFont>
    <p:embeddedFont>
      <p:font typeface="Calibri" panose="020F0502020204030204" pitchFamily="34" charset="0"/>
      <p:regular r:id="rId13"/>
      <p:bold r:id="rId14"/>
      <p:italic r:id="rId15"/>
      <p:boldItalic r:id="rId16"/>
    </p:embeddedFont>
    <p:embeddedFont>
      <p:font typeface="Raleway"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Medium" panose="02000000000000000000" pitchFamily="2" charset="0"/>
      <p:regular r:id="rId25"/>
      <p:bold r:id="rId26"/>
      <p:italic r:id="rId27"/>
      <p:boldItalic r:id="rId28"/>
    </p:embeddedFont>
    <p:embeddedFont>
      <p:font typeface="Roboto Thin"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061" autoAdjust="0"/>
  </p:normalViewPr>
  <p:slideViewPr>
    <p:cSldViewPr snapToGrid="0">
      <p:cViewPr varScale="1">
        <p:scale>
          <a:sx n="66" d="100"/>
          <a:sy n="66" d="100"/>
        </p:scale>
        <p:origin x="74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font" Target="fonts/font10.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5" name="Google Shape;2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1" name="Google Shape;116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6" name="Google Shape;12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6" name="Google Shape;1426;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0" name="Google Shape;15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0_Blank">
  <p:cSld name="20_Blank">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409575" y="1333500"/>
            <a:ext cx="4559300" cy="4191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0" name="Google Shape;100;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6"/>
        <p:cNvGrpSpPr/>
        <p:nvPr/>
      </p:nvGrpSpPr>
      <p:grpSpPr>
        <a:xfrm>
          <a:off x="0" y="0"/>
          <a:ext cx="0" cy="0"/>
          <a:chOff x="0" y="0"/>
          <a:chExt cx="0" cy="0"/>
        </a:xfrm>
      </p:grpSpPr>
      <p:sp>
        <p:nvSpPr>
          <p:cNvPr id="117" name="Google Shape;117;p21"/>
          <p:cNvSpPr>
            <a:spLocks noGrp="1"/>
          </p:cNvSpPr>
          <p:nvPr>
            <p:ph type="pic" idx="2"/>
          </p:nvPr>
        </p:nvSpPr>
        <p:spPr>
          <a:xfrm>
            <a:off x="2172212" y="197961"/>
            <a:ext cx="7528904" cy="639727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8"/>
        <p:cNvGrpSpPr/>
        <p:nvPr/>
      </p:nvGrpSpPr>
      <p:grpSpPr>
        <a:xfrm>
          <a:off x="0" y="0"/>
          <a:ext cx="0" cy="0"/>
          <a:chOff x="0" y="0"/>
          <a:chExt cx="0" cy="0"/>
        </a:xfrm>
      </p:grpSpPr>
      <p:sp>
        <p:nvSpPr>
          <p:cNvPr id="119" name="Google Shape;119;p22"/>
          <p:cNvSpPr>
            <a:spLocks noGrp="1"/>
          </p:cNvSpPr>
          <p:nvPr>
            <p:ph type="pic" idx="2"/>
          </p:nvPr>
        </p:nvSpPr>
        <p:spPr>
          <a:xfrm>
            <a:off x="410199" y="365406"/>
            <a:ext cx="11357359" cy="3975857"/>
          </a:xfrm>
          <a:prstGeom prst="wedgeRoundRectCallout">
            <a:avLst>
              <a:gd name="adj1" fmla="val -21059"/>
              <a:gd name="adj2" fmla="val 67659"/>
              <a:gd name="adj3" fmla="val 16667"/>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20"/>
        <p:cNvGrpSpPr/>
        <p:nvPr/>
      </p:nvGrpSpPr>
      <p:grpSpPr>
        <a:xfrm>
          <a:off x="0" y="0"/>
          <a:ext cx="0" cy="0"/>
          <a:chOff x="0" y="0"/>
          <a:chExt cx="0" cy="0"/>
        </a:xfrm>
      </p:grpSpPr>
      <p:sp>
        <p:nvSpPr>
          <p:cNvPr id="121" name="Google Shape;121;p23"/>
          <p:cNvSpPr>
            <a:spLocks noGrp="1"/>
          </p:cNvSpPr>
          <p:nvPr>
            <p:ph type="pic" idx="2"/>
          </p:nvPr>
        </p:nvSpPr>
        <p:spPr>
          <a:xfrm>
            <a:off x="489397" y="322592"/>
            <a:ext cx="6116502" cy="6116502"/>
          </a:xfrm>
          <a:prstGeom prst="flowChartConnector">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Blank">
  <p:cSld name="7_Blank">
    <p:spTree>
      <p:nvGrpSpPr>
        <p:cNvPr id="1" name="Shape 122"/>
        <p:cNvGrpSpPr/>
        <p:nvPr/>
      </p:nvGrpSpPr>
      <p:grpSpPr>
        <a:xfrm>
          <a:off x="0" y="0"/>
          <a:ext cx="0" cy="0"/>
          <a:chOff x="0" y="0"/>
          <a:chExt cx="0" cy="0"/>
        </a:xfrm>
      </p:grpSpPr>
      <p:sp>
        <p:nvSpPr>
          <p:cNvPr id="123" name="Google Shape;123;p24"/>
          <p:cNvSpPr>
            <a:spLocks noGrp="1"/>
          </p:cNvSpPr>
          <p:nvPr>
            <p:ph type="pic" idx="2"/>
          </p:nvPr>
        </p:nvSpPr>
        <p:spPr>
          <a:xfrm>
            <a:off x="421029" y="331138"/>
            <a:ext cx="6116502" cy="6116502"/>
          </a:xfrm>
          <a:prstGeom prst="flowChartDelay">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124"/>
        <p:cNvGrpSpPr/>
        <p:nvPr/>
      </p:nvGrpSpPr>
      <p:grpSpPr>
        <a:xfrm>
          <a:off x="0" y="0"/>
          <a:ext cx="0" cy="0"/>
          <a:chOff x="0" y="0"/>
          <a:chExt cx="0" cy="0"/>
        </a:xfrm>
      </p:grpSpPr>
      <p:sp>
        <p:nvSpPr>
          <p:cNvPr id="125" name="Google Shape;125;p25"/>
          <p:cNvSpPr>
            <a:spLocks noGrp="1"/>
          </p:cNvSpPr>
          <p:nvPr>
            <p:ph type="pic" idx="2"/>
          </p:nvPr>
        </p:nvSpPr>
        <p:spPr>
          <a:xfrm>
            <a:off x="311640" y="279862"/>
            <a:ext cx="11584105" cy="5501813"/>
          </a:xfrm>
          <a:prstGeom prst="flowChartOffpageConnector">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7_Blank">
  <p:cSld name="17_Blank">
    <p:spTree>
      <p:nvGrpSpPr>
        <p:cNvPr id="1" name="Shape 126"/>
        <p:cNvGrpSpPr/>
        <p:nvPr/>
      </p:nvGrpSpPr>
      <p:grpSpPr>
        <a:xfrm>
          <a:off x="0" y="0"/>
          <a:ext cx="0" cy="0"/>
          <a:chOff x="0" y="0"/>
          <a:chExt cx="0" cy="0"/>
        </a:xfrm>
      </p:grpSpPr>
      <p:sp>
        <p:nvSpPr>
          <p:cNvPr id="127" name="Google Shape;127;p26"/>
          <p:cNvSpPr>
            <a:spLocks noGrp="1"/>
          </p:cNvSpPr>
          <p:nvPr>
            <p:ph type="pic" idx="2"/>
          </p:nvPr>
        </p:nvSpPr>
        <p:spPr>
          <a:xfrm>
            <a:off x="0" y="888050"/>
            <a:ext cx="12192000" cy="302592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7_Blank">
  <p:cSld name="27_Blank">
    <p:spTree>
      <p:nvGrpSpPr>
        <p:cNvPr id="1" name="Shape 128"/>
        <p:cNvGrpSpPr/>
        <p:nvPr/>
      </p:nvGrpSpPr>
      <p:grpSpPr>
        <a:xfrm>
          <a:off x="0" y="0"/>
          <a:ext cx="0" cy="0"/>
          <a:chOff x="0" y="0"/>
          <a:chExt cx="0" cy="0"/>
        </a:xfrm>
      </p:grpSpPr>
      <p:sp>
        <p:nvSpPr>
          <p:cNvPr id="129" name="Google Shape;129;p27"/>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8_Blank">
  <p:cSld name="18_Blank">
    <p:spTree>
      <p:nvGrpSpPr>
        <p:cNvPr id="1" name="Shape 130"/>
        <p:cNvGrpSpPr/>
        <p:nvPr/>
      </p:nvGrpSpPr>
      <p:grpSpPr>
        <a:xfrm>
          <a:off x="0" y="0"/>
          <a:ext cx="0" cy="0"/>
          <a:chOff x="0" y="0"/>
          <a:chExt cx="0" cy="0"/>
        </a:xfrm>
      </p:grpSpPr>
      <p:sp>
        <p:nvSpPr>
          <p:cNvPr id="131" name="Google Shape;131;p28"/>
          <p:cNvSpPr>
            <a:spLocks noGrp="1"/>
          </p:cNvSpPr>
          <p:nvPr>
            <p:ph type="pic" idx="2"/>
          </p:nvPr>
        </p:nvSpPr>
        <p:spPr>
          <a:xfrm>
            <a:off x="0" y="0"/>
            <a:ext cx="12192000" cy="6858000"/>
          </a:xfrm>
          <a:prstGeom prst="parallelogram">
            <a:avLst>
              <a:gd name="adj" fmla="val 94191"/>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Blank">
  <p:cSld name="16_Blank">
    <p:spTree>
      <p:nvGrpSpPr>
        <p:cNvPr id="1" name="Shape 132"/>
        <p:cNvGrpSpPr/>
        <p:nvPr/>
      </p:nvGrpSpPr>
      <p:grpSpPr>
        <a:xfrm>
          <a:off x="0" y="0"/>
          <a:ext cx="0" cy="0"/>
          <a:chOff x="0" y="0"/>
          <a:chExt cx="0" cy="0"/>
        </a:xfrm>
      </p:grpSpPr>
      <p:sp>
        <p:nvSpPr>
          <p:cNvPr id="133" name="Google Shape;133;p29"/>
          <p:cNvSpPr>
            <a:spLocks noGrp="1"/>
          </p:cNvSpPr>
          <p:nvPr>
            <p:ph type="pic" idx="2"/>
          </p:nvPr>
        </p:nvSpPr>
        <p:spPr>
          <a:xfrm>
            <a:off x="303947" y="242257"/>
            <a:ext cx="11584105" cy="5501813"/>
          </a:xfrm>
          <a:prstGeom prst="flowChartPreparation">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5_Blank">
  <p:cSld name="15_Blank">
    <p:spTree>
      <p:nvGrpSpPr>
        <p:cNvPr id="1" name="Shape 134"/>
        <p:cNvGrpSpPr/>
        <p:nvPr/>
      </p:nvGrpSpPr>
      <p:grpSpPr>
        <a:xfrm>
          <a:off x="0" y="0"/>
          <a:ext cx="0" cy="0"/>
          <a:chOff x="0" y="0"/>
          <a:chExt cx="0" cy="0"/>
        </a:xfrm>
      </p:grpSpPr>
      <p:sp>
        <p:nvSpPr>
          <p:cNvPr id="135" name="Google Shape;135;p30"/>
          <p:cNvSpPr>
            <a:spLocks noGrp="1"/>
          </p:cNvSpPr>
          <p:nvPr>
            <p:ph type="pic" idx="2"/>
          </p:nvPr>
        </p:nvSpPr>
        <p:spPr>
          <a:xfrm>
            <a:off x="205099" y="143129"/>
            <a:ext cx="11584105" cy="5501813"/>
          </a:xfrm>
          <a:prstGeom prst="flowChartDecision">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136"/>
        <p:cNvGrpSpPr/>
        <p:nvPr/>
      </p:nvGrpSpPr>
      <p:grpSpPr>
        <a:xfrm>
          <a:off x="0" y="0"/>
          <a:ext cx="0" cy="0"/>
          <a:chOff x="0" y="0"/>
          <a:chExt cx="0" cy="0"/>
        </a:xfrm>
      </p:grpSpPr>
      <p:sp>
        <p:nvSpPr>
          <p:cNvPr id="137" name="Google Shape;137;p31"/>
          <p:cNvSpPr>
            <a:spLocks noGrp="1"/>
          </p:cNvSpPr>
          <p:nvPr>
            <p:ph type="pic" idx="2"/>
          </p:nvPr>
        </p:nvSpPr>
        <p:spPr>
          <a:xfrm>
            <a:off x="3277032" y="536235"/>
            <a:ext cx="7561682" cy="3591383"/>
          </a:xfrm>
          <a:prstGeom prst="wedgeEllipseCallout">
            <a:avLst>
              <a:gd name="adj1" fmla="val -20833"/>
              <a:gd name="adj2" fmla="val 62500"/>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138"/>
        <p:cNvGrpSpPr/>
        <p:nvPr/>
      </p:nvGrpSpPr>
      <p:grpSpPr>
        <a:xfrm>
          <a:off x="0" y="0"/>
          <a:ext cx="0" cy="0"/>
          <a:chOff x="0" y="0"/>
          <a:chExt cx="0" cy="0"/>
        </a:xfrm>
      </p:grpSpPr>
      <p:sp>
        <p:nvSpPr>
          <p:cNvPr id="139" name="Google Shape;139;p32"/>
          <p:cNvSpPr>
            <a:spLocks noGrp="1"/>
          </p:cNvSpPr>
          <p:nvPr>
            <p:ph type="pic" idx="2"/>
          </p:nvPr>
        </p:nvSpPr>
        <p:spPr>
          <a:xfrm flipH="1">
            <a:off x="2939219" y="322591"/>
            <a:ext cx="8915920" cy="6206395"/>
          </a:xfrm>
          <a:prstGeom prst="homePlate">
            <a:avLst>
              <a:gd name="adj" fmla="val 50000"/>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140"/>
        <p:cNvGrpSpPr/>
        <p:nvPr/>
      </p:nvGrpSpPr>
      <p:grpSpPr>
        <a:xfrm>
          <a:off x="0" y="0"/>
          <a:ext cx="0" cy="0"/>
          <a:chOff x="0" y="0"/>
          <a:chExt cx="0" cy="0"/>
        </a:xfrm>
      </p:grpSpPr>
      <p:sp>
        <p:nvSpPr>
          <p:cNvPr id="141" name="Google Shape;141;p33"/>
          <p:cNvSpPr>
            <a:spLocks noGrp="1"/>
          </p:cNvSpPr>
          <p:nvPr>
            <p:ph type="pic" idx="2"/>
          </p:nvPr>
        </p:nvSpPr>
        <p:spPr>
          <a:xfrm>
            <a:off x="3734069" y="292519"/>
            <a:ext cx="4723862" cy="4723862"/>
          </a:xfrm>
          <a:prstGeom prst="diamond">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142"/>
        <p:cNvGrpSpPr/>
        <p:nvPr/>
      </p:nvGrpSpPr>
      <p:grpSpPr>
        <a:xfrm>
          <a:off x="0" y="0"/>
          <a:ext cx="0" cy="0"/>
          <a:chOff x="0" y="0"/>
          <a:chExt cx="0" cy="0"/>
        </a:xfrm>
      </p:grpSpPr>
      <p:sp>
        <p:nvSpPr>
          <p:cNvPr id="143" name="Google Shape;143;p34"/>
          <p:cNvSpPr>
            <a:spLocks noGrp="1"/>
          </p:cNvSpPr>
          <p:nvPr>
            <p:ph type="pic" idx="2"/>
          </p:nvPr>
        </p:nvSpPr>
        <p:spPr>
          <a:xfrm>
            <a:off x="397099" y="393106"/>
            <a:ext cx="11385210" cy="4802737"/>
          </a:xfrm>
          <a:prstGeom prst="round2SameRect">
            <a:avLst>
              <a:gd name="adj1" fmla="val 16667"/>
              <a:gd name="adj2" fmla="val 0"/>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144"/>
        <p:cNvGrpSpPr/>
        <p:nvPr/>
      </p:nvGrpSpPr>
      <p:grpSpPr>
        <a:xfrm>
          <a:off x="0" y="0"/>
          <a:ext cx="0" cy="0"/>
          <a:chOff x="0" y="0"/>
          <a:chExt cx="0" cy="0"/>
        </a:xfrm>
      </p:grpSpPr>
      <p:sp>
        <p:nvSpPr>
          <p:cNvPr id="145" name="Google Shape;145;p35"/>
          <p:cNvSpPr>
            <a:spLocks noGrp="1"/>
          </p:cNvSpPr>
          <p:nvPr>
            <p:ph type="pic" idx="2"/>
          </p:nvPr>
        </p:nvSpPr>
        <p:spPr>
          <a:xfrm>
            <a:off x="393108" y="317716"/>
            <a:ext cx="11425727" cy="5237050"/>
          </a:xfrm>
          <a:prstGeom prst="plaque">
            <a:avLst>
              <a:gd name="adj" fmla="val 25609"/>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Blank">
  <p:cSld name="8_Blank">
    <p:spTree>
      <p:nvGrpSpPr>
        <p:cNvPr id="1" name="Shape 146"/>
        <p:cNvGrpSpPr/>
        <p:nvPr/>
      </p:nvGrpSpPr>
      <p:grpSpPr>
        <a:xfrm>
          <a:off x="0" y="0"/>
          <a:ext cx="0" cy="0"/>
          <a:chOff x="0" y="0"/>
          <a:chExt cx="0" cy="0"/>
        </a:xfrm>
      </p:grpSpPr>
      <p:sp>
        <p:nvSpPr>
          <p:cNvPr id="147" name="Google Shape;147;p36"/>
          <p:cNvSpPr>
            <a:spLocks noGrp="1"/>
          </p:cNvSpPr>
          <p:nvPr>
            <p:ph type="pic" idx="2"/>
          </p:nvPr>
        </p:nvSpPr>
        <p:spPr>
          <a:xfrm>
            <a:off x="1641743" y="381000"/>
            <a:ext cx="8908514" cy="4838700"/>
          </a:xfrm>
          <a:prstGeom prst="bracePair">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148"/>
        <p:cNvGrpSpPr/>
        <p:nvPr/>
      </p:nvGrpSpPr>
      <p:grpSpPr>
        <a:xfrm>
          <a:off x="0" y="0"/>
          <a:ext cx="0" cy="0"/>
          <a:chOff x="0" y="0"/>
          <a:chExt cx="0" cy="0"/>
        </a:xfrm>
      </p:grpSpPr>
      <p:sp>
        <p:nvSpPr>
          <p:cNvPr id="149" name="Google Shape;149;p37"/>
          <p:cNvSpPr>
            <a:spLocks noGrp="1"/>
          </p:cNvSpPr>
          <p:nvPr>
            <p:ph type="pic" idx="2"/>
          </p:nvPr>
        </p:nvSpPr>
        <p:spPr>
          <a:xfrm>
            <a:off x="465464" y="370749"/>
            <a:ext cx="11261073" cy="6116502"/>
          </a:xfrm>
          <a:prstGeom prst="cloud">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150"/>
        <p:cNvGrpSpPr/>
        <p:nvPr/>
      </p:nvGrpSpPr>
      <p:grpSpPr>
        <a:xfrm>
          <a:off x="0" y="0"/>
          <a:ext cx="0" cy="0"/>
          <a:chOff x="0" y="0"/>
          <a:chExt cx="0" cy="0"/>
        </a:xfrm>
      </p:grpSpPr>
      <p:sp>
        <p:nvSpPr>
          <p:cNvPr id="151" name="Google Shape;151;p38"/>
          <p:cNvSpPr>
            <a:spLocks noGrp="1"/>
          </p:cNvSpPr>
          <p:nvPr>
            <p:ph type="pic" idx="2"/>
          </p:nvPr>
        </p:nvSpPr>
        <p:spPr>
          <a:xfrm>
            <a:off x="632389" y="567069"/>
            <a:ext cx="5930781" cy="5723861"/>
          </a:xfrm>
          <a:prstGeom prst="round2DiagRect">
            <a:avLst>
              <a:gd name="adj1" fmla="val 16667"/>
              <a:gd name="adj2" fmla="val 0"/>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3_Blank">
  <p:cSld name="13_Blank">
    <p:spTree>
      <p:nvGrpSpPr>
        <p:cNvPr id="1" name="Shape 152"/>
        <p:cNvGrpSpPr/>
        <p:nvPr/>
      </p:nvGrpSpPr>
      <p:grpSpPr>
        <a:xfrm>
          <a:off x="0" y="0"/>
          <a:ext cx="0" cy="0"/>
          <a:chOff x="0" y="0"/>
          <a:chExt cx="0" cy="0"/>
        </a:xfrm>
      </p:grpSpPr>
      <p:sp>
        <p:nvSpPr>
          <p:cNvPr id="153" name="Google Shape;153;p39"/>
          <p:cNvSpPr>
            <a:spLocks noGrp="1"/>
          </p:cNvSpPr>
          <p:nvPr>
            <p:ph type="pic" idx="2"/>
          </p:nvPr>
        </p:nvSpPr>
        <p:spPr>
          <a:xfrm>
            <a:off x="264919" y="242328"/>
            <a:ext cx="5930781" cy="6449029"/>
          </a:xfrm>
          <a:prstGeom prst="flowChartOffpageConnector">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_Blank">
  <p:cSld name="19_Blank">
    <p:spTree>
      <p:nvGrpSpPr>
        <p:cNvPr id="1" name="Shape 154"/>
        <p:cNvGrpSpPr/>
        <p:nvPr/>
      </p:nvGrpSpPr>
      <p:grpSpPr>
        <a:xfrm>
          <a:off x="0" y="0"/>
          <a:ext cx="0" cy="0"/>
          <a:chOff x="0" y="0"/>
          <a:chExt cx="0" cy="0"/>
        </a:xfrm>
      </p:grpSpPr>
      <p:sp>
        <p:nvSpPr>
          <p:cNvPr id="155" name="Google Shape;155;p40"/>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Blank">
  <p:cSld name="21_Blank">
    <p:spTree>
      <p:nvGrpSpPr>
        <p:cNvPr id="1" name="Shape 156"/>
        <p:cNvGrpSpPr/>
        <p:nvPr/>
      </p:nvGrpSpPr>
      <p:grpSpPr>
        <a:xfrm>
          <a:off x="0" y="0"/>
          <a:ext cx="0" cy="0"/>
          <a:chOff x="0" y="0"/>
          <a:chExt cx="0" cy="0"/>
        </a:xfrm>
      </p:grpSpPr>
      <p:sp>
        <p:nvSpPr>
          <p:cNvPr id="157" name="Google Shape;157;p41"/>
          <p:cNvSpPr>
            <a:spLocks noGrp="1"/>
          </p:cNvSpPr>
          <p:nvPr>
            <p:ph type="pic" idx="2"/>
          </p:nvPr>
        </p:nvSpPr>
        <p:spPr>
          <a:xfrm>
            <a:off x="2984501" y="1085260"/>
            <a:ext cx="6108700" cy="398203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Blank">
  <p:cSld name="25_Blank">
    <p:spTree>
      <p:nvGrpSpPr>
        <p:cNvPr id="1" name="Shape 158"/>
        <p:cNvGrpSpPr/>
        <p:nvPr/>
      </p:nvGrpSpPr>
      <p:grpSpPr>
        <a:xfrm>
          <a:off x="0" y="0"/>
          <a:ext cx="0" cy="0"/>
          <a:chOff x="0" y="0"/>
          <a:chExt cx="0" cy="0"/>
        </a:xfrm>
      </p:grpSpPr>
      <p:sp>
        <p:nvSpPr>
          <p:cNvPr id="159" name="Google Shape;159;p42"/>
          <p:cNvSpPr>
            <a:spLocks noGrp="1"/>
          </p:cNvSpPr>
          <p:nvPr>
            <p:ph type="pic" idx="2"/>
          </p:nvPr>
        </p:nvSpPr>
        <p:spPr>
          <a:xfrm>
            <a:off x="4165600" y="1843514"/>
            <a:ext cx="3797300" cy="247448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3_Blank">
  <p:cSld name="23_Blank">
    <p:spTree>
      <p:nvGrpSpPr>
        <p:cNvPr id="1" name="Shape 160"/>
        <p:cNvGrpSpPr/>
        <p:nvPr/>
      </p:nvGrpSpPr>
      <p:grpSpPr>
        <a:xfrm>
          <a:off x="0" y="0"/>
          <a:ext cx="0" cy="0"/>
          <a:chOff x="0" y="0"/>
          <a:chExt cx="0" cy="0"/>
        </a:xfrm>
      </p:grpSpPr>
      <p:sp>
        <p:nvSpPr>
          <p:cNvPr id="161" name="Google Shape;161;p43"/>
          <p:cNvSpPr>
            <a:spLocks noGrp="1"/>
          </p:cNvSpPr>
          <p:nvPr>
            <p:ph type="pic" idx="2"/>
          </p:nvPr>
        </p:nvSpPr>
        <p:spPr>
          <a:xfrm>
            <a:off x="1929" y="369238"/>
            <a:ext cx="7526202" cy="61165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2_Blank">
  <p:cSld name="22_Blank">
    <p:spTree>
      <p:nvGrpSpPr>
        <p:cNvPr id="1" name="Shape 162"/>
        <p:cNvGrpSpPr/>
        <p:nvPr/>
      </p:nvGrpSpPr>
      <p:grpSpPr>
        <a:xfrm>
          <a:off x="0" y="0"/>
          <a:ext cx="0" cy="0"/>
          <a:chOff x="0" y="0"/>
          <a:chExt cx="0" cy="0"/>
        </a:xfrm>
      </p:grpSpPr>
      <p:sp>
        <p:nvSpPr>
          <p:cNvPr id="163" name="Google Shape;163;p44"/>
          <p:cNvSpPr>
            <a:spLocks noGrp="1"/>
          </p:cNvSpPr>
          <p:nvPr>
            <p:ph type="pic" idx="2"/>
          </p:nvPr>
        </p:nvSpPr>
        <p:spPr>
          <a:xfrm>
            <a:off x="0" y="0"/>
            <a:ext cx="12192000" cy="4673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Blank">
  <p:cSld name="24_Blank">
    <p:spTree>
      <p:nvGrpSpPr>
        <p:cNvPr id="1" name="Shape 164"/>
        <p:cNvGrpSpPr/>
        <p:nvPr/>
      </p:nvGrpSpPr>
      <p:grpSpPr>
        <a:xfrm>
          <a:off x="0" y="0"/>
          <a:ext cx="0" cy="0"/>
          <a:chOff x="0" y="0"/>
          <a:chExt cx="0" cy="0"/>
        </a:xfrm>
      </p:grpSpPr>
      <p:sp>
        <p:nvSpPr>
          <p:cNvPr id="165" name="Google Shape;165;p45"/>
          <p:cNvSpPr>
            <a:spLocks noGrp="1"/>
          </p:cNvSpPr>
          <p:nvPr>
            <p:ph type="pic" idx="2"/>
          </p:nvPr>
        </p:nvSpPr>
        <p:spPr>
          <a:xfrm>
            <a:off x="8885329" y="2274811"/>
            <a:ext cx="2840402" cy="23083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3"/>
        <p:cNvGrpSpPr/>
        <p:nvPr/>
      </p:nvGrpSpPr>
      <p:grpSpPr>
        <a:xfrm>
          <a:off x="0" y="0"/>
          <a:ext cx="0" cy="0"/>
          <a:chOff x="0" y="0"/>
          <a:chExt cx="0" cy="0"/>
        </a:xfrm>
      </p:grpSpPr>
      <p:sp>
        <p:nvSpPr>
          <p:cNvPr id="184" name="Google Shape;184;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6" name="Google Shape;18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sp>
        <p:nvSpPr>
          <p:cNvPr id="196" name="Google Shape;196;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8" name="Google Shape;19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1"/>
        <p:cNvGrpSpPr/>
        <p:nvPr/>
      </p:nvGrpSpPr>
      <p:grpSpPr>
        <a:xfrm>
          <a:off x="0" y="0"/>
          <a:ext cx="0" cy="0"/>
          <a:chOff x="0" y="0"/>
          <a:chExt cx="0" cy="0"/>
        </a:xfrm>
      </p:grpSpPr>
      <p:sp>
        <p:nvSpPr>
          <p:cNvPr id="202" name="Google Shape;20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8"/>
        <p:cNvGrpSpPr/>
        <p:nvPr/>
      </p:nvGrpSpPr>
      <p:grpSpPr>
        <a:xfrm>
          <a:off x="0" y="0"/>
          <a:ext cx="0" cy="0"/>
          <a:chOff x="0" y="0"/>
          <a:chExt cx="0" cy="0"/>
        </a:xfrm>
      </p:grpSpPr>
      <p:sp>
        <p:nvSpPr>
          <p:cNvPr id="209" name="Google Shape;209;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1" name="Google Shape;211;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3" name="Google Shape;213;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7"/>
        <p:cNvGrpSpPr/>
        <p:nvPr/>
      </p:nvGrpSpPr>
      <p:grpSpPr>
        <a:xfrm>
          <a:off x="0" y="0"/>
          <a:ext cx="0" cy="0"/>
          <a:chOff x="0" y="0"/>
          <a:chExt cx="0" cy="0"/>
        </a:xfrm>
      </p:grpSpPr>
      <p:sp>
        <p:nvSpPr>
          <p:cNvPr id="218" name="Google Shape;218;p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0" name="Google Shape;220;p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4"/>
        <p:cNvGrpSpPr/>
        <p:nvPr/>
      </p:nvGrpSpPr>
      <p:grpSpPr>
        <a:xfrm>
          <a:off x="0" y="0"/>
          <a:ext cx="0" cy="0"/>
          <a:chOff x="0" y="0"/>
          <a:chExt cx="0" cy="0"/>
        </a:xfrm>
      </p:grpSpPr>
      <p:sp>
        <p:nvSpPr>
          <p:cNvPr id="225" name="Google Shape;225;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5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7" name="Google Shape;227;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8" name="Google Shape;22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1"/>
        <p:cNvGrpSpPr/>
        <p:nvPr/>
      </p:nvGrpSpPr>
      <p:grpSpPr>
        <a:xfrm>
          <a:off x="0" y="0"/>
          <a:ext cx="0" cy="0"/>
          <a:chOff x="0" y="0"/>
          <a:chExt cx="0" cy="0"/>
        </a:xfrm>
      </p:grpSpPr>
      <p:sp>
        <p:nvSpPr>
          <p:cNvPr id="232" name="Google Shape;232;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7"/>
        <p:cNvGrpSpPr/>
        <p:nvPr/>
      </p:nvGrpSpPr>
      <p:grpSpPr>
        <a:xfrm>
          <a:off x="0" y="0"/>
          <a:ext cx="0" cy="0"/>
          <a:chOff x="0" y="0"/>
          <a:chExt cx="0" cy="0"/>
        </a:xfrm>
      </p:grpSpPr>
      <p:sp>
        <p:nvSpPr>
          <p:cNvPr id="238" name="Google Shape;238;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3" name="Google Shape;93;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4" name="Google Shape;9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2.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616"/>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71616"/>
        </a:solidFill>
        <a:effectLst/>
      </p:bgPr>
    </p:bg>
    <p:spTree>
      <p:nvGrpSpPr>
        <p:cNvPr id="1" name="Shape 166"/>
        <p:cNvGrpSpPr/>
        <p:nvPr/>
      </p:nvGrpSpPr>
      <p:grpSpPr>
        <a:xfrm>
          <a:off x="0" y="0"/>
          <a:ext cx="0" cy="0"/>
          <a:chOff x="0" y="0"/>
          <a:chExt cx="0" cy="0"/>
        </a:xfrm>
      </p:grpSpPr>
      <p:sp>
        <p:nvSpPr>
          <p:cNvPr id="167" name="Google Shape;16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8" name="Google Shape;168;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 name="Google Shape;1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myfreeslides.com/"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59" descr="A close up of a logo&#10;&#10;Description automatically generated"/>
          <p:cNvPicPr preferRelativeResize="0"/>
          <p:nvPr/>
        </p:nvPicPr>
        <p:blipFill rotWithShape="1">
          <a:blip r:embed="rId3">
            <a:alphaModFix amt="39000"/>
          </a:blip>
          <a:srcRect/>
          <a:stretch/>
        </p:blipFill>
        <p:spPr>
          <a:xfrm>
            <a:off x="60202" y="30524"/>
            <a:ext cx="12052245" cy="6779388"/>
          </a:xfrm>
          <a:prstGeom prst="rect">
            <a:avLst/>
          </a:prstGeom>
          <a:solidFill>
            <a:srgbClr val="171616">
              <a:alpha val="0"/>
            </a:srgbClr>
          </a:solidFill>
          <a:ln>
            <a:noFill/>
          </a:ln>
        </p:spPr>
      </p:pic>
      <p:sp>
        <p:nvSpPr>
          <p:cNvPr id="248" name="Google Shape;248;p59"/>
          <p:cNvSpPr/>
          <p:nvPr/>
        </p:nvSpPr>
        <p:spPr>
          <a:xfrm>
            <a:off x="11459497" y="5409743"/>
            <a:ext cx="600863" cy="600864"/>
          </a:xfrm>
          <a:custGeom>
            <a:avLst/>
            <a:gdLst/>
            <a:ahLst/>
            <a:cxnLst/>
            <a:rect l="l" t="t" r="r" b="b"/>
            <a:pathLst>
              <a:path w="653825" h="653826" extrusionOk="0">
                <a:moveTo>
                  <a:pt x="0" y="0"/>
                </a:moveTo>
                <a:lnTo>
                  <a:pt x="653825" y="0"/>
                </a:lnTo>
                <a:lnTo>
                  <a:pt x="653825" y="653826"/>
                </a:ln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B Nazanin" panose="00000700000000000000" pitchFamily="2" charset="-78"/>
              <a:sym typeface="Calibri"/>
            </a:endParaRPr>
          </a:p>
        </p:txBody>
      </p:sp>
      <p:sp>
        <p:nvSpPr>
          <p:cNvPr id="249" name="Google Shape;249;p59"/>
          <p:cNvSpPr/>
          <p:nvPr/>
        </p:nvSpPr>
        <p:spPr>
          <a:xfrm>
            <a:off x="0" y="5274598"/>
            <a:ext cx="12192000" cy="1583381"/>
          </a:xfrm>
          <a:prstGeom prst="snip1Rect">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B Nazanin" panose="00000700000000000000" pitchFamily="2" charset="-78"/>
              <a:sym typeface="Calibri"/>
            </a:endParaRPr>
          </a:p>
        </p:txBody>
      </p:sp>
      <p:sp>
        <p:nvSpPr>
          <p:cNvPr id="250" name="Google Shape;250;p59"/>
          <p:cNvSpPr txBox="1"/>
          <p:nvPr/>
        </p:nvSpPr>
        <p:spPr>
          <a:xfrm>
            <a:off x="-109292" y="5465505"/>
            <a:ext cx="12145047" cy="76944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a-IR" sz="4400" b="0" i="0" u="none" strike="noStrike" cap="none" dirty="0">
                <a:solidFill>
                  <a:schemeClr val="lt1"/>
                </a:solidFill>
                <a:latin typeface="Aharoni"/>
                <a:ea typeface="Aharoni"/>
                <a:cs typeface="B Nazanin" panose="00000700000000000000" pitchFamily="2" charset="-78"/>
                <a:sym typeface="Aharoni"/>
              </a:rPr>
              <a:t>تم : خواص مکانیکی </a:t>
            </a:r>
            <a:r>
              <a:rPr lang="fa-IR" sz="4400" b="0" i="0" u="none" strike="noStrike" cap="none" dirty="0">
                <a:solidFill>
                  <a:srgbClr val="FFC000"/>
                </a:solidFill>
                <a:latin typeface="Aharoni"/>
                <a:ea typeface="Aharoni"/>
                <a:cs typeface="B Nazanin" panose="00000700000000000000" pitchFamily="2" charset="-78"/>
                <a:sym typeface="Aharoni"/>
              </a:rPr>
              <a:t>جامدات</a:t>
            </a:r>
            <a:r>
              <a:rPr lang="fa-IR" sz="4400" b="0" i="0" u="none" strike="noStrike" cap="none" dirty="0">
                <a:solidFill>
                  <a:schemeClr val="lt1"/>
                </a:solidFill>
                <a:latin typeface="Aharoni"/>
                <a:ea typeface="Aharoni"/>
                <a:cs typeface="B Nazanin" panose="00000700000000000000" pitchFamily="2" charset="-78"/>
                <a:sym typeface="Aharoni"/>
              </a:rPr>
              <a:t> و </a:t>
            </a:r>
            <a:r>
              <a:rPr lang="fa-IR" sz="4400" b="0" i="0" u="none" strike="noStrike" cap="none" dirty="0">
                <a:solidFill>
                  <a:srgbClr val="FFC000"/>
                </a:solidFill>
                <a:latin typeface="Aharoni"/>
                <a:ea typeface="Aharoni"/>
                <a:cs typeface="B Nazanin" panose="00000700000000000000" pitchFamily="2" charset="-78"/>
                <a:sym typeface="Aharoni"/>
              </a:rPr>
              <a:t>سیالات</a:t>
            </a:r>
            <a:endParaRPr sz="4400" b="0" i="0" u="none" strike="noStrike" cap="none" dirty="0">
              <a:solidFill>
                <a:srgbClr val="FFC000"/>
              </a:solidFill>
              <a:latin typeface="Aharoni"/>
              <a:ea typeface="Aharoni"/>
              <a:cs typeface="B Nazanin" panose="00000700000000000000" pitchFamily="2" charset="-78"/>
              <a:sym typeface="Aharoni"/>
            </a:endParaRPr>
          </a:p>
        </p:txBody>
      </p:sp>
      <p:sp>
        <p:nvSpPr>
          <p:cNvPr id="251" name="Google Shape;251;p59"/>
          <p:cNvSpPr txBox="1"/>
          <p:nvPr/>
        </p:nvSpPr>
        <p:spPr>
          <a:xfrm>
            <a:off x="1444522" y="6290708"/>
            <a:ext cx="1006354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r>
              <a:rPr lang="fa-IR" sz="1800" b="0" i="0" u="none" strike="noStrike" cap="none" dirty="0">
                <a:solidFill>
                  <a:srgbClr val="FFFFFF"/>
                </a:solidFill>
                <a:latin typeface="Calibri"/>
                <a:ea typeface="Calibri"/>
                <a:cs typeface="B Nazanin" panose="00000700000000000000" pitchFamily="2" charset="-78"/>
                <a:sym typeface="Calibri"/>
              </a:rPr>
              <a:t>قالب پاورپوينت حرفه ای ، قابل ویرایش ، جهت استفاده در جلسات دفاع رساله ، پایان نامه ، پروپوزال و سمینار و .... می باشد.</a:t>
            </a:r>
            <a:endParaRPr dirty="0">
              <a:cs typeface="B Nazanin" panose="00000700000000000000" pitchFamily="2" charset="-78"/>
            </a:endParaRPr>
          </a:p>
        </p:txBody>
      </p:sp>
      <p:sp>
        <p:nvSpPr>
          <p:cNvPr id="252" name="Google Shape;252;p59"/>
          <p:cNvSpPr/>
          <p:nvPr/>
        </p:nvSpPr>
        <p:spPr>
          <a:xfrm>
            <a:off x="11399768" y="221796"/>
            <a:ext cx="266700" cy="266700"/>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700000000000000" pitchFamily="2" charset="-78"/>
              <a:sym typeface="Calibri"/>
            </a:endParaRPr>
          </a:p>
        </p:txBody>
      </p:sp>
      <p:sp>
        <p:nvSpPr>
          <p:cNvPr id="253" name="Google Shape;253;p59"/>
          <p:cNvSpPr/>
          <p:nvPr/>
        </p:nvSpPr>
        <p:spPr>
          <a:xfrm>
            <a:off x="11769054" y="221796"/>
            <a:ext cx="266700" cy="2667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700000000000000" pitchFamily="2" charset="-78"/>
              <a:sym typeface="Calibri"/>
            </a:endParaRPr>
          </a:p>
        </p:txBody>
      </p:sp>
      <p:grpSp>
        <p:nvGrpSpPr>
          <p:cNvPr id="254" name="Google Shape;254;p59"/>
          <p:cNvGrpSpPr/>
          <p:nvPr/>
        </p:nvGrpSpPr>
        <p:grpSpPr>
          <a:xfrm rot="5400000">
            <a:off x="5947667" y="-1218889"/>
            <a:ext cx="296666" cy="3148069"/>
            <a:chOff x="160205" y="1887156"/>
            <a:chExt cx="296666" cy="3148069"/>
          </a:xfrm>
        </p:grpSpPr>
        <p:sp>
          <p:nvSpPr>
            <p:cNvPr id="255" name="Google Shape;255;p59"/>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700000000000000" pitchFamily="2" charset="-78"/>
                <a:sym typeface="Calibri"/>
              </a:endParaRPr>
            </a:p>
          </p:txBody>
        </p:sp>
        <p:sp>
          <p:nvSpPr>
            <p:cNvPr id="256" name="Google Shape;256;p59"/>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700000000000000" pitchFamily="2" charset="-78"/>
                <a:sym typeface="Calibri"/>
              </a:endParaRPr>
            </a:p>
          </p:txBody>
        </p:sp>
        <p:cxnSp>
          <p:nvCxnSpPr>
            <p:cNvPr id="257" name="Google Shape;257;p59"/>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grpSp>
        <p:nvGrpSpPr>
          <p:cNvPr id="258" name="Google Shape;258;p59"/>
          <p:cNvGrpSpPr/>
          <p:nvPr/>
        </p:nvGrpSpPr>
        <p:grpSpPr>
          <a:xfrm>
            <a:off x="4184350" y="783288"/>
            <a:ext cx="3736731" cy="4391478"/>
            <a:chOff x="4184350" y="783288"/>
            <a:chExt cx="3736731" cy="4391478"/>
          </a:xfrm>
        </p:grpSpPr>
        <p:sp>
          <p:nvSpPr>
            <p:cNvPr id="259" name="Google Shape;259;p59"/>
            <p:cNvSpPr/>
            <p:nvPr/>
          </p:nvSpPr>
          <p:spPr>
            <a:xfrm>
              <a:off x="4184350" y="783288"/>
              <a:ext cx="3736731" cy="439147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B Nazanin" panose="00000700000000000000" pitchFamily="2" charset="-78"/>
                <a:sym typeface="Calibri"/>
              </a:endParaRPr>
            </a:p>
          </p:txBody>
        </p:sp>
        <p:pic>
          <p:nvPicPr>
            <p:cNvPr id="260" name="Google Shape;260;p59"/>
            <p:cNvPicPr preferRelativeResize="0"/>
            <p:nvPr/>
          </p:nvPicPr>
          <p:blipFill rotWithShape="1">
            <a:blip r:embed="rId4">
              <a:alphaModFix/>
            </a:blip>
            <a:srcRect/>
            <a:stretch/>
          </p:blipFill>
          <p:spPr>
            <a:xfrm>
              <a:off x="4592394" y="877238"/>
              <a:ext cx="3173657" cy="4108231"/>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childTnLst>
                                </p:cTn>
                              </p:par>
                              <p:par>
                                <p:cTn id="8" presetID="10" presetClass="entr" presetSubtype="0" fill="hold" nodeType="withEffect">
                                  <p:stCondLst>
                                    <p:cond delay="50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1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70"/>
          <p:cNvSpPr txBox="1"/>
          <p:nvPr/>
        </p:nvSpPr>
        <p:spPr>
          <a:xfrm>
            <a:off x="755493" y="3244902"/>
            <a:ext cx="3330457" cy="2308324"/>
          </a:xfrm>
          <a:prstGeom prst="rect">
            <a:avLst/>
          </a:prstGeom>
          <a:noFill/>
          <a:ln>
            <a:noFill/>
          </a:ln>
        </p:spPr>
        <p:txBody>
          <a:bodyPr spcFirstLastPara="1" wrap="square" lIns="91425" tIns="45700" rIns="91425" bIns="45700" anchor="t" anchorCtr="0">
            <a:noAutofit/>
          </a:bodyPr>
          <a:lstStyle/>
          <a:p>
            <a:pPr lvl="0" algn="r" rtl="1">
              <a:buClr>
                <a:srgbClr val="FFFFFF"/>
              </a:buClr>
              <a:buSzPts val="1800"/>
            </a:pPr>
            <a:r>
              <a:rPr lang="fa-IR" sz="1800" dirty="0">
                <a:solidFill>
                  <a:srgbClr val="FFFFFF"/>
                </a:solidFill>
                <a:latin typeface="Raleway"/>
                <a:ea typeface="Raleway"/>
                <a:cs typeface="B Nazanin" panose="00000400000000000000" pitchFamily="2" charset="-78"/>
                <a:sym typeface="Raleway"/>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74" name="Google Shape;774;p70"/>
          <p:cNvSpPr txBox="1"/>
          <p:nvPr/>
        </p:nvSpPr>
        <p:spPr>
          <a:xfrm>
            <a:off x="4495217" y="3244902"/>
            <a:ext cx="3330457" cy="2031325"/>
          </a:xfrm>
          <a:prstGeom prst="rect">
            <a:avLst/>
          </a:prstGeom>
          <a:noFill/>
          <a:ln>
            <a:noFill/>
          </a:ln>
        </p:spPr>
        <p:txBody>
          <a:bodyPr spcFirstLastPara="1" wrap="square" lIns="91425" tIns="45700" rIns="91425" bIns="45700" anchor="t" anchorCtr="0">
            <a:noAutofit/>
          </a:bodyPr>
          <a:lstStyle/>
          <a:p>
            <a:pPr lvl="0" algn="r" rtl="1">
              <a:buClr>
                <a:srgbClr val="FFFFFF"/>
              </a:buClr>
              <a:buSzPts val="1800"/>
            </a:pPr>
            <a:r>
              <a:rPr lang="fa-IR" sz="1800" dirty="0">
                <a:solidFill>
                  <a:srgbClr val="FFFFFF"/>
                </a:solidFill>
                <a:latin typeface="Raleway"/>
                <a:ea typeface="Raleway"/>
                <a:cs typeface="B Nazanin" panose="00000400000000000000" pitchFamily="2" charset="-78"/>
                <a:sym typeface="Raleway"/>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75" name="Google Shape;775;p70"/>
          <p:cNvSpPr txBox="1"/>
          <p:nvPr/>
        </p:nvSpPr>
        <p:spPr>
          <a:xfrm>
            <a:off x="8234941" y="3244902"/>
            <a:ext cx="3330457" cy="2031325"/>
          </a:xfrm>
          <a:prstGeom prst="rect">
            <a:avLst/>
          </a:prstGeom>
          <a:noFill/>
          <a:ln>
            <a:noFill/>
          </a:ln>
        </p:spPr>
        <p:txBody>
          <a:bodyPr spcFirstLastPara="1" wrap="square" lIns="91425" tIns="45700" rIns="91425" bIns="45700" anchor="t" anchorCtr="0">
            <a:noAutofit/>
          </a:bodyPr>
          <a:lstStyle/>
          <a:p>
            <a:pPr lvl="0" algn="r" rtl="1">
              <a:buClr>
                <a:srgbClr val="FFFFFF"/>
              </a:buClr>
              <a:buSzPts val="1800"/>
            </a:pPr>
            <a:r>
              <a:rPr lang="fa-IR" sz="1800" dirty="0">
                <a:solidFill>
                  <a:srgbClr val="FFFFFF"/>
                </a:solidFill>
                <a:latin typeface="Raleway"/>
                <a:ea typeface="Raleway"/>
                <a:cs typeface="B Nazanin" panose="00000400000000000000" pitchFamily="2" charset="-78"/>
                <a:sym typeface="Raleway"/>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pic>
        <p:nvPicPr>
          <p:cNvPr id="776" name="Google Shape;776;p70" descr="Document"/>
          <p:cNvPicPr preferRelativeResize="0"/>
          <p:nvPr/>
        </p:nvPicPr>
        <p:blipFill rotWithShape="1">
          <a:blip r:embed="rId3">
            <a:alphaModFix/>
          </a:blip>
          <a:srcRect/>
          <a:stretch/>
        </p:blipFill>
        <p:spPr>
          <a:xfrm>
            <a:off x="1987533" y="2061647"/>
            <a:ext cx="866376" cy="866374"/>
          </a:xfrm>
          <a:prstGeom prst="rect">
            <a:avLst/>
          </a:prstGeom>
          <a:noFill/>
          <a:ln>
            <a:noFill/>
          </a:ln>
        </p:spPr>
      </p:pic>
      <p:pic>
        <p:nvPicPr>
          <p:cNvPr id="777" name="Google Shape;777;p70" descr="Gears"/>
          <p:cNvPicPr preferRelativeResize="0"/>
          <p:nvPr/>
        </p:nvPicPr>
        <p:blipFill rotWithShape="1">
          <a:blip r:embed="rId4">
            <a:alphaModFix/>
          </a:blip>
          <a:srcRect/>
          <a:stretch/>
        </p:blipFill>
        <p:spPr>
          <a:xfrm>
            <a:off x="9383880" y="1979788"/>
            <a:ext cx="1032578" cy="1032578"/>
          </a:xfrm>
          <a:prstGeom prst="rect">
            <a:avLst/>
          </a:prstGeom>
          <a:noFill/>
          <a:ln>
            <a:noFill/>
          </a:ln>
        </p:spPr>
      </p:pic>
      <p:pic>
        <p:nvPicPr>
          <p:cNvPr id="778" name="Google Shape;778;p70"/>
          <p:cNvPicPr preferRelativeResize="0"/>
          <p:nvPr/>
        </p:nvPicPr>
        <p:blipFill rotWithShape="1">
          <a:blip r:embed="rId5">
            <a:alphaModFix/>
          </a:blip>
          <a:srcRect/>
          <a:stretch/>
        </p:blipFill>
        <p:spPr>
          <a:xfrm>
            <a:off x="7206947" y="6073308"/>
            <a:ext cx="904018" cy="139080"/>
          </a:xfrm>
          <a:prstGeom prst="rect">
            <a:avLst/>
          </a:prstGeom>
          <a:noFill/>
          <a:ln>
            <a:noFill/>
          </a:ln>
        </p:spPr>
      </p:pic>
      <p:pic>
        <p:nvPicPr>
          <p:cNvPr id="779" name="Google Shape;779;p70"/>
          <p:cNvPicPr preferRelativeResize="0"/>
          <p:nvPr/>
        </p:nvPicPr>
        <p:blipFill rotWithShape="1">
          <a:blip r:embed="rId6">
            <a:alphaModFix/>
          </a:blip>
          <a:srcRect/>
          <a:stretch/>
        </p:blipFill>
        <p:spPr>
          <a:xfrm>
            <a:off x="9727738" y="555936"/>
            <a:ext cx="1814718" cy="1053708"/>
          </a:xfrm>
          <a:prstGeom prst="rect">
            <a:avLst/>
          </a:prstGeom>
          <a:noFill/>
          <a:ln>
            <a:noFill/>
          </a:ln>
        </p:spPr>
      </p:pic>
      <p:sp>
        <p:nvSpPr>
          <p:cNvPr id="780" name="Google Shape;780;p70"/>
          <p:cNvSpPr/>
          <p:nvPr/>
        </p:nvSpPr>
        <p:spPr>
          <a:xfrm>
            <a:off x="345907" y="6597000"/>
            <a:ext cx="1296000" cy="261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pic>
        <p:nvPicPr>
          <p:cNvPr id="781" name="Google Shape;781;p70" descr="Open quotation mark"/>
          <p:cNvPicPr preferRelativeResize="0"/>
          <p:nvPr/>
        </p:nvPicPr>
        <p:blipFill rotWithShape="1">
          <a:blip r:embed="rId7">
            <a:alphaModFix/>
          </a:blip>
          <a:srcRect/>
          <a:stretch/>
        </p:blipFill>
        <p:spPr>
          <a:xfrm>
            <a:off x="11108198" y="900453"/>
            <a:ext cx="914400" cy="914400"/>
          </a:xfrm>
          <a:prstGeom prst="rect">
            <a:avLst/>
          </a:prstGeom>
          <a:noFill/>
          <a:ln>
            <a:noFill/>
          </a:ln>
        </p:spPr>
      </p:pic>
      <p:grpSp>
        <p:nvGrpSpPr>
          <p:cNvPr id="782" name="Google Shape;782;p70"/>
          <p:cNvGrpSpPr/>
          <p:nvPr/>
        </p:nvGrpSpPr>
        <p:grpSpPr>
          <a:xfrm>
            <a:off x="5704838" y="2108200"/>
            <a:ext cx="715665" cy="899207"/>
            <a:chOff x="5704838" y="2023602"/>
            <a:chExt cx="782995" cy="983805"/>
          </a:xfrm>
        </p:grpSpPr>
        <p:sp>
          <p:nvSpPr>
            <p:cNvPr id="783" name="Google Shape;783;p70"/>
            <p:cNvSpPr/>
            <p:nvPr/>
          </p:nvSpPr>
          <p:spPr>
            <a:xfrm>
              <a:off x="5887399" y="2566083"/>
              <a:ext cx="597852" cy="439511"/>
            </a:xfrm>
            <a:custGeom>
              <a:avLst/>
              <a:gdLst/>
              <a:ahLst/>
              <a:cxnLst/>
              <a:rect l="l" t="t" r="r" b="b"/>
              <a:pathLst>
                <a:path w="597852" h="439511" extrusionOk="0">
                  <a:moveTo>
                    <a:pt x="557079" y="81366"/>
                  </a:moveTo>
                  <a:lnTo>
                    <a:pt x="392702" y="0"/>
                  </a:lnTo>
                  <a:lnTo>
                    <a:pt x="33950" y="178759"/>
                  </a:lnTo>
                  <a:lnTo>
                    <a:pt x="253" y="359163"/>
                  </a:lnTo>
                  <a:cubicBezTo>
                    <a:pt x="-3856" y="427379"/>
                    <a:pt x="42580" y="458200"/>
                    <a:pt x="103810" y="427790"/>
                  </a:cubicBezTo>
                  <a:lnTo>
                    <a:pt x="549682" y="205471"/>
                  </a:lnTo>
                  <a:cubicBezTo>
                    <a:pt x="610912" y="174650"/>
                    <a:pt x="614200" y="118762"/>
                    <a:pt x="557079" y="81366"/>
                  </a:cubicBezTo>
                  <a:close/>
                </a:path>
              </a:pathLst>
            </a:custGeom>
            <a:solidFill>
              <a:srgbClr val="00B0F0"/>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784" name="Google Shape;784;p70"/>
            <p:cNvSpPr/>
            <p:nvPr/>
          </p:nvSpPr>
          <p:spPr>
            <a:xfrm>
              <a:off x="5704838" y="2023602"/>
              <a:ext cx="229606" cy="136920"/>
            </a:xfrm>
            <a:custGeom>
              <a:avLst/>
              <a:gdLst/>
              <a:ahLst/>
              <a:cxnLst/>
              <a:rect l="l" t="t" r="r" b="b"/>
              <a:pathLst>
                <a:path w="229606" h="136920" extrusionOk="0">
                  <a:moveTo>
                    <a:pt x="227196" y="12367"/>
                  </a:moveTo>
                  <a:cubicBezTo>
                    <a:pt x="232949" y="23462"/>
                    <a:pt x="228017" y="37434"/>
                    <a:pt x="216511" y="43188"/>
                  </a:cubicBezTo>
                  <a:lnTo>
                    <a:pt x="33642" y="134417"/>
                  </a:lnTo>
                  <a:cubicBezTo>
                    <a:pt x="22136" y="140170"/>
                    <a:pt x="8164" y="135649"/>
                    <a:pt x="2411" y="124554"/>
                  </a:cubicBezTo>
                  <a:lnTo>
                    <a:pt x="2411" y="124554"/>
                  </a:lnTo>
                  <a:cubicBezTo>
                    <a:pt x="-3343" y="113459"/>
                    <a:pt x="1589" y="99487"/>
                    <a:pt x="13095" y="93733"/>
                  </a:cubicBezTo>
                  <a:lnTo>
                    <a:pt x="195964" y="2504"/>
                  </a:lnTo>
                  <a:cubicBezTo>
                    <a:pt x="207881" y="-3249"/>
                    <a:pt x="221853" y="1272"/>
                    <a:pt x="227196" y="12367"/>
                  </a:cubicBezTo>
                  <a:lnTo>
                    <a:pt x="227196" y="12367"/>
                  </a:lnTo>
                  <a:close/>
                </a:path>
              </a:pathLst>
            </a:custGeom>
            <a:noFill/>
            <a:ln w="112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785" name="Google Shape;785;p70"/>
            <p:cNvSpPr/>
            <p:nvPr/>
          </p:nvSpPr>
          <p:spPr>
            <a:xfrm>
              <a:off x="5752041" y="2073776"/>
              <a:ext cx="735792" cy="933631"/>
            </a:xfrm>
            <a:custGeom>
              <a:avLst/>
              <a:gdLst/>
              <a:ahLst/>
              <a:cxnLst/>
              <a:rect l="l" t="t" r="r" b="b"/>
              <a:pathLst>
                <a:path w="735792" h="933631" extrusionOk="0">
                  <a:moveTo>
                    <a:pt x="694902" y="572441"/>
                  </a:moveTo>
                  <a:lnTo>
                    <a:pt x="354642" y="396969"/>
                  </a:lnTo>
                  <a:lnTo>
                    <a:pt x="156569" y="0"/>
                  </a:lnTo>
                  <a:lnTo>
                    <a:pt x="0" y="78079"/>
                  </a:lnTo>
                  <a:lnTo>
                    <a:pt x="198074" y="475459"/>
                  </a:lnTo>
                  <a:lnTo>
                    <a:pt x="133556" y="852703"/>
                  </a:lnTo>
                  <a:cubicBezTo>
                    <a:pt x="129447" y="921330"/>
                    <a:pt x="176294" y="952562"/>
                    <a:pt x="237935" y="921741"/>
                  </a:cubicBezTo>
                  <a:lnTo>
                    <a:pt x="687094" y="697778"/>
                  </a:lnTo>
                  <a:cubicBezTo>
                    <a:pt x="748735" y="666958"/>
                    <a:pt x="752434" y="610659"/>
                    <a:pt x="694902" y="572441"/>
                  </a:cubicBezTo>
                  <a:close/>
                </a:path>
              </a:pathLst>
            </a:custGeom>
            <a:noFill/>
            <a:ln w="115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786" name="Google Shape;786;p70"/>
          <p:cNvSpPr txBox="1"/>
          <p:nvPr/>
        </p:nvSpPr>
        <p:spPr>
          <a:xfrm>
            <a:off x="1492313" y="263110"/>
            <a:ext cx="7356944" cy="1446550"/>
          </a:xfrm>
          <a:prstGeom prst="rect">
            <a:avLst/>
          </a:prstGeom>
          <a:noFill/>
          <a:ln>
            <a:noFill/>
          </a:ln>
        </p:spPr>
        <p:txBody>
          <a:bodyPr spcFirstLastPara="1" wrap="square" lIns="91425" tIns="45700" rIns="91425" bIns="45700" anchor="t" anchorCtr="0">
            <a:noAutofit/>
          </a:bodyPr>
          <a:lstStyle/>
          <a:p>
            <a:pPr lvl="0" algn="r" rtl="1">
              <a:buClr>
                <a:srgbClr val="FFC000"/>
              </a:buClr>
              <a:buSzPts val="8800"/>
            </a:pPr>
            <a:r>
              <a:rPr lang="fa-IR" sz="8800" dirty="0">
                <a:solidFill>
                  <a:srgbClr val="FFC000"/>
                </a:solidFill>
                <a:latin typeface="Aharoni"/>
                <a:ea typeface="Aharoni"/>
                <a:cs typeface="B Nazanin" panose="00000400000000000000" pitchFamily="2" charset="-78"/>
                <a:sym typeface="Aharoni"/>
              </a:rPr>
              <a:t>از آیکون ها استفاده کنید</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78"/>
                                        </p:tgtEl>
                                        <p:attrNameLst>
                                          <p:attrName>style.visibility</p:attrName>
                                        </p:attrNameLst>
                                      </p:cBhvr>
                                      <p:to>
                                        <p:strVal val="visible"/>
                                      </p:to>
                                    </p:set>
                                    <p:animEffect transition="in" filter="fade">
                                      <p:cBhvr>
                                        <p:cTn id="7" dur="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74"/>
          <p:cNvSpPr txBox="1"/>
          <p:nvPr/>
        </p:nvSpPr>
        <p:spPr>
          <a:xfrm>
            <a:off x="840000" y="1713246"/>
            <a:ext cx="10728000" cy="646331"/>
          </a:xfrm>
          <a:prstGeom prst="rect">
            <a:avLst/>
          </a:prstGeom>
          <a:noFill/>
          <a:ln>
            <a:noFill/>
          </a:ln>
        </p:spPr>
        <p:txBody>
          <a:bodyPr spcFirstLastPara="1" wrap="square" lIns="91425" tIns="45700" rIns="91425" bIns="45700" anchor="t" anchorCtr="0">
            <a:noAutofit/>
          </a:bodyPr>
          <a:lstStyle/>
          <a:p>
            <a:pPr lvl="0" algn="ctr" rtl="1">
              <a:buClr>
                <a:srgbClr val="FFFFFF"/>
              </a:buClr>
              <a:buSzPts val="1800"/>
            </a:pPr>
            <a:r>
              <a:rPr lang="fa-IR" sz="1800" dirty="0">
                <a:solidFill>
                  <a:srgbClr val="FFFFFF"/>
                </a:solidFill>
                <a:latin typeface="Calibri"/>
                <a:ea typeface="Calibri"/>
                <a:cs typeface="B Nazanin" panose="00000400000000000000" pitchFamily="2" charset="-78"/>
                <a:sym typeface="Calibri"/>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grpSp>
        <p:nvGrpSpPr>
          <p:cNvPr id="849" name="Google Shape;849;p74"/>
          <p:cNvGrpSpPr/>
          <p:nvPr/>
        </p:nvGrpSpPr>
        <p:grpSpPr>
          <a:xfrm>
            <a:off x="9647361" y="6343743"/>
            <a:ext cx="792039" cy="383757"/>
            <a:chOff x="743484" y="5375305"/>
            <a:chExt cx="1170774" cy="652447"/>
          </a:xfrm>
        </p:grpSpPr>
        <p:sp>
          <p:nvSpPr>
            <p:cNvPr id="850" name="Google Shape;850;p74"/>
            <p:cNvSpPr/>
            <p:nvPr/>
          </p:nvSpPr>
          <p:spPr>
            <a:xfrm>
              <a:off x="743484" y="5375305"/>
              <a:ext cx="1170774" cy="940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851" name="Google Shape;851;p74"/>
            <p:cNvSpPr/>
            <p:nvPr/>
          </p:nvSpPr>
          <p:spPr>
            <a:xfrm>
              <a:off x="743484" y="5554767"/>
              <a:ext cx="1170774" cy="9400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852" name="Google Shape;852;p74"/>
            <p:cNvSpPr/>
            <p:nvPr/>
          </p:nvSpPr>
          <p:spPr>
            <a:xfrm>
              <a:off x="743484" y="5734229"/>
              <a:ext cx="1170774" cy="94003"/>
            </a:xfrm>
            <a:prstGeom prst="rect">
              <a:avLst/>
            </a:prstGeom>
            <a:solidFill>
              <a:schemeClr val="lt1">
                <a:alpha val="89803"/>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853" name="Google Shape;853;p74"/>
            <p:cNvSpPr/>
            <p:nvPr/>
          </p:nvSpPr>
          <p:spPr>
            <a:xfrm>
              <a:off x="743484" y="5933749"/>
              <a:ext cx="1170774" cy="94003"/>
            </a:xfrm>
            <a:prstGeom prst="rect">
              <a:avLst/>
            </a:prstGeom>
            <a:solidFill>
              <a:schemeClr val="lt1">
                <a:alpha val="53725"/>
              </a:schemeClr>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grpSp>
      <p:pic>
        <p:nvPicPr>
          <p:cNvPr id="854" name="Google Shape;854;p74"/>
          <p:cNvPicPr preferRelativeResize="0"/>
          <p:nvPr/>
        </p:nvPicPr>
        <p:blipFill rotWithShape="1">
          <a:blip r:embed="rId3">
            <a:alphaModFix/>
          </a:blip>
          <a:srcRect/>
          <a:stretch/>
        </p:blipFill>
        <p:spPr>
          <a:xfrm>
            <a:off x="706316" y="4268003"/>
            <a:ext cx="1814718" cy="1053708"/>
          </a:xfrm>
          <a:prstGeom prst="rect">
            <a:avLst/>
          </a:prstGeom>
          <a:noFill/>
          <a:ln>
            <a:noFill/>
          </a:ln>
        </p:spPr>
      </p:pic>
      <p:pic>
        <p:nvPicPr>
          <p:cNvPr id="855" name="Google Shape;855;p74"/>
          <p:cNvPicPr preferRelativeResize="0"/>
          <p:nvPr/>
        </p:nvPicPr>
        <p:blipFill rotWithShape="1">
          <a:blip r:embed="rId4">
            <a:alphaModFix/>
          </a:blip>
          <a:srcRect/>
          <a:stretch/>
        </p:blipFill>
        <p:spPr>
          <a:xfrm>
            <a:off x="2992561" y="2790387"/>
            <a:ext cx="6654800" cy="2792413"/>
          </a:xfrm>
          <a:prstGeom prst="rect">
            <a:avLst/>
          </a:prstGeom>
          <a:noFill/>
          <a:ln w="19050" cap="flat" cmpd="sng">
            <a:solidFill>
              <a:srgbClr val="FEFEFE"/>
            </a:solidFill>
            <a:prstDash val="solid"/>
            <a:round/>
            <a:headEnd type="none" w="sm" len="sm"/>
            <a:tailEnd type="none" w="sm" len="sm"/>
          </a:ln>
        </p:spPr>
      </p:pic>
      <p:pic>
        <p:nvPicPr>
          <p:cNvPr id="856" name="Google Shape;856;p74" descr="Open quotation mark"/>
          <p:cNvPicPr preferRelativeResize="0"/>
          <p:nvPr/>
        </p:nvPicPr>
        <p:blipFill rotWithShape="1">
          <a:blip r:embed="rId5">
            <a:alphaModFix/>
          </a:blip>
          <a:srcRect/>
          <a:stretch/>
        </p:blipFill>
        <p:spPr>
          <a:xfrm>
            <a:off x="1312853" y="5125600"/>
            <a:ext cx="914400" cy="914400"/>
          </a:xfrm>
          <a:prstGeom prst="rect">
            <a:avLst/>
          </a:prstGeom>
          <a:noFill/>
          <a:ln>
            <a:noFill/>
          </a:ln>
        </p:spPr>
      </p:pic>
      <p:sp>
        <p:nvSpPr>
          <p:cNvPr id="857" name="Google Shape;857;p74"/>
          <p:cNvSpPr/>
          <p:nvPr/>
        </p:nvSpPr>
        <p:spPr>
          <a:xfrm>
            <a:off x="10272000" y="6597000"/>
            <a:ext cx="1296000" cy="2610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858" name="Google Shape;858;p74"/>
          <p:cNvSpPr txBox="1"/>
          <p:nvPr/>
        </p:nvSpPr>
        <p:spPr>
          <a:xfrm>
            <a:off x="3119293" y="266696"/>
            <a:ext cx="6401335" cy="1446550"/>
          </a:xfrm>
          <a:prstGeom prst="rect">
            <a:avLst/>
          </a:prstGeom>
          <a:noFill/>
          <a:ln>
            <a:noFill/>
          </a:ln>
        </p:spPr>
        <p:txBody>
          <a:bodyPr spcFirstLastPara="1" wrap="square" lIns="91425" tIns="45700" rIns="91425" bIns="45700" anchor="t" anchorCtr="0">
            <a:noAutofit/>
          </a:bodyPr>
          <a:lstStyle/>
          <a:p>
            <a:pPr lvl="0" algn="r" rtl="1">
              <a:buClr>
                <a:srgbClr val="FFC000"/>
              </a:buClr>
              <a:buSzPts val="8800"/>
            </a:pPr>
            <a:r>
              <a:rPr lang="fa-IR" sz="8800" dirty="0">
                <a:solidFill>
                  <a:srgbClr val="FFC000"/>
                </a:solidFill>
                <a:latin typeface="Aharoni"/>
                <a:ea typeface="Aharoni"/>
                <a:cs typeface="B Nazanin" panose="00000400000000000000" pitchFamily="2" charset="-78"/>
                <a:sym typeface="Aharoni"/>
              </a:rPr>
              <a:t>اسلاید جدول</a:t>
            </a:r>
            <a:endParaRPr dirty="0">
              <a:cs typeface="B Nazanin"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grpSp>
        <p:nvGrpSpPr>
          <p:cNvPr id="1086" name="Google Shape;1086;p81"/>
          <p:cNvGrpSpPr/>
          <p:nvPr/>
        </p:nvGrpSpPr>
        <p:grpSpPr>
          <a:xfrm>
            <a:off x="3295945" y="974415"/>
            <a:ext cx="5600108" cy="4839962"/>
            <a:chOff x="886121" y="2867"/>
            <a:chExt cx="5600108" cy="4839962"/>
          </a:xfrm>
        </p:grpSpPr>
        <p:sp>
          <p:nvSpPr>
            <p:cNvPr id="1087" name="Google Shape;1087;p81"/>
            <p:cNvSpPr/>
            <p:nvPr/>
          </p:nvSpPr>
          <p:spPr>
            <a:xfrm>
              <a:off x="2878925" y="2867"/>
              <a:ext cx="1614501" cy="1049426"/>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8" name="Google Shape;1088;p81"/>
            <p:cNvSpPr txBox="1"/>
            <p:nvPr/>
          </p:nvSpPr>
          <p:spPr>
            <a:xfrm>
              <a:off x="2930154" y="54096"/>
              <a:ext cx="1512043" cy="946968"/>
            </a:xfrm>
            <a:prstGeom prst="rect">
              <a:avLst/>
            </a:prstGeom>
            <a:noFill/>
            <a:ln>
              <a:noFill/>
            </a:ln>
          </p:spPr>
          <p:txBody>
            <a:bodyPr spcFirstLastPara="1" wrap="square" lIns="118100" tIns="118100" rIns="118100" bIns="118100" anchor="ctr" anchorCtr="0">
              <a:noAutofit/>
            </a:bodyPr>
            <a:lstStyle/>
            <a:p>
              <a:pPr lvl="0" algn="ctr">
                <a:lnSpc>
                  <a:spcPct val="90000"/>
                </a:lnSpc>
                <a:buClr>
                  <a:schemeClr val="lt1"/>
                </a:buClr>
                <a:buSzPts val="3100"/>
              </a:pPr>
              <a:r>
                <a:rPr lang="fa-IR" sz="3100" b="1" dirty="0">
                  <a:solidFill>
                    <a:schemeClr val="lt1"/>
                  </a:solidFill>
                  <a:latin typeface="Calibri"/>
                  <a:ea typeface="Calibri"/>
                  <a:cs typeface="B Nazanin" panose="00000400000000000000" pitchFamily="2" charset="-78"/>
                  <a:sym typeface="Calibri"/>
                </a:rPr>
                <a:t>موضوع 1</a:t>
              </a:r>
              <a:endParaRPr dirty="0">
                <a:cs typeface="B Nazanin" panose="00000400000000000000" pitchFamily="2" charset="-78"/>
              </a:endParaRPr>
            </a:p>
          </p:txBody>
        </p:sp>
        <p:sp>
          <p:nvSpPr>
            <p:cNvPr id="1089" name="Google Shape;1089;p81"/>
            <p:cNvSpPr/>
            <p:nvPr/>
          </p:nvSpPr>
          <p:spPr>
            <a:xfrm>
              <a:off x="1590818" y="527580"/>
              <a:ext cx="4190714" cy="4190714"/>
            </a:xfrm>
            <a:custGeom>
              <a:avLst/>
              <a:gdLst/>
              <a:ahLst/>
              <a:cxnLst/>
              <a:rect l="l" t="t" r="r" b="b"/>
              <a:pathLst>
                <a:path w="120000" h="120000" extrusionOk="0">
                  <a:moveTo>
                    <a:pt x="89300" y="7640"/>
                  </a:moveTo>
                  <a:lnTo>
                    <a:pt x="89300" y="7640"/>
                  </a:lnTo>
                  <a:cubicBezTo>
                    <a:pt x="95463" y="11089"/>
                    <a:pt x="100970" y="15599"/>
                    <a:pt x="105565" y="20963"/>
                  </a:cubicBezTo>
                </a:path>
              </a:pathLst>
            </a:custGeom>
            <a:no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0" name="Google Shape;1090;p81"/>
            <p:cNvSpPr/>
            <p:nvPr/>
          </p:nvSpPr>
          <p:spPr>
            <a:xfrm>
              <a:off x="4871728" y="1450723"/>
              <a:ext cx="1614501" cy="1049426"/>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1" name="Google Shape;1091;p81"/>
            <p:cNvSpPr txBox="1"/>
            <p:nvPr/>
          </p:nvSpPr>
          <p:spPr>
            <a:xfrm>
              <a:off x="4922957" y="1501952"/>
              <a:ext cx="1512043" cy="946968"/>
            </a:xfrm>
            <a:prstGeom prst="rect">
              <a:avLst/>
            </a:prstGeom>
            <a:noFill/>
            <a:ln>
              <a:noFill/>
            </a:ln>
          </p:spPr>
          <p:txBody>
            <a:bodyPr spcFirstLastPara="1" wrap="square" lIns="118100" tIns="118100" rIns="118100" bIns="118100" anchor="ctr" anchorCtr="0">
              <a:noAutofit/>
            </a:bodyPr>
            <a:lstStyle/>
            <a:p>
              <a:pPr lvl="0" algn="ctr">
                <a:lnSpc>
                  <a:spcPct val="90000"/>
                </a:lnSpc>
                <a:buClr>
                  <a:schemeClr val="lt1"/>
                </a:buClr>
                <a:buSzPts val="3100"/>
              </a:pPr>
              <a:r>
                <a:rPr lang="fa-IR" sz="3100" b="1" dirty="0">
                  <a:solidFill>
                    <a:schemeClr val="lt1"/>
                  </a:solidFill>
                  <a:latin typeface="Calibri"/>
                  <a:ea typeface="Calibri"/>
                  <a:cs typeface="B Nazanin" panose="00000400000000000000" pitchFamily="2" charset="-78"/>
                  <a:sym typeface="Calibri"/>
                </a:rPr>
                <a:t>موضوع 2</a:t>
              </a:r>
              <a:endParaRPr sz="3100" dirty="0">
                <a:solidFill>
                  <a:schemeClr val="lt1"/>
                </a:solidFill>
                <a:latin typeface="Calibri"/>
                <a:ea typeface="Calibri"/>
                <a:cs typeface="B Nazanin" panose="00000400000000000000" pitchFamily="2" charset="-78"/>
                <a:sym typeface="Calibri"/>
              </a:endParaRPr>
            </a:p>
          </p:txBody>
        </p:sp>
        <p:sp>
          <p:nvSpPr>
            <p:cNvPr id="1092" name="Google Shape;1092;p81"/>
            <p:cNvSpPr/>
            <p:nvPr/>
          </p:nvSpPr>
          <p:spPr>
            <a:xfrm>
              <a:off x="1590818" y="527580"/>
              <a:ext cx="4190714" cy="4190714"/>
            </a:xfrm>
            <a:custGeom>
              <a:avLst/>
              <a:gdLst/>
              <a:ahLst/>
              <a:cxnLst/>
              <a:rect l="l" t="t" r="r" b="b"/>
              <a:pathLst>
                <a:path w="120000" h="120000" extrusionOk="0">
                  <a:moveTo>
                    <a:pt x="119856" y="64157"/>
                  </a:moveTo>
                  <a:lnTo>
                    <a:pt x="119856" y="64157"/>
                  </a:lnTo>
                  <a:cubicBezTo>
                    <a:pt x="119306" y="72071"/>
                    <a:pt x="117193" y="79798"/>
                    <a:pt x="113637" y="86890"/>
                  </a:cubicBezTo>
                </a:path>
              </a:pathLst>
            </a:custGeom>
            <a:no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3" name="Google Shape;1093;p81"/>
            <p:cNvSpPr/>
            <p:nvPr/>
          </p:nvSpPr>
          <p:spPr>
            <a:xfrm>
              <a:off x="4110545" y="3793403"/>
              <a:ext cx="1614501" cy="1049426"/>
            </a:xfrm>
            <a:prstGeom prst="roundRect">
              <a:avLst>
                <a:gd name="adj" fmla="val 16667"/>
              </a:avLst>
            </a:prstGeom>
            <a:solidFill>
              <a:srgbClr val="C55A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4" name="Google Shape;1094;p81"/>
            <p:cNvSpPr txBox="1"/>
            <p:nvPr/>
          </p:nvSpPr>
          <p:spPr>
            <a:xfrm>
              <a:off x="4161774" y="3844632"/>
              <a:ext cx="1512043" cy="946968"/>
            </a:xfrm>
            <a:prstGeom prst="rect">
              <a:avLst/>
            </a:prstGeom>
            <a:noFill/>
            <a:ln>
              <a:noFill/>
            </a:ln>
          </p:spPr>
          <p:txBody>
            <a:bodyPr spcFirstLastPara="1" wrap="square" lIns="118100" tIns="118100" rIns="118100" bIns="118100" anchor="ctr" anchorCtr="0">
              <a:noAutofit/>
            </a:bodyPr>
            <a:lstStyle/>
            <a:p>
              <a:pPr lvl="0" algn="ctr">
                <a:lnSpc>
                  <a:spcPct val="90000"/>
                </a:lnSpc>
                <a:buClr>
                  <a:schemeClr val="lt1"/>
                </a:buClr>
                <a:buSzPts val="3100"/>
              </a:pPr>
              <a:r>
                <a:rPr lang="fa-IR" sz="3100" b="1" dirty="0">
                  <a:solidFill>
                    <a:schemeClr val="lt1"/>
                  </a:solidFill>
                  <a:latin typeface="Calibri"/>
                  <a:ea typeface="Calibri"/>
                  <a:cs typeface="B Nazanin" panose="00000400000000000000" pitchFamily="2" charset="-78"/>
                  <a:sym typeface="Calibri"/>
                </a:rPr>
                <a:t>موضوع 3</a:t>
              </a:r>
              <a:endParaRPr sz="3100" dirty="0">
                <a:solidFill>
                  <a:schemeClr val="lt1"/>
                </a:solidFill>
                <a:latin typeface="Calibri"/>
                <a:ea typeface="Calibri"/>
                <a:cs typeface="B Nazanin" panose="00000400000000000000" pitchFamily="2" charset="-78"/>
                <a:sym typeface="Calibri"/>
              </a:endParaRPr>
            </a:p>
          </p:txBody>
        </p:sp>
        <p:sp>
          <p:nvSpPr>
            <p:cNvPr id="1095" name="Google Shape;1095;p81"/>
            <p:cNvSpPr/>
            <p:nvPr/>
          </p:nvSpPr>
          <p:spPr>
            <a:xfrm>
              <a:off x="1590818" y="527580"/>
              <a:ext cx="4190714" cy="4190714"/>
            </a:xfrm>
            <a:custGeom>
              <a:avLst/>
              <a:gdLst/>
              <a:ahLst/>
              <a:cxnLst/>
              <a:rect l="l" t="t" r="r" b="b"/>
              <a:pathLst>
                <a:path w="120000" h="120000" extrusionOk="0">
                  <a:moveTo>
                    <a:pt x="67357" y="119547"/>
                  </a:moveTo>
                  <a:cubicBezTo>
                    <a:pt x="62471" y="120151"/>
                    <a:pt x="57529" y="120151"/>
                    <a:pt x="52643" y="119547"/>
                  </a:cubicBezTo>
                </a:path>
              </a:pathLst>
            </a:custGeom>
            <a:no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6" name="Google Shape;1096;p81"/>
            <p:cNvSpPr/>
            <p:nvPr/>
          </p:nvSpPr>
          <p:spPr>
            <a:xfrm>
              <a:off x="1647304" y="3793403"/>
              <a:ext cx="1614501" cy="1049426"/>
            </a:xfrm>
            <a:prstGeom prst="roundRect">
              <a:avLst>
                <a:gd name="adj" fmla="val 16667"/>
              </a:avLst>
            </a:prstGeom>
            <a:solidFill>
              <a:srgbClr val="D8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7" name="Google Shape;1097;p81"/>
            <p:cNvSpPr txBox="1"/>
            <p:nvPr/>
          </p:nvSpPr>
          <p:spPr>
            <a:xfrm>
              <a:off x="1698533" y="3844632"/>
              <a:ext cx="1512043" cy="946968"/>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fa-IR" sz="3100" b="1" dirty="0">
                  <a:solidFill>
                    <a:schemeClr val="lt1"/>
                  </a:solidFill>
                  <a:latin typeface="Calibri"/>
                  <a:ea typeface="Calibri"/>
                  <a:cs typeface="B Nazanin" panose="00000400000000000000" pitchFamily="2" charset="-78"/>
                  <a:sym typeface="Calibri"/>
                </a:rPr>
                <a:t>موضوع 4</a:t>
              </a:r>
              <a:endParaRPr sz="3100" dirty="0">
                <a:solidFill>
                  <a:schemeClr val="lt1"/>
                </a:solidFill>
                <a:latin typeface="Calibri"/>
                <a:ea typeface="Calibri"/>
                <a:cs typeface="B Nazanin" panose="00000400000000000000" pitchFamily="2" charset="-78"/>
                <a:sym typeface="Calibri"/>
              </a:endParaRPr>
            </a:p>
          </p:txBody>
        </p:sp>
        <p:sp>
          <p:nvSpPr>
            <p:cNvPr id="1098" name="Google Shape;1098;p81"/>
            <p:cNvSpPr/>
            <p:nvPr/>
          </p:nvSpPr>
          <p:spPr>
            <a:xfrm>
              <a:off x="1590818" y="527580"/>
              <a:ext cx="4190714" cy="4190714"/>
            </a:xfrm>
            <a:custGeom>
              <a:avLst/>
              <a:gdLst/>
              <a:ahLst/>
              <a:cxnLst/>
              <a:rect l="l" t="t" r="r" b="b"/>
              <a:pathLst>
                <a:path w="120000" h="120000" extrusionOk="0">
                  <a:moveTo>
                    <a:pt x="6363" y="86890"/>
                  </a:moveTo>
                  <a:cubicBezTo>
                    <a:pt x="2807" y="79798"/>
                    <a:pt x="694" y="72071"/>
                    <a:pt x="144" y="64157"/>
                  </a:cubicBezTo>
                </a:path>
              </a:pathLst>
            </a:custGeom>
            <a:no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99" name="Google Shape;1099;p81"/>
            <p:cNvSpPr/>
            <p:nvPr/>
          </p:nvSpPr>
          <p:spPr>
            <a:xfrm>
              <a:off x="886121" y="1450723"/>
              <a:ext cx="1614501" cy="1049426"/>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0" name="Google Shape;1100;p81"/>
            <p:cNvSpPr txBox="1"/>
            <p:nvPr/>
          </p:nvSpPr>
          <p:spPr>
            <a:xfrm>
              <a:off x="937350" y="1501952"/>
              <a:ext cx="1512043" cy="946968"/>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fa-IR" sz="3100" b="1" dirty="0">
                  <a:solidFill>
                    <a:schemeClr val="lt1"/>
                  </a:solidFill>
                  <a:latin typeface="Calibri"/>
                  <a:ea typeface="Calibri"/>
                  <a:cs typeface="B Nazanin" panose="00000400000000000000" pitchFamily="2" charset="-78"/>
                  <a:sym typeface="Calibri"/>
                </a:rPr>
                <a:t>موضوع 5</a:t>
              </a:r>
              <a:endParaRPr sz="3100" dirty="0">
                <a:solidFill>
                  <a:schemeClr val="lt1"/>
                </a:solidFill>
                <a:latin typeface="Calibri"/>
                <a:ea typeface="Calibri"/>
                <a:cs typeface="B Nazanin" panose="00000400000000000000" pitchFamily="2" charset="-78"/>
                <a:sym typeface="Calibri"/>
              </a:endParaRPr>
            </a:p>
          </p:txBody>
        </p:sp>
        <p:sp>
          <p:nvSpPr>
            <p:cNvPr id="1101" name="Google Shape;1101;p81"/>
            <p:cNvSpPr/>
            <p:nvPr/>
          </p:nvSpPr>
          <p:spPr>
            <a:xfrm>
              <a:off x="1590818" y="527580"/>
              <a:ext cx="4190714" cy="4190714"/>
            </a:xfrm>
            <a:custGeom>
              <a:avLst/>
              <a:gdLst/>
              <a:ahLst/>
              <a:cxnLst/>
              <a:rect l="l" t="t" r="r" b="b"/>
              <a:pathLst>
                <a:path w="120000" h="120000" extrusionOk="0">
                  <a:moveTo>
                    <a:pt x="14435" y="20963"/>
                  </a:moveTo>
                  <a:lnTo>
                    <a:pt x="14435" y="20963"/>
                  </a:lnTo>
                  <a:cubicBezTo>
                    <a:pt x="19030" y="15599"/>
                    <a:pt x="24536" y="11089"/>
                    <a:pt x="30700" y="7640"/>
                  </a:cubicBezTo>
                </a:path>
              </a:pathLst>
            </a:custGeom>
            <a:noFill/>
            <a:ln w="381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02" name="Google Shape;1102;p81"/>
          <p:cNvGrpSpPr/>
          <p:nvPr/>
        </p:nvGrpSpPr>
        <p:grpSpPr>
          <a:xfrm>
            <a:off x="4915796" y="2366344"/>
            <a:ext cx="2360408" cy="2360408"/>
            <a:chOff x="4915796" y="2366344"/>
            <a:chExt cx="2360408" cy="2360408"/>
          </a:xfrm>
        </p:grpSpPr>
        <p:sp>
          <p:nvSpPr>
            <p:cNvPr id="1103" name="Google Shape;1103;p81"/>
            <p:cNvSpPr/>
            <p:nvPr/>
          </p:nvSpPr>
          <p:spPr>
            <a:xfrm>
              <a:off x="4915796" y="2366344"/>
              <a:ext cx="2360408" cy="2360408"/>
            </a:xfrm>
            <a:prstGeom prst="ellipse">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04" name="Google Shape;1104;p81"/>
            <p:cNvSpPr/>
            <p:nvPr/>
          </p:nvSpPr>
          <p:spPr>
            <a:xfrm>
              <a:off x="5082635" y="2533183"/>
              <a:ext cx="2026729" cy="2026729"/>
            </a:xfrm>
            <a:prstGeom prst="ellipse">
              <a:avLst/>
            </a:prstGeom>
            <a:no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a:solidFill>
                    <a:schemeClr val="lt1"/>
                  </a:solidFill>
                  <a:latin typeface="Calibri"/>
                  <a:ea typeface="Calibri"/>
                  <a:cs typeface="B Nazanin" panose="00000400000000000000" pitchFamily="2" charset="-78"/>
                  <a:sym typeface="Calibri"/>
                </a:rPr>
                <a:t>Cyclic</a:t>
              </a:r>
              <a:endParaRPr>
                <a:cs typeface="B Nazanin" panose="00000400000000000000" pitchFamily="2" charset="-78"/>
              </a:endParaRPr>
            </a:p>
            <a:p>
              <a:pPr marL="0" marR="0" lvl="0" indent="0" algn="ctr" rtl="0">
                <a:spcBef>
                  <a:spcPts val="0"/>
                </a:spcBef>
                <a:spcAft>
                  <a:spcPts val="0"/>
                </a:spcAft>
                <a:buNone/>
              </a:pPr>
              <a:r>
                <a:rPr lang="en-GB" sz="3200">
                  <a:solidFill>
                    <a:schemeClr val="lt1"/>
                  </a:solidFill>
                  <a:latin typeface="Calibri"/>
                  <a:ea typeface="Calibri"/>
                  <a:cs typeface="B Nazanin" panose="00000400000000000000" pitchFamily="2" charset="-78"/>
                  <a:sym typeface="Calibri"/>
                </a:rPr>
                <a:t>Process</a:t>
              </a:r>
              <a:endParaRPr sz="3200">
                <a:solidFill>
                  <a:schemeClr val="lt1"/>
                </a:solidFill>
                <a:latin typeface="Calibri"/>
                <a:ea typeface="Calibri"/>
                <a:cs typeface="B Nazanin" panose="00000400000000000000" pitchFamily="2" charset="-78"/>
                <a:sym typeface="Calibri"/>
              </a:endParaRPr>
            </a:p>
          </p:txBody>
        </p:sp>
      </p:grpSp>
      <p:sp>
        <p:nvSpPr>
          <p:cNvPr id="1105" name="Google Shape;1105;p81"/>
          <p:cNvSpPr txBox="1"/>
          <p:nvPr/>
        </p:nvSpPr>
        <p:spPr>
          <a:xfrm>
            <a:off x="323460" y="6146986"/>
            <a:ext cx="11572970" cy="523220"/>
          </a:xfrm>
          <a:prstGeom prst="rect">
            <a:avLst/>
          </a:prstGeom>
          <a:noFill/>
          <a:ln>
            <a:noFill/>
          </a:ln>
        </p:spPr>
        <p:txBody>
          <a:bodyPr spcFirstLastPara="1" wrap="square" lIns="91425" tIns="45700" rIns="91425" bIns="45700" anchor="t" anchorCtr="0">
            <a:noAutofit/>
          </a:bodyPr>
          <a:lstStyle/>
          <a:p>
            <a:pPr lvl="0" algn="ctr" rtl="1"/>
            <a:r>
              <a:rPr lang="fa-IR" b="1" dirty="0">
                <a:solidFill>
                  <a:schemeClr val="lt1"/>
                </a:solidFill>
                <a:latin typeface="Calibri"/>
                <a:ea typeface="Calibri"/>
                <a:cs typeface="B Nazanin" panose="00000400000000000000" pitchFamily="2" charset="-78"/>
                <a:sym typeface="Calibri"/>
              </a:rPr>
              <a:t>*توجه:- می‌توانید با انتخاب شکل بالا، متون سلسله مراتبی بیشتری اضافه کنید و سپس به تب «طراحی» بروید و روی «افزودن شکل» کلیک کنید.</a:t>
            </a:r>
          </a:p>
          <a:p>
            <a:pPr lvl="0" algn="ctr" rtl="1"/>
            <a:r>
              <a:rPr lang="fa-IR" b="1" dirty="0">
                <a:solidFill>
                  <a:schemeClr val="lt1"/>
                </a:solidFill>
                <a:latin typeface="Calibri"/>
                <a:ea typeface="Calibri"/>
                <a:cs typeface="B Nazanin" panose="00000400000000000000" pitchFamily="2" charset="-78"/>
                <a:sym typeface="Calibri"/>
              </a:rPr>
              <a:t> بعد از اینکه فهمیدید حتما این رو حذف کنید ☺. شما به راحتی می توانید این کار را در پاورپوینت انجام دهید</a:t>
            </a:r>
            <a:endParaRPr sz="1400" b="1" dirty="0">
              <a:solidFill>
                <a:schemeClr val="lt1"/>
              </a:solidFill>
              <a:latin typeface="Calibri"/>
              <a:ea typeface="Calibri"/>
              <a:cs typeface="B Nazanin" panose="00000400000000000000" pitchFamily="2" charset="-78"/>
              <a:sym typeface="Calibri"/>
            </a:endParaRPr>
          </a:p>
        </p:txBody>
      </p:sp>
      <p:sp>
        <p:nvSpPr>
          <p:cNvPr id="1106" name="Google Shape;1106;p81"/>
          <p:cNvSpPr txBox="1"/>
          <p:nvPr/>
        </p:nvSpPr>
        <p:spPr>
          <a:xfrm>
            <a:off x="6109945" y="149274"/>
            <a:ext cx="4360507" cy="523220"/>
          </a:xfrm>
          <a:prstGeom prst="rect">
            <a:avLst/>
          </a:prstGeom>
          <a:noFill/>
          <a:ln>
            <a:noFill/>
          </a:ln>
        </p:spPr>
        <p:txBody>
          <a:bodyPr spcFirstLastPara="1" wrap="square" lIns="91425" tIns="45700" rIns="91425" bIns="45700" anchor="t" anchorCtr="0">
            <a:noAutofit/>
          </a:bodyPr>
          <a:lstStyle/>
          <a:p>
            <a:pPr lvl="0" algn="r" rtl="1"/>
            <a:r>
              <a:rPr lang="fa-IR" sz="2800" dirty="0">
                <a:solidFill>
                  <a:schemeClr val="lt1"/>
                </a:solidFill>
                <a:latin typeface="Aharoni"/>
                <a:ea typeface="Aharoni"/>
                <a:cs typeface="B Nazanin" panose="00000400000000000000" pitchFamily="2" charset="-78"/>
                <a:sym typeface="Aharoni"/>
              </a:rPr>
              <a:t>اسلاید فرآیند چرخه ای.</a:t>
            </a:r>
            <a:endParaRPr dirty="0">
              <a:cs typeface="B Nazanin" panose="00000400000000000000" pitchFamily="2" charset="-78"/>
            </a:endParaRPr>
          </a:p>
        </p:txBody>
      </p:sp>
      <p:sp>
        <p:nvSpPr>
          <p:cNvPr id="1107" name="Google Shape;1107;p81"/>
          <p:cNvSpPr txBox="1"/>
          <p:nvPr/>
        </p:nvSpPr>
        <p:spPr>
          <a:xfrm>
            <a:off x="2295824" y="1074080"/>
            <a:ext cx="2538094" cy="1049425"/>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endParaRPr sz="1900" dirty="0">
              <a:solidFill>
                <a:schemeClr val="lt1"/>
              </a:solidFill>
              <a:latin typeface="Calibri"/>
              <a:ea typeface="Calibri"/>
              <a:cs typeface="B Nazanin" panose="00000400000000000000" pitchFamily="2" charset="-78"/>
              <a:sym typeface="Calibri"/>
            </a:endParaRPr>
          </a:p>
        </p:txBody>
      </p:sp>
      <p:sp>
        <p:nvSpPr>
          <p:cNvPr id="1108" name="Google Shape;1108;p81"/>
          <p:cNvSpPr txBox="1"/>
          <p:nvPr/>
        </p:nvSpPr>
        <p:spPr>
          <a:xfrm>
            <a:off x="7687177" y="1074080"/>
            <a:ext cx="2538094" cy="1082266"/>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09" name="Google Shape;1109;p81"/>
          <p:cNvSpPr txBox="1"/>
          <p:nvPr/>
        </p:nvSpPr>
        <p:spPr>
          <a:xfrm>
            <a:off x="9174008" y="2825076"/>
            <a:ext cx="2538094" cy="1049426"/>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10" name="Google Shape;1110;p81"/>
          <p:cNvSpPr txBox="1"/>
          <p:nvPr/>
        </p:nvSpPr>
        <p:spPr>
          <a:xfrm>
            <a:off x="1229640" y="4433316"/>
            <a:ext cx="2464351" cy="1049424"/>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11" name="Google Shape;1111;p81"/>
          <p:cNvSpPr txBox="1"/>
          <p:nvPr/>
        </p:nvSpPr>
        <p:spPr>
          <a:xfrm>
            <a:off x="729574" y="2787751"/>
            <a:ext cx="2464351" cy="1049424"/>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12" name="Google Shape;1112;p81"/>
          <p:cNvSpPr txBox="1"/>
          <p:nvPr/>
        </p:nvSpPr>
        <p:spPr>
          <a:xfrm>
            <a:off x="8965953" y="4433315"/>
            <a:ext cx="2538094" cy="1082267"/>
          </a:xfrm>
          <a:prstGeom prst="rect">
            <a:avLst/>
          </a:prstGeom>
          <a:noFill/>
          <a:ln>
            <a:noFill/>
          </a:ln>
        </p:spPr>
        <p:txBody>
          <a:bodyPr spcFirstLastPara="1" wrap="square" lIns="91425" tIns="45700" rIns="91425" bIns="45700" anchor="t" anchorCtr="0">
            <a:noAutofit/>
          </a:bodyPr>
          <a:lstStyle/>
          <a:p>
            <a:pPr lvl="0" algn="r" rtl="1"/>
            <a:r>
              <a:rPr lang="fa-IR" sz="1900" b="1" dirty="0">
                <a:solidFill>
                  <a:schemeClr val="lt1"/>
                </a:solidFill>
                <a:latin typeface="Calibri"/>
                <a:ea typeface="Calibri"/>
                <a:cs typeface="B Nazanin" panose="00000400000000000000" pitchFamily="2" charset="-78"/>
                <a:sym typeface="Calibri"/>
              </a:rPr>
              <a:t>متن را در اینجا اضافه کنید:</a:t>
            </a:r>
          </a:p>
          <a:p>
            <a:pPr lvl="0" algn="r" rtl="1"/>
            <a:r>
              <a:rPr lang="fa-IR" sz="19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grpSp>
        <p:nvGrpSpPr>
          <p:cNvPr id="1163" name="Google Shape;1163;p84"/>
          <p:cNvGrpSpPr/>
          <p:nvPr/>
        </p:nvGrpSpPr>
        <p:grpSpPr>
          <a:xfrm>
            <a:off x="4492239" y="1825239"/>
            <a:ext cx="3207522" cy="3207522"/>
            <a:chOff x="5087897" y="1643818"/>
            <a:chExt cx="3207522" cy="3207522"/>
          </a:xfrm>
        </p:grpSpPr>
        <p:sp>
          <p:nvSpPr>
            <p:cNvPr id="1164" name="Google Shape;1164;p84"/>
            <p:cNvSpPr/>
            <p:nvPr/>
          </p:nvSpPr>
          <p:spPr>
            <a:xfrm>
              <a:off x="5087897" y="1643818"/>
              <a:ext cx="3207522" cy="3207522"/>
            </a:xfrm>
            <a:prstGeom prst="ellipse">
              <a:avLst/>
            </a:prstGeom>
            <a:noFill/>
            <a:ln w="666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65" name="Google Shape;1165;p84"/>
            <p:cNvSpPr/>
            <p:nvPr/>
          </p:nvSpPr>
          <p:spPr>
            <a:xfrm>
              <a:off x="5234799" y="1790720"/>
              <a:ext cx="2913718" cy="291371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grpSp>
      <p:grpSp>
        <p:nvGrpSpPr>
          <p:cNvPr id="1166" name="Google Shape;1166;p84"/>
          <p:cNvGrpSpPr/>
          <p:nvPr/>
        </p:nvGrpSpPr>
        <p:grpSpPr>
          <a:xfrm rot="7200000">
            <a:off x="7519288" y="1659905"/>
            <a:ext cx="982873" cy="777713"/>
            <a:chOff x="7578966" y="1447264"/>
            <a:chExt cx="1845555" cy="1460324"/>
          </a:xfrm>
        </p:grpSpPr>
        <p:sp>
          <p:nvSpPr>
            <p:cNvPr id="1167" name="Google Shape;1167;p84"/>
            <p:cNvSpPr/>
            <p:nvPr/>
          </p:nvSpPr>
          <p:spPr>
            <a:xfrm rot="1695823">
              <a:off x="7592009" y="1847460"/>
              <a:ext cx="1819469" cy="513183"/>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68" name="Google Shape;1168;p84"/>
            <p:cNvSpPr/>
            <p:nvPr/>
          </p:nvSpPr>
          <p:spPr>
            <a:xfrm rot="4477770">
              <a:off x="8433918" y="1867158"/>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69" name="Google Shape;1169;p84"/>
            <p:cNvSpPr/>
            <p:nvPr/>
          </p:nvSpPr>
          <p:spPr>
            <a:xfrm rot="9877770">
              <a:off x="8164354" y="2342492"/>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grpSp>
      <p:grpSp>
        <p:nvGrpSpPr>
          <p:cNvPr id="1170" name="Google Shape;1170;p84"/>
          <p:cNvGrpSpPr/>
          <p:nvPr/>
        </p:nvGrpSpPr>
        <p:grpSpPr>
          <a:xfrm rot="-3600000">
            <a:off x="3689838" y="4319456"/>
            <a:ext cx="982873" cy="777713"/>
            <a:chOff x="7578966" y="1447264"/>
            <a:chExt cx="1845555" cy="1460324"/>
          </a:xfrm>
        </p:grpSpPr>
        <p:sp>
          <p:nvSpPr>
            <p:cNvPr id="1171" name="Google Shape;1171;p84"/>
            <p:cNvSpPr/>
            <p:nvPr/>
          </p:nvSpPr>
          <p:spPr>
            <a:xfrm rot="1695823">
              <a:off x="7592009" y="1847460"/>
              <a:ext cx="1819469" cy="513183"/>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72" name="Google Shape;1172;p84"/>
            <p:cNvSpPr/>
            <p:nvPr/>
          </p:nvSpPr>
          <p:spPr>
            <a:xfrm rot="4477770">
              <a:off x="8433918" y="1867158"/>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73" name="Google Shape;1173;p84"/>
            <p:cNvSpPr/>
            <p:nvPr/>
          </p:nvSpPr>
          <p:spPr>
            <a:xfrm rot="9877770">
              <a:off x="8164354" y="2342492"/>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grpSp>
      <p:grpSp>
        <p:nvGrpSpPr>
          <p:cNvPr id="1174" name="Google Shape;1174;p84"/>
          <p:cNvGrpSpPr/>
          <p:nvPr/>
        </p:nvGrpSpPr>
        <p:grpSpPr>
          <a:xfrm rot="-7200000" flipH="1">
            <a:off x="3483110" y="1812305"/>
            <a:ext cx="982873" cy="777713"/>
            <a:chOff x="7578966" y="1447264"/>
            <a:chExt cx="1845555" cy="1460324"/>
          </a:xfrm>
        </p:grpSpPr>
        <p:sp>
          <p:nvSpPr>
            <p:cNvPr id="1175" name="Google Shape;1175;p84"/>
            <p:cNvSpPr/>
            <p:nvPr/>
          </p:nvSpPr>
          <p:spPr>
            <a:xfrm rot="1695823">
              <a:off x="7592009" y="1847460"/>
              <a:ext cx="1819469" cy="513183"/>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76" name="Google Shape;1176;p84"/>
            <p:cNvSpPr/>
            <p:nvPr/>
          </p:nvSpPr>
          <p:spPr>
            <a:xfrm rot="4477770">
              <a:off x="8433918" y="1867158"/>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77" name="Google Shape;1177;p84"/>
            <p:cNvSpPr/>
            <p:nvPr/>
          </p:nvSpPr>
          <p:spPr>
            <a:xfrm rot="9877770">
              <a:off x="8164354" y="2342492"/>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grpSp>
      <p:grpSp>
        <p:nvGrpSpPr>
          <p:cNvPr id="1178" name="Google Shape;1178;p84"/>
          <p:cNvGrpSpPr/>
          <p:nvPr/>
        </p:nvGrpSpPr>
        <p:grpSpPr>
          <a:xfrm rot="3600000" flipH="1">
            <a:off x="7628307" y="4471856"/>
            <a:ext cx="982873" cy="777713"/>
            <a:chOff x="7578966" y="1447264"/>
            <a:chExt cx="1845555" cy="1460324"/>
          </a:xfrm>
        </p:grpSpPr>
        <p:sp>
          <p:nvSpPr>
            <p:cNvPr id="1179" name="Google Shape;1179;p84"/>
            <p:cNvSpPr/>
            <p:nvPr/>
          </p:nvSpPr>
          <p:spPr>
            <a:xfrm rot="1695823">
              <a:off x="7592009" y="1847460"/>
              <a:ext cx="1819469" cy="513183"/>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80" name="Google Shape;1180;p84"/>
            <p:cNvSpPr/>
            <p:nvPr/>
          </p:nvSpPr>
          <p:spPr>
            <a:xfrm rot="4477770">
              <a:off x="8433918" y="1867158"/>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sp>
          <p:nvSpPr>
            <p:cNvPr id="1181" name="Google Shape;1181;p84"/>
            <p:cNvSpPr/>
            <p:nvPr/>
          </p:nvSpPr>
          <p:spPr>
            <a:xfrm rot="9877770">
              <a:off x="8164354" y="2342492"/>
              <a:ext cx="1186382" cy="415292"/>
            </a:xfrm>
            <a:prstGeom prst="roundRect">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B Nazanin" panose="00000400000000000000" pitchFamily="2" charset="-78"/>
                <a:sym typeface="Calibri"/>
              </a:endParaRPr>
            </a:p>
          </p:txBody>
        </p:sp>
      </p:grpSp>
      <p:sp>
        <p:nvSpPr>
          <p:cNvPr id="1182" name="Google Shape;1182;p84"/>
          <p:cNvSpPr txBox="1"/>
          <p:nvPr/>
        </p:nvSpPr>
        <p:spPr>
          <a:xfrm>
            <a:off x="948272" y="1547091"/>
            <a:ext cx="2339578" cy="923330"/>
          </a:xfrm>
          <a:prstGeom prst="rect">
            <a:avLst/>
          </a:prstGeom>
          <a:noFill/>
          <a:ln>
            <a:noFill/>
          </a:ln>
        </p:spPr>
        <p:txBody>
          <a:bodyPr spcFirstLastPara="1" wrap="square" lIns="91425" tIns="45700" rIns="91425" bIns="45700" anchor="t" anchorCtr="0">
            <a:noAutofit/>
          </a:bodyPr>
          <a:lstStyle/>
          <a:p>
            <a:pPr lvl="0" algn="ctr">
              <a:buClr>
                <a:schemeClr val="accent1"/>
              </a:buClr>
              <a:buSzPts val="2000"/>
            </a:pPr>
            <a:r>
              <a:rPr lang="fa-IR" sz="1800" b="1" dirty="0">
                <a:solidFill>
                  <a:schemeClr val="accent1"/>
                </a:solidFill>
                <a:latin typeface="Calibri"/>
                <a:ea typeface="Calibri"/>
                <a:cs typeface="B Nazanin" panose="00000400000000000000" pitchFamily="2" charset="-78"/>
                <a:sym typeface="Calibri"/>
              </a:rPr>
              <a:t>اضافه کردن مقداری متن:</a:t>
            </a:r>
          </a:p>
          <a:p>
            <a:pPr lvl="0" algn="ctr">
              <a:buClr>
                <a:schemeClr val="accent1"/>
              </a:buClr>
              <a:buSzPts val="2000"/>
            </a:pPr>
            <a:r>
              <a:rPr lang="fa-IR" sz="18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83" name="Google Shape;1183;p84"/>
          <p:cNvSpPr txBox="1"/>
          <p:nvPr/>
        </p:nvSpPr>
        <p:spPr>
          <a:xfrm>
            <a:off x="873849" y="3935903"/>
            <a:ext cx="2339578" cy="923330"/>
          </a:xfrm>
          <a:prstGeom prst="rect">
            <a:avLst/>
          </a:prstGeom>
          <a:noFill/>
          <a:ln>
            <a:noFill/>
          </a:ln>
        </p:spPr>
        <p:txBody>
          <a:bodyPr spcFirstLastPara="1" wrap="square" lIns="91425" tIns="45700" rIns="91425" bIns="45700" anchor="t" anchorCtr="0">
            <a:noAutofit/>
          </a:bodyPr>
          <a:lstStyle/>
          <a:p>
            <a:pPr lvl="0" algn="ctr">
              <a:buClr>
                <a:schemeClr val="accent1"/>
              </a:buClr>
              <a:buSzPts val="2000"/>
            </a:pPr>
            <a:r>
              <a:rPr lang="fa-IR" sz="1800" b="1" dirty="0">
                <a:solidFill>
                  <a:schemeClr val="accent1"/>
                </a:solidFill>
                <a:latin typeface="Calibri"/>
                <a:ea typeface="Calibri"/>
                <a:cs typeface="B Nazanin" panose="00000400000000000000" pitchFamily="2" charset="-78"/>
                <a:sym typeface="Calibri"/>
              </a:rPr>
              <a:t>اضافه کردن مقداری متن:</a:t>
            </a:r>
          </a:p>
          <a:p>
            <a:pPr lvl="0" algn="ctr">
              <a:buClr>
                <a:schemeClr val="accent1"/>
              </a:buClr>
              <a:buSzPts val="2000"/>
            </a:pPr>
            <a:r>
              <a:rPr lang="fa-IR" sz="1800" dirty="0">
                <a:solidFill>
                  <a:schemeClr val="lt1"/>
                </a:solidFill>
                <a:latin typeface="Calibri"/>
                <a:ea typeface="Calibri"/>
                <a:cs typeface="B Nazanin" panose="00000400000000000000" pitchFamily="2" charset="-78"/>
                <a:sym typeface="Calibri"/>
              </a:rPr>
              <a:t>قالب پاورپوینت فیزیک قابل ویرایش می باشد</a:t>
            </a:r>
          </a:p>
        </p:txBody>
      </p:sp>
      <p:sp>
        <p:nvSpPr>
          <p:cNvPr id="1184" name="Google Shape;1184;p84"/>
          <p:cNvSpPr txBox="1"/>
          <p:nvPr/>
        </p:nvSpPr>
        <p:spPr>
          <a:xfrm>
            <a:off x="8847075" y="1547091"/>
            <a:ext cx="2339578" cy="923330"/>
          </a:xfrm>
          <a:prstGeom prst="rect">
            <a:avLst/>
          </a:prstGeom>
          <a:noFill/>
          <a:ln>
            <a:noFill/>
          </a:ln>
        </p:spPr>
        <p:txBody>
          <a:bodyPr spcFirstLastPara="1" wrap="square" lIns="91425" tIns="45700" rIns="91425" bIns="45700" anchor="t" anchorCtr="0">
            <a:noAutofit/>
          </a:bodyPr>
          <a:lstStyle/>
          <a:p>
            <a:pPr lvl="0" algn="ctr">
              <a:buClr>
                <a:schemeClr val="accent1"/>
              </a:buClr>
              <a:buSzPts val="2000"/>
            </a:pPr>
            <a:r>
              <a:rPr lang="fa-IR" sz="2000" b="1" dirty="0">
                <a:solidFill>
                  <a:schemeClr val="accent1"/>
                </a:solidFill>
                <a:latin typeface="Calibri"/>
                <a:ea typeface="Calibri"/>
                <a:cs typeface="B Nazanin" panose="00000400000000000000" pitchFamily="2" charset="-78"/>
                <a:sym typeface="Calibri"/>
              </a:rPr>
              <a:t>اضافه کردن مقداری متن:</a:t>
            </a:r>
          </a:p>
          <a:p>
            <a:pPr lvl="0" algn="ctr">
              <a:buClr>
                <a:schemeClr val="accent1"/>
              </a:buClr>
              <a:buSzPts val="2000"/>
            </a:pPr>
            <a:r>
              <a:rPr lang="fa-IR" sz="1800" dirty="0">
                <a:solidFill>
                  <a:schemeClr val="lt1"/>
                </a:solidFill>
                <a:latin typeface="Calibri"/>
                <a:ea typeface="Calibri"/>
                <a:cs typeface="B Nazanin" panose="00000400000000000000" pitchFamily="2" charset="-78"/>
                <a:sym typeface="Calibri"/>
              </a:rPr>
              <a:t>قالب پاورپوینت فیزیک قابل ویرایش می باشد</a:t>
            </a:r>
            <a:endParaRPr sz="1800" dirty="0">
              <a:solidFill>
                <a:schemeClr val="lt1"/>
              </a:solidFill>
              <a:latin typeface="Calibri"/>
              <a:ea typeface="Calibri"/>
              <a:cs typeface="B Nazanin" panose="00000400000000000000" pitchFamily="2" charset="-78"/>
              <a:sym typeface="Calibri"/>
            </a:endParaRPr>
          </a:p>
        </p:txBody>
      </p:sp>
      <p:sp>
        <p:nvSpPr>
          <p:cNvPr id="1185" name="Google Shape;1185;p84"/>
          <p:cNvSpPr txBox="1"/>
          <p:nvPr/>
        </p:nvSpPr>
        <p:spPr>
          <a:xfrm>
            <a:off x="8847075" y="3824987"/>
            <a:ext cx="2339578" cy="923330"/>
          </a:xfrm>
          <a:prstGeom prst="rect">
            <a:avLst/>
          </a:prstGeom>
          <a:noFill/>
          <a:ln>
            <a:noFill/>
          </a:ln>
        </p:spPr>
        <p:txBody>
          <a:bodyPr spcFirstLastPara="1" wrap="square" lIns="91425" tIns="45700" rIns="91425" bIns="45700" anchor="t" anchorCtr="0">
            <a:noAutofit/>
          </a:bodyPr>
          <a:lstStyle/>
          <a:p>
            <a:pPr lvl="0" algn="ctr">
              <a:buClr>
                <a:schemeClr val="accent1"/>
              </a:buClr>
              <a:buSzPts val="2000"/>
            </a:pPr>
            <a:r>
              <a:rPr lang="fa-IR" sz="2000" b="1" dirty="0">
                <a:solidFill>
                  <a:schemeClr val="accent1"/>
                </a:solidFill>
                <a:latin typeface="Calibri"/>
                <a:ea typeface="Calibri"/>
                <a:cs typeface="B Nazanin" panose="00000400000000000000" pitchFamily="2" charset="-78"/>
                <a:sym typeface="Calibri"/>
              </a:rPr>
              <a:t>اضافه کردن مقداری متن:</a:t>
            </a:r>
          </a:p>
          <a:p>
            <a:pPr lvl="0" algn="ctr">
              <a:buClr>
                <a:schemeClr val="lt1"/>
              </a:buClr>
              <a:buSzPts val="1800"/>
            </a:pPr>
            <a:r>
              <a:rPr lang="fa-IR" sz="1800" dirty="0">
                <a:solidFill>
                  <a:schemeClr val="lt1"/>
                </a:solidFill>
                <a:latin typeface="Calibri"/>
                <a:ea typeface="Calibri"/>
                <a:cs typeface="B Nazanin" panose="00000400000000000000" pitchFamily="2" charset="-78"/>
                <a:sym typeface="Calibri"/>
              </a:rPr>
              <a:t>قالب پاورپوینت فیزیک قابل ویرایش می باشد</a:t>
            </a:r>
            <a:endParaRPr sz="1800" dirty="0">
              <a:solidFill>
                <a:schemeClr val="lt1"/>
              </a:solidFill>
              <a:latin typeface="Calibri"/>
              <a:ea typeface="Calibri"/>
              <a:cs typeface="B Nazanin" panose="00000400000000000000" pitchFamily="2" charset="-78"/>
              <a:sym typeface="Calibri"/>
            </a:endParaRPr>
          </a:p>
        </p:txBody>
      </p:sp>
      <p:pic>
        <p:nvPicPr>
          <p:cNvPr id="1186" name="Google Shape;1186;p84" descr="Beaker"/>
          <p:cNvPicPr preferRelativeResize="0"/>
          <p:nvPr/>
        </p:nvPicPr>
        <p:blipFill rotWithShape="1">
          <a:blip r:embed="rId3">
            <a:alphaModFix/>
          </a:blip>
          <a:srcRect/>
          <a:stretch/>
        </p:blipFill>
        <p:spPr>
          <a:xfrm>
            <a:off x="5253368" y="2505181"/>
            <a:ext cx="1675963" cy="1675963"/>
          </a:xfrm>
          <a:prstGeom prst="rect">
            <a:avLst/>
          </a:prstGeom>
          <a:noFill/>
          <a:ln>
            <a:noFill/>
          </a:ln>
        </p:spPr>
      </p:pic>
      <p:pic>
        <p:nvPicPr>
          <p:cNvPr id="1187" name="Google Shape;1187;p84"/>
          <p:cNvPicPr preferRelativeResize="0"/>
          <p:nvPr/>
        </p:nvPicPr>
        <p:blipFill rotWithShape="1">
          <a:blip r:embed="rId4">
            <a:alphaModFix/>
          </a:blip>
          <a:srcRect/>
          <a:stretch/>
        </p:blipFill>
        <p:spPr>
          <a:xfrm>
            <a:off x="10222191" y="428624"/>
            <a:ext cx="1603989" cy="931349"/>
          </a:xfrm>
          <a:prstGeom prst="rect">
            <a:avLst/>
          </a:prstGeom>
          <a:noFill/>
          <a:ln>
            <a:noFill/>
          </a:ln>
        </p:spPr>
      </p:pic>
      <p:pic>
        <p:nvPicPr>
          <p:cNvPr id="1188" name="Google Shape;1188;p84" descr="Open quotation mark"/>
          <p:cNvPicPr preferRelativeResize="0"/>
          <p:nvPr/>
        </p:nvPicPr>
        <p:blipFill rotWithShape="1">
          <a:blip r:embed="rId5">
            <a:alphaModFix/>
          </a:blip>
          <a:srcRect/>
          <a:stretch/>
        </p:blipFill>
        <p:spPr>
          <a:xfrm>
            <a:off x="10837060" y="908568"/>
            <a:ext cx="808218" cy="808218"/>
          </a:xfrm>
          <a:prstGeom prst="rect">
            <a:avLst/>
          </a:prstGeom>
          <a:noFill/>
          <a:ln>
            <a:noFill/>
          </a:ln>
        </p:spPr>
      </p:pic>
      <p:pic>
        <p:nvPicPr>
          <p:cNvPr id="1189" name="Google Shape;1189;p84"/>
          <p:cNvPicPr preferRelativeResize="0"/>
          <p:nvPr/>
        </p:nvPicPr>
        <p:blipFill rotWithShape="1">
          <a:blip r:embed="rId6">
            <a:alphaModFix/>
          </a:blip>
          <a:srcRect/>
          <a:stretch/>
        </p:blipFill>
        <p:spPr>
          <a:xfrm>
            <a:off x="1176989" y="6003231"/>
            <a:ext cx="904018" cy="139080"/>
          </a:xfrm>
          <a:prstGeom prst="rect">
            <a:avLst/>
          </a:prstGeom>
          <a:noFill/>
          <a:ln>
            <a:noFill/>
          </a:ln>
        </p:spPr>
      </p:pic>
      <p:grpSp>
        <p:nvGrpSpPr>
          <p:cNvPr id="1190" name="Google Shape;1190;p84"/>
          <p:cNvGrpSpPr/>
          <p:nvPr/>
        </p:nvGrpSpPr>
        <p:grpSpPr>
          <a:xfrm>
            <a:off x="4667598" y="274753"/>
            <a:ext cx="655814" cy="739975"/>
            <a:chOff x="5768092" y="5714133"/>
            <a:chExt cx="655814" cy="739975"/>
          </a:xfrm>
        </p:grpSpPr>
        <p:sp>
          <p:nvSpPr>
            <p:cNvPr id="1191" name="Google Shape;1191;p84"/>
            <p:cNvSpPr/>
            <p:nvPr/>
          </p:nvSpPr>
          <p:spPr>
            <a:xfrm rot="-1944089">
              <a:off x="5838137" y="5936674"/>
              <a:ext cx="515725" cy="411274"/>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1192" name="Google Shape;1192;p84"/>
            <p:cNvSpPr/>
            <p:nvPr/>
          </p:nvSpPr>
          <p:spPr>
            <a:xfrm rot="-1944089">
              <a:off x="6096186" y="5759811"/>
              <a:ext cx="222583" cy="179307"/>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189"/>
                                        </p:tgtEl>
                                        <p:attrNameLst>
                                          <p:attrName>style.visibility</p:attrName>
                                        </p:attrNameLst>
                                      </p:cBhvr>
                                      <p:to>
                                        <p:strVal val="visible"/>
                                      </p:to>
                                    </p:set>
                                    <p:animEffect transition="in" filter="fade">
                                      <p:cBhvr>
                                        <p:cTn id="7" dur="5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grpSp>
        <p:nvGrpSpPr>
          <p:cNvPr id="1288" name="Google Shape;1288;p88"/>
          <p:cNvGrpSpPr/>
          <p:nvPr/>
        </p:nvGrpSpPr>
        <p:grpSpPr>
          <a:xfrm>
            <a:off x="1565216" y="2499874"/>
            <a:ext cx="10497650" cy="1171524"/>
            <a:chOff x="1593000" y="2322566"/>
            <a:chExt cx="5766050" cy="643484"/>
          </a:xfrm>
        </p:grpSpPr>
        <p:sp>
          <p:nvSpPr>
            <p:cNvPr id="1289" name="Google Shape;1289;p88"/>
            <p:cNvSpPr/>
            <p:nvPr/>
          </p:nvSpPr>
          <p:spPr>
            <a:xfrm flipH="1">
              <a:off x="2283025" y="2322575"/>
              <a:ext cx="1844400" cy="642600"/>
            </a:xfrm>
            <a:prstGeom prst="rect">
              <a:avLst/>
            </a:prstGeom>
            <a:solidFill>
              <a:srgbClr val="00B0F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290" name="Google Shape;1290;p88"/>
            <p:cNvSpPr/>
            <p:nvPr/>
          </p:nvSpPr>
          <p:spPr>
            <a:xfrm rot="-5400000">
              <a:off x="3501574" y="1934670"/>
              <a:ext cx="643356" cy="1419149"/>
            </a:xfrm>
            <a:prstGeom prst="flowChartOffpageConnector">
              <a:avLst/>
            </a:prstGeom>
            <a:solidFill>
              <a:srgbClr val="00B0F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291" name="Google Shape;1291;p8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lvl="0" algn="r" rtl="1">
                <a:lnSpc>
                  <a:spcPct val="115000"/>
                </a:lnSpc>
                <a:buSzPts val="1600"/>
              </a:pPr>
              <a:r>
                <a:rPr lang="fa-IR" sz="1600" dirty="0">
                  <a:solidFill>
                    <a:srgbClr val="FFFFFF"/>
                  </a:solidFill>
                  <a:latin typeface="Roboto Medium"/>
                  <a:ea typeface="Roboto Medium"/>
                  <a:cs typeface="B Nazanin" panose="00000400000000000000" pitchFamily="2" charset="-78"/>
                  <a:sym typeface="Roboto Medium"/>
                </a:rPr>
                <a:t>قالب پاورپوینت فیزیک قابل ویرایش می باشد</a:t>
              </a:r>
              <a:endParaRPr sz="1600" b="0" i="0" u="none" strike="noStrike" cap="none" dirty="0">
                <a:solidFill>
                  <a:srgbClr val="FFFFFF"/>
                </a:solidFill>
                <a:latin typeface="Roboto"/>
                <a:ea typeface="Roboto"/>
                <a:cs typeface="B Nazanin" panose="00000400000000000000" pitchFamily="2" charset="-78"/>
                <a:sym typeface="Roboto"/>
              </a:endParaRPr>
            </a:p>
          </p:txBody>
        </p:sp>
        <p:sp>
          <p:nvSpPr>
            <p:cNvPr id="1292" name="Google Shape;1292;p8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293" name="Google Shape;1293;p88"/>
            <p:cNvSpPr/>
            <p:nvPr/>
          </p:nvSpPr>
          <p:spPr>
            <a:xfrm>
              <a:off x="1593000" y="2322575"/>
              <a:ext cx="690000" cy="642600"/>
            </a:xfrm>
            <a:prstGeom prst="rect">
              <a:avLst/>
            </a:prstGeom>
            <a:solidFill>
              <a:srgbClr val="00B0F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4000"/>
                <a:buFont typeface="Roboto Thin"/>
                <a:buNone/>
              </a:pPr>
              <a:r>
                <a:rPr lang="en-GB" sz="4000" b="0" i="0" u="none" strike="noStrike" cap="none">
                  <a:solidFill>
                    <a:srgbClr val="FFFFFF"/>
                  </a:solidFill>
                  <a:latin typeface="Roboto Thin"/>
                  <a:ea typeface="Roboto Thin"/>
                  <a:cs typeface="B Nazanin" panose="00000400000000000000" pitchFamily="2" charset="-78"/>
                  <a:sym typeface="Roboto Thin"/>
                </a:rPr>
                <a:t>02</a:t>
              </a:r>
              <a:endParaRPr sz="4000" b="0" i="0" u="none" strike="noStrike" cap="none">
                <a:solidFill>
                  <a:srgbClr val="FFFFFF"/>
                </a:solidFill>
                <a:latin typeface="Roboto Thin"/>
                <a:ea typeface="Roboto Thin"/>
                <a:cs typeface="B Nazanin" panose="00000400000000000000" pitchFamily="2" charset="-78"/>
                <a:sym typeface="Roboto Thin"/>
              </a:endParaRPr>
            </a:p>
          </p:txBody>
        </p:sp>
        <p:sp>
          <p:nvSpPr>
            <p:cNvPr id="1294" name="Google Shape;1294;p8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p:txBody>
        </p:sp>
      </p:grpSp>
      <p:grpSp>
        <p:nvGrpSpPr>
          <p:cNvPr id="1295" name="Google Shape;1295;p88"/>
          <p:cNvGrpSpPr/>
          <p:nvPr/>
        </p:nvGrpSpPr>
        <p:grpSpPr>
          <a:xfrm>
            <a:off x="1565216" y="1326990"/>
            <a:ext cx="10497650" cy="1171520"/>
            <a:chOff x="1593000" y="2322568"/>
            <a:chExt cx="5766050" cy="643482"/>
          </a:xfrm>
        </p:grpSpPr>
        <p:sp>
          <p:nvSpPr>
            <p:cNvPr id="1296" name="Google Shape;1296;p88"/>
            <p:cNvSpPr/>
            <p:nvPr/>
          </p:nvSpPr>
          <p:spPr>
            <a:xfrm flipH="1">
              <a:off x="2283025" y="2322575"/>
              <a:ext cx="1844400" cy="642600"/>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297" name="Google Shape;1297;p88"/>
            <p:cNvSpPr/>
            <p:nvPr/>
          </p:nvSpPr>
          <p:spPr>
            <a:xfrm rot="-5400000">
              <a:off x="3501574" y="1934671"/>
              <a:ext cx="643356" cy="1419149"/>
            </a:xfrm>
            <a:prstGeom prst="flowChartOffpageConnector">
              <a:avLst/>
            </a:prstGeom>
            <a:solidFill>
              <a:srgbClr val="0070C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298" name="Google Shape;1298;p88"/>
            <p:cNvSpPr/>
            <p:nvPr/>
          </p:nvSpPr>
          <p:spPr>
            <a:xfrm>
              <a:off x="2283001" y="2399951"/>
              <a:ext cx="2000325" cy="495900"/>
            </a:xfrm>
            <a:prstGeom prst="rect">
              <a:avLst/>
            </a:prstGeom>
            <a:noFill/>
            <a:ln>
              <a:noFill/>
            </a:ln>
          </p:spPr>
          <p:txBody>
            <a:bodyPr spcFirstLastPara="1" wrap="square" lIns="121900" tIns="121900" rIns="121900" bIns="121900" anchor="ctr" anchorCtr="0">
              <a:noAutofit/>
            </a:bodyPr>
            <a:lstStyle/>
            <a:p>
              <a:pPr lvl="0" algn="r" rtl="1">
                <a:lnSpc>
                  <a:spcPct val="115000"/>
                </a:lnSpc>
                <a:buSzPts val="1600"/>
              </a:pPr>
              <a:r>
                <a:rPr lang="fa-IR" sz="1600" dirty="0">
                  <a:solidFill>
                    <a:srgbClr val="FFFFFF"/>
                  </a:solidFill>
                  <a:latin typeface="Roboto Medium"/>
                  <a:ea typeface="Roboto Medium"/>
                  <a:cs typeface="B Nazanin" panose="00000400000000000000" pitchFamily="2" charset="-78"/>
                  <a:sym typeface="Roboto Medium"/>
                </a:rPr>
                <a:t>قالب پاورپوینت فیزیک قابل ویرایش می باشد</a:t>
              </a:r>
              <a:endParaRPr sz="1600" b="0" i="0" u="none" strike="noStrike" cap="none" dirty="0">
                <a:solidFill>
                  <a:srgbClr val="FFFFFF"/>
                </a:solidFill>
                <a:latin typeface="Roboto"/>
                <a:ea typeface="Roboto"/>
                <a:cs typeface="B Nazanin" panose="00000400000000000000" pitchFamily="2" charset="-78"/>
                <a:sym typeface="Roboto"/>
              </a:endParaRPr>
            </a:p>
          </p:txBody>
        </p:sp>
        <p:sp>
          <p:nvSpPr>
            <p:cNvPr id="1299" name="Google Shape;1299;p8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00" name="Google Shape;1300;p88"/>
            <p:cNvSpPr/>
            <p:nvPr/>
          </p:nvSpPr>
          <p:spPr>
            <a:xfrm>
              <a:off x="1593000" y="2322575"/>
              <a:ext cx="690000" cy="642600"/>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4000"/>
                <a:buFont typeface="Roboto Thin"/>
                <a:buNone/>
              </a:pPr>
              <a:r>
                <a:rPr lang="en-GB" sz="4000" b="0" i="0" u="none" strike="noStrike" cap="none">
                  <a:solidFill>
                    <a:srgbClr val="FFFFFF"/>
                  </a:solidFill>
                  <a:latin typeface="Roboto Thin"/>
                  <a:ea typeface="Roboto Thin"/>
                  <a:cs typeface="B Nazanin" panose="00000400000000000000" pitchFamily="2" charset="-78"/>
                  <a:sym typeface="Roboto Thin"/>
                </a:rPr>
                <a:t>01</a:t>
              </a:r>
              <a:endParaRPr sz="4000" b="0" i="0" u="none" strike="noStrike" cap="none">
                <a:solidFill>
                  <a:srgbClr val="FFFFFF"/>
                </a:solidFill>
                <a:latin typeface="Roboto Thin"/>
                <a:ea typeface="Roboto Thin"/>
                <a:cs typeface="B Nazanin" panose="00000400000000000000" pitchFamily="2" charset="-78"/>
                <a:sym typeface="Roboto Thin"/>
              </a:endParaRPr>
            </a:p>
          </p:txBody>
        </p:sp>
        <p:sp>
          <p:nvSpPr>
            <p:cNvPr id="1301" name="Google Shape;1301;p8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endParaRPr sz="1400" b="0" i="0" u="none" strike="noStrike" cap="none" dirty="0">
                <a:solidFill>
                  <a:srgbClr val="FFFFFF"/>
                </a:solidFill>
                <a:latin typeface="Roboto"/>
                <a:ea typeface="Roboto"/>
                <a:cs typeface="B Nazanin" panose="00000400000000000000" pitchFamily="2" charset="-78"/>
                <a:sym typeface="Roboto"/>
              </a:endParaRPr>
            </a:p>
          </p:txBody>
        </p:sp>
      </p:grpSp>
      <p:grpSp>
        <p:nvGrpSpPr>
          <p:cNvPr id="1302" name="Google Shape;1302;p88"/>
          <p:cNvGrpSpPr/>
          <p:nvPr/>
        </p:nvGrpSpPr>
        <p:grpSpPr>
          <a:xfrm>
            <a:off x="1565216" y="3654669"/>
            <a:ext cx="10497650" cy="1171522"/>
            <a:chOff x="1593000" y="2322567"/>
            <a:chExt cx="5766050" cy="643483"/>
          </a:xfrm>
        </p:grpSpPr>
        <p:sp>
          <p:nvSpPr>
            <p:cNvPr id="1303" name="Google Shape;1303;p88"/>
            <p:cNvSpPr/>
            <p:nvPr/>
          </p:nvSpPr>
          <p:spPr>
            <a:xfrm flipH="1">
              <a:off x="2283025" y="2322575"/>
              <a:ext cx="1844400" cy="642600"/>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04" name="Google Shape;1304;p88"/>
            <p:cNvSpPr/>
            <p:nvPr/>
          </p:nvSpPr>
          <p:spPr>
            <a:xfrm rot="-5400000">
              <a:off x="3501574" y="1934671"/>
              <a:ext cx="643356" cy="1419149"/>
            </a:xfrm>
            <a:prstGeom prst="flowChartOffpageConnector">
              <a:avLst/>
            </a:prstGeom>
            <a:solidFill>
              <a:srgbClr val="0070C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05" name="Google Shape;1305;p8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lvl="0" algn="r" rtl="1">
                <a:lnSpc>
                  <a:spcPct val="115000"/>
                </a:lnSpc>
                <a:buSzPts val="1600"/>
              </a:pPr>
              <a:r>
                <a:rPr lang="fa-IR" sz="1600" dirty="0">
                  <a:solidFill>
                    <a:srgbClr val="FFFFFF"/>
                  </a:solidFill>
                  <a:latin typeface="Roboto Medium"/>
                  <a:ea typeface="Roboto Medium"/>
                  <a:cs typeface="B Nazanin" panose="00000400000000000000" pitchFamily="2" charset="-78"/>
                  <a:sym typeface="Roboto Medium"/>
                </a:rPr>
                <a:t>قالب پاورپوینت فیزیک قابل ویرایش می باشد</a:t>
              </a:r>
              <a:endParaRPr sz="1600" b="0" i="0" u="none" strike="noStrike" cap="none" dirty="0">
                <a:solidFill>
                  <a:srgbClr val="FFFFFF"/>
                </a:solidFill>
                <a:latin typeface="Roboto"/>
                <a:ea typeface="Roboto"/>
                <a:cs typeface="B Nazanin" panose="00000400000000000000" pitchFamily="2" charset="-78"/>
                <a:sym typeface="Roboto"/>
              </a:endParaRPr>
            </a:p>
          </p:txBody>
        </p:sp>
        <p:sp>
          <p:nvSpPr>
            <p:cNvPr id="1306" name="Google Shape;1306;p8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07" name="Google Shape;1307;p88"/>
            <p:cNvSpPr/>
            <p:nvPr/>
          </p:nvSpPr>
          <p:spPr>
            <a:xfrm>
              <a:off x="1593000" y="2322575"/>
              <a:ext cx="690000" cy="642600"/>
            </a:xfrm>
            <a:prstGeom prst="rect">
              <a:avLst/>
            </a:prstGeom>
            <a:solidFill>
              <a:srgbClr val="0070C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4000"/>
                <a:buFont typeface="Roboto Thin"/>
                <a:buNone/>
              </a:pPr>
              <a:r>
                <a:rPr lang="en-GB" sz="4000" b="0" i="0" u="none" strike="noStrike" cap="none">
                  <a:solidFill>
                    <a:srgbClr val="FFFFFF"/>
                  </a:solidFill>
                  <a:latin typeface="Roboto Thin"/>
                  <a:ea typeface="Roboto Thin"/>
                  <a:cs typeface="B Nazanin" panose="00000400000000000000" pitchFamily="2" charset="-78"/>
                  <a:sym typeface="Roboto Thin"/>
                </a:rPr>
                <a:t>03</a:t>
              </a:r>
              <a:endParaRPr sz="4000" b="0" i="0" u="none" strike="noStrike" cap="none">
                <a:solidFill>
                  <a:srgbClr val="FFFFFF"/>
                </a:solidFill>
                <a:latin typeface="Roboto Thin"/>
                <a:ea typeface="Roboto Thin"/>
                <a:cs typeface="B Nazanin" panose="00000400000000000000" pitchFamily="2" charset="-78"/>
                <a:sym typeface="Roboto Thin"/>
              </a:endParaRPr>
            </a:p>
          </p:txBody>
        </p:sp>
        <p:sp>
          <p:nvSpPr>
            <p:cNvPr id="1308" name="Google Shape;1308;p8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p:txBody>
        </p:sp>
      </p:grpSp>
      <p:grpSp>
        <p:nvGrpSpPr>
          <p:cNvPr id="1309" name="Google Shape;1309;p88"/>
          <p:cNvGrpSpPr/>
          <p:nvPr/>
        </p:nvGrpSpPr>
        <p:grpSpPr>
          <a:xfrm>
            <a:off x="1565216" y="4796724"/>
            <a:ext cx="10497650" cy="1171522"/>
            <a:chOff x="1593000" y="2322567"/>
            <a:chExt cx="5766050" cy="643483"/>
          </a:xfrm>
        </p:grpSpPr>
        <p:sp>
          <p:nvSpPr>
            <p:cNvPr id="1310" name="Google Shape;1310;p88"/>
            <p:cNvSpPr/>
            <p:nvPr/>
          </p:nvSpPr>
          <p:spPr>
            <a:xfrm flipH="1">
              <a:off x="2283025" y="2322575"/>
              <a:ext cx="1844400" cy="642600"/>
            </a:xfrm>
            <a:prstGeom prst="rect">
              <a:avLst/>
            </a:prstGeom>
            <a:solidFill>
              <a:srgbClr val="00B0F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11" name="Google Shape;1311;p88"/>
            <p:cNvSpPr/>
            <p:nvPr/>
          </p:nvSpPr>
          <p:spPr>
            <a:xfrm rot="-5400000">
              <a:off x="3501574" y="1934671"/>
              <a:ext cx="643356" cy="1419149"/>
            </a:xfrm>
            <a:prstGeom prst="flowChartOffpageConnector">
              <a:avLst/>
            </a:prstGeom>
            <a:solidFill>
              <a:srgbClr val="00B0F0"/>
            </a:solidFill>
            <a:ln>
              <a:noFill/>
            </a:ln>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12" name="Google Shape;1312;p88"/>
            <p:cNvSpPr/>
            <p:nvPr/>
          </p:nvSpPr>
          <p:spPr>
            <a:xfrm>
              <a:off x="2342625" y="2399951"/>
              <a:ext cx="1940700" cy="495900"/>
            </a:xfrm>
            <a:prstGeom prst="rect">
              <a:avLst/>
            </a:prstGeom>
            <a:noFill/>
            <a:ln>
              <a:noFill/>
            </a:ln>
          </p:spPr>
          <p:txBody>
            <a:bodyPr spcFirstLastPara="1" wrap="square" lIns="121900" tIns="121900" rIns="121900" bIns="121900" anchor="ctr" anchorCtr="0">
              <a:noAutofit/>
            </a:bodyPr>
            <a:lstStyle/>
            <a:p>
              <a:pPr lvl="0" algn="r" rtl="1">
                <a:lnSpc>
                  <a:spcPct val="115000"/>
                </a:lnSpc>
                <a:buSzPts val="1600"/>
              </a:pPr>
              <a:r>
                <a:rPr lang="fa-IR" sz="1600" dirty="0">
                  <a:solidFill>
                    <a:srgbClr val="FFFFFF"/>
                  </a:solidFill>
                  <a:latin typeface="Roboto Medium"/>
                  <a:ea typeface="Roboto Medium"/>
                  <a:cs typeface="B Nazanin" panose="00000400000000000000" pitchFamily="2" charset="-78"/>
                  <a:sym typeface="Roboto Medium"/>
                </a:rPr>
                <a:t>قالب پاورپوینت فیزیک قابل ویرایش می باشد</a:t>
              </a:r>
              <a:endParaRPr sz="1600" b="0" i="0" u="none" strike="noStrike" cap="none" dirty="0">
                <a:solidFill>
                  <a:srgbClr val="FFFFFF"/>
                </a:solidFill>
                <a:latin typeface="Roboto"/>
                <a:ea typeface="Roboto"/>
                <a:cs typeface="B Nazanin" panose="00000400000000000000" pitchFamily="2" charset="-78"/>
                <a:sym typeface="Roboto"/>
              </a:endParaRPr>
            </a:p>
          </p:txBody>
        </p:sp>
        <p:sp>
          <p:nvSpPr>
            <p:cNvPr id="1313" name="Google Shape;1313;p88"/>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6862"/>
                </a:srgbClr>
              </a:outerShdw>
            </a:effectLst>
          </p:spPr>
          <p:txBody>
            <a:bodyPr spcFirstLastPara="1" wrap="square" lIns="121900" tIns="121900" rIns="121900" bIns="121900" anchor="ctr" anchorCtr="0">
              <a:noAutofit/>
            </a:bodyPr>
            <a:lstStyle/>
            <a:p>
              <a:pPr marL="0" marR="0" lvl="0" indent="0" algn="r" rtl="1">
                <a:lnSpc>
                  <a:spcPct val="100000"/>
                </a:lnSpc>
                <a:spcBef>
                  <a:spcPts val="0"/>
                </a:spcBef>
                <a:spcAft>
                  <a:spcPts val="0"/>
                </a:spcAft>
                <a:buClr>
                  <a:srgbClr val="000000"/>
                </a:buClr>
                <a:buSzPts val="2400"/>
                <a:buFont typeface="Calibri"/>
                <a:buNone/>
              </a:pPr>
              <a:endParaRPr sz="2400" b="0" i="0" u="none" strike="noStrike" cap="none">
                <a:solidFill>
                  <a:srgbClr val="FFFFFF"/>
                </a:solidFill>
                <a:cs typeface="B Nazanin" panose="00000400000000000000" pitchFamily="2" charset="-78"/>
                <a:sym typeface="Arial"/>
              </a:endParaRPr>
            </a:p>
          </p:txBody>
        </p:sp>
        <p:sp>
          <p:nvSpPr>
            <p:cNvPr id="1314" name="Google Shape;1314;p88"/>
            <p:cNvSpPr/>
            <p:nvPr/>
          </p:nvSpPr>
          <p:spPr>
            <a:xfrm>
              <a:off x="1593000" y="2322575"/>
              <a:ext cx="690000" cy="642600"/>
            </a:xfrm>
            <a:prstGeom prst="rect">
              <a:avLst/>
            </a:prstGeom>
            <a:solidFill>
              <a:srgbClr val="00B0F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4000"/>
                <a:buFont typeface="Roboto Thin"/>
                <a:buNone/>
              </a:pPr>
              <a:r>
                <a:rPr lang="en-GB" sz="4000" b="0" i="0" u="none" strike="noStrike" cap="none">
                  <a:solidFill>
                    <a:srgbClr val="FFFFFF"/>
                  </a:solidFill>
                  <a:latin typeface="Roboto Thin"/>
                  <a:ea typeface="Roboto Thin"/>
                  <a:cs typeface="B Nazanin" panose="00000400000000000000" pitchFamily="2" charset="-78"/>
                  <a:sym typeface="Roboto Thin"/>
                </a:rPr>
                <a:t>04</a:t>
              </a:r>
              <a:endParaRPr sz="4000" b="0" i="0" u="none" strike="noStrike" cap="none">
                <a:solidFill>
                  <a:srgbClr val="FFFFFF"/>
                </a:solidFill>
                <a:latin typeface="Roboto Thin"/>
                <a:ea typeface="Roboto Thin"/>
                <a:cs typeface="B Nazanin" panose="00000400000000000000" pitchFamily="2" charset="-78"/>
                <a:sym typeface="Roboto Thin"/>
              </a:endParaRPr>
            </a:p>
          </p:txBody>
        </p:sp>
        <p:sp>
          <p:nvSpPr>
            <p:cNvPr id="1315" name="Google Shape;1315;p88"/>
            <p:cNvSpPr/>
            <p:nvPr/>
          </p:nvSpPr>
          <p:spPr>
            <a:xfrm>
              <a:off x="4387850" y="2323750"/>
              <a:ext cx="2971200" cy="642300"/>
            </a:xfrm>
            <a:prstGeom prst="rect">
              <a:avLst/>
            </a:prstGeom>
            <a:noFill/>
            <a:ln>
              <a:noFill/>
            </a:ln>
          </p:spPr>
          <p:txBody>
            <a:bodyPr spcFirstLastPara="1" wrap="square" lIns="121900" tIns="121900" rIns="121900" bIns="121900" anchor="ctr" anchorCtr="0">
              <a:noAutofit/>
            </a:bodyPr>
            <a:lstStyle/>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a:p>
              <a:pPr marL="609585" lvl="0" indent="-372524" algn="r" rtl="1">
                <a:lnSpc>
                  <a:spcPct val="150000"/>
                </a:lnSpc>
                <a:buClr>
                  <a:srgbClr val="A72A1E"/>
                </a:buClr>
                <a:buSzPts val="800"/>
                <a:buFont typeface="Roboto"/>
                <a:buChar char="●"/>
              </a:pPr>
              <a:r>
                <a:rPr lang="fa-IR" dirty="0">
                  <a:solidFill>
                    <a:srgbClr val="FFFFFF"/>
                  </a:solidFill>
                  <a:latin typeface="Roboto"/>
                  <a:ea typeface="Roboto"/>
                  <a:cs typeface="B Nazanin" panose="00000400000000000000" pitchFamily="2" charset="-78"/>
                  <a:sym typeface="Roboto"/>
                </a:rPr>
                <a:t>قالب پاورپوینت فیزیک قابل ویرایش می باشد</a:t>
              </a:r>
            </a:p>
          </p:txBody>
        </p:sp>
      </p:grpSp>
      <p:pic>
        <p:nvPicPr>
          <p:cNvPr id="1316" name="Google Shape;1316;p88"/>
          <p:cNvPicPr preferRelativeResize="0"/>
          <p:nvPr/>
        </p:nvPicPr>
        <p:blipFill rotWithShape="1">
          <a:blip r:embed="rId3">
            <a:alphaModFix/>
          </a:blip>
          <a:srcRect/>
          <a:stretch/>
        </p:blipFill>
        <p:spPr>
          <a:xfrm>
            <a:off x="10222191" y="428624"/>
            <a:ext cx="1603989" cy="931349"/>
          </a:xfrm>
          <a:prstGeom prst="rect">
            <a:avLst/>
          </a:prstGeom>
          <a:noFill/>
          <a:ln>
            <a:noFill/>
          </a:ln>
        </p:spPr>
      </p:pic>
      <p:pic>
        <p:nvPicPr>
          <p:cNvPr id="1318" name="Google Shape;1318;p88"/>
          <p:cNvPicPr preferRelativeResize="0"/>
          <p:nvPr/>
        </p:nvPicPr>
        <p:blipFill rotWithShape="1">
          <a:blip r:embed="rId4">
            <a:alphaModFix/>
          </a:blip>
          <a:srcRect/>
          <a:stretch/>
        </p:blipFill>
        <p:spPr>
          <a:xfrm>
            <a:off x="866450" y="6122081"/>
            <a:ext cx="904018" cy="13908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88"/>
                                        </p:tgtEl>
                                        <p:attrNameLst>
                                          <p:attrName>style.visibility</p:attrName>
                                        </p:attrNameLst>
                                      </p:cBhvr>
                                      <p:to>
                                        <p:strVal val="visible"/>
                                      </p:to>
                                    </p:set>
                                    <p:anim calcmode="lin" valueType="num">
                                      <p:cBhvr additive="base">
                                        <p:cTn id="10" dur="750"/>
                                        <p:tgtEl>
                                          <p:spTgt spid="1288"/>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302"/>
                                        </p:tgtEl>
                                        <p:attrNameLst>
                                          <p:attrName>style.visibility</p:attrName>
                                        </p:attrNameLst>
                                      </p:cBhvr>
                                      <p:to>
                                        <p:strVal val="visible"/>
                                      </p:to>
                                    </p:set>
                                    <p:anim calcmode="lin" valueType="num">
                                      <p:cBhvr additive="base">
                                        <p:cTn id="13" dur="1000"/>
                                        <p:tgtEl>
                                          <p:spTgt spid="1302"/>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09"/>
                                        </p:tgtEl>
                                        <p:attrNameLst>
                                          <p:attrName>style.visibility</p:attrName>
                                        </p:attrNameLst>
                                      </p:cBhvr>
                                      <p:to>
                                        <p:strVal val="visible"/>
                                      </p:to>
                                    </p:set>
                                    <p:anim calcmode="lin" valueType="num">
                                      <p:cBhvr additive="base">
                                        <p:cTn id="16" dur="1250"/>
                                        <p:tgtEl>
                                          <p:spTgt spid="130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250"/>
                                  </p:stCondLst>
                                  <p:childTnLst>
                                    <p:set>
                                      <p:cBhvr>
                                        <p:cTn id="18" dur="1" fill="hold">
                                          <p:stCondLst>
                                            <p:cond delay="0"/>
                                          </p:stCondLst>
                                        </p:cTn>
                                        <p:tgtEl>
                                          <p:spTgt spid="1318"/>
                                        </p:tgtEl>
                                        <p:attrNameLst>
                                          <p:attrName>style.visibility</p:attrName>
                                        </p:attrNameLst>
                                      </p:cBhvr>
                                      <p:to>
                                        <p:strVal val="visible"/>
                                      </p:to>
                                    </p:set>
                                    <p:animEffect transition="in" filter="fade">
                                      <p:cBhvr>
                                        <p:cTn id="19" dur="500"/>
                                        <p:tgtEl>
                                          <p:spTgt spid="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grpSp>
        <p:nvGrpSpPr>
          <p:cNvPr id="1428" name="Google Shape;1428;p95"/>
          <p:cNvGrpSpPr/>
          <p:nvPr/>
        </p:nvGrpSpPr>
        <p:grpSpPr>
          <a:xfrm>
            <a:off x="7509756" y="1586367"/>
            <a:ext cx="4407600" cy="4644067"/>
            <a:chOff x="5632317" y="1189775"/>
            <a:chExt cx="3305700" cy="3483050"/>
          </a:xfrm>
        </p:grpSpPr>
        <p:sp>
          <p:nvSpPr>
            <p:cNvPr id="1429" name="Google Shape;1429;p95"/>
            <p:cNvSpPr/>
            <p:nvPr/>
          </p:nvSpPr>
          <p:spPr>
            <a:xfrm>
              <a:off x="5632317" y="1189775"/>
              <a:ext cx="3305700" cy="669000"/>
            </a:xfrm>
            <a:prstGeom prst="chevron">
              <a:avLst>
                <a:gd name="adj" fmla="val 50000"/>
              </a:avLst>
            </a:prstGeom>
            <a:solidFill>
              <a:srgbClr val="00B0F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1867"/>
                <a:buFont typeface="Roboto"/>
                <a:buNone/>
              </a:pPr>
              <a:r>
                <a:rPr lang="fa-IR" sz="1867" b="0" i="0" u="none" strike="noStrike" cap="none" dirty="0">
                  <a:solidFill>
                    <a:srgbClr val="FFFFFF"/>
                  </a:solidFill>
                  <a:latin typeface="Roboto"/>
                  <a:ea typeface="Roboto"/>
                  <a:cs typeface="B Nazanin" panose="00000400000000000000" pitchFamily="2" charset="-78"/>
                  <a:sym typeface="Roboto"/>
                </a:rPr>
                <a:t>مشتری 3</a:t>
              </a:r>
              <a:endParaRPr sz="1867" b="0" i="0" u="none" strike="noStrike" cap="none" dirty="0">
                <a:solidFill>
                  <a:srgbClr val="FFFFFF"/>
                </a:solidFill>
                <a:latin typeface="Roboto"/>
                <a:ea typeface="Roboto"/>
                <a:cs typeface="B Nazanin" panose="00000400000000000000" pitchFamily="2" charset="-78"/>
                <a:sym typeface="Roboto"/>
              </a:endParaRPr>
            </a:p>
          </p:txBody>
        </p:sp>
        <p:sp>
          <p:nvSpPr>
            <p:cNvPr id="1430" name="Google Shape;1430;p95"/>
            <p:cNvSpPr txBox="1"/>
            <p:nvPr/>
          </p:nvSpPr>
          <p:spPr>
            <a:xfrm>
              <a:off x="6167063" y="2057125"/>
              <a:ext cx="2236200" cy="2615700"/>
            </a:xfrm>
            <a:prstGeom prst="rect">
              <a:avLst/>
            </a:prstGeom>
            <a:noFill/>
            <a:ln>
              <a:noFill/>
            </a:ln>
          </p:spPr>
          <p:txBody>
            <a:bodyPr spcFirstLastPara="1" wrap="square" lIns="121900" tIns="121900" rIns="121900" bIns="121900" anchor="t" anchorCtr="0">
              <a:noAutofit/>
            </a:bodyPr>
            <a:lstStyle/>
            <a:p>
              <a:pPr lvl="0" algn="r" rtl="1">
                <a:lnSpc>
                  <a:spcPct val="150000"/>
                </a:lnSpc>
                <a:buSzPts val="1600"/>
              </a:pPr>
              <a:r>
                <a:rPr lang="fa-IR" sz="1600" dirty="0">
                  <a:solidFill>
                    <a:srgbClr val="FFFFFF"/>
                  </a:solidFill>
                  <a:latin typeface="Roboto"/>
                  <a:ea typeface="Roboto"/>
                  <a:cs typeface="B Nazanin" panose="00000400000000000000" pitchFamily="2" charset="-78"/>
                  <a:sym typeface="Roboto"/>
                </a:rPr>
                <a:t>مشتری بسیار مهم است، مشتری توسط مشتری دنبال خواهد شد. بگذارید موضوع نفرت یا نوشیدن خالص غم باشد. هدف بیماری پروتئین غمگین است. گفته می شود او در این خیابان زندگی می کرد. دره </a:t>
              </a:r>
              <a:r>
                <a:rPr lang="en-GB" sz="1600" dirty="0" err="1">
                  <a:solidFill>
                    <a:srgbClr val="FFFFFF"/>
                  </a:solidFill>
                  <a:latin typeface="Roboto"/>
                  <a:ea typeface="Roboto"/>
                  <a:cs typeface="B Nazanin" panose="00000400000000000000" pitchFamily="2" charset="-78"/>
                  <a:sym typeface="Roboto"/>
                </a:rPr>
                <a:t>Mauris</a:t>
              </a:r>
              <a:r>
                <a:rPr lang="en-GB" sz="1600" dirty="0">
                  <a:solidFill>
                    <a:srgbClr val="FFFFFF"/>
                  </a:solidFill>
                  <a:latin typeface="Roboto"/>
                  <a:ea typeface="Roboto"/>
                  <a:cs typeface="B Nazanin" panose="00000400000000000000" pitchFamily="2" charset="-78"/>
                  <a:sym typeface="Roboto"/>
                </a:rPr>
                <a:t> </a:t>
              </a:r>
              <a:r>
                <a:rPr lang="fa-IR" sz="1600" dirty="0">
                  <a:solidFill>
                    <a:srgbClr val="FFFFFF"/>
                  </a:solidFill>
                  <a:latin typeface="Roboto"/>
                  <a:ea typeface="Roboto"/>
                  <a:cs typeface="B Nazanin" panose="00000400000000000000" pitchFamily="2" charset="-78"/>
                  <a:sym typeface="Roboto"/>
                </a:rPr>
                <a:t>از در هدف بیماری پروتئین غمگین است.</a:t>
              </a:r>
              <a:endParaRPr sz="1600" b="0" i="0" u="none" strike="noStrike" cap="none" dirty="0">
                <a:solidFill>
                  <a:srgbClr val="FFFFFF"/>
                </a:solidFill>
                <a:latin typeface="Roboto"/>
                <a:ea typeface="Roboto"/>
                <a:cs typeface="B Nazanin" panose="00000400000000000000" pitchFamily="2" charset="-78"/>
                <a:sym typeface="Roboto"/>
              </a:endParaRPr>
            </a:p>
          </p:txBody>
        </p:sp>
      </p:grpSp>
      <p:grpSp>
        <p:nvGrpSpPr>
          <p:cNvPr id="1431" name="Google Shape;1431;p95"/>
          <p:cNvGrpSpPr/>
          <p:nvPr/>
        </p:nvGrpSpPr>
        <p:grpSpPr>
          <a:xfrm>
            <a:off x="171448" y="1586652"/>
            <a:ext cx="4557751" cy="4643781"/>
            <a:chOff x="128586" y="1189989"/>
            <a:chExt cx="3418313" cy="3482836"/>
          </a:xfrm>
        </p:grpSpPr>
        <p:sp>
          <p:nvSpPr>
            <p:cNvPr id="1432" name="Google Shape;1432;p95"/>
            <p:cNvSpPr/>
            <p:nvPr/>
          </p:nvSpPr>
          <p:spPr>
            <a:xfrm>
              <a:off x="128586" y="1189989"/>
              <a:ext cx="3418313" cy="669000"/>
            </a:xfrm>
            <a:prstGeom prst="homePlate">
              <a:avLst>
                <a:gd name="adj" fmla="val 50000"/>
              </a:avLst>
            </a:prstGeom>
            <a:solidFill>
              <a:srgbClr val="00B0F0"/>
            </a:solidFill>
            <a:ln>
              <a:noFill/>
            </a:ln>
          </p:spPr>
          <p:txBody>
            <a:bodyPr spcFirstLastPara="1" wrap="square" lIns="121900" tIns="121900" rIns="121900" bIns="121900" anchor="ctr" anchorCtr="0">
              <a:noAutofit/>
            </a:bodyPr>
            <a:lstStyle/>
            <a:p>
              <a:pPr lvl="0" algn="ctr" rtl="1">
                <a:buSzPts val="1867"/>
              </a:pPr>
              <a:r>
                <a:rPr lang="fa-IR" sz="1867" dirty="0">
                  <a:solidFill>
                    <a:srgbClr val="FFFFFF"/>
                  </a:solidFill>
                  <a:latin typeface="Roboto"/>
                  <a:ea typeface="Roboto"/>
                  <a:cs typeface="B Nazanin" panose="00000400000000000000" pitchFamily="2" charset="-78"/>
                  <a:sym typeface="Roboto"/>
                </a:rPr>
                <a:t>مشتری 1</a:t>
              </a:r>
              <a:endParaRPr sz="1867" b="0" i="0" u="none" strike="noStrike" cap="none" dirty="0">
                <a:solidFill>
                  <a:srgbClr val="FFFFFF"/>
                </a:solidFill>
                <a:latin typeface="Roboto"/>
                <a:ea typeface="Roboto"/>
                <a:cs typeface="B Nazanin" panose="00000400000000000000" pitchFamily="2" charset="-78"/>
                <a:sym typeface="Roboto"/>
              </a:endParaRPr>
            </a:p>
          </p:txBody>
        </p:sp>
        <p:sp>
          <p:nvSpPr>
            <p:cNvPr id="1433" name="Google Shape;1433;p95"/>
            <p:cNvSpPr txBox="1"/>
            <p:nvPr/>
          </p:nvSpPr>
          <p:spPr>
            <a:xfrm>
              <a:off x="655361" y="2057125"/>
              <a:ext cx="2236200" cy="2615700"/>
            </a:xfrm>
            <a:prstGeom prst="rect">
              <a:avLst/>
            </a:prstGeom>
            <a:noFill/>
            <a:ln>
              <a:noFill/>
            </a:ln>
          </p:spPr>
          <p:txBody>
            <a:bodyPr spcFirstLastPara="1" wrap="square" lIns="121900" tIns="121900" rIns="121900" bIns="121900" anchor="t" anchorCtr="0">
              <a:noAutofit/>
            </a:bodyPr>
            <a:lstStyle/>
            <a:p>
              <a:pPr lvl="0" algn="r" rtl="1">
                <a:lnSpc>
                  <a:spcPct val="150000"/>
                </a:lnSpc>
                <a:buSzPts val="1600"/>
              </a:pPr>
              <a:r>
                <a:rPr lang="fa-IR" sz="1600" dirty="0">
                  <a:solidFill>
                    <a:srgbClr val="FFFFFF"/>
                  </a:solidFill>
                  <a:latin typeface="Roboto"/>
                  <a:ea typeface="Roboto"/>
                  <a:cs typeface="B Nazanin" panose="00000400000000000000" pitchFamily="2" charset="-78"/>
                  <a:sym typeface="Roboto"/>
                </a:rPr>
                <a:t>مشتری بسیار مهم است، مشتری توسط مشتری دنبال خواهد شد. بگذارید موضوع نفرت یا نوشیدن خالص غم باشد. هدف بیماری پروتئین غمگین است. گفته می شود او در این خیابان زندگی می کرد. دره </a:t>
              </a:r>
              <a:r>
                <a:rPr lang="en-GB" sz="1600" dirty="0" err="1">
                  <a:solidFill>
                    <a:srgbClr val="FFFFFF"/>
                  </a:solidFill>
                  <a:latin typeface="Roboto"/>
                  <a:ea typeface="Roboto"/>
                  <a:cs typeface="B Nazanin" panose="00000400000000000000" pitchFamily="2" charset="-78"/>
                  <a:sym typeface="Roboto"/>
                </a:rPr>
                <a:t>Mauris</a:t>
              </a:r>
              <a:r>
                <a:rPr lang="en-GB" sz="1600" dirty="0">
                  <a:solidFill>
                    <a:srgbClr val="FFFFFF"/>
                  </a:solidFill>
                  <a:latin typeface="Roboto"/>
                  <a:ea typeface="Roboto"/>
                  <a:cs typeface="B Nazanin" panose="00000400000000000000" pitchFamily="2" charset="-78"/>
                  <a:sym typeface="Roboto"/>
                </a:rPr>
                <a:t> </a:t>
              </a:r>
              <a:r>
                <a:rPr lang="fa-IR" sz="1600" dirty="0">
                  <a:solidFill>
                    <a:srgbClr val="FFFFFF"/>
                  </a:solidFill>
                  <a:latin typeface="Roboto"/>
                  <a:ea typeface="Roboto"/>
                  <a:cs typeface="B Nazanin" panose="00000400000000000000" pitchFamily="2" charset="-78"/>
                  <a:sym typeface="Roboto"/>
                </a:rPr>
                <a:t>از در هدف بیماری پروتئین غمگین است.</a:t>
              </a:r>
              <a:endParaRPr sz="1600" b="0" i="0" u="none" strike="noStrike" cap="none" dirty="0">
                <a:solidFill>
                  <a:srgbClr val="FFFFFF"/>
                </a:solidFill>
                <a:latin typeface="Roboto"/>
                <a:ea typeface="Roboto"/>
                <a:cs typeface="B Nazanin" panose="00000400000000000000" pitchFamily="2" charset="-78"/>
                <a:sym typeface="Roboto"/>
              </a:endParaRPr>
            </a:p>
          </p:txBody>
        </p:sp>
      </p:grpSp>
      <p:grpSp>
        <p:nvGrpSpPr>
          <p:cNvPr id="1434" name="Google Shape;1434;p95"/>
          <p:cNvGrpSpPr/>
          <p:nvPr/>
        </p:nvGrpSpPr>
        <p:grpSpPr>
          <a:xfrm>
            <a:off x="3925605" y="1586367"/>
            <a:ext cx="4407600" cy="4644067"/>
            <a:chOff x="2944204" y="1189775"/>
            <a:chExt cx="3305700" cy="3483050"/>
          </a:xfrm>
        </p:grpSpPr>
        <p:sp>
          <p:nvSpPr>
            <p:cNvPr id="1435" name="Google Shape;1435;p95"/>
            <p:cNvSpPr/>
            <p:nvPr/>
          </p:nvSpPr>
          <p:spPr>
            <a:xfrm>
              <a:off x="2944204" y="1189775"/>
              <a:ext cx="3305700" cy="669000"/>
            </a:xfrm>
            <a:prstGeom prst="chevron">
              <a:avLst>
                <a:gd name="adj" fmla="val 50000"/>
              </a:avLst>
            </a:prstGeom>
            <a:solidFill>
              <a:srgbClr val="0070C0"/>
            </a:solidFill>
            <a:ln>
              <a:noFill/>
            </a:ln>
          </p:spPr>
          <p:txBody>
            <a:bodyPr spcFirstLastPara="1" wrap="square" lIns="121900" tIns="121900" rIns="121900" bIns="121900" anchor="ctr" anchorCtr="0">
              <a:noAutofit/>
            </a:bodyPr>
            <a:lstStyle/>
            <a:p>
              <a:pPr marL="0" marR="0" lvl="0" indent="0" algn="ctr" rtl="1">
                <a:lnSpc>
                  <a:spcPct val="100000"/>
                </a:lnSpc>
                <a:spcBef>
                  <a:spcPts val="0"/>
                </a:spcBef>
                <a:spcAft>
                  <a:spcPts val="0"/>
                </a:spcAft>
                <a:buClr>
                  <a:srgbClr val="000000"/>
                </a:buClr>
                <a:buSzPts val="1867"/>
                <a:buFont typeface="Roboto"/>
                <a:buNone/>
              </a:pPr>
              <a:r>
                <a:rPr lang="fa-IR" sz="1867" b="0" i="0" u="none" strike="noStrike" cap="none" dirty="0">
                  <a:solidFill>
                    <a:srgbClr val="FFFFFF"/>
                  </a:solidFill>
                  <a:latin typeface="Roboto"/>
                  <a:ea typeface="Roboto"/>
                  <a:cs typeface="B Nazanin" panose="00000400000000000000" pitchFamily="2" charset="-78"/>
                  <a:sym typeface="Roboto"/>
                </a:rPr>
                <a:t>مشتری 2</a:t>
              </a:r>
              <a:endParaRPr sz="1867" b="0" i="0" u="none" strike="noStrike" cap="none" dirty="0">
                <a:solidFill>
                  <a:srgbClr val="FFFFFF"/>
                </a:solidFill>
                <a:latin typeface="Roboto"/>
                <a:ea typeface="Roboto"/>
                <a:cs typeface="B Nazanin" panose="00000400000000000000" pitchFamily="2" charset="-78"/>
                <a:sym typeface="Roboto"/>
              </a:endParaRPr>
            </a:p>
          </p:txBody>
        </p:sp>
        <p:sp>
          <p:nvSpPr>
            <p:cNvPr id="1436" name="Google Shape;1436;p95"/>
            <p:cNvSpPr txBox="1"/>
            <p:nvPr/>
          </p:nvSpPr>
          <p:spPr>
            <a:xfrm>
              <a:off x="3478949" y="2057125"/>
              <a:ext cx="2236200" cy="2615700"/>
            </a:xfrm>
            <a:prstGeom prst="rect">
              <a:avLst/>
            </a:prstGeom>
            <a:noFill/>
            <a:ln>
              <a:noFill/>
            </a:ln>
          </p:spPr>
          <p:txBody>
            <a:bodyPr spcFirstLastPara="1" wrap="square" lIns="121900" tIns="121900" rIns="121900" bIns="121900" anchor="t" anchorCtr="0">
              <a:noAutofit/>
            </a:bodyPr>
            <a:lstStyle/>
            <a:p>
              <a:pPr lvl="0" algn="r" rtl="1">
                <a:lnSpc>
                  <a:spcPct val="150000"/>
                </a:lnSpc>
                <a:buSzPts val="1600"/>
              </a:pPr>
              <a:r>
                <a:rPr lang="fa-IR" sz="1600" dirty="0">
                  <a:solidFill>
                    <a:srgbClr val="FFFFFF"/>
                  </a:solidFill>
                  <a:latin typeface="Roboto"/>
                  <a:ea typeface="Roboto"/>
                  <a:cs typeface="B Nazanin" panose="00000400000000000000" pitchFamily="2" charset="-78"/>
                  <a:sym typeface="Roboto"/>
                </a:rPr>
                <a:t>مشتری بسیار مهم است، مشتری توسط مشتری دنبال خواهد شد. بگذارید موضوع نفرت یا نوشیدن خالص غم باشد. هدف بیماری پروتئین غمگین است. گفته می شود او در این خیابان زندگی می کرد. دره </a:t>
              </a:r>
              <a:r>
                <a:rPr lang="en-GB" sz="1600" dirty="0" err="1">
                  <a:solidFill>
                    <a:srgbClr val="FFFFFF"/>
                  </a:solidFill>
                  <a:latin typeface="Roboto"/>
                  <a:ea typeface="Roboto"/>
                  <a:cs typeface="B Nazanin" panose="00000400000000000000" pitchFamily="2" charset="-78"/>
                  <a:sym typeface="Roboto"/>
                </a:rPr>
                <a:t>Mauris</a:t>
              </a:r>
              <a:r>
                <a:rPr lang="en-GB" sz="1600" dirty="0">
                  <a:solidFill>
                    <a:srgbClr val="FFFFFF"/>
                  </a:solidFill>
                  <a:latin typeface="Roboto"/>
                  <a:ea typeface="Roboto"/>
                  <a:cs typeface="B Nazanin" panose="00000400000000000000" pitchFamily="2" charset="-78"/>
                  <a:sym typeface="Roboto"/>
                </a:rPr>
                <a:t> </a:t>
              </a:r>
              <a:r>
                <a:rPr lang="fa-IR" sz="1600" dirty="0">
                  <a:solidFill>
                    <a:srgbClr val="FFFFFF"/>
                  </a:solidFill>
                  <a:latin typeface="Roboto"/>
                  <a:ea typeface="Roboto"/>
                  <a:cs typeface="B Nazanin" panose="00000400000000000000" pitchFamily="2" charset="-78"/>
                  <a:sym typeface="Roboto"/>
                </a:rPr>
                <a:t>از در هدف بیماری پروتئین غمگین است.</a:t>
              </a:r>
              <a:endParaRPr sz="1600" b="0" i="0" u="none" strike="noStrike" cap="none" dirty="0">
                <a:solidFill>
                  <a:srgbClr val="FFFFFF"/>
                </a:solidFill>
                <a:latin typeface="Roboto"/>
                <a:ea typeface="Roboto"/>
                <a:cs typeface="B Nazanin" panose="00000400000000000000" pitchFamily="2" charset="-78"/>
                <a:sym typeface="Roboto"/>
              </a:endParaRPr>
            </a:p>
          </p:txBody>
        </p:sp>
      </p:grpSp>
      <p:pic>
        <p:nvPicPr>
          <p:cNvPr id="1437" name="Google Shape;1437;p95"/>
          <p:cNvPicPr preferRelativeResize="0"/>
          <p:nvPr/>
        </p:nvPicPr>
        <p:blipFill rotWithShape="1">
          <a:blip r:embed="rId3">
            <a:alphaModFix/>
          </a:blip>
          <a:srcRect/>
          <a:stretch/>
        </p:blipFill>
        <p:spPr>
          <a:xfrm>
            <a:off x="10222191" y="428624"/>
            <a:ext cx="1603989" cy="931349"/>
          </a:xfrm>
          <a:prstGeom prst="rect">
            <a:avLst/>
          </a:prstGeom>
          <a:noFill/>
          <a:ln>
            <a:noFill/>
          </a:ln>
        </p:spPr>
      </p:pic>
      <p:pic>
        <p:nvPicPr>
          <p:cNvPr id="1439" name="Google Shape;1439;p95"/>
          <p:cNvPicPr preferRelativeResize="0"/>
          <p:nvPr/>
        </p:nvPicPr>
        <p:blipFill rotWithShape="1">
          <a:blip r:embed="rId4">
            <a:alphaModFix/>
          </a:blip>
          <a:srcRect/>
          <a:stretch/>
        </p:blipFill>
        <p:spPr>
          <a:xfrm>
            <a:off x="1355744" y="5944139"/>
            <a:ext cx="904018" cy="139080"/>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1439"/>
                                        </p:tgtEl>
                                        <p:attrNameLst>
                                          <p:attrName>style.visibility</p:attrName>
                                        </p:attrNameLst>
                                      </p:cBhvr>
                                      <p:to>
                                        <p:strVal val="visible"/>
                                      </p:to>
                                    </p:set>
                                    <p:animEffect transition="in" filter="fade">
                                      <p:cBhvr>
                                        <p:cTn id="7" dur="500"/>
                                        <p:tgtEl>
                                          <p:spTgt spid="1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grpSp>
        <p:nvGrpSpPr>
          <p:cNvPr id="1592" name="Google Shape;1592;p102"/>
          <p:cNvGrpSpPr/>
          <p:nvPr/>
        </p:nvGrpSpPr>
        <p:grpSpPr>
          <a:xfrm>
            <a:off x="1016477" y="1125482"/>
            <a:ext cx="1837582" cy="2723013"/>
            <a:chOff x="2041530" y="612257"/>
            <a:chExt cx="2087072" cy="3092719"/>
          </a:xfrm>
        </p:grpSpPr>
        <p:sp>
          <p:nvSpPr>
            <p:cNvPr id="1593" name="Google Shape;1593;p102"/>
            <p:cNvSpPr/>
            <p:nvPr/>
          </p:nvSpPr>
          <p:spPr>
            <a:xfrm>
              <a:off x="2886708" y="1479916"/>
              <a:ext cx="143737" cy="68994"/>
            </a:xfrm>
            <a:custGeom>
              <a:avLst/>
              <a:gdLst/>
              <a:ahLst/>
              <a:cxnLst/>
              <a:rect l="l" t="t" r="r" b="b"/>
              <a:pathLst>
                <a:path w="143737" h="68994" extrusionOk="0">
                  <a:moveTo>
                    <a:pt x="11499" y="0"/>
                  </a:moveTo>
                  <a:cubicBezTo>
                    <a:pt x="5750" y="0"/>
                    <a:pt x="0" y="5749"/>
                    <a:pt x="0" y="17248"/>
                  </a:cubicBezTo>
                  <a:lnTo>
                    <a:pt x="0" y="51746"/>
                  </a:lnTo>
                  <a:cubicBezTo>
                    <a:pt x="0" y="63245"/>
                    <a:pt x="5750" y="68994"/>
                    <a:pt x="11499" y="68994"/>
                  </a:cubicBezTo>
                  <a:lnTo>
                    <a:pt x="143738" y="68994"/>
                  </a:lnTo>
                  <a:cubicBezTo>
                    <a:pt x="137988" y="57495"/>
                    <a:pt x="137988" y="45996"/>
                    <a:pt x="137988" y="34497"/>
                  </a:cubicBezTo>
                  <a:cubicBezTo>
                    <a:pt x="137988" y="22998"/>
                    <a:pt x="137988" y="11499"/>
                    <a:pt x="143738" y="0"/>
                  </a:cubicBezTo>
                  <a:lnTo>
                    <a:pt x="11499"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4" name="Google Shape;1594;p102"/>
            <p:cNvSpPr/>
            <p:nvPr/>
          </p:nvSpPr>
          <p:spPr>
            <a:xfrm>
              <a:off x="2041530" y="3520992"/>
              <a:ext cx="1305422" cy="75871"/>
            </a:xfrm>
            <a:custGeom>
              <a:avLst/>
              <a:gdLst/>
              <a:ahLst/>
              <a:cxnLst/>
              <a:rect l="l" t="t" r="r" b="b"/>
              <a:pathLst>
                <a:path w="1305422" h="75871" extrusionOk="0">
                  <a:moveTo>
                    <a:pt x="1305139" y="45996"/>
                  </a:moveTo>
                  <a:lnTo>
                    <a:pt x="1305139" y="28748"/>
                  </a:lnTo>
                  <a:cubicBezTo>
                    <a:pt x="1305139" y="11499"/>
                    <a:pt x="1310889" y="0"/>
                    <a:pt x="1270642" y="0"/>
                  </a:cubicBezTo>
                  <a:lnTo>
                    <a:pt x="40247" y="0"/>
                  </a:lnTo>
                  <a:cubicBezTo>
                    <a:pt x="0" y="0"/>
                    <a:pt x="0" y="11499"/>
                    <a:pt x="0" y="28748"/>
                  </a:cubicBezTo>
                  <a:lnTo>
                    <a:pt x="0" y="45996"/>
                  </a:lnTo>
                  <a:cubicBezTo>
                    <a:pt x="0" y="63245"/>
                    <a:pt x="0" y="74744"/>
                    <a:pt x="40247" y="74744"/>
                  </a:cubicBezTo>
                  <a:lnTo>
                    <a:pt x="1270642" y="74744"/>
                  </a:lnTo>
                  <a:cubicBezTo>
                    <a:pt x="1310889" y="80493"/>
                    <a:pt x="1305139" y="63245"/>
                    <a:pt x="1305139" y="459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5" name="Google Shape;1595;p102"/>
            <p:cNvSpPr/>
            <p:nvPr/>
          </p:nvSpPr>
          <p:spPr>
            <a:xfrm>
              <a:off x="2116274" y="3624483"/>
              <a:ext cx="1155651" cy="80493"/>
            </a:xfrm>
            <a:custGeom>
              <a:avLst/>
              <a:gdLst/>
              <a:ahLst/>
              <a:cxnLst/>
              <a:rect l="l" t="t" r="r" b="b"/>
              <a:pathLst>
                <a:path w="1155651" h="80493" extrusionOk="0">
                  <a:moveTo>
                    <a:pt x="0" y="57495"/>
                  </a:moveTo>
                  <a:lnTo>
                    <a:pt x="0" y="57495"/>
                  </a:lnTo>
                  <a:cubicBezTo>
                    <a:pt x="0" y="68994"/>
                    <a:pt x="11499" y="80493"/>
                    <a:pt x="22998" y="80493"/>
                  </a:cubicBezTo>
                  <a:lnTo>
                    <a:pt x="109241" y="80493"/>
                  </a:lnTo>
                  <a:cubicBezTo>
                    <a:pt x="126489" y="80493"/>
                    <a:pt x="143738" y="68994"/>
                    <a:pt x="149487" y="57495"/>
                  </a:cubicBezTo>
                  <a:cubicBezTo>
                    <a:pt x="149487" y="45996"/>
                    <a:pt x="166736" y="34497"/>
                    <a:pt x="189734" y="34497"/>
                  </a:cubicBezTo>
                  <a:lnTo>
                    <a:pt x="977417" y="34497"/>
                  </a:lnTo>
                  <a:cubicBezTo>
                    <a:pt x="994665" y="34497"/>
                    <a:pt x="1011914" y="45996"/>
                    <a:pt x="1011914" y="57495"/>
                  </a:cubicBezTo>
                  <a:cubicBezTo>
                    <a:pt x="1011914" y="68994"/>
                    <a:pt x="1029162" y="80493"/>
                    <a:pt x="1046411" y="80493"/>
                  </a:cubicBezTo>
                  <a:lnTo>
                    <a:pt x="1132654" y="80493"/>
                  </a:lnTo>
                  <a:cubicBezTo>
                    <a:pt x="1149902" y="80493"/>
                    <a:pt x="1155652" y="68994"/>
                    <a:pt x="1155652" y="57495"/>
                  </a:cubicBezTo>
                  <a:lnTo>
                    <a:pt x="1155652" y="57495"/>
                  </a:lnTo>
                  <a:lnTo>
                    <a:pt x="1155652" y="0"/>
                  </a:lnTo>
                  <a:lnTo>
                    <a:pt x="0" y="0"/>
                  </a:lnTo>
                  <a:lnTo>
                    <a:pt x="0" y="5749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6" name="Google Shape;1596;p102"/>
            <p:cNvSpPr/>
            <p:nvPr/>
          </p:nvSpPr>
          <p:spPr>
            <a:xfrm>
              <a:off x="3105190" y="1623653"/>
              <a:ext cx="80493" cy="523205"/>
            </a:xfrm>
            <a:custGeom>
              <a:avLst/>
              <a:gdLst/>
              <a:ahLst/>
              <a:cxnLst/>
              <a:rect l="l" t="t" r="r" b="b"/>
              <a:pathLst>
                <a:path w="80493" h="523205" extrusionOk="0">
                  <a:moveTo>
                    <a:pt x="0" y="0"/>
                  </a:moveTo>
                  <a:lnTo>
                    <a:pt x="0" y="523205"/>
                  </a:lnTo>
                  <a:cubicBezTo>
                    <a:pt x="17248" y="517456"/>
                    <a:pt x="34497" y="511706"/>
                    <a:pt x="51746" y="511706"/>
                  </a:cubicBezTo>
                  <a:cubicBezTo>
                    <a:pt x="63245" y="511706"/>
                    <a:pt x="74744" y="511706"/>
                    <a:pt x="80493" y="517456"/>
                  </a:cubicBezTo>
                  <a:lnTo>
                    <a:pt x="80493" y="0"/>
                  </a:lnTo>
                  <a:cubicBezTo>
                    <a:pt x="68994" y="5750"/>
                    <a:pt x="51746" y="11499"/>
                    <a:pt x="34497" y="11499"/>
                  </a:cubicBezTo>
                  <a:cubicBezTo>
                    <a:pt x="22998" y="5750"/>
                    <a:pt x="11499" y="5750"/>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7" name="Google Shape;1597;p102"/>
            <p:cNvSpPr/>
            <p:nvPr/>
          </p:nvSpPr>
          <p:spPr>
            <a:xfrm>
              <a:off x="3105190" y="2359591"/>
              <a:ext cx="80493" cy="425463"/>
            </a:xfrm>
            <a:custGeom>
              <a:avLst/>
              <a:gdLst/>
              <a:ahLst/>
              <a:cxnLst/>
              <a:rect l="l" t="t" r="r" b="b"/>
              <a:pathLst>
                <a:path w="80493" h="425463" extrusionOk="0">
                  <a:moveTo>
                    <a:pt x="80493" y="425464"/>
                  </a:moveTo>
                  <a:lnTo>
                    <a:pt x="80493" y="5750"/>
                  </a:lnTo>
                  <a:cubicBezTo>
                    <a:pt x="68994" y="5750"/>
                    <a:pt x="63245" y="11499"/>
                    <a:pt x="51746" y="11499"/>
                  </a:cubicBezTo>
                  <a:cubicBezTo>
                    <a:pt x="34497" y="11499"/>
                    <a:pt x="17248" y="5750"/>
                    <a:pt x="0" y="0"/>
                  </a:cubicBezTo>
                  <a:lnTo>
                    <a:pt x="0" y="425464"/>
                  </a:lnTo>
                  <a:cubicBezTo>
                    <a:pt x="11499" y="419714"/>
                    <a:pt x="22998" y="419714"/>
                    <a:pt x="40247" y="419714"/>
                  </a:cubicBezTo>
                  <a:cubicBezTo>
                    <a:pt x="51746" y="413965"/>
                    <a:pt x="68994" y="419714"/>
                    <a:pt x="80493" y="42546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8" name="Google Shape;1598;p102"/>
            <p:cNvSpPr/>
            <p:nvPr/>
          </p:nvSpPr>
          <p:spPr>
            <a:xfrm>
              <a:off x="3105190" y="2997786"/>
              <a:ext cx="80493" cy="494457"/>
            </a:xfrm>
            <a:custGeom>
              <a:avLst/>
              <a:gdLst/>
              <a:ahLst/>
              <a:cxnLst/>
              <a:rect l="l" t="t" r="r" b="b"/>
              <a:pathLst>
                <a:path w="80493" h="494457" extrusionOk="0">
                  <a:moveTo>
                    <a:pt x="0" y="0"/>
                  </a:moveTo>
                  <a:lnTo>
                    <a:pt x="0" y="494458"/>
                  </a:lnTo>
                  <a:lnTo>
                    <a:pt x="80493" y="494458"/>
                  </a:lnTo>
                  <a:lnTo>
                    <a:pt x="80493" y="0"/>
                  </a:lnTo>
                  <a:cubicBezTo>
                    <a:pt x="68994" y="5749"/>
                    <a:pt x="51746" y="11499"/>
                    <a:pt x="34497" y="11499"/>
                  </a:cubicBezTo>
                  <a:cubicBezTo>
                    <a:pt x="22998" y="5749"/>
                    <a:pt x="11499" y="5749"/>
                    <a:pt x="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599" name="Google Shape;1599;p102"/>
            <p:cNvSpPr/>
            <p:nvPr/>
          </p:nvSpPr>
          <p:spPr>
            <a:xfrm>
              <a:off x="3105190" y="1094698"/>
              <a:ext cx="80493" cy="310473"/>
            </a:xfrm>
            <a:custGeom>
              <a:avLst/>
              <a:gdLst/>
              <a:ahLst/>
              <a:cxnLst/>
              <a:rect l="l" t="t" r="r" b="b"/>
              <a:pathLst>
                <a:path w="80493" h="310473" extrusionOk="0">
                  <a:moveTo>
                    <a:pt x="80493" y="310474"/>
                  </a:moveTo>
                  <a:lnTo>
                    <a:pt x="80493" y="45996"/>
                  </a:lnTo>
                  <a:cubicBezTo>
                    <a:pt x="80493" y="22998"/>
                    <a:pt x="63245" y="0"/>
                    <a:pt x="40247" y="0"/>
                  </a:cubicBezTo>
                  <a:cubicBezTo>
                    <a:pt x="17248" y="0"/>
                    <a:pt x="0" y="22998"/>
                    <a:pt x="0" y="45996"/>
                  </a:cubicBezTo>
                  <a:lnTo>
                    <a:pt x="0" y="310474"/>
                  </a:lnTo>
                  <a:cubicBezTo>
                    <a:pt x="11499" y="304724"/>
                    <a:pt x="22998" y="304724"/>
                    <a:pt x="40247" y="304724"/>
                  </a:cubicBezTo>
                  <a:cubicBezTo>
                    <a:pt x="51746" y="304724"/>
                    <a:pt x="68994" y="304724"/>
                    <a:pt x="80493" y="3104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0" name="Google Shape;1600;p102"/>
            <p:cNvSpPr/>
            <p:nvPr/>
          </p:nvSpPr>
          <p:spPr>
            <a:xfrm>
              <a:off x="3685890" y="2606820"/>
              <a:ext cx="34497" cy="51745"/>
            </a:xfrm>
            <a:custGeom>
              <a:avLst/>
              <a:gdLst/>
              <a:ahLst/>
              <a:cxnLst/>
              <a:rect l="l" t="t" r="r" b="b"/>
              <a:pathLst>
                <a:path w="34497" h="51745" extrusionOk="0">
                  <a:moveTo>
                    <a:pt x="0" y="34497"/>
                  </a:moveTo>
                  <a:cubicBezTo>
                    <a:pt x="0" y="45996"/>
                    <a:pt x="5750" y="51745"/>
                    <a:pt x="17248" y="51745"/>
                  </a:cubicBezTo>
                  <a:cubicBezTo>
                    <a:pt x="28748" y="51745"/>
                    <a:pt x="34497" y="45996"/>
                    <a:pt x="34497" y="34497"/>
                  </a:cubicBezTo>
                  <a:cubicBezTo>
                    <a:pt x="34497" y="22998"/>
                    <a:pt x="17248" y="0"/>
                    <a:pt x="17248" y="0"/>
                  </a:cubicBezTo>
                  <a:cubicBezTo>
                    <a:pt x="17248" y="5749"/>
                    <a:pt x="0" y="22998"/>
                    <a:pt x="0" y="344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1" name="Google Shape;1601;p102"/>
            <p:cNvSpPr/>
            <p:nvPr/>
          </p:nvSpPr>
          <p:spPr>
            <a:xfrm>
              <a:off x="3714638" y="2509078"/>
              <a:ext cx="34497" cy="51745"/>
            </a:xfrm>
            <a:custGeom>
              <a:avLst/>
              <a:gdLst/>
              <a:ahLst/>
              <a:cxnLst/>
              <a:rect l="l" t="t" r="r" b="b"/>
              <a:pathLst>
                <a:path w="34497" h="51745" extrusionOk="0">
                  <a:moveTo>
                    <a:pt x="34497" y="34497"/>
                  </a:moveTo>
                  <a:cubicBezTo>
                    <a:pt x="34497" y="22998"/>
                    <a:pt x="17248" y="0"/>
                    <a:pt x="17248" y="0"/>
                  </a:cubicBezTo>
                  <a:cubicBezTo>
                    <a:pt x="17248" y="11499"/>
                    <a:pt x="0" y="22998"/>
                    <a:pt x="0" y="34497"/>
                  </a:cubicBezTo>
                  <a:cubicBezTo>
                    <a:pt x="0" y="45996"/>
                    <a:pt x="5750" y="51746"/>
                    <a:pt x="17248" y="51746"/>
                  </a:cubicBezTo>
                  <a:cubicBezTo>
                    <a:pt x="22998" y="51746"/>
                    <a:pt x="34497" y="40247"/>
                    <a:pt x="34497" y="3449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2" name="Google Shape;1602;p102"/>
            <p:cNvSpPr/>
            <p:nvPr/>
          </p:nvSpPr>
          <p:spPr>
            <a:xfrm>
              <a:off x="3041945" y="1416671"/>
              <a:ext cx="195483" cy="195483"/>
            </a:xfrm>
            <a:custGeom>
              <a:avLst/>
              <a:gdLst/>
              <a:ahLst/>
              <a:cxnLst/>
              <a:rect l="l" t="t" r="r" b="b"/>
              <a:pathLst>
                <a:path w="195483" h="195483" extrusionOk="0">
                  <a:moveTo>
                    <a:pt x="0" y="97742"/>
                  </a:moveTo>
                  <a:cubicBezTo>
                    <a:pt x="0" y="149487"/>
                    <a:pt x="45996" y="195483"/>
                    <a:pt x="97742" y="195483"/>
                  </a:cubicBezTo>
                  <a:cubicBezTo>
                    <a:pt x="149487" y="195483"/>
                    <a:pt x="195483" y="149487"/>
                    <a:pt x="195483" y="97742"/>
                  </a:cubicBezTo>
                  <a:cubicBezTo>
                    <a:pt x="195483" y="45996"/>
                    <a:pt x="149487" y="0"/>
                    <a:pt x="97742" y="0"/>
                  </a:cubicBezTo>
                  <a:cubicBezTo>
                    <a:pt x="45996" y="0"/>
                    <a:pt x="0" y="45996"/>
                    <a:pt x="0" y="977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3" name="Google Shape;1603;p102"/>
            <p:cNvSpPr/>
            <p:nvPr/>
          </p:nvSpPr>
          <p:spPr>
            <a:xfrm>
              <a:off x="2886708" y="2854048"/>
              <a:ext cx="143737" cy="74743"/>
            </a:xfrm>
            <a:custGeom>
              <a:avLst/>
              <a:gdLst/>
              <a:ahLst/>
              <a:cxnLst/>
              <a:rect l="l" t="t" r="r" b="b"/>
              <a:pathLst>
                <a:path w="143737" h="74743" extrusionOk="0">
                  <a:moveTo>
                    <a:pt x="11499" y="0"/>
                  </a:moveTo>
                  <a:cubicBezTo>
                    <a:pt x="5750" y="0"/>
                    <a:pt x="0" y="5749"/>
                    <a:pt x="0" y="17248"/>
                  </a:cubicBezTo>
                  <a:lnTo>
                    <a:pt x="0" y="57495"/>
                  </a:lnTo>
                  <a:cubicBezTo>
                    <a:pt x="0" y="68994"/>
                    <a:pt x="5750" y="74744"/>
                    <a:pt x="11499" y="74744"/>
                  </a:cubicBezTo>
                  <a:lnTo>
                    <a:pt x="143738" y="74744"/>
                  </a:lnTo>
                  <a:cubicBezTo>
                    <a:pt x="137988" y="63245"/>
                    <a:pt x="137988" y="51746"/>
                    <a:pt x="137988" y="40247"/>
                  </a:cubicBezTo>
                  <a:cubicBezTo>
                    <a:pt x="137988" y="28748"/>
                    <a:pt x="137988" y="17248"/>
                    <a:pt x="143738" y="5749"/>
                  </a:cubicBezTo>
                  <a:lnTo>
                    <a:pt x="11499" y="574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4" name="Google Shape;1604;p102"/>
            <p:cNvSpPr/>
            <p:nvPr/>
          </p:nvSpPr>
          <p:spPr>
            <a:xfrm>
              <a:off x="3041945" y="2790804"/>
              <a:ext cx="195483" cy="195483"/>
            </a:xfrm>
            <a:custGeom>
              <a:avLst/>
              <a:gdLst/>
              <a:ahLst/>
              <a:cxnLst/>
              <a:rect l="l" t="t" r="r" b="b"/>
              <a:pathLst>
                <a:path w="195483" h="195483" extrusionOk="0">
                  <a:moveTo>
                    <a:pt x="195483" y="97742"/>
                  </a:moveTo>
                  <a:cubicBezTo>
                    <a:pt x="195483" y="45996"/>
                    <a:pt x="149487" y="0"/>
                    <a:pt x="97742" y="0"/>
                  </a:cubicBezTo>
                  <a:cubicBezTo>
                    <a:pt x="45996" y="0"/>
                    <a:pt x="0" y="45996"/>
                    <a:pt x="0" y="97742"/>
                  </a:cubicBezTo>
                  <a:cubicBezTo>
                    <a:pt x="0" y="149487"/>
                    <a:pt x="45996" y="195483"/>
                    <a:pt x="97742" y="195483"/>
                  </a:cubicBezTo>
                  <a:cubicBezTo>
                    <a:pt x="149487" y="195483"/>
                    <a:pt x="195483" y="155237"/>
                    <a:pt x="195483" y="9774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5" name="Google Shape;1605;p102"/>
            <p:cNvSpPr/>
            <p:nvPr/>
          </p:nvSpPr>
          <p:spPr>
            <a:xfrm>
              <a:off x="2403750" y="3457747"/>
              <a:ext cx="293225" cy="34497"/>
            </a:xfrm>
            <a:custGeom>
              <a:avLst/>
              <a:gdLst/>
              <a:ahLst/>
              <a:cxnLst/>
              <a:rect l="l" t="t" r="r" b="b"/>
              <a:pathLst>
                <a:path w="293225" h="34497" extrusionOk="0">
                  <a:moveTo>
                    <a:pt x="0" y="0"/>
                  </a:moveTo>
                  <a:lnTo>
                    <a:pt x="293225" y="0"/>
                  </a:lnTo>
                  <a:lnTo>
                    <a:pt x="293225" y="34497"/>
                  </a:lnTo>
                  <a:lnTo>
                    <a:pt x="0" y="3449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6" name="Google Shape;1606;p102"/>
            <p:cNvSpPr/>
            <p:nvPr/>
          </p:nvSpPr>
          <p:spPr>
            <a:xfrm>
              <a:off x="2495742" y="3124276"/>
              <a:ext cx="109240" cy="178234"/>
            </a:xfrm>
            <a:custGeom>
              <a:avLst/>
              <a:gdLst/>
              <a:ahLst/>
              <a:cxnLst/>
              <a:rect l="l" t="t" r="r" b="b"/>
              <a:pathLst>
                <a:path w="109240" h="178234" extrusionOk="0">
                  <a:moveTo>
                    <a:pt x="0" y="28748"/>
                  </a:moveTo>
                  <a:lnTo>
                    <a:pt x="0" y="178235"/>
                  </a:lnTo>
                  <a:lnTo>
                    <a:pt x="109241" y="178235"/>
                  </a:lnTo>
                  <a:lnTo>
                    <a:pt x="109241" y="28748"/>
                  </a:lnTo>
                  <a:cubicBezTo>
                    <a:pt x="109241" y="11499"/>
                    <a:pt x="97742" y="0"/>
                    <a:pt x="80493" y="0"/>
                  </a:cubicBezTo>
                  <a:lnTo>
                    <a:pt x="22998" y="0"/>
                  </a:lnTo>
                  <a:cubicBezTo>
                    <a:pt x="11499" y="0"/>
                    <a:pt x="0" y="11499"/>
                    <a:pt x="0" y="287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7" name="Google Shape;1607;p102"/>
            <p:cNvSpPr/>
            <p:nvPr/>
          </p:nvSpPr>
          <p:spPr>
            <a:xfrm>
              <a:off x="2432497" y="3314009"/>
              <a:ext cx="235729" cy="126489"/>
            </a:xfrm>
            <a:custGeom>
              <a:avLst/>
              <a:gdLst/>
              <a:ahLst/>
              <a:cxnLst/>
              <a:rect l="l" t="t" r="r" b="b"/>
              <a:pathLst>
                <a:path w="235729" h="126489" extrusionOk="0">
                  <a:moveTo>
                    <a:pt x="0" y="68994"/>
                  </a:moveTo>
                  <a:lnTo>
                    <a:pt x="0" y="126489"/>
                  </a:lnTo>
                  <a:lnTo>
                    <a:pt x="235730" y="126489"/>
                  </a:lnTo>
                  <a:lnTo>
                    <a:pt x="235730" y="68994"/>
                  </a:lnTo>
                  <a:cubicBezTo>
                    <a:pt x="235730" y="68994"/>
                    <a:pt x="224231" y="22998"/>
                    <a:pt x="172485" y="0"/>
                  </a:cubicBezTo>
                  <a:lnTo>
                    <a:pt x="172485" y="0"/>
                  </a:lnTo>
                  <a:lnTo>
                    <a:pt x="63245" y="0"/>
                  </a:lnTo>
                  <a:lnTo>
                    <a:pt x="63245" y="0"/>
                  </a:lnTo>
                  <a:cubicBezTo>
                    <a:pt x="11499" y="22998"/>
                    <a:pt x="0" y="68994"/>
                    <a:pt x="0" y="6899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8" name="Google Shape;1608;p102"/>
            <p:cNvSpPr/>
            <p:nvPr/>
          </p:nvSpPr>
          <p:spPr>
            <a:xfrm>
              <a:off x="2501491" y="2698812"/>
              <a:ext cx="91992" cy="413964"/>
            </a:xfrm>
            <a:custGeom>
              <a:avLst/>
              <a:gdLst/>
              <a:ahLst/>
              <a:cxnLst/>
              <a:rect l="l" t="t" r="r" b="b"/>
              <a:pathLst>
                <a:path w="91992" h="413964" extrusionOk="0">
                  <a:moveTo>
                    <a:pt x="45996" y="0"/>
                  </a:moveTo>
                  <a:cubicBezTo>
                    <a:pt x="17249" y="0"/>
                    <a:pt x="0" y="120740"/>
                    <a:pt x="0" y="120740"/>
                  </a:cubicBezTo>
                  <a:cubicBezTo>
                    <a:pt x="0" y="143738"/>
                    <a:pt x="5750" y="155237"/>
                    <a:pt x="22998" y="166736"/>
                  </a:cubicBezTo>
                  <a:cubicBezTo>
                    <a:pt x="11499" y="166736"/>
                    <a:pt x="5750" y="172485"/>
                    <a:pt x="5750" y="172485"/>
                  </a:cubicBezTo>
                  <a:cubicBezTo>
                    <a:pt x="5750" y="172485"/>
                    <a:pt x="5750" y="172485"/>
                    <a:pt x="5750" y="172485"/>
                  </a:cubicBezTo>
                  <a:cubicBezTo>
                    <a:pt x="5750" y="172485"/>
                    <a:pt x="5750" y="172485"/>
                    <a:pt x="5750" y="172485"/>
                  </a:cubicBezTo>
                  <a:lnTo>
                    <a:pt x="5750" y="413965"/>
                  </a:lnTo>
                  <a:cubicBezTo>
                    <a:pt x="11499" y="413965"/>
                    <a:pt x="11499" y="413965"/>
                    <a:pt x="17249" y="413965"/>
                  </a:cubicBezTo>
                  <a:lnTo>
                    <a:pt x="74744" y="413965"/>
                  </a:lnTo>
                  <a:cubicBezTo>
                    <a:pt x="80493" y="413965"/>
                    <a:pt x="80493" y="413965"/>
                    <a:pt x="86243" y="413965"/>
                  </a:cubicBezTo>
                  <a:lnTo>
                    <a:pt x="86243" y="172485"/>
                  </a:lnTo>
                  <a:cubicBezTo>
                    <a:pt x="86243" y="172485"/>
                    <a:pt x="86243" y="172485"/>
                    <a:pt x="86243" y="172485"/>
                  </a:cubicBezTo>
                  <a:cubicBezTo>
                    <a:pt x="86243" y="172485"/>
                    <a:pt x="86243" y="172485"/>
                    <a:pt x="86243" y="166736"/>
                  </a:cubicBezTo>
                  <a:cubicBezTo>
                    <a:pt x="86243" y="160986"/>
                    <a:pt x="80493" y="160986"/>
                    <a:pt x="68994" y="160986"/>
                  </a:cubicBezTo>
                  <a:cubicBezTo>
                    <a:pt x="80493" y="149487"/>
                    <a:pt x="91992" y="132239"/>
                    <a:pt x="91992" y="114990"/>
                  </a:cubicBezTo>
                  <a:cubicBezTo>
                    <a:pt x="91992" y="120740"/>
                    <a:pt x="74744" y="0"/>
                    <a:pt x="45996"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09" name="Google Shape;1609;p102"/>
            <p:cNvSpPr/>
            <p:nvPr/>
          </p:nvSpPr>
          <p:spPr>
            <a:xfrm>
              <a:off x="3266176" y="2215853"/>
              <a:ext cx="178234" cy="68994"/>
            </a:xfrm>
            <a:custGeom>
              <a:avLst/>
              <a:gdLst/>
              <a:ahLst/>
              <a:cxnLst/>
              <a:rect l="l" t="t" r="r" b="b"/>
              <a:pathLst>
                <a:path w="178234" h="68994" extrusionOk="0">
                  <a:moveTo>
                    <a:pt x="166736" y="68994"/>
                  </a:moveTo>
                  <a:cubicBezTo>
                    <a:pt x="172485" y="68994"/>
                    <a:pt x="178235" y="63245"/>
                    <a:pt x="178235" y="51746"/>
                  </a:cubicBezTo>
                  <a:lnTo>
                    <a:pt x="178235" y="17249"/>
                  </a:lnTo>
                  <a:cubicBezTo>
                    <a:pt x="178235" y="11499"/>
                    <a:pt x="172485" y="0"/>
                    <a:pt x="166736" y="0"/>
                  </a:cubicBezTo>
                  <a:lnTo>
                    <a:pt x="0" y="0"/>
                  </a:lnTo>
                  <a:cubicBezTo>
                    <a:pt x="0" y="11499"/>
                    <a:pt x="5750" y="22998"/>
                    <a:pt x="5750" y="28748"/>
                  </a:cubicBezTo>
                  <a:cubicBezTo>
                    <a:pt x="5750" y="34497"/>
                    <a:pt x="5750" y="51746"/>
                    <a:pt x="0" y="57495"/>
                  </a:cubicBezTo>
                  <a:lnTo>
                    <a:pt x="166736" y="5749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10" name="Google Shape;1610;p102"/>
            <p:cNvSpPr/>
            <p:nvPr/>
          </p:nvSpPr>
          <p:spPr>
            <a:xfrm>
              <a:off x="3059194" y="2152608"/>
              <a:ext cx="195483" cy="195483"/>
            </a:xfrm>
            <a:custGeom>
              <a:avLst/>
              <a:gdLst/>
              <a:ahLst/>
              <a:cxnLst/>
              <a:rect l="l" t="t" r="r" b="b"/>
              <a:pathLst>
                <a:path w="195483" h="195483" extrusionOk="0">
                  <a:moveTo>
                    <a:pt x="97742" y="0"/>
                  </a:moveTo>
                  <a:cubicBezTo>
                    <a:pt x="45996" y="0"/>
                    <a:pt x="0" y="45996"/>
                    <a:pt x="0" y="97742"/>
                  </a:cubicBezTo>
                  <a:cubicBezTo>
                    <a:pt x="0" y="149487"/>
                    <a:pt x="45996" y="195483"/>
                    <a:pt x="97742" y="195483"/>
                  </a:cubicBezTo>
                  <a:cubicBezTo>
                    <a:pt x="149487" y="195483"/>
                    <a:pt x="195483" y="149487"/>
                    <a:pt x="195483" y="97742"/>
                  </a:cubicBezTo>
                  <a:cubicBezTo>
                    <a:pt x="195483" y="45996"/>
                    <a:pt x="149487" y="0"/>
                    <a:pt x="9774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11" name="Google Shape;1611;p102"/>
            <p:cNvSpPr/>
            <p:nvPr/>
          </p:nvSpPr>
          <p:spPr>
            <a:xfrm>
              <a:off x="2122024" y="612257"/>
              <a:ext cx="1742101" cy="2874237"/>
            </a:xfrm>
            <a:custGeom>
              <a:avLst/>
              <a:gdLst/>
              <a:ahLst/>
              <a:cxnLst/>
              <a:rect l="l" t="t" r="r" b="b"/>
              <a:pathLst>
                <a:path w="1742101" h="2874237" extrusionOk="0">
                  <a:moveTo>
                    <a:pt x="17249" y="2874237"/>
                  </a:moveTo>
                  <a:lnTo>
                    <a:pt x="120740" y="2874237"/>
                  </a:lnTo>
                  <a:cubicBezTo>
                    <a:pt x="126489" y="2874237"/>
                    <a:pt x="137988" y="2868488"/>
                    <a:pt x="137988" y="2862738"/>
                  </a:cubicBezTo>
                  <a:lnTo>
                    <a:pt x="224231" y="2046308"/>
                  </a:lnTo>
                  <a:lnTo>
                    <a:pt x="649695" y="2046308"/>
                  </a:lnTo>
                  <a:lnTo>
                    <a:pt x="781934" y="2856989"/>
                  </a:lnTo>
                  <a:cubicBezTo>
                    <a:pt x="781934" y="2862738"/>
                    <a:pt x="787683" y="2868488"/>
                    <a:pt x="799182" y="2868488"/>
                  </a:cubicBezTo>
                  <a:lnTo>
                    <a:pt x="896924" y="2868488"/>
                  </a:lnTo>
                  <a:cubicBezTo>
                    <a:pt x="908423" y="2868488"/>
                    <a:pt x="914172" y="2862738"/>
                    <a:pt x="914172" y="2851239"/>
                  </a:cubicBezTo>
                  <a:cubicBezTo>
                    <a:pt x="914172" y="2839740"/>
                    <a:pt x="908423" y="2833991"/>
                    <a:pt x="896924" y="2833991"/>
                  </a:cubicBezTo>
                  <a:lnTo>
                    <a:pt x="810681" y="2833991"/>
                  </a:lnTo>
                  <a:lnTo>
                    <a:pt x="684192" y="2046308"/>
                  </a:lnTo>
                  <a:lnTo>
                    <a:pt x="747436" y="2046308"/>
                  </a:lnTo>
                  <a:cubicBezTo>
                    <a:pt x="764685" y="2046308"/>
                    <a:pt x="776184" y="2040558"/>
                    <a:pt x="776184" y="2029059"/>
                  </a:cubicBezTo>
                  <a:lnTo>
                    <a:pt x="776184" y="2006061"/>
                  </a:lnTo>
                  <a:cubicBezTo>
                    <a:pt x="776184" y="1994562"/>
                    <a:pt x="764685" y="1988813"/>
                    <a:pt x="747436" y="1988813"/>
                  </a:cubicBezTo>
                  <a:lnTo>
                    <a:pt x="689941" y="1988813"/>
                  </a:lnTo>
                  <a:cubicBezTo>
                    <a:pt x="718689" y="1977314"/>
                    <a:pt x="724438" y="1925568"/>
                    <a:pt x="718689" y="1873823"/>
                  </a:cubicBezTo>
                  <a:cubicBezTo>
                    <a:pt x="701440" y="1793330"/>
                    <a:pt x="632446" y="1724335"/>
                    <a:pt x="557703" y="1689838"/>
                  </a:cubicBezTo>
                  <a:lnTo>
                    <a:pt x="557703" y="1672590"/>
                  </a:lnTo>
                  <a:lnTo>
                    <a:pt x="563452" y="1672590"/>
                  </a:lnTo>
                  <a:cubicBezTo>
                    <a:pt x="574951" y="1672590"/>
                    <a:pt x="586450" y="1666840"/>
                    <a:pt x="586450" y="1661091"/>
                  </a:cubicBezTo>
                  <a:lnTo>
                    <a:pt x="586450" y="1661091"/>
                  </a:lnTo>
                  <a:lnTo>
                    <a:pt x="925671" y="1661091"/>
                  </a:lnTo>
                  <a:cubicBezTo>
                    <a:pt x="925671" y="1649592"/>
                    <a:pt x="919922" y="1638093"/>
                    <a:pt x="919922" y="1632343"/>
                  </a:cubicBezTo>
                  <a:cubicBezTo>
                    <a:pt x="919922" y="1626594"/>
                    <a:pt x="919922" y="1609345"/>
                    <a:pt x="925671" y="1603596"/>
                  </a:cubicBezTo>
                  <a:lnTo>
                    <a:pt x="586450" y="1603596"/>
                  </a:lnTo>
                  <a:lnTo>
                    <a:pt x="586450" y="1597846"/>
                  </a:lnTo>
                  <a:cubicBezTo>
                    <a:pt x="586450" y="1592097"/>
                    <a:pt x="574951" y="1586347"/>
                    <a:pt x="563452" y="1586347"/>
                  </a:cubicBezTo>
                  <a:lnTo>
                    <a:pt x="557703" y="1586347"/>
                  </a:lnTo>
                  <a:lnTo>
                    <a:pt x="557703" y="1563349"/>
                  </a:lnTo>
                  <a:lnTo>
                    <a:pt x="557703" y="1534602"/>
                  </a:lnTo>
                  <a:lnTo>
                    <a:pt x="569202" y="1534602"/>
                  </a:lnTo>
                  <a:cubicBezTo>
                    <a:pt x="580701" y="1534602"/>
                    <a:pt x="586450" y="1523102"/>
                    <a:pt x="586450" y="1511603"/>
                  </a:cubicBezTo>
                  <a:cubicBezTo>
                    <a:pt x="586450" y="1500104"/>
                    <a:pt x="580701" y="1488605"/>
                    <a:pt x="569202" y="1488605"/>
                  </a:cubicBezTo>
                  <a:lnTo>
                    <a:pt x="540454" y="1488605"/>
                  </a:lnTo>
                  <a:lnTo>
                    <a:pt x="540454" y="1431110"/>
                  </a:lnTo>
                  <a:lnTo>
                    <a:pt x="477209" y="1431110"/>
                  </a:lnTo>
                  <a:lnTo>
                    <a:pt x="477209" y="258210"/>
                  </a:lnTo>
                  <a:cubicBezTo>
                    <a:pt x="477209" y="258210"/>
                    <a:pt x="477209" y="258210"/>
                    <a:pt x="477209" y="258210"/>
                  </a:cubicBezTo>
                  <a:cubicBezTo>
                    <a:pt x="477209" y="258210"/>
                    <a:pt x="477209" y="258210"/>
                    <a:pt x="477209" y="258210"/>
                  </a:cubicBezTo>
                  <a:cubicBezTo>
                    <a:pt x="471460" y="223713"/>
                    <a:pt x="511706" y="143220"/>
                    <a:pt x="563452" y="102973"/>
                  </a:cubicBezTo>
                  <a:cubicBezTo>
                    <a:pt x="580701" y="91474"/>
                    <a:pt x="609448" y="68476"/>
                    <a:pt x="638196" y="68476"/>
                  </a:cubicBezTo>
                  <a:cubicBezTo>
                    <a:pt x="684192" y="74226"/>
                    <a:pt x="695691" y="114472"/>
                    <a:pt x="712939" y="171968"/>
                  </a:cubicBezTo>
                  <a:cubicBezTo>
                    <a:pt x="718689" y="200715"/>
                    <a:pt x="730188" y="223713"/>
                    <a:pt x="741687" y="246711"/>
                  </a:cubicBezTo>
                  <a:cubicBezTo>
                    <a:pt x="758935" y="275459"/>
                    <a:pt x="787683" y="292707"/>
                    <a:pt x="816431" y="292707"/>
                  </a:cubicBezTo>
                  <a:cubicBezTo>
                    <a:pt x="816431" y="292707"/>
                    <a:pt x="816431" y="292707"/>
                    <a:pt x="816431" y="292707"/>
                  </a:cubicBezTo>
                  <a:cubicBezTo>
                    <a:pt x="856677" y="304206"/>
                    <a:pt x="891174" y="286958"/>
                    <a:pt x="914172" y="252461"/>
                  </a:cubicBezTo>
                  <a:cubicBezTo>
                    <a:pt x="937170" y="223713"/>
                    <a:pt x="948669" y="194966"/>
                    <a:pt x="965918" y="160469"/>
                  </a:cubicBezTo>
                  <a:cubicBezTo>
                    <a:pt x="988916" y="114472"/>
                    <a:pt x="1006164" y="79975"/>
                    <a:pt x="1029162" y="79975"/>
                  </a:cubicBezTo>
                  <a:cubicBezTo>
                    <a:pt x="1029162" y="79975"/>
                    <a:pt x="1029162" y="79975"/>
                    <a:pt x="1029162" y="79975"/>
                  </a:cubicBezTo>
                  <a:cubicBezTo>
                    <a:pt x="1075159" y="79975"/>
                    <a:pt x="1092407" y="114472"/>
                    <a:pt x="1115405" y="183467"/>
                  </a:cubicBezTo>
                  <a:cubicBezTo>
                    <a:pt x="1126904" y="217964"/>
                    <a:pt x="1138403" y="252461"/>
                    <a:pt x="1155652" y="275459"/>
                  </a:cubicBezTo>
                  <a:cubicBezTo>
                    <a:pt x="1184399" y="309956"/>
                    <a:pt x="1218896" y="321455"/>
                    <a:pt x="1264892" y="321455"/>
                  </a:cubicBezTo>
                  <a:cubicBezTo>
                    <a:pt x="1333887" y="315705"/>
                    <a:pt x="1362634" y="240962"/>
                    <a:pt x="1385632" y="177717"/>
                  </a:cubicBezTo>
                  <a:cubicBezTo>
                    <a:pt x="1402881" y="131721"/>
                    <a:pt x="1425879" y="79975"/>
                    <a:pt x="1454626" y="68476"/>
                  </a:cubicBezTo>
                  <a:cubicBezTo>
                    <a:pt x="1477624" y="62727"/>
                    <a:pt x="1500622" y="68476"/>
                    <a:pt x="1517871" y="79975"/>
                  </a:cubicBezTo>
                  <a:cubicBezTo>
                    <a:pt x="1540869" y="97224"/>
                    <a:pt x="1558118" y="137470"/>
                    <a:pt x="1581115" y="235212"/>
                  </a:cubicBezTo>
                  <a:cubicBezTo>
                    <a:pt x="1581115" y="235212"/>
                    <a:pt x="1581115" y="235212"/>
                    <a:pt x="1581115" y="235212"/>
                  </a:cubicBezTo>
                  <a:cubicBezTo>
                    <a:pt x="1563867" y="235212"/>
                    <a:pt x="1546618" y="240962"/>
                    <a:pt x="1546618" y="246711"/>
                  </a:cubicBezTo>
                  <a:cubicBezTo>
                    <a:pt x="1546618" y="246711"/>
                    <a:pt x="1546618" y="246711"/>
                    <a:pt x="1546618" y="246711"/>
                  </a:cubicBezTo>
                  <a:cubicBezTo>
                    <a:pt x="1546618" y="246711"/>
                    <a:pt x="1546618" y="246711"/>
                    <a:pt x="1546618" y="246711"/>
                  </a:cubicBezTo>
                  <a:cubicBezTo>
                    <a:pt x="1546618" y="246711"/>
                    <a:pt x="1546618" y="246711"/>
                    <a:pt x="1546618" y="246711"/>
                  </a:cubicBezTo>
                  <a:lnTo>
                    <a:pt x="1546618" y="827412"/>
                  </a:lnTo>
                  <a:lnTo>
                    <a:pt x="1512121" y="827412"/>
                  </a:lnTo>
                  <a:cubicBezTo>
                    <a:pt x="1500622" y="827412"/>
                    <a:pt x="1494873" y="833161"/>
                    <a:pt x="1494873" y="838911"/>
                  </a:cubicBezTo>
                  <a:lnTo>
                    <a:pt x="1494873" y="850410"/>
                  </a:lnTo>
                  <a:cubicBezTo>
                    <a:pt x="1494873" y="850410"/>
                    <a:pt x="1494873" y="850410"/>
                    <a:pt x="1494873" y="850410"/>
                  </a:cubicBezTo>
                  <a:lnTo>
                    <a:pt x="1132654" y="850410"/>
                  </a:lnTo>
                  <a:cubicBezTo>
                    <a:pt x="1138403" y="861909"/>
                    <a:pt x="1138403" y="873408"/>
                    <a:pt x="1138403" y="884907"/>
                  </a:cubicBezTo>
                  <a:cubicBezTo>
                    <a:pt x="1138403" y="896406"/>
                    <a:pt x="1138403" y="907905"/>
                    <a:pt x="1132654" y="919404"/>
                  </a:cubicBezTo>
                  <a:lnTo>
                    <a:pt x="1494873" y="919404"/>
                  </a:lnTo>
                  <a:cubicBezTo>
                    <a:pt x="1494873" y="919404"/>
                    <a:pt x="1494873" y="919404"/>
                    <a:pt x="1494873" y="919404"/>
                  </a:cubicBezTo>
                  <a:lnTo>
                    <a:pt x="1494873" y="930903"/>
                  </a:lnTo>
                  <a:cubicBezTo>
                    <a:pt x="1494873" y="936652"/>
                    <a:pt x="1500622" y="942402"/>
                    <a:pt x="1512121" y="942402"/>
                  </a:cubicBezTo>
                  <a:lnTo>
                    <a:pt x="1546618" y="942402"/>
                  </a:lnTo>
                  <a:lnTo>
                    <a:pt x="1546618" y="1258625"/>
                  </a:lnTo>
                  <a:cubicBezTo>
                    <a:pt x="1546618" y="1270124"/>
                    <a:pt x="1558118" y="1281623"/>
                    <a:pt x="1569617" y="1287373"/>
                  </a:cubicBezTo>
                  <a:lnTo>
                    <a:pt x="1569617" y="1379365"/>
                  </a:lnTo>
                  <a:lnTo>
                    <a:pt x="1563867" y="1379365"/>
                  </a:lnTo>
                  <a:cubicBezTo>
                    <a:pt x="1546618" y="1379365"/>
                    <a:pt x="1535119" y="1390864"/>
                    <a:pt x="1535119" y="1408112"/>
                  </a:cubicBezTo>
                  <a:lnTo>
                    <a:pt x="1535119" y="1396613"/>
                  </a:lnTo>
                  <a:cubicBezTo>
                    <a:pt x="1535119" y="1390864"/>
                    <a:pt x="1529370" y="1390864"/>
                    <a:pt x="1523620" y="1390864"/>
                  </a:cubicBezTo>
                  <a:cubicBezTo>
                    <a:pt x="1517871" y="1390864"/>
                    <a:pt x="1512121" y="1396613"/>
                    <a:pt x="1512121" y="1396613"/>
                  </a:cubicBezTo>
                  <a:lnTo>
                    <a:pt x="1512121" y="1442609"/>
                  </a:lnTo>
                  <a:cubicBezTo>
                    <a:pt x="1512121" y="1448359"/>
                    <a:pt x="1517871" y="1448359"/>
                    <a:pt x="1523620" y="1448359"/>
                  </a:cubicBezTo>
                  <a:cubicBezTo>
                    <a:pt x="1529370" y="1448359"/>
                    <a:pt x="1535119" y="1442609"/>
                    <a:pt x="1535119" y="1442609"/>
                  </a:cubicBezTo>
                  <a:lnTo>
                    <a:pt x="1535119" y="1431110"/>
                  </a:lnTo>
                  <a:cubicBezTo>
                    <a:pt x="1535119" y="1448359"/>
                    <a:pt x="1546618" y="1459858"/>
                    <a:pt x="1563867" y="1459858"/>
                  </a:cubicBezTo>
                  <a:lnTo>
                    <a:pt x="1569617" y="1459858"/>
                  </a:lnTo>
                  <a:lnTo>
                    <a:pt x="1569617" y="1758832"/>
                  </a:lnTo>
                  <a:lnTo>
                    <a:pt x="1598364" y="1879572"/>
                  </a:lnTo>
                  <a:lnTo>
                    <a:pt x="1621362" y="1879572"/>
                  </a:lnTo>
                  <a:lnTo>
                    <a:pt x="1650110" y="1758832"/>
                  </a:lnTo>
                  <a:lnTo>
                    <a:pt x="1650110" y="1459858"/>
                  </a:lnTo>
                  <a:cubicBezTo>
                    <a:pt x="1661609" y="1459858"/>
                    <a:pt x="1673108" y="1448359"/>
                    <a:pt x="1678857" y="1436860"/>
                  </a:cubicBezTo>
                  <a:lnTo>
                    <a:pt x="1707605" y="1436860"/>
                  </a:lnTo>
                  <a:lnTo>
                    <a:pt x="1707605" y="1459858"/>
                  </a:lnTo>
                  <a:cubicBezTo>
                    <a:pt x="1707605" y="1465607"/>
                    <a:pt x="1713354" y="1465607"/>
                    <a:pt x="1719104" y="1465607"/>
                  </a:cubicBezTo>
                  <a:cubicBezTo>
                    <a:pt x="1724853" y="1465607"/>
                    <a:pt x="1742102" y="1431110"/>
                    <a:pt x="1742102" y="1419611"/>
                  </a:cubicBezTo>
                  <a:cubicBezTo>
                    <a:pt x="1742102" y="1408112"/>
                    <a:pt x="1724853" y="1373615"/>
                    <a:pt x="1719104" y="1373615"/>
                  </a:cubicBezTo>
                  <a:cubicBezTo>
                    <a:pt x="1713354" y="1373615"/>
                    <a:pt x="1707605" y="1379365"/>
                    <a:pt x="1707605" y="1379365"/>
                  </a:cubicBezTo>
                  <a:lnTo>
                    <a:pt x="1707605" y="1402363"/>
                  </a:lnTo>
                  <a:lnTo>
                    <a:pt x="1678857" y="1402363"/>
                  </a:lnTo>
                  <a:cubicBezTo>
                    <a:pt x="1678857" y="1390864"/>
                    <a:pt x="1667358" y="1379365"/>
                    <a:pt x="1650110" y="1379365"/>
                  </a:cubicBezTo>
                  <a:lnTo>
                    <a:pt x="1650110" y="1310371"/>
                  </a:lnTo>
                  <a:cubicBezTo>
                    <a:pt x="1661609" y="1304621"/>
                    <a:pt x="1673108" y="1293122"/>
                    <a:pt x="1673108" y="1281623"/>
                  </a:cubicBezTo>
                  <a:lnTo>
                    <a:pt x="1673108" y="965400"/>
                  </a:lnTo>
                  <a:lnTo>
                    <a:pt x="1696106" y="965400"/>
                  </a:lnTo>
                  <a:cubicBezTo>
                    <a:pt x="1707605" y="965400"/>
                    <a:pt x="1713354" y="959651"/>
                    <a:pt x="1713354" y="953901"/>
                  </a:cubicBezTo>
                  <a:lnTo>
                    <a:pt x="1713354" y="856159"/>
                  </a:lnTo>
                  <a:cubicBezTo>
                    <a:pt x="1713354" y="850410"/>
                    <a:pt x="1707605" y="844660"/>
                    <a:pt x="1696106" y="844660"/>
                  </a:cubicBezTo>
                  <a:lnTo>
                    <a:pt x="1673108" y="844660"/>
                  </a:lnTo>
                  <a:lnTo>
                    <a:pt x="1673108" y="258210"/>
                  </a:lnTo>
                  <a:cubicBezTo>
                    <a:pt x="1673108" y="258210"/>
                    <a:pt x="1673108" y="258210"/>
                    <a:pt x="1673108" y="258210"/>
                  </a:cubicBezTo>
                  <a:cubicBezTo>
                    <a:pt x="1673108" y="258210"/>
                    <a:pt x="1673108" y="258210"/>
                    <a:pt x="1673108" y="258210"/>
                  </a:cubicBezTo>
                  <a:cubicBezTo>
                    <a:pt x="1673108" y="258210"/>
                    <a:pt x="1673108" y="258210"/>
                    <a:pt x="1673108" y="258210"/>
                  </a:cubicBezTo>
                  <a:cubicBezTo>
                    <a:pt x="1673108" y="252461"/>
                    <a:pt x="1661609" y="252461"/>
                    <a:pt x="1650110" y="246711"/>
                  </a:cubicBezTo>
                  <a:cubicBezTo>
                    <a:pt x="1650110" y="240962"/>
                    <a:pt x="1650110" y="240962"/>
                    <a:pt x="1650110" y="235212"/>
                  </a:cubicBezTo>
                  <a:cubicBezTo>
                    <a:pt x="1638611" y="143220"/>
                    <a:pt x="1604114" y="74226"/>
                    <a:pt x="1563867" y="39729"/>
                  </a:cubicBezTo>
                  <a:cubicBezTo>
                    <a:pt x="1523620" y="-518"/>
                    <a:pt x="1477624" y="-6267"/>
                    <a:pt x="1431628" y="5232"/>
                  </a:cubicBezTo>
                  <a:cubicBezTo>
                    <a:pt x="1368384" y="22480"/>
                    <a:pt x="1345386" y="91474"/>
                    <a:pt x="1322388" y="154719"/>
                  </a:cubicBezTo>
                  <a:cubicBezTo>
                    <a:pt x="1305139" y="206465"/>
                    <a:pt x="1282141" y="252461"/>
                    <a:pt x="1253393" y="258210"/>
                  </a:cubicBezTo>
                  <a:cubicBezTo>
                    <a:pt x="1207397" y="263960"/>
                    <a:pt x="1195898" y="235212"/>
                    <a:pt x="1172900" y="166218"/>
                  </a:cubicBezTo>
                  <a:cubicBezTo>
                    <a:pt x="1161401" y="131721"/>
                    <a:pt x="1149902" y="97224"/>
                    <a:pt x="1132654" y="74226"/>
                  </a:cubicBezTo>
                  <a:cubicBezTo>
                    <a:pt x="1109656" y="39729"/>
                    <a:pt x="1075159" y="22480"/>
                    <a:pt x="1029162" y="22480"/>
                  </a:cubicBezTo>
                  <a:cubicBezTo>
                    <a:pt x="1029162" y="22480"/>
                    <a:pt x="1029162" y="22480"/>
                    <a:pt x="1029162" y="22480"/>
                  </a:cubicBezTo>
                  <a:cubicBezTo>
                    <a:pt x="1000415" y="22480"/>
                    <a:pt x="971667" y="39729"/>
                    <a:pt x="948669" y="68476"/>
                  </a:cubicBezTo>
                  <a:cubicBezTo>
                    <a:pt x="931421" y="91474"/>
                    <a:pt x="919922" y="120222"/>
                    <a:pt x="908423" y="148969"/>
                  </a:cubicBezTo>
                  <a:cubicBezTo>
                    <a:pt x="879675" y="212214"/>
                    <a:pt x="856677" y="252461"/>
                    <a:pt x="822180" y="252461"/>
                  </a:cubicBezTo>
                  <a:cubicBezTo>
                    <a:pt x="822180" y="252461"/>
                    <a:pt x="822180" y="252461"/>
                    <a:pt x="822180" y="252461"/>
                  </a:cubicBezTo>
                  <a:cubicBezTo>
                    <a:pt x="804932" y="252461"/>
                    <a:pt x="793433" y="235212"/>
                    <a:pt x="776184" y="177717"/>
                  </a:cubicBezTo>
                  <a:cubicBezTo>
                    <a:pt x="758935" y="120222"/>
                    <a:pt x="735937" y="45478"/>
                    <a:pt x="649695" y="28230"/>
                  </a:cubicBezTo>
                  <a:cubicBezTo>
                    <a:pt x="609448" y="22480"/>
                    <a:pt x="563452" y="39729"/>
                    <a:pt x="523205" y="74226"/>
                  </a:cubicBezTo>
                  <a:cubicBezTo>
                    <a:pt x="494458" y="102973"/>
                    <a:pt x="465710" y="137470"/>
                    <a:pt x="448462" y="177717"/>
                  </a:cubicBezTo>
                  <a:cubicBezTo>
                    <a:pt x="436963" y="200715"/>
                    <a:pt x="419714" y="246711"/>
                    <a:pt x="419714" y="286958"/>
                  </a:cubicBezTo>
                  <a:lnTo>
                    <a:pt x="419714" y="1459858"/>
                  </a:lnTo>
                  <a:lnTo>
                    <a:pt x="350720" y="1459858"/>
                  </a:lnTo>
                  <a:lnTo>
                    <a:pt x="350720" y="1517353"/>
                  </a:lnTo>
                  <a:lnTo>
                    <a:pt x="327722" y="1517353"/>
                  </a:lnTo>
                  <a:cubicBezTo>
                    <a:pt x="316223" y="1517353"/>
                    <a:pt x="310474" y="1528852"/>
                    <a:pt x="310474" y="1540351"/>
                  </a:cubicBezTo>
                  <a:cubicBezTo>
                    <a:pt x="310474" y="1551850"/>
                    <a:pt x="316223" y="1563349"/>
                    <a:pt x="327722" y="1563349"/>
                  </a:cubicBezTo>
                  <a:lnTo>
                    <a:pt x="339221" y="1563349"/>
                  </a:lnTo>
                  <a:lnTo>
                    <a:pt x="339221" y="1592097"/>
                  </a:lnTo>
                  <a:lnTo>
                    <a:pt x="339221" y="1615095"/>
                  </a:lnTo>
                  <a:cubicBezTo>
                    <a:pt x="327722" y="1615095"/>
                    <a:pt x="321973" y="1620844"/>
                    <a:pt x="321973" y="1626594"/>
                  </a:cubicBezTo>
                  <a:lnTo>
                    <a:pt x="321973" y="1695588"/>
                  </a:lnTo>
                  <a:cubicBezTo>
                    <a:pt x="321973" y="1701337"/>
                    <a:pt x="327722" y="1701337"/>
                    <a:pt x="339221" y="1707087"/>
                  </a:cubicBezTo>
                  <a:lnTo>
                    <a:pt x="339221" y="1724335"/>
                  </a:lnTo>
                  <a:cubicBezTo>
                    <a:pt x="258728" y="1758832"/>
                    <a:pt x="189734" y="1827826"/>
                    <a:pt x="178235" y="1908320"/>
                  </a:cubicBezTo>
                  <a:cubicBezTo>
                    <a:pt x="172485" y="1954316"/>
                    <a:pt x="178235" y="2006061"/>
                    <a:pt x="206982" y="2023310"/>
                  </a:cubicBezTo>
                  <a:lnTo>
                    <a:pt x="149487" y="2023310"/>
                  </a:lnTo>
                  <a:cubicBezTo>
                    <a:pt x="132239" y="2023310"/>
                    <a:pt x="120740" y="2029059"/>
                    <a:pt x="120740" y="2040558"/>
                  </a:cubicBezTo>
                  <a:lnTo>
                    <a:pt x="120740" y="2063557"/>
                  </a:lnTo>
                  <a:cubicBezTo>
                    <a:pt x="120740" y="2075055"/>
                    <a:pt x="132239" y="2080805"/>
                    <a:pt x="149487" y="2080805"/>
                  </a:cubicBezTo>
                  <a:lnTo>
                    <a:pt x="206982" y="2080805"/>
                  </a:lnTo>
                  <a:lnTo>
                    <a:pt x="109241" y="2845490"/>
                  </a:lnTo>
                  <a:lnTo>
                    <a:pt x="17249" y="2845490"/>
                  </a:lnTo>
                  <a:cubicBezTo>
                    <a:pt x="5750" y="2845490"/>
                    <a:pt x="0" y="2851239"/>
                    <a:pt x="0" y="2862738"/>
                  </a:cubicBezTo>
                  <a:cubicBezTo>
                    <a:pt x="0" y="2868488"/>
                    <a:pt x="5750" y="2874237"/>
                    <a:pt x="17249" y="2874237"/>
                  </a:cubicBezTo>
                  <a:close/>
                  <a:moveTo>
                    <a:pt x="1650110" y="1080390"/>
                  </a:moveTo>
                  <a:cubicBezTo>
                    <a:pt x="1621362" y="1080390"/>
                    <a:pt x="1592615" y="1080390"/>
                    <a:pt x="1563867" y="1080390"/>
                  </a:cubicBezTo>
                  <a:lnTo>
                    <a:pt x="1563867" y="965400"/>
                  </a:lnTo>
                  <a:lnTo>
                    <a:pt x="1650110" y="965400"/>
                  </a:lnTo>
                  <a:lnTo>
                    <a:pt x="1650110" y="1080390"/>
                  </a:lnTo>
                  <a:close/>
                  <a:moveTo>
                    <a:pt x="1650110" y="838911"/>
                  </a:moveTo>
                  <a:lnTo>
                    <a:pt x="1563867" y="838911"/>
                  </a:lnTo>
                  <a:lnTo>
                    <a:pt x="1563867" y="286958"/>
                  </a:lnTo>
                  <a:cubicBezTo>
                    <a:pt x="1575366" y="286958"/>
                    <a:pt x="1598364" y="286958"/>
                    <a:pt x="1604114" y="286958"/>
                  </a:cubicBezTo>
                  <a:cubicBezTo>
                    <a:pt x="1615613" y="286958"/>
                    <a:pt x="1632861" y="286958"/>
                    <a:pt x="1650110" y="281208"/>
                  </a:cubicBezTo>
                  <a:lnTo>
                    <a:pt x="1650110" y="838911"/>
                  </a:lnTo>
                  <a:close/>
                  <a:moveTo>
                    <a:pt x="425464" y="1776081"/>
                  </a:moveTo>
                  <a:cubicBezTo>
                    <a:pt x="425464" y="1776081"/>
                    <a:pt x="431213" y="1776081"/>
                    <a:pt x="431213" y="1770331"/>
                  </a:cubicBezTo>
                  <a:cubicBezTo>
                    <a:pt x="431213" y="1770331"/>
                    <a:pt x="431213" y="1770331"/>
                    <a:pt x="431213" y="1776081"/>
                  </a:cubicBezTo>
                  <a:lnTo>
                    <a:pt x="425464" y="1776081"/>
                  </a:lnTo>
                  <a:close/>
                  <a:moveTo>
                    <a:pt x="408215" y="1557600"/>
                  </a:moveTo>
                  <a:lnTo>
                    <a:pt x="436963" y="1592097"/>
                  </a:lnTo>
                  <a:lnTo>
                    <a:pt x="350720" y="1592097"/>
                  </a:lnTo>
                  <a:lnTo>
                    <a:pt x="350720" y="1557600"/>
                  </a:lnTo>
                  <a:lnTo>
                    <a:pt x="408215" y="1557600"/>
                  </a:lnTo>
                  <a:close/>
                  <a:moveTo>
                    <a:pt x="477209" y="1557600"/>
                  </a:moveTo>
                  <a:lnTo>
                    <a:pt x="534705" y="1557600"/>
                  </a:lnTo>
                  <a:lnTo>
                    <a:pt x="534705" y="1592097"/>
                  </a:lnTo>
                  <a:lnTo>
                    <a:pt x="454211" y="1592097"/>
                  </a:lnTo>
                  <a:lnTo>
                    <a:pt x="477209" y="1557600"/>
                  </a:lnTo>
                  <a:close/>
                  <a:moveTo>
                    <a:pt x="339221" y="1712836"/>
                  </a:moveTo>
                  <a:lnTo>
                    <a:pt x="350720" y="1707087"/>
                  </a:lnTo>
                  <a:lnTo>
                    <a:pt x="350720" y="1678339"/>
                  </a:lnTo>
                  <a:lnTo>
                    <a:pt x="540454" y="1678339"/>
                  </a:lnTo>
                  <a:lnTo>
                    <a:pt x="540454" y="1707087"/>
                  </a:lnTo>
                  <a:lnTo>
                    <a:pt x="551953" y="1712836"/>
                  </a:lnTo>
                  <a:cubicBezTo>
                    <a:pt x="586450" y="1730085"/>
                    <a:pt x="615198" y="1747333"/>
                    <a:pt x="638196" y="1770331"/>
                  </a:cubicBezTo>
                  <a:lnTo>
                    <a:pt x="632446" y="1770331"/>
                  </a:lnTo>
                  <a:cubicBezTo>
                    <a:pt x="626697" y="1764582"/>
                    <a:pt x="615198" y="1758832"/>
                    <a:pt x="603699" y="1758832"/>
                  </a:cubicBezTo>
                  <a:cubicBezTo>
                    <a:pt x="592200" y="1758832"/>
                    <a:pt x="580701" y="1764582"/>
                    <a:pt x="574951" y="1770331"/>
                  </a:cubicBezTo>
                  <a:cubicBezTo>
                    <a:pt x="574951" y="1770331"/>
                    <a:pt x="569202" y="1770331"/>
                    <a:pt x="569202" y="1770331"/>
                  </a:cubicBezTo>
                  <a:cubicBezTo>
                    <a:pt x="563452" y="1764582"/>
                    <a:pt x="551953" y="1758832"/>
                    <a:pt x="540454" y="1758832"/>
                  </a:cubicBezTo>
                  <a:cubicBezTo>
                    <a:pt x="534705" y="1758832"/>
                    <a:pt x="528955" y="1758832"/>
                    <a:pt x="523205" y="1764582"/>
                  </a:cubicBezTo>
                  <a:cubicBezTo>
                    <a:pt x="517456" y="1764582"/>
                    <a:pt x="511706" y="1758832"/>
                    <a:pt x="505957" y="1758832"/>
                  </a:cubicBezTo>
                  <a:cubicBezTo>
                    <a:pt x="500207" y="1758832"/>
                    <a:pt x="500207" y="1758832"/>
                    <a:pt x="494458" y="1758832"/>
                  </a:cubicBezTo>
                  <a:cubicBezTo>
                    <a:pt x="488708" y="1747333"/>
                    <a:pt x="477209" y="1741584"/>
                    <a:pt x="459961" y="1741584"/>
                  </a:cubicBezTo>
                  <a:cubicBezTo>
                    <a:pt x="454211" y="1741584"/>
                    <a:pt x="442712" y="1741584"/>
                    <a:pt x="436963" y="1747333"/>
                  </a:cubicBezTo>
                  <a:cubicBezTo>
                    <a:pt x="436963" y="1735834"/>
                    <a:pt x="419714" y="1724335"/>
                    <a:pt x="402466" y="1724335"/>
                  </a:cubicBezTo>
                  <a:cubicBezTo>
                    <a:pt x="385217" y="1724335"/>
                    <a:pt x="373718" y="1735834"/>
                    <a:pt x="367969" y="1747333"/>
                  </a:cubicBezTo>
                  <a:cubicBezTo>
                    <a:pt x="367969" y="1747333"/>
                    <a:pt x="362219" y="1747333"/>
                    <a:pt x="362219" y="1747333"/>
                  </a:cubicBezTo>
                  <a:cubicBezTo>
                    <a:pt x="362219" y="1747333"/>
                    <a:pt x="362219" y="1747333"/>
                    <a:pt x="356470" y="1747333"/>
                  </a:cubicBezTo>
                  <a:cubicBezTo>
                    <a:pt x="350720" y="1735834"/>
                    <a:pt x="339221" y="1730085"/>
                    <a:pt x="327722" y="1730085"/>
                  </a:cubicBezTo>
                  <a:cubicBezTo>
                    <a:pt x="316223" y="1730085"/>
                    <a:pt x="304724" y="1735834"/>
                    <a:pt x="298975" y="1741584"/>
                  </a:cubicBezTo>
                  <a:cubicBezTo>
                    <a:pt x="293225" y="1741584"/>
                    <a:pt x="293225" y="1741584"/>
                    <a:pt x="287476" y="1741584"/>
                  </a:cubicBezTo>
                  <a:cubicBezTo>
                    <a:pt x="287476" y="1741584"/>
                    <a:pt x="287476" y="1741584"/>
                    <a:pt x="281726" y="1741584"/>
                  </a:cubicBezTo>
                  <a:cubicBezTo>
                    <a:pt x="304724" y="1730085"/>
                    <a:pt x="321973" y="1718586"/>
                    <a:pt x="339221" y="1712836"/>
                  </a:cubicBezTo>
                  <a:close/>
                  <a:moveTo>
                    <a:pt x="264478" y="1758832"/>
                  </a:moveTo>
                  <a:cubicBezTo>
                    <a:pt x="264478" y="1758832"/>
                    <a:pt x="258728" y="1764582"/>
                    <a:pt x="264478" y="1758832"/>
                  </a:cubicBezTo>
                  <a:cubicBezTo>
                    <a:pt x="264478" y="1764582"/>
                    <a:pt x="264478" y="1770331"/>
                    <a:pt x="264478" y="1770331"/>
                  </a:cubicBezTo>
                  <a:lnTo>
                    <a:pt x="247229" y="1770331"/>
                  </a:lnTo>
                  <a:cubicBezTo>
                    <a:pt x="252978" y="1770331"/>
                    <a:pt x="258728" y="1764582"/>
                    <a:pt x="264478" y="175883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12" name="Google Shape;1612;p102"/>
            <p:cNvSpPr/>
            <p:nvPr/>
          </p:nvSpPr>
          <p:spPr>
            <a:xfrm>
              <a:off x="3243178" y="2675814"/>
              <a:ext cx="885424" cy="977416"/>
            </a:xfrm>
            <a:custGeom>
              <a:avLst/>
              <a:gdLst/>
              <a:ahLst/>
              <a:cxnLst/>
              <a:rect l="l" t="t" r="r" b="b"/>
              <a:pathLst>
                <a:path w="885424" h="977416" extrusionOk="0">
                  <a:moveTo>
                    <a:pt x="868176" y="942920"/>
                  </a:moveTo>
                  <a:lnTo>
                    <a:pt x="787683" y="942920"/>
                  </a:lnTo>
                  <a:lnTo>
                    <a:pt x="735937" y="643945"/>
                  </a:lnTo>
                  <a:cubicBezTo>
                    <a:pt x="741687" y="620947"/>
                    <a:pt x="747436" y="597949"/>
                    <a:pt x="753186" y="574951"/>
                  </a:cubicBezTo>
                  <a:lnTo>
                    <a:pt x="781934" y="574951"/>
                  </a:lnTo>
                  <a:cubicBezTo>
                    <a:pt x="793433" y="574951"/>
                    <a:pt x="810681" y="569201"/>
                    <a:pt x="810681" y="557702"/>
                  </a:cubicBezTo>
                  <a:lnTo>
                    <a:pt x="810681" y="534704"/>
                  </a:lnTo>
                  <a:cubicBezTo>
                    <a:pt x="810681" y="523205"/>
                    <a:pt x="799182" y="517456"/>
                    <a:pt x="781934" y="517456"/>
                  </a:cubicBezTo>
                  <a:lnTo>
                    <a:pt x="753186" y="517456"/>
                  </a:lnTo>
                  <a:cubicBezTo>
                    <a:pt x="741687" y="425464"/>
                    <a:pt x="689941" y="350720"/>
                    <a:pt x="615198" y="310473"/>
                  </a:cubicBezTo>
                  <a:lnTo>
                    <a:pt x="615198" y="264477"/>
                  </a:lnTo>
                  <a:cubicBezTo>
                    <a:pt x="626697" y="264477"/>
                    <a:pt x="632446" y="258728"/>
                    <a:pt x="632446" y="252978"/>
                  </a:cubicBezTo>
                  <a:lnTo>
                    <a:pt x="632446" y="166736"/>
                  </a:lnTo>
                  <a:cubicBezTo>
                    <a:pt x="632446" y="160986"/>
                    <a:pt x="626697" y="155237"/>
                    <a:pt x="615198" y="155237"/>
                  </a:cubicBezTo>
                  <a:lnTo>
                    <a:pt x="615198" y="74744"/>
                  </a:lnTo>
                  <a:lnTo>
                    <a:pt x="626697" y="74744"/>
                  </a:lnTo>
                  <a:cubicBezTo>
                    <a:pt x="638196" y="74744"/>
                    <a:pt x="643945" y="63245"/>
                    <a:pt x="643945" y="51745"/>
                  </a:cubicBezTo>
                  <a:cubicBezTo>
                    <a:pt x="643945" y="40246"/>
                    <a:pt x="638196" y="28748"/>
                    <a:pt x="626697" y="28748"/>
                  </a:cubicBezTo>
                  <a:lnTo>
                    <a:pt x="511706" y="28748"/>
                  </a:lnTo>
                  <a:cubicBezTo>
                    <a:pt x="505957" y="17248"/>
                    <a:pt x="494458" y="0"/>
                    <a:pt x="494458" y="0"/>
                  </a:cubicBezTo>
                  <a:cubicBezTo>
                    <a:pt x="494458" y="5749"/>
                    <a:pt x="482959" y="17248"/>
                    <a:pt x="482959" y="28748"/>
                  </a:cubicBezTo>
                  <a:lnTo>
                    <a:pt x="339221" y="28748"/>
                  </a:lnTo>
                  <a:cubicBezTo>
                    <a:pt x="327722" y="28748"/>
                    <a:pt x="321973" y="40246"/>
                    <a:pt x="321973" y="51745"/>
                  </a:cubicBezTo>
                  <a:cubicBezTo>
                    <a:pt x="321973" y="63245"/>
                    <a:pt x="327722" y="74744"/>
                    <a:pt x="339221" y="74744"/>
                  </a:cubicBezTo>
                  <a:lnTo>
                    <a:pt x="350720" y="74744"/>
                  </a:lnTo>
                  <a:lnTo>
                    <a:pt x="350720" y="149487"/>
                  </a:lnTo>
                  <a:lnTo>
                    <a:pt x="344971" y="149487"/>
                  </a:lnTo>
                  <a:cubicBezTo>
                    <a:pt x="327722" y="149487"/>
                    <a:pt x="316223" y="155237"/>
                    <a:pt x="316223" y="160986"/>
                  </a:cubicBezTo>
                  <a:lnTo>
                    <a:pt x="316223" y="178235"/>
                  </a:lnTo>
                  <a:lnTo>
                    <a:pt x="0" y="178235"/>
                  </a:lnTo>
                  <a:cubicBezTo>
                    <a:pt x="5750" y="189734"/>
                    <a:pt x="5750" y="201233"/>
                    <a:pt x="5750" y="212732"/>
                  </a:cubicBezTo>
                  <a:cubicBezTo>
                    <a:pt x="5750" y="224231"/>
                    <a:pt x="5750" y="235730"/>
                    <a:pt x="0" y="247229"/>
                  </a:cubicBezTo>
                  <a:lnTo>
                    <a:pt x="316223" y="247229"/>
                  </a:lnTo>
                  <a:lnTo>
                    <a:pt x="316223" y="252978"/>
                  </a:lnTo>
                  <a:cubicBezTo>
                    <a:pt x="316223" y="258728"/>
                    <a:pt x="327722" y="264477"/>
                    <a:pt x="344971" y="264477"/>
                  </a:cubicBezTo>
                  <a:lnTo>
                    <a:pt x="350720" y="264477"/>
                  </a:lnTo>
                  <a:lnTo>
                    <a:pt x="350720" y="310473"/>
                  </a:lnTo>
                  <a:cubicBezTo>
                    <a:pt x="275976" y="350720"/>
                    <a:pt x="224231" y="425464"/>
                    <a:pt x="212732" y="517456"/>
                  </a:cubicBezTo>
                  <a:lnTo>
                    <a:pt x="183984" y="517456"/>
                  </a:lnTo>
                  <a:cubicBezTo>
                    <a:pt x="172485" y="517456"/>
                    <a:pt x="155237" y="523205"/>
                    <a:pt x="155237" y="534704"/>
                  </a:cubicBezTo>
                  <a:lnTo>
                    <a:pt x="155237" y="557702"/>
                  </a:lnTo>
                  <a:cubicBezTo>
                    <a:pt x="155237" y="569201"/>
                    <a:pt x="166736" y="574951"/>
                    <a:pt x="183984" y="574951"/>
                  </a:cubicBezTo>
                  <a:lnTo>
                    <a:pt x="212732" y="574951"/>
                  </a:lnTo>
                  <a:cubicBezTo>
                    <a:pt x="212732" y="603699"/>
                    <a:pt x="218481" y="632446"/>
                    <a:pt x="229980" y="655444"/>
                  </a:cubicBezTo>
                  <a:lnTo>
                    <a:pt x="178235" y="942920"/>
                  </a:lnTo>
                  <a:lnTo>
                    <a:pt x="86243" y="942920"/>
                  </a:lnTo>
                  <a:cubicBezTo>
                    <a:pt x="80493" y="942920"/>
                    <a:pt x="68994" y="948669"/>
                    <a:pt x="68994" y="960168"/>
                  </a:cubicBezTo>
                  <a:cubicBezTo>
                    <a:pt x="68994" y="971667"/>
                    <a:pt x="74744" y="977417"/>
                    <a:pt x="86243" y="977417"/>
                  </a:cubicBezTo>
                  <a:lnTo>
                    <a:pt x="189734" y="977417"/>
                  </a:lnTo>
                  <a:cubicBezTo>
                    <a:pt x="195483" y="977417"/>
                    <a:pt x="201233" y="971667"/>
                    <a:pt x="206982" y="965918"/>
                  </a:cubicBezTo>
                  <a:lnTo>
                    <a:pt x="252978" y="701440"/>
                  </a:lnTo>
                  <a:cubicBezTo>
                    <a:pt x="298975" y="776184"/>
                    <a:pt x="385217" y="822180"/>
                    <a:pt x="477209" y="822180"/>
                  </a:cubicBezTo>
                  <a:cubicBezTo>
                    <a:pt x="574951" y="822180"/>
                    <a:pt x="655444" y="770434"/>
                    <a:pt x="707190" y="695691"/>
                  </a:cubicBezTo>
                  <a:lnTo>
                    <a:pt x="753186" y="965918"/>
                  </a:lnTo>
                  <a:cubicBezTo>
                    <a:pt x="753186" y="971667"/>
                    <a:pt x="758935" y="977417"/>
                    <a:pt x="770434" y="977417"/>
                  </a:cubicBezTo>
                  <a:lnTo>
                    <a:pt x="868176" y="977417"/>
                  </a:lnTo>
                  <a:cubicBezTo>
                    <a:pt x="873926" y="977417"/>
                    <a:pt x="885425" y="971667"/>
                    <a:pt x="885425" y="960168"/>
                  </a:cubicBezTo>
                  <a:cubicBezTo>
                    <a:pt x="885425" y="954419"/>
                    <a:pt x="879675" y="942920"/>
                    <a:pt x="868176" y="942920"/>
                  </a:cubicBezTo>
                  <a:close/>
                  <a:moveTo>
                    <a:pt x="373718" y="103491"/>
                  </a:moveTo>
                  <a:lnTo>
                    <a:pt x="597949" y="103491"/>
                  </a:lnTo>
                  <a:lnTo>
                    <a:pt x="597949" y="160986"/>
                  </a:lnTo>
                  <a:lnTo>
                    <a:pt x="373718" y="160986"/>
                  </a:lnTo>
                  <a:lnTo>
                    <a:pt x="373718" y="103491"/>
                  </a:lnTo>
                  <a:close/>
                  <a:moveTo>
                    <a:pt x="362219" y="333472"/>
                  </a:moveTo>
                  <a:lnTo>
                    <a:pt x="373718" y="327722"/>
                  </a:lnTo>
                  <a:lnTo>
                    <a:pt x="373718" y="270227"/>
                  </a:lnTo>
                  <a:lnTo>
                    <a:pt x="597949" y="270227"/>
                  </a:lnTo>
                  <a:lnTo>
                    <a:pt x="597949" y="327722"/>
                  </a:lnTo>
                  <a:lnTo>
                    <a:pt x="609448" y="333472"/>
                  </a:lnTo>
                  <a:cubicBezTo>
                    <a:pt x="672693" y="367969"/>
                    <a:pt x="718689" y="425464"/>
                    <a:pt x="735937" y="494458"/>
                  </a:cubicBezTo>
                  <a:cubicBezTo>
                    <a:pt x="730188" y="488708"/>
                    <a:pt x="712939" y="482959"/>
                    <a:pt x="701440" y="482959"/>
                  </a:cubicBezTo>
                  <a:cubicBezTo>
                    <a:pt x="684192" y="482959"/>
                    <a:pt x="672693" y="488708"/>
                    <a:pt x="666943" y="494458"/>
                  </a:cubicBezTo>
                  <a:lnTo>
                    <a:pt x="666943" y="494458"/>
                  </a:lnTo>
                  <a:cubicBezTo>
                    <a:pt x="666943" y="494458"/>
                    <a:pt x="661194" y="494458"/>
                    <a:pt x="661194" y="494458"/>
                  </a:cubicBezTo>
                  <a:cubicBezTo>
                    <a:pt x="655444" y="482959"/>
                    <a:pt x="638196" y="477209"/>
                    <a:pt x="620947" y="477209"/>
                  </a:cubicBezTo>
                  <a:cubicBezTo>
                    <a:pt x="615198" y="477209"/>
                    <a:pt x="603699" y="477209"/>
                    <a:pt x="597949" y="482959"/>
                  </a:cubicBezTo>
                  <a:cubicBezTo>
                    <a:pt x="592200" y="482959"/>
                    <a:pt x="580701" y="477209"/>
                    <a:pt x="574951" y="477209"/>
                  </a:cubicBezTo>
                  <a:cubicBezTo>
                    <a:pt x="569202" y="477209"/>
                    <a:pt x="569202" y="477209"/>
                    <a:pt x="563452" y="477209"/>
                  </a:cubicBezTo>
                  <a:cubicBezTo>
                    <a:pt x="557703" y="465710"/>
                    <a:pt x="540454" y="459961"/>
                    <a:pt x="523206" y="459961"/>
                  </a:cubicBezTo>
                  <a:cubicBezTo>
                    <a:pt x="511706" y="459961"/>
                    <a:pt x="500207" y="459961"/>
                    <a:pt x="494458" y="465710"/>
                  </a:cubicBezTo>
                  <a:cubicBezTo>
                    <a:pt x="494458" y="448462"/>
                    <a:pt x="471460" y="436963"/>
                    <a:pt x="448462" y="436963"/>
                  </a:cubicBezTo>
                  <a:cubicBezTo>
                    <a:pt x="425464" y="436963"/>
                    <a:pt x="408215" y="448462"/>
                    <a:pt x="402466" y="459961"/>
                  </a:cubicBezTo>
                  <a:cubicBezTo>
                    <a:pt x="396716" y="459961"/>
                    <a:pt x="396716" y="459961"/>
                    <a:pt x="390967" y="459961"/>
                  </a:cubicBezTo>
                  <a:cubicBezTo>
                    <a:pt x="390967" y="459961"/>
                    <a:pt x="390967" y="459961"/>
                    <a:pt x="385217" y="459961"/>
                  </a:cubicBezTo>
                  <a:cubicBezTo>
                    <a:pt x="379468" y="448462"/>
                    <a:pt x="362219" y="442712"/>
                    <a:pt x="344971" y="442712"/>
                  </a:cubicBezTo>
                  <a:cubicBezTo>
                    <a:pt x="327722" y="442712"/>
                    <a:pt x="316223" y="448462"/>
                    <a:pt x="304724" y="459961"/>
                  </a:cubicBezTo>
                  <a:cubicBezTo>
                    <a:pt x="298975" y="459961"/>
                    <a:pt x="293225" y="459961"/>
                    <a:pt x="287476" y="459961"/>
                  </a:cubicBezTo>
                  <a:cubicBezTo>
                    <a:pt x="275976" y="459961"/>
                    <a:pt x="264478" y="465710"/>
                    <a:pt x="258728" y="465710"/>
                  </a:cubicBezTo>
                  <a:cubicBezTo>
                    <a:pt x="270227" y="408215"/>
                    <a:pt x="310474" y="362219"/>
                    <a:pt x="362219" y="333472"/>
                  </a:cubicBezTo>
                  <a:close/>
                  <a:moveTo>
                    <a:pt x="534705" y="517456"/>
                  </a:moveTo>
                  <a:cubicBezTo>
                    <a:pt x="534705" y="511706"/>
                    <a:pt x="540454" y="505957"/>
                    <a:pt x="546203" y="505957"/>
                  </a:cubicBezTo>
                  <a:cubicBezTo>
                    <a:pt x="551953" y="505957"/>
                    <a:pt x="557703" y="511706"/>
                    <a:pt x="557703" y="517456"/>
                  </a:cubicBezTo>
                  <a:cubicBezTo>
                    <a:pt x="557703" y="517456"/>
                    <a:pt x="557703" y="517456"/>
                    <a:pt x="557703" y="523205"/>
                  </a:cubicBezTo>
                  <a:lnTo>
                    <a:pt x="534705" y="517456"/>
                  </a:lnTo>
                  <a:cubicBezTo>
                    <a:pt x="534705" y="523205"/>
                    <a:pt x="534705" y="523205"/>
                    <a:pt x="534705" y="517456"/>
                  </a:cubicBezTo>
                  <a:close/>
                  <a:moveTo>
                    <a:pt x="310474" y="718689"/>
                  </a:moveTo>
                  <a:cubicBezTo>
                    <a:pt x="304724" y="718689"/>
                    <a:pt x="298975" y="712939"/>
                    <a:pt x="298975" y="707190"/>
                  </a:cubicBezTo>
                  <a:cubicBezTo>
                    <a:pt x="298975" y="701440"/>
                    <a:pt x="304724" y="695691"/>
                    <a:pt x="310474" y="695691"/>
                  </a:cubicBezTo>
                  <a:cubicBezTo>
                    <a:pt x="316223" y="695691"/>
                    <a:pt x="321973" y="701440"/>
                    <a:pt x="321973" y="707190"/>
                  </a:cubicBezTo>
                  <a:cubicBezTo>
                    <a:pt x="321973" y="712939"/>
                    <a:pt x="316223" y="718689"/>
                    <a:pt x="310474" y="718689"/>
                  </a:cubicBezTo>
                  <a:close/>
                  <a:moveTo>
                    <a:pt x="385217" y="655444"/>
                  </a:moveTo>
                  <a:cubicBezTo>
                    <a:pt x="379468" y="655444"/>
                    <a:pt x="373718" y="649695"/>
                    <a:pt x="373718" y="643945"/>
                  </a:cubicBezTo>
                  <a:cubicBezTo>
                    <a:pt x="373718" y="638196"/>
                    <a:pt x="379468" y="632446"/>
                    <a:pt x="385217" y="632446"/>
                  </a:cubicBezTo>
                  <a:cubicBezTo>
                    <a:pt x="390967" y="632446"/>
                    <a:pt x="396716" y="638196"/>
                    <a:pt x="396716" y="643945"/>
                  </a:cubicBezTo>
                  <a:cubicBezTo>
                    <a:pt x="396716" y="649695"/>
                    <a:pt x="390967" y="655444"/>
                    <a:pt x="385217" y="655444"/>
                  </a:cubicBezTo>
                  <a:close/>
                  <a:moveTo>
                    <a:pt x="471460" y="753186"/>
                  </a:moveTo>
                  <a:cubicBezTo>
                    <a:pt x="465710" y="753186"/>
                    <a:pt x="459961" y="747436"/>
                    <a:pt x="459961" y="741687"/>
                  </a:cubicBezTo>
                  <a:cubicBezTo>
                    <a:pt x="459961" y="735937"/>
                    <a:pt x="465710" y="730188"/>
                    <a:pt x="471460" y="730188"/>
                  </a:cubicBezTo>
                  <a:cubicBezTo>
                    <a:pt x="477209" y="730188"/>
                    <a:pt x="482959" y="735937"/>
                    <a:pt x="482959" y="741687"/>
                  </a:cubicBezTo>
                  <a:cubicBezTo>
                    <a:pt x="482959" y="747436"/>
                    <a:pt x="477209" y="753186"/>
                    <a:pt x="471460" y="753186"/>
                  </a:cubicBezTo>
                  <a:close/>
                  <a:moveTo>
                    <a:pt x="505957" y="603699"/>
                  </a:moveTo>
                  <a:cubicBezTo>
                    <a:pt x="500207" y="603699"/>
                    <a:pt x="494458" y="597949"/>
                    <a:pt x="494458" y="592200"/>
                  </a:cubicBezTo>
                  <a:cubicBezTo>
                    <a:pt x="494458" y="586450"/>
                    <a:pt x="500207" y="580700"/>
                    <a:pt x="505957" y="580700"/>
                  </a:cubicBezTo>
                  <a:cubicBezTo>
                    <a:pt x="511706" y="580700"/>
                    <a:pt x="517456" y="586450"/>
                    <a:pt x="517456" y="592200"/>
                  </a:cubicBezTo>
                  <a:cubicBezTo>
                    <a:pt x="517456" y="603699"/>
                    <a:pt x="511706" y="603699"/>
                    <a:pt x="505957" y="603699"/>
                  </a:cubicBezTo>
                  <a:close/>
                  <a:moveTo>
                    <a:pt x="569202" y="643945"/>
                  </a:moveTo>
                  <a:cubicBezTo>
                    <a:pt x="563452" y="643945"/>
                    <a:pt x="557703" y="638196"/>
                    <a:pt x="557703" y="632446"/>
                  </a:cubicBezTo>
                  <a:cubicBezTo>
                    <a:pt x="557703" y="626697"/>
                    <a:pt x="563452" y="620947"/>
                    <a:pt x="569202" y="620947"/>
                  </a:cubicBezTo>
                  <a:cubicBezTo>
                    <a:pt x="574951" y="620947"/>
                    <a:pt x="580701" y="626697"/>
                    <a:pt x="580701" y="632446"/>
                  </a:cubicBezTo>
                  <a:cubicBezTo>
                    <a:pt x="580701" y="638196"/>
                    <a:pt x="574951" y="643945"/>
                    <a:pt x="569202" y="643945"/>
                  </a:cubicBezTo>
                  <a:close/>
                  <a:moveTo>
                    <a:pt x="603699" y="770434"/>
                  </a:moveTo>
                  <a:cubicBezTo>
                    <a:pt x="597949" y="770434"/>
                    <a:pt x="592200" y="776184"/>
                    <a:pt x="592200" y="776184"/>
                  </a:cubicBezTo>
                  <a:cubicBezTo>
                    <a:pt x="586450" y="776184"/>
                    <a:pt x="580701" y="770434"/>
                    <a:pt x="580701" y="764685"/>
                  </a:cubicBezTo>
                  <a:cubicBezTo>
                    <a:pt x="580701" y="758935"/>
                    <a:pt x="586450" y="753186"/>
                    <a:pt x="592200" y="753186"/>
                  </a:cubicBezTo>
                  <a:cubicBezTo>
                    <a:pt x="603699" y="753186"/>
                    <a:pt x="609448" y="758935"/>
                    <a:pt x="603699" y="770434"/>
                  </a:cubicBezTo>
                  <a:cubicBezTo>
                    <a:pt x="609448" y="770434"/>
                    <a:pt x="603699" y="770434"/>
                    <a:pt x="603699" y="770434"/>
                  </a:cubicBezTo>
                  <a:close/>
                  <a:moveTo>
                    <a:pt x="643945" y="718689"/>
                  </a:moveTo>
                  <a:cubicBezTo>
                    <a:pt x="638196" y="718689"/>
                    <a:pt x="632446" y="712939"/>
                    <a:pt x="632446" y="707190"/>
                  </a:cubicBezTo>
                  <a:cubicBezTo>
                    <a:pt x="632446" y="701440"/>
                    <a:pt x="638196" y="695691"/>
                    <a:pt x="643945" y="695691"/>
                  </a:cubicBezTo>
                  <a:cubicBezTo>
                    <a:pt x="649695" y="695691"/>
                    <a:pt x="655444" y="701440"/>
                    <a:pt x="655444" y="707190"/>
                  </a:cubicBezTo>
                  <a:cubicBezTo>
                    <a:pt x="655444" y="712939"/>
                    <a:pt x="649695" y="718689"/>
                    <a:pt x="643945" y="7186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613" name="Google Shape;1613;p102"/>
          <p:cNvSpPr/>
          <p:nvPr/>
        </p:nvSpPr>
        <p:spPr>
          <a:xfrm>
            <a:off x="9937737" y="1067913"/>
            <a:ext cx="747436" cy="1081052"/>
          </a:xfrm>
          <a:custGeom>
            <a:avLst/>
            <a:gdLst/>
            <a:ahLst/>
            <a:cxnLst/>
            <a:rect l="l" t="t" r="r" b="b"/>
            <a:pathLst>
              <a:path w="747436" h="1081052" extrusionOk="0">
                <a:moveTo>
                  <a:pt x="747436" y="712939"/>
                </a:moveTo>
                <a:cubicBezTo>
                  <a:pt x="747436" y="574951"/>
                  <a:pt x="666943" y="448462"/>
                  <a:pt x="551953" y="385217"/>
                </a:cubicBezTo>
                <a:lnTo>
                  <a:pt x="551953" y="68994"/>
                </a:lnTo>
                <a:lnTo>
                  <a:pt x="569202" y="68994"/>
                </a:lnTo>
                <a:cubicBezTo>
                  <a:pt x="580701" y="68994"/>
                  <a:pt x="592200" y="51745"/>
                  <a:pt x="592200" y="34497"/>
                </a:cubicBezTo>
                <a:cubicBezTo>
                  <a:pt x="592200" y="17248"/>
                  <a:pt x="580701" y="0"/>
                  <a:pt x="569202" y="0"/>
                </a:cubicBezTo>
                <a:lnTo>
                  <a:pt x="178235" y="0"/>
                </a:lnTo>
                <a:cubicBezTo>
                  <a:pt x="166736" y="0"/>
                  <a:pt x="155237" y="17248"/>
                  <a:pt x="155237" y="34497"/>
                </a:cubicBezTo>
                <a:cubicBezTo>
                  <a:pt x="155237" y="51745"/>
                  <a:pt x="166736" y="68994"/>
                  <a:pt x="178235" y="68994"/>
                </a:cubicBezTo>
                <a:lnTo>
                  <a:pt x="195483" y="68994"/>
                </a:lnTo>
                <a:lnTo>
                  <a:pt x="195483" y="385217"/>
                </a:lnTo>
                <a:cubicBezTo>
                  <a:pt x="80493" y="448462"/>
                  <a:pt x="0" y="569201"/>
                  <a:pt x="0" y="712939"/>
                </a:cubicBezTo>
                <a:cubicBezTo>
                  <a:pt x="0" y="919922"/>
                  <a:pt x="166736" y="1080908"/>
                  <a:pt x="367969" y="1080908"/>
                </a:cubicBezTo>
                <a:cubicBezTo>
                  <a:pt x="580701" y="1086657"/>
                  <a:pt x="747436" y="919922"/>
                  <a:pt x="747436" y="712939"/>
                </a:cubicBezTo>
                <a:close/>
                <a:moveTo>
                  <a:pt x="51746" y="632446"/>
                </a:moveTo>
                <a:cubicBezTo>
                  <a:pt x="74744" y="540454"/>
                  <a:pt x="132239" y="465710"/>
                  <a:pt x="218482" y="419714"/>
                </a:cubicBezTo>
                <a:lnTo>
                  <a:pt x="235730" y="408215"/>
                </a:lnTo>
                <a:lnTo>
                  <a:pt x="235730" y="103491"/>
                </a:lnTo>
                <a:lnTo>
                  <a:pt x="333472" y="103491"/>
                </a:lnTo>
                <a:lnTo>
                  <a:pt x="379468" y="160986"/>
                </a:lnTo>
                <a:lnTo>
                  <a:pt x="431213" y="103491"/>
                </a:lnTo>
                <a:lnTo>
                  <a:pt x="523205" y="103491"/>
                </a:lnTo>
                <a:lnTo>
                  <a:pt x="523205" y="408215"/>
                </a:lnTo>
                <a:lnTo>
                  <a:pt x="540454" y="419714"/>
                </a:lnTo>
                <a:cubicBezTo>
                  <a:pt x="626697" y="465710"/>
                  <a:pt x="684192" y="546204"/>
                  <a:pt x="707190" y="632446"/>
                </a:cubicBezTo>
                <a:lnTo>
                  <a:pt x="51746" y="632446"/>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14" name="Google Shape;1614;p102"/>
          <p:cNvSpPr/>
          <p:nvPr/>
        </p:nvSpPr>
        <p:spPr>
          <a:xfrm>
            <a:off x="8951278" y="1027740"/>
            <a:ext cx="765413" cy="1055343"/>
          </a:xfrm>
          <a:custGeom>
            <a:avLst/>
            <a:gdLst/>
            <a:ahLst/>
            <a:cxnLst/>
            <a:rect l="l" t="t" r="r" b="b"/>
            <a:pathLst>
              <a:path w="1138402" h="1569616" extrusionOk="0">
                <a:moveTo>
                  <a:pt x="136375" y="1569616"/>
                </a:moveTo>
                <a:lnTo>
                  <a:pt x="1004550" y="1569616"/>
                </a:lnTo>
                <a:cubicBezTo>
                  <a:pt x="1125290" y="1569616"/>
                  <a:pt x="1171287" y="1483374"/>
                  <a:pt x="1113792" y="1379882"/>
                </a:cubicBezTo>
                <a:lnTo>
                  <a:pt x="722825" y="845178"/>
                </a:lnTo>
                <a:lnTo>
                  <a:pt x="722825" y="80493"/>
                </a:lnTo>
                <a:lnTo>
                  <a:pt x="745823" y="80493"/>
                </a:lnTo>
                <a:cubicBezTo>
                  <a:pt x="768821" y="80493"/>
                  <a:pt x="786069" y="63245"/>
                  <a:pt x="786069" y="40247"/>
                </a:cubicBezTo>
                <a:cubicBezTo>
                  <a:pt x="786069" y="17248"/>
                  <a:pt x="768821" y="0"/>
                  <a:pt x="745823" y="0"/>
                </a:cubicBezTo>
                <a:lnTo>
                  <a:pt x="395103" y="0"/>
                </a:lnTo>
                <a:cubicBezTo>
                  <a:pt x="372105" y="0"/>
                  <a:pt x="354856" y="17248"/>
                  <a:pt x="354856" y="40247"/>
                </a:cubicBezTo>
                <a:cubicBezTo>
                  <a:pt x="354856" y="63245"/>
                  <a:pt x="372105" y="80493"/>
                  <a:pt x="395103" y="80493"/>
                </a:cubicBezTo>
                <a:lnTo>
                  <a:pt x="418100" y="80493"/>
                </a:lnTo>
                <a:lnTo>
                  <a:pt x="418100" y="850927"/>
                </a:lnTo>
                <a:lnTo>
                  <a:pt x="27134" y="1385632"/>
                </a:lnTo>
                <a:cubicBezTo>
                  <a:pt x="-36111" y="1489123"/>
                  <a:pt x="15635" y="1569616"/>
                  <a:pt x="136375" y="1569616"/>
                </a:cubicBezTo>
                <a:close/>
                <a:moveTo>
                  <a:pt x="452598" y="862426"/>
                </a:moveTo>
                <a:lnTo>
                  <a:pt x="452598" y="80493"/>
                </a:lnTo>
                <a:lnTo>
                  <a:pt x="533091" y="80493"/>
                </a:lnTo>
                <a:lnTo>
                  <a:pt x="567588" y="137988"/>
                </a:lnTo>
                <a:lnTo>
                  <a:pt x="607834" y="80493"/>
                </a:lnTo>
                <a:lnTo>
                  <a:pt x="688328" y="80493"/>
                </a:lnTo>
                <a:lnTo>
                  <a:pt x="688328" y="862426"/>
                </a:lnTo>
                <a:lnTo>
                  <a:pt x="883811" y="1132654"/>
                </a:lnTo>
                <a:lnTo>
                  <a:pt x="251365" y="1132654"/>
                </a:lnTo>
                <a:lnTo>
                  <a:pt x="452598" y="862426"/>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15" name="Google Shape;1615;p102"/>
          <p:cNvGrpSpPr/>
          <p:nvPr/>
        </p:nvGrpSpPr>
        <p:grpSpPr>
          <a:xfrm>
            <a:off x="4626948" y="1464702"/>
            <a:ext cx="310473" cy="2449290"/>
            <a:chOff x="6416908" y="1065951"/>
            <a:chExt cx="310473" cy="2449290"/>
          </a:xfrm>
        </p:grpSpPr>
        <p:sp>
          <p:nvSpPr>
            <p:cNvPr id="1616" name="Google Shape;1616;p102"/>
            <p:cNvSpPr/>
            <p:nvPr/>
          </p:nvSpPr>
          <p:spPr>
            <a:xfrm>
              <a:off x="6554896" y="1065951"/>
              <a:ext cx="22998" cy="580700"/>
            </a:xfrm>
            <a:custGeom>
              <a:avLst/>
              <a:gdLst/>
              <a:ahLst/>
              <a:cxnLst/>
              <a:rect l="l" t="t" r="r" b="b"/>
              <a:pathLst>
                <a:path w="22998" h="580700" extrusionOk="0">
                  <a:moveTo>
                    <a:pt x="22998" y="0"/>
                  </a:moveTo>
                  <a:lnTo>
                    <a:pt x="0" y="28748"/>
                  </a:lnTo>
                  <a:lnTo>
                    <a:pt x="0" y="580701"/>
                  </a:lnTo>
                  <a:cubicBezTo>
                    <a:pt x="5750" y="580701"/>
                    <a:pt x="5750" y="580701"/>
                    <a:pt x="11499" y="580701"/>
                  </a:cubicBezTo>
                  <a:cubicBezTo>
                    <a:pt x="17249" y="580701"/>
                    <a:pt x="17249" y="580701"/>
                    <a:pt x="22998" y="580701"/>
                  </a:cubicBezTo>
                  <a:lnTo>
                    <a:pt x="2299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17" name="Google Shape;1617;p102"/>
            <p:cNvSpPr/>
            <p:nvPr/>
          </p:nvSpPr>
          <p:spPr>
            <a:xfrm>
              <a:off x="6416908" y="1646651"/>
              <a:ext cx="310473" cy="1868590"/>
            </a:xfrm>
            <a:custGeom>
              <a:avLst/>
              <a:gdLst/>
              <a:ahLst/>
              <a:cxnLst/>
              <a:rect l="l" t="t" r="r" b="b"/>
              <a:pathLst>
                <a:path w="310473" h="1868590" extrusionOk="0">
                  <a:moveTo>
                    <a:pt x="310473" y="1523620"/>
                  </a:moveTo>
                  <a:lnTo>
                    <a:pt x="310473" y="1466125"/>
                  </a:lnTo>
                  <a:lnTo>
                    <a:pt x="258728" y="1466125"/>
                  </a:lnTo>
                  <a:lnTo>
                    <a:pt x="258728" y="189734"/>
                  </a:lnTo>
                  <a:lnTo>
                    <a:pt x="183984" y="189734"/>
                  </a:lnTo>
                  <a:lnTo>
                    <a:pt x="183984" y="137988"/>
                  </a:lnTo>
                  <a:lnTo>
                    <a:pt x="195483" y="137988"/>
                  </a:lnTo>
                  <a:lnTo>
                    <a:pt x="195483" y="120740"/>
                  </a:lnTo>
                  <a:lnTo>
                    <a:pt x="183984" y="120740"/>
                  </a:lnTo>
                  <a:lnTo>
                    <a:pt x="183984" y="34497"/>
                  </a:lnTo>
                  <a:cubicBezTo>
                    <a:pt x="183984" y="11499"/>
                    <a:pt x="172485" y="0"/>
                    <a:pt x="155237" y="0"/>
                  </a:cubicBezTo>
                  <a:cubicBezTo>
                    <a:pt x="137988" y="0"/>
                    <a:pt x="126489" y="11499"/>
                    <a:pt x="126489" y="34497"/>
                  </a:cubicBezTo>
                  <a:lnTo>
                    <a:pt x="126489" y="120740"/>
                  </a:lnTo>
                  <a:lnTo>
                    <a:pt x="114990" y="120740"/>
                  </a:lnTo>
                  <a:lnTo>
                    <a:pt x="114990" y="137988"/>
                  </a:lnTo>
                  <a:lnTo>
                    <a:pt x="126489" y="137988"/>
                  </a:lnTo>
                  <a:lnTo>
                    <a:pt x="126489" y="189734"/>
                  </a:lnTo>
                  <a:lnTo>
                    <a:pt x="51745" y="189734"/>
                  </a:lnTo>
                  <a:lnTo>
                    <a:pt x="51745" y="1466125"/>
                  </a:lnTo>
                  <a:lnTo>
                    <a:pt x="0" y="1466125"/>
                  </a:lnTo>
                  <a:lnTo>
                    <a:pt x="0" y="1523620"/>
                  </a:lnTo>
                  <a:lnTo>
                    <a:pt x="91992" y="1523620"/>
                  </a:lnTo>
                  <a:lnTo>
                    <a:pt x="91992" y="1799597"/>
                  </a:lnTo>
                  <a:lnTo>
                    <a:pt x="40246" y="1799597"/>
                  </a:lnTo>
                  <a:lnTo>
                    <a:pt x="40246" y="1857092"/>
                  </a:lnTo>
                  <a:cubicBezTo>
                    <a:pt x="40246" y="1857092"/>
                    <a:pt x="63245" y="1868591"/>
                    <a:pt x="155237" y="1868591"/>
                  </a:cubicBezTo>
                  <a:cubicBezTo>
                    <a:pt x="247229" y="1868591"/>
                    <a:pt x="270227" y="1857092"/>
                    <a:pt x="270227" y="1857092"/>
                  </a:cubicBezTo>
                  <a:lnTo>
                    <a:pt x="270227" y="1799597"/>
                  </a:lnTo>
                  <a:lnTo>
                    <a:pt x="218481" y="1799597"/>
                  </a:lnTo>
                  <a:lnTo>
                    <a:pt x="218481" y="1523620"/>
                  </a:lnTo>
                  <a:lnTo>
                    <a:pt x="310473" y="1523620"/>
                  </a:lnTo>
                  <a:close/>
                  <a:moveTo>
                    <a:pt x="80493" y="701440"/>
                  </a:moveTo>
                  <a:lnTo>
                    <a:pt x="212732" y="701440"/>
                  </a:lnTo>
                  <a:lnTo>
                    <a:pt x="212732" y="1454626"/>
                  </a:lnTo>
                  <a:lnTo>
                    <a:pt x="80493" y="1454626"/>
                  </a:lnTo>
                  <a:lnTo>
                    <a:pt x="80493" y="70144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618" name="Google Shape;1618;p102"/>
          <p:cNvSpPr/>
          <p:nvPr/>
        </p:nvSpPr>
        <p:spPr>
          <a:xfrm>
            <a:off x="7112272" y="1352004"/>
            <a:ext cx="1288460" cy="2382153"/>
          </a:xfrm>
          <a:custGeom>
            <a:avLst/>
            <a:gdLst/>
            <a:ahLst/>
            <a:cxnLst/>
            <a:rect l="l" t="t" r="r" b="b"/>
            <a:pathLst>
              <a:path w="1483373" h="2742516" extrusionOk="0">
                <a:moveTo>
                  <a:pt x="1414380" y="206982"/>
                </a:moveTo>
                <a:lnTo>
                  <a:pt x="1414380" y="218481"/>
                </a:lnTo>
                <a:cubicBezTo>
                  <a:pt x="1408630" y="235730"/>
                  <a:pt x="1402881" y="252978"/>
                  <a:pt x="1391382" y="270227"/>
                </a:cubicBezTo>
                <a:lnTo>
                  <a:pt x="833679" y="86243"/>
                </a:lnTo>
                <a:cubicBezTo>
                  <a:pt x="833679" y="68994"/>
                  <a:pt x="839429" y="45996"/>
                  <a:pt x="845178" y="28748"/>
                </a:cubicBezTo>
                <a:lnTo>
                  <a:pt x="850928" y="17249"/>
                </a:lnTo>
                <a:lnTo>
                  <a:pt x="804932" y="0"/>
                </a:lnTo>
                <a:lnTo>
                  <a:pt x="799182" y="11499"/>
                </a:lnTo>
                <a:cubicBezTo>
                  <a:pt x="770434" y="103491"/>
                  <a:pt x="776184" y="195483"/>
                  <a:pt x="822180" y="281726"/>
                </a:cubicBezTo>
                <a:cubicBezTo>
                  <a:pt x="845178" y="321973"/>
                  <a:pt x="873926" y="362219"/>
                  <a:pt x="908423" y="390967"/>
                </a:cubicBezTo>
                <a:cubicBezTo>
                  <a:pt x="862427" y="396716"/>
                  <a:pt x="816431" y="408215"/>
                  <a:pt x="776184" y="431213"/>
                </a:cubicBezTo>
                <a:cubicBezTo>
                  <a:pt x="689941" y="471460"/>
                  <a:pt x="632446" y="546204"/>
                  <a:pt x="603699" y="638196"/>
                </a:cubicBezTo>
                <a:cubicBezTo>
                  <a:pt x="557703" y="776184"/>
                  <a:pt x="603699" y="925671"/>
                  <a:pt x="712939" y="1017663"/>
                </a:cubicBezTo>
                <a:cubicBezTo>
                  <a:pt x="666943" y="1023413"/>
                  <a:pt x="620947" y="1034912"/>
                  <a:pt x="574951" y="1057910"/>
                </a:cubicBezTo>
                <a:cubicBezTo>
                  <a:pt x="488708" y="1098156"/>
                  <a:pt x="431213" y="1172900"/>
                  <a:pt x="402466" y="1264892"/>
                </a:cubicBezTo>
                <a:cubicBezTo>
                  <a:pt x="373718" y="1356884"/>
                  <a:pt x="379468" y="1448877"/>
                  <a:pt x="425464" y="1535119"/>
                </a:cubicBezTo>
                <a:cubicBezTo>
                  <a:pt x="448462" y="1575366"/>
                  <a:pt x="477209" y="1615612"/>
                  <a:pt x="511706" y="1644360"/>
                </a:cubicBezTo>
                <a:cubicBezTo>
                  <a:pt x="373718" y="1655859"/>
                  <a:pt x="247229" y="1747851"/>
                  <a:pt x="201233" y="1885839"/>
                </a:cubicBezTo>
                <a:cubicBezTo>
                  <a:pt x="172485" y="1977831"/>
                  <a:pt x="178235" y="2069824"/>
                  <a:pt x="224231" y="2156067"/>
                </a:cubicBezTo>
                <a:cubicBezTo>
                  <a:pt x="247229" y="2202063"/>
                  <a:pt x="275976" y="2236560"/>
                  <a:pt x="316223" y="2265307"/>
                </a:cubicBezTo>
                <a:cubicBezTo>
                  <a:pt x="178235" y="2276806"/>
                  <a:pt x="51745" y="2368798"/>
                  <a:pt x="5749" y="2506787"/>
                </a:cubicBezTo>
                <a:cubicBezTo>
                  <a:pt x="5749" y="2512536"/>
                  <a:pt x="0" y="2524035"/>
                  <a:pt x="0" y="2529785"/>
                </a:cubicBezTo>
                <a:lnTo>
                  <a:pt x="51745" y="2541284"/>
                </a:lnTo>
                <a:cubicBezTo>
                  <a:pt x="51745" y="2535534"/>
                  <a:pt x="57495" y="2529785"/>
                  <a:pt x="57495" y="2518286"/>
                </a:cubicBezTo>
                <a:cubicBezTo>
                  <a:pt x="63245" y="2495287"/>
                  <a:pt x="74744" y="2478039"/>
                  <a:pt x="80493" y="2460791"/>
                </a:cubicBezTo>
                <a:lnTo>
                  <a:pt x="638196" y="2639025"/>
                </a:lnTo>
                <a:cubicBezTo>
                  <a:pt x="638196" y="2662023"/>
                  <a:pt x="632446" y="2679272"/>
                  <a:pt x="626697" y="2702270"/>
                </a:cubicBezTo>
                <a:cubicBezTo>
                  <a:pt x="626697" y="2708019"/>
                  <a:pt x="620947" y="2713769"/>
                  <a:pt x="620947" y="2725268"/>
                </a:cubicBezTo>
                <a:lnTo>
                  <a:pt x="666943" y="2742517"/>
                </a:lnTo>
                <a:cubicBezTo>
                  <a:pt x="672693" y="2736767"/>
                  <a:pt x="672693" y="2725268"/>
                  <a:pt x="678442" y="2719518"/>
                </a:cubicBezTo>
                <a:cubicBezTo>
                  <a:pt x="724438" y="2575781"/>
                  <a:pt x="672693" y="2426294"/>
                  <a:pt x="569201" y="2340051"/>
                </a:cubicBezTo>
                <a:cubicBezTo>
                  <a:pt x="707190" y="2328552"/>
                  <a:pt x="833679" y="2236560"/>
                  <a:pt x="879675" y="2098571"/>
                </a:cubicBezTo>
                <a:cubicBezTo>
                  <a:pt x="925671" y="1960583"/>
                  <a:pt x="879675" y="1811096"/>
                  <a:pt x="770434" y="1719104"/>
                </a:cubicBezTo>
                <a:cubicBezTo>
                  <a:pt x="908423" y="1707605"/>
                  <a:pt x="1034912" y="1615612"/>
                  <a:pt x="1080908" y="1477624"/>
                </a:cubicBezTo>
                <a:cubicBezTo>
                  <a:pt x="1109656" y="1385632"/>
                  <a:pt x="1103906" y="1293640"/>
                  <a:pt x="1057910" y="1207397"/>
                </a:cubicBezTo>
                <a:cubicBezTo>
                  <a:pt x="1034912" y="1161401"/>
                  <a:pt x="1006164" y="1126904"/>
                  <a:pt x="965918" y="1098156"/>
                </a:cubicBezTo>
                <a:cubicBezTo>
                  <a:pt x="1103906" y="1086658"/>
                  <a:pt x="1230395" y="1000415"/>
                  <a:pt x="1276392" y="856677"/>
                </a:cubicBezTo>
                <a:cubicBezTo>
                  <a:pt x="1322387" y="718689"/>
                  <a:pt x="1276392" y="569202"/>
                  <a:pt x="1167151" y="477209"/>
                </a:cubicBezTo>
                <a:cubicBezTo>
                  <a:pt x="1213147" y="471460"/>
                  <a:pt x="1259143" y="459961"/>
                  <a:pt x="1305139" y="442712"/>
                </a:cubicBezTo>
                <a:cubicBezTo>
                  <a:pt x="1391382" y="402466"/>
                  <a:pt x="1448877" y="327722"/>
                  <a:pt x="1477624" y="235730"/>
                </a:cubicBezTo>
                <a:lnTo>
                  <a:pt x="1483374" y="224231"/>
                </a:lnTo>
                <a:lnTo>
                  <a:pt x="1414380" y="206982"/>
                </a:lnTo>
                <a:close/>
                <a:moveTo>
                  <a:pt x="1379882" y="287476"/>
                </a:moveTo>
                <a:cubicBezTo>
                  <a:pt x="1368384" y="298975"/>
                  <a:pt x="1362634" y="316223"/>
                  <a:pt x="1351135" y="327722"/>
                </a:cubicBezTo>
                <a:lnTo>
                  <a:pt x="833679" y="160986"/>
                </a:lnTo>
                <a:cubicBezTo>
                  <a:pt x="833679" y="143738"/>
                  <a:pt x="833679" y="126489"/>
                  <a:pt x="833679" y="109241"/>
                </a:cubicBezTo>
                <a:lnTo>
                  <a:pt x="1379882" y="287476"/>
                </a:lnTo>
                <a:close/>
                <a:moveTo>
                  <a:pt x="833679" y="178235"/>
                </a:moveTo>
                <a:lnTo>
                  <a:pt x="1333887" y="339221"/>
                </a:lnTo>
                <a:cubicBezTo>
                  <a:pt x="1322387" y="350720"/>
                  <a:pt x="1305139" y="362219"/>
                  <a:pt x="1287890" y="373718"/>
                </a:cubicBezTo>
                <a:lnTo>
                  <a:pt x="845178" y="229980"/>
                </a:lnTo>
                <a:cubicBezTo>
                  <a:pt x="845178" y="218481"/>
                  <a:pt x="839429" y="195483"/>
                  <a:pt x="833679" y="178235"/>
                </a:cubicBezTo>
                <a:close/>
                <a:moveTo>
                  <a:pt x="1138403" y="534704"/>
                </a:moveTo>
                <a:lnTo>
                  <a:pt x="879675" y="448462"/>
                </a:lnTo>
                <a:cubicBezTo>
                  <a:pt x="896924" y="448462"/>
                  <a:pt x="914172" y="442712"/>
                  <a:pt x="925671" y="442712"/>
                </a:cubicBezTo>
                <a:cubicBezTo>
                  <a:pt x="954419" y="442712"/>
                  <a:pt x="988916" y="448462"/>
                  <a:pt x="1017663" y="459961"/>
                </a:cubicBezTo>
                <a:cubicBezTo>
                  <a:pt x="1063660" y="477209"/>
                  <a:pt x="1103906" y="500207"/>
                  <a:pt x="1138403" y="534704"/>
                </a:cubicBezTo>
                <a:close/>
                <a:moveTo>
                  <a:pt x="850928" y="454211"/>
                </a:moveTo>
                <a:lnTo>
                  <a:pt x="1155652" y="551953"/>
                </a:lnTo>
                <a:cubicBezTo>
                  <a:pt x="1172900" y="574951"/>
                  <a:pt x="1184399" y="592200"/>
                  <a:pt x="1195898" y="615198"/>
                </a:cubicBezTo>
                <a:lnTo>
                  <a:pt x="776184" y="477209"/>
                </a:lnTo>
                <a:cubicBezTo>
                  <a:pt x="781933" y="477209"/>
                  <a:pt x="781933" y="471460"/>
                  <a:pt x="787683" y="471460"/>
                </a:cubicBezTo>
                <a:cubicBezTo>
                  <a:pt x="810681" y="471460"/>
                  <a:pt x="827929" y="459961"/>
                  <a:pt x="850928" y="454211"/>
                </a:cubicBezTo>
                <a:close/>
                <a:moveTo>
                  <a:pt x="1207397" y="850928"/>
                </a:moveTo>
                <a:cubicBezTo>
                  <a:pt x="1201648" y="868176"/>
                  <a:pt x="1195898" y="879675"/>
                  <a:pt x="1190149" y="896924"/>
                </a:cubicBezTo>
                <a:lnTo>
                  <a:pt x="632446" y="712939"/>
                </a:lnTo>
                <a:cubicBezTo>
                  <a:pt x="632446" y="695691"/>
                  <a:pt x="638196" y="684192"/>
                  <a:pt x="643945" y="666943"/>
                </a:cubicBezTo>
                <a:lnTo>
                  <a:pt x="1207397" y="850928"/>
                </a:lnTo>
                <a:close/>
                <a:moveTo>
                  <a:pt x="643945" y="643945"/>
                </a:moveTo>
                <a:cubicBezTo>
                  <a:pt x="649695" y="626697"/>
                  <a:pt x="655444" y="615198"/>
                  <a:pt x="661194" y="597949"/>
                </a:cubicBezTo>
                <a:lnTo>
                  <a:pt x="1218896" y="781933"/>
                </a:lnTo>
                <a:cubicBezTo>
                  <a:pt x="1218896" y="799182"/>
                  <a:pt x="1213147" y="810681"/>
                  <a:pt x="1207397" y="827930"/>
                </a:cubicBezTo>
                <a:lnTo>
                  <a:pt x="643945" y="643945"/>
                </a:lnTo>
                <a:close/>
                <a:moveTo>
                  <a:pt x="672693" y="586450"/>
                </a:moveTo>
                <a:cubicBezTo>
                  <a:pt x="684192" y="574951"/>
                  <a:pt x="689941" y="557703"/>
                  <a:pt x="701440" y="546204"/>
                </a:cubicBezTo>
                <a:lnTo>
                  <a:pt x="1224646" y="712939"/>
                </a:lnTo>
                <a:cubicBezTo>
                  <a:pt x="1224646" y="730188"/>
                  <a:pt x="1224646" y="747436"/>
                  <a:pt x="1224646" y="764685"/>
                </a:cubicBezTo>
                <a:lnTo>
                  <a:pt x="672693" y="586450"/>
                </a:lnTo>
                <a:close/>
                <a:moveTo>
                  <a:pt x="718689" y="534704"/>
                </a:moveTo>
                <a:cubicBezTo>
                  <a:pt x="730188" y="523205"/>
                  <a:pt x="747436" y="511706"/>
                  <a:pt x="764685" y="500207"/>
                </a:cubicBezTo>
                <a:lnTo>
                  <a:pt x="1207397" y="643945"/>
                </a:lnTo>
                <a:cubicBezTo>
                  <a:pt x="1213147" y="661194"/>
                  <a:pt x="1218896" y="678442"/>
                  <a:pt x="1224646" y="701440"/>
                </a:cubicBezTo>
                <a:lnTo>
                  <a:pt x="718689" y="534704"/>
                </a:lnTo>
                <a:close/>
                <a:moveTo>
                  <a:pt x="655444" y="873926"/>
                </a:moveTo>
                <a:lnTo>
                  <a:pt x="1069409" y="1006164"/>
                </a:lnTo>
                <a:cubicBezTo>
                  <a:pt x="1046411" y="1017663"/>
                  <a:pt x="1023413" y="1029162"/>
                  <a:pt x="994665" y="1034912"/>
                </a:cubicBezTo>
                <a:lnTo>
                  <a:pt x="695691" y="937170"/>
                </a:lnTo>
                <a:cubicBezTo>
                  <a:pt x="684192" y="919922"/>
                  <a:pt x="666943" y="896924"/>
                  <a:pt x="655444" y="873926"/>
                </a:cubicBezTo>
                <a:close/>
                <a:moveTo>
                  <a:pt x="649695" y="856677"/>
                </a:moveTo>
                <a:cubicBezTo>
                  <a:pt x="643945" y="839428"/>
                  <a:pt x="638196" y="822180"/>
                  <a:pt x="632446" y="799182"/>
                </a:cubicBezTo>
                <a:lnTo>
                  <a:pt x="1132654" y="960168"/>
                </a:lnTo>
                <a:cubicBezTo>
                  <a:pt x="1121155" y="971667"/>
                  <a:pt x="1103906" y="983166"/>
                  <a:pt x="1086657" y="994665"/>
                </a:cubicBezTo>
                <a:lnTo>
                  <a:pt x="649695" y="856677"/>
                </a:lnTo>
                <a:close/>
                <a:moveTo>
                  <a:pt x="937170" y="1155652"/>
                </a:moveTo>
                <a:lnTo>
                  <a:pt x="678442" y="1069409"/>
                </a:lnTo>
                <a:cubicBezTo>
                  <a:pt x="695691" y="1069409"/>
                  <a:pt x="712939" y="1063660"/>
                  <a:pt x="724438" y="1063660"/>
                </a:cubicBezTo>
                <a:cubicBezTo>
                  <a:pt x="753186" y="1063660"/>
                  <a:pt x="787683" y="1069409"/>
                  <a:pt x="816431" y="1080908"/>
                </a:cubicBezTo>
                <a:cubicBezTo>
                  <a:pt x="862427" y="1098156"/>
                  <a:pt x="902673" y="1121155"/>
                  <a:pt x="937170" y="1155652"/>
                </a:cubicBezTo>
                <a:close/>
                <a:moveTo>
                  <a:pt x="649695" y="1075158"/>
                </a:moveTo>
                <a:lnTo>
                  <a:pt x="954419" y="1172900"/>
                </a:lnTo>
                <a:cubicBezTo>
                  <a:pt x="965918" y="1190149"/>
                  <a:pt x="983166" y="1207397"/>
                  <a:pt x="988916" y="1224646"/>
                </a:cubicBezTo>
                <a:cubicBezTo>
                  <a:pt x="988916" y="1230395"/>
                  <a:pt x="988916" y="1230395"/>
                  <a:pt x="994665" y="1236145"/>
                </a:cubicBezTo>
                <a:lnTo>
                  <a:pt x="574951" y="1098156"/>
                </a:lnTo>
                <a:cubicBezTo>
                  <a:pt x="580701" y="1098156"/>
                  <a:pt x="580701" y="1092407"/>
                  <a:pt x="586450" y="1092407"/>
                </a:cubicBezTo>
                <a:cubicBezTo>
                  <a:pt x="609448" y="1092407"/>
                  <a:pt x="626697" y="1080908"/>
                  <a:pt x="649695" y="1075158"/>
                </a:cubicBezTo>
                <a:close/>
                <a:moveTo>
                  <a:pt x="1006164" y="1471875"/>
                </a:moveTo>
                <a:cubicBezTo>
                  <a:pt x="1000415" y="1489123"/>
                  <a:pt x="994665" y="1500622"/>
                  <a:pt x="988916" y="1517871"/>
                </a:cubicBezTo>
                <a:lnTo>
                  <a:pt x="431213" y="1333886"/>
                </a:lnTo>
                <a:cubicBezTo>
                  <a:pt x="431213" y="1316638"/>
                  <a:pt x="436963" y="1305139"/>
                  <a:pt x="442712" y="1287890"/>
                </a:cubicBezTo>
                <a:lnTo>
                  <a:pt x="1006164" y="1471875"/>
                </a:lnTo>
                <a:close/>
                <a:moveTo>
                  <a:pt x="442712" y="1264892"/>
                </a:moveTo>
                <a:cubicBezTo>
                  <a:pt x="448462" y="1247644"/>
                  <a:pt x="454211" y="1236145"/>
                  <a:pt x="459961" y="1218896"/>
                </a:cubicBezTo>
                <a:lnTo>
                  <a:pt x="1017663" y="1402881"/>
                </a:lnTo>
                <a:cubicBezTo>
                  <a:pt x="1017663" y="1420129"/>
                  <a:pt x="1011914" y="1431628"/>
                  <a:pt x="1006164" y="1448877"/>
                </a:cubicBezTo>
                <a:lnTo>
                  <a:pt x="442712" y="1264892"/>
                </a:lnTo>
                <a:close/>
                <a:moveTo>
                  <a:pt x="471460" y="1207397"/>
                </a:moveTo>
                <a:cubicBezTo>
                  <a:pt x="482959" y="1195898"/>
                  <a:pt x="488708" y="1178650"/>
                  <a:pt x="500208" y="1167151"/>
                </a:cubicBezTo>
                <a:lnTo>
                  <a:pt x="1023413" y="1333886"/>
                </a:lnTo>
                <a:cubicBezTo>
                  <a:pt x="1023413" y="1351135"/>
                  <a:pt x="1023413" y="1368384"/>
                  <a:pt x="1023413" y="1385632"/>
                </a:cubicBezTo>
                <a:lnTo>
                  <a:pt x="471460" y="1207397"/>
                </a:lnTo>
                <a:close/>
                <a:moveTo>
                  <a:pt x="517456" y="1155652"/>
                </a:moveTo>
                <a:cubicBezTo>
                  <a:pt x="528955" y="1144153"/>
                  <a:pt x="546204" y="1132654"/>
                  <a:pt x="563452" y="1121155"/>
                </a:cubicBezTo>
                <a:lnTo>
                  <a:pt x="1006164" y="1264892"/>
                </a:lnTo>
                <a:cubicBezTo>
                  <a:pt x="1011914" y="1282141"/>
                  <a:pt x="1017663" y="1299389"/>
                  <a:pt x="1023413" y="1322387"/>
                </a:cubicBezTo>
                <a:lnTo>
                  <a:pt x="517456" y="1155652"/>
                </a:lnTo>
                <a:close/>
                <a:moveTo>
                  <a:pt x="459961" y="1506372"/>
                </a:moveTo>
                <a:cubicBezTo>
                  <a:pt x="459961" y="1500622"/>
                  <a:pt x="459961" y="1500622"/>
                  <a:pt x="454211" y="1494873"/>
                </a:cubicBezTo>
                <a:lnTo>
                  <a:pt x="868176" y="1627111"/>
                </a:lnTo>
                <a:cubicBezTo>
                  <a:pt x="845178" y="1638611"/>
                  <a:pt x="822180" y="1650110"/>
                  <a:pt x="793432" y="1655859"/>
                </a:cubicBezTo>
                <a:lnTo>
                  <a:pt x="494458" y="1558117"/>
                </a:lnTo>
                <a:cubicBezTo>
                  <a:pt x="482959" y="1540869"/>
                  <a:pt x="471460" y="1523620"/>
                  <a:pt x="459961" y="1506372"/>
                </a:cubicBezTo>
                <a:close/>
                <a:moveTo>
                  <a:pt x="448462" y="1477624"/>
                </a:moveTo>
                <a:cubicBezTo>
                  <a:pt x="442712" y="1460376"/>
                  <a:pt x="436963" y="1443127"/>
                  <a:pt x="431213" y="1420129"/>
                </a:cubicBezTo>
                <a:lnTo>
                  <a:pt x="931421" y="1581115"/>
                </a:lnTo>
                <a:cubicBezTo>
                  <a:pt x="919922" y="1592614"/>
                  <a:pt x="902673" y="1604113"/>
                  <a:pt x="885425" y="1615612"/>
                </a:cubicBezTo>
                <a:lnTo>
                  <a:pt x="448462" y="1477624"/>
                </a:lnTo>
                <a:close/>
                <a:moveTo>
                  <a:pt x="615198" y="1701855"/>
                </a:moveTo>
                <a:cubicBezTo>
                  <a:pt x="661194" y="1719104"/>
                  <a:pt x="701440" y="1742102"/>
                  <a:pt x="730188" y="1776599"/>
                </a:cubicBezTo>
                <a:lnTo>
                  <a:pt x="477209" y="1690356"/>
                </a:lnTo>
                <a:cubicBezTo>
                  <a:pt x="523205" y="1684607"/>
                  <a:pt x="569201" y="1684607"/>
                  <a:pt x="615198" y="1701855"/>
                </a:cubicBezTo>
                <a:close/>
                <a:moveTo>
                  <a:pt x="804932" y="2087072"/>
                </a:moveTo>
                <a:cubicBezTo>
                  <a:pt x="799182" y="2104321"/>
                  <a:pt x="793432" y="2115820"/>
                  <a:pt x="787683" y="2133068"/>
                </a:cubicBezTo>
                <a:lnTo>
                  <a:pt x="229980" y="1949084"/>
                </a:lnTo>
                <a:cubicBezTo>
                  <a:pt x="229980" y="1931835"/>
                  <a:pt x="235730" y="1920336"/>
                  <a:pt x="241480" y="1903088"/>
                </a:cubicBezTo>
                <a:lnTo>
                  <a:pt x="804932" y="2087072"/>
                </a:lnTo>
                <a:close/>
                <a:moveTo>
                  <a:pt x="241480" y="1885839"/>
                </a:moveTo>
                <a:cubicBezTo>
                  <a:pt x="247229" y="1868591"/>
                  <a:pt x="252978" y="1857092"/>
                  <a:pt x="258728" y="1839843"/>
                </a:cubicBezTo>
                <a:lnTo>
                  <a:pt x="816431" y="2023828"/>
                </a:lnTo>
                <a:cubicBezTo>
                  <a:pt x="816431" y="2041076"/>
                  <a:pt x="810681" y="2052575"/>
                  <a:pt x="804932" y="2069824"/>
                </a:cubicBezTo>
                <a:lnTo>
                  <a:pt x="241480" y="1885839"/>
                </a:lnTo>
                <a:close/>
                <a:moveTo>
                  <a:pt x="270227" y="1828344"/>
                </a:moveTo>
                <a:cubicBezTo>
                  <a:pt x="281726" y="1816845"/>
                  <a:pt x="287476" y="1799597"/>
                  <a:pt x="298975" y="1788098"/>
                </a:cubicBezTo>
                <a:lnTo>
                  <a:pt x="822180" y="1954834"/>
                </a:lnTo>
                <a:cubicBezTo>
                  <a:pt x="822180" y="1972082"/>
                  <a:pt x="822180" y="1989331"/>
                  <a:pt x="822180" y="2006579"/>
                </a:cubicBezTo>
                <a:lnTo>
                  <a:pt x="270227" y="1828344"/>
                </a:lnTo>
                <a:close/>
                <a:moveTo>
                  <a:pt x="316223" y="1776599"/>
                </a:moveTo>
                <a:cubicBezTo>
                  <a:pt x="327722" y="1765100"/>
                  <a:pt x="344971" y="1753601"/>
                  <a:pt x="362219" y="1742102"/>
                </a:cubicBezTo>
                <a:lnTo>
                  <a:pt x="804932" y="1885839"/>
                </a:lnTo>
                <a:cubicBezTo>
                  <a:pt x="810681" y="1903088"/>
                  <a:pt x="816431" y="1920336"/>
                  <a:pt x="822180" y="1943335"/>
                </a:cubicBezTo>
                <a:lnTo>
                  <a:pt x="316223" y="1776599"/>
                </a:lnTo>
                <a:close/>
                <a:moveTo>
                  <a:pt x="379468" y="1724853"/>
                </a:moveTo>
                <a:cubicBezTo>
                  <a:pt x="402466" y="1713354"/>
                  <a:pt x="425464" y="1701855"/>
                  <a:pt x="454211" y="1696106"/>
                </a:cubicBezTo>
                <a:lnTo>
                  <a:pt x="758936" y="1793847"/>
                </a:lnTo>
                <a:cubicBezTo>
                  <a:pt x="776184" y="1816845"/>
                  <a:pt x="787683" y="1834094"/>
                  <a:pt x="799182" y="1857092"/>
                </a:cubicBezTo>
                <a:lnTo>
                  <a:pt x="379468" y="1724853"/>
                </a:lnTo>
                <a:close/>
                <a:moveTo>
                  <a:pt x="258728" y="2121569"/>
                </a:moveTo>
                <a:cubicBezTo>
                  <a:pt x="258728" y="2115820"/>
                  <a:pt x="258728" y="2115820"/>
                  <a:pt x="252978" y="2110070"/>
                </a:cubicBezTo>
                <a:lnTo>
                  <a:pt x="666943" y="2242309"/>
                </a:lnTo>
                <a:cubicBezTo>
                  <a:pt x="643945" y="2253808"/>
                  <a:pt x="620947" y="2265307"/>
                  <a:pt x="592200" y="2271057"/>
                </a:cubicBezTo>
                <a:lnTo>
                  <a:pt x="293225" y="2173315"/>
                </a:lnTo>
                <a:cubicBezTo>
                  <a:pt x="281726" y="2161816"/>
                  <a:pt x="270227" y="2144567"/>
                  <a:pt x="258728" y="2121569"/>
                </a:cubicBezTo>
                <a:close/>
                <a:moveTo>
                  <a:pt x="247229" y="2092822"/>
                </a:moveTo>
                <a:cubicBezTo>
                  <a:pt x="241480" y="2075573"/>
                  <a:pt x="235730" y="2058325"/>
                  <a:pt x="229980" y="2035327"/>
                </a:cubicBezTo>
                <a:lnTo>
                  <a:pt x="730188" y="2196313"/>
                </a:lnTo>
                <a:cubicBezTo>
                  <a:pt x="718689" y="2207812"/>
                  <a:pt x="701440" y="2219311"/>
                  <a:pt x="684192" y="2230810"/>
                </a:cubicBezTo>
                <a:lnTo>
                  <a:pt x="247229" y="2092822"/>
                </a:lnTo>
                <a:close/>
                <a:moveTo>
                  <a:pt x="419714" y="2322802"/>
                </a:moveTo>
                <a:cubicBezTo>
                  <a:pt x="459961" y="2334301"/>
                  <a:pt x="494458" y="2357299"/>
                  <a:pt x="528955" y="2386047"/>
                </a:cubicBezTo>
                <a:lnTo>
                  <a:pt x="298975" y="2311303"/>
                </a:lnTo>
                <a:cubicBezTo>
                  <a:pt x="339221" y="2305554"/>
                  <a:pt x="379468" y="2311303"/>
                  <a:pt x="419714" y="2322802"/>
                </a:cubicBezTo>
                <a:close/>
                <a:moveTo>
                  <a:pt x="620947" y="2552783"/>
                </a:moveTo>
                <a:lnTo>
                  <a:pt x="126489" y="2391796"/>
                </a:lnTo>
                <a:cubicBezTo>
                  <a:pt x="143738" y="2380297"/>
                  <a:pt x="155237" y="2368798"/>
                  <a:pt x="172485" y="2357299"/>
                </a:cubicBezTo>
                <a:lnTo>
                  <a:pt x="603699" y="2495287"/>
                </a:lnTo>
                <a:cubicBezTo>
                  <a:pt x="609448" y="2512536"/>
                  <a:pt x="615198" y="2529785"/>
                  <a:pt x="620947" y="2552783"/>
                </a:cubicBezTo>
                <a:close/>
                <a:moveTo>
                  <a:pt x="189734" y="2340051"/>
                </a:moveTo>
                <a:cubicBezTo>
                  <a:pt x="212732" y="2328552"/>
                  <a:pt x="241480" y="2317053"/>
                  <a:pt x="270227" y="2311303"/>
                </a:cubicBezTo>
                <a:lnTo>
                  <a:pt x="546204" y="2403295"/>
                </a:lnTo>
                <a:cubicBezTo>
                  <a:pt x="563452" y="2426294"/>
                  <a:pt x="580701" y="2449291"/>
                  <a:pt x="592200" y="2472290"/>
                </a:cubicBezTo>
                <a:lnTo>
                  <a:pt x="189734" y="2340051"/>
                </a:lnTo>
                <a:close/>
                <a:moveTo>
                  <a:pt x="80493" y="2443542"/>
                </a:moveTo>
                <a:cubicBezTo>
                  <a:pt x="91992" y="2432043"/>
                  <a:pt x="97742" y="2414794"/>
                  <a:pt x="109241" y="2403295"/>
                </a:cubicBezTo>
                <a:lnTo>
                  <a:pt x="620947" y="2570031"/>
                </a:lnTo>
                <a:cubicBezTo>
                  <a:pt x="620947" y="2587280"/>
                  <a:pt x="620947" y="2604528"/>
                  <a:pt x="620947" y="2621777"/>
                </a:cubicBezTo>
                <a:lnTo>
                  <a:pt x="80493" y="2443542"/>
                </a:lnTo>
                <a:close/>
                <a:moveTo>
                  <a:pt x="431213" y="2271057"/>
                </a:moveTo>
                <a:cubicBezTo>
                  <a:pt x="385217" y="2259558"/>
                  <a:pt x="350720" y="2230810"/>
                  <a:pt x="316223" y="2202063"/>
                </a:cubicBezTo>
                <a:lnTo>
                  <a:pt x="563452" y="2282556"/>
                </a:lnTo>
                <a:cubicBezTo>
                  <a:pt x="523205" y="2288305"/>
                  <a:pt x="477209" y="2288305"/>
                  <a:pt x="431213" y="2271057"/>
                </a:cubicBezTo>
                <a:close/>
                <a:moveTo>
                  <a:pt x="747436" y="2190563"/>
                </a:moveTo>
                <a:lnTo>
                  <a:pt x="229980" y="2023828"/>
                </a:lnTo>
                <a:cubicBezTo>
                  <a:pt x="229980" y="2006579"/>
                  <a:pt x="229980" y="1989331"/>
                  <a:pt x="229980" y="1972082"/>
                </a:cubicBezTo>
                <a:lnTo>
                  <a:pt x="781933" y="2150317"/>
                </a:lnTo>
                <a:cubicBezTo>
                  <a:pt x="770434" y="2161816"/>
                  <a:pt x="758936" y="2173315"/>
                  <a:pt x="747436" y="2190563"/>
                </a:cubicBezTo>
                <a:close/>
                <a:moveTo>
                  <a:pt x="632446" y="1650110"/>
                </a:moveTo>
                <a:cubicBezTo>
                  <a:pt x="586450" y="1638611"/>
                  <a:pt x="551953" y="1609863"/>
                  <a:pt x="517456" y="1581115"/>
                </a:cubicBezTo>
                <a:lnTo>
                  <a:pt x="764685" y="1661608"/>
                </a:lnTo>
                <a:cubicBezTo>
                  <a:pt x="724438" y="1667358"/>
                  <a:pt x="678442" y="1667358"/>
                  <a:pt x="632446" y="1650110"/>
                </a:cubicBezTo>
                <a:close/>
                <a:moveTo>
                  <a:pt x="948669" y="1569616"/>
                </a:moveTo>
                <a:lnTo>
                  <a:pt x="431213" y="1402881"/>
                </a:lnTo>
                <a:cubicBezTo>
                  <a:pt x="431213" y="1385632"/>
                  <a:pt x="431213" y="1368384"/>
                  <a:pt x="431213" y="1351135"/>
                </a:cubicBezTo>
                <a:lnTo>
                  <a:pt x="983166" y="1529370"/>
                </a:lnTo>
                <a:cubicBezTo>
                  <a:pt x="965918" y="1540869"/>
                  <a:pt x="960168" y="1558117"/>
                  <a:pt x="948669" y="1569616"/>
                </a:cubicBezTo>
                <a:close/>
                <a:moveTo>
                  <a:pt x="833679" y="1029162"/>
                </a:moveTo>
                <a:cubicBezTo>
                  <a:pt x="787683" y="1011914"/>
                  <a:pt x="753186" y="988916"/>
                  <a:pt x="718689" y="960168"/>
                </a:cubicBezTo>
                <a:lnTo>
                  <a:pt x="965918" y="1040661"/>
                </a:lnTo>
                <a:cubicBezTo>
                  <a:pt x="925671" y="1046411"/>
                  <a:pt x="879675" y="1046411"/>
                  <a:pt x="833679" y="1029162"/>
                </a:cubicBezTo>
                <a:close/>
                <a:moveTo>
                  <a:pt x="1149902" y="948669"/>
                </a:moveTo>
                <a:lnTo>
                  <a:pt x="632446" y="781933"/>
                </a:lnTo>
                <a:cubicBezTo>
                  <a:pt x="632446" y="764685"/>
                  <a:pt x="632446" y="747436"/>
                  <a:pt x="632446" y="730188"/>
                </a:cubicBezTo>
                <a:lnTo>
                  <a:pt x="1184399" y="908423"/>
                </a:lnTo>
                <a:cubicBezTo>
                  <a:pt x="1167151" y="919922"/>
                  <a:pt x="1161401" y="937170"/>
                  <a:pt x="1149902" y="948669"/>
                </a:cubicBezTo>
                <a:close/>
                <a:moveTo>
                  <a:pt x="919922" y="339221"/>
                </a:moveTo>
                <a:lnTo>
                  <a:pt x="1167151" y="419714"/>
                </a:lnTo>
                <a:cubicBezTo>
                  <a:pt x="1121155" y="425464"/>
                  <a:pt x="1075159" y="425464"/>
                  <a:pt x="1034912" y="408215"/>
                </a:cubicBezTo>
                <a:cubicBezTo>
                  <a:pt x="988916" y="396716"/>
                  <a:pt x="954419" y="373718"/>
                  <a:pt x="919922" y="339221"/>
                </a:cubicBezTo>
                <a:close/>
                <a:moveTo>
                  <a:pt x="1201648" y="419714"/>
                </a:moveTo>
                <a:lnTo>
                  <a:pt x="902673" y="321973"/>
                </a:lnTo>
                <a:cubicBezTo>
                  <a:pt x="885425" y="304724"/>
                  <a:pt x="873926" y="287476"/>
                  <a:pt x="862427" y="264478"/>
                </a:cubicBezTo>
                <a:cubicBezTo>
                  <a:pt x="862427" y="258728"/>
                  <a:pt x="862427" y="258728"/>
                  <a:pt x="856677" y="252978"/>
                </a:cubicBezTo>
                <a:lnTo>
                  <a:pt x="1270642" y="385217"/>
                </a:lnTo>
                <a:cubicBezTo>
                  <a:pt x="1270642" y="385217"/>
                  <a:pt x="1264892" y="390967"/>
                  <a:pt x="1264892" y="390967"/>
                </a:cubicBezTo>
                <a:cubicBezTo>
                  <a:pt x="1241895" y="402466"/>
                  <a:pt x="1218896" y="413965"/>
                  <a:pt x="1201648" y="4197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19" name="Google Shape;1619;p102"/>
          <p:cNvGrpSpPr/>
          <p:nvPr/>
        </p:nvGrpSpPr>
        <p:grpSpPr>
          <a:xfrm>
            <a:off x="2706071" y="4301089"/>
            <a:ext cx="1552367" cy="1172900"/>
            <a:chOff x="6825124" y="1054452"/>
            <a:chExt cx="1552367" cy="1172900"/>
          </a:xfrm>
        </p:grpSpPr>
        <p:grpSp>
          <p:nvGrpSpPr>
            <p:cNvPr id="1620" name="Google Shape;1620;p102"/>
            <p:cNvGrpSpPr/>
            <p:nvPr/>
          </p:nvGrpSpPr>
          <p:grpSpPr>
            <a:xfrm>
              <a:off x="7348329" y="1991622"/>
              <a:ext cx="505957" cy="235730"/>
              <a:chOff x="7348329" y="1991622"/>
              <a:chExt cx="505957" cy="235730"/>
            </a:xfrm>
          </p:grpSpPr>
          <p:sp>
            <p:nvSpPr>
              <p:cNvPr id="1621" name="Google Shape;1621;p102"/>
              <p:cNvSpPr/>
              <p:nvPr/>
            </p:nvSpPr>
            <p:spPr>
              <a:xfrm>
                <a:off x="7480568" y="1991622"/>
                <a:ext cx="241479" cy="149487"/>
              </a:xfrm>
              <a:custGeom>
                <a:avLst/>
                <a:gdLst/>
                <a:ahLst/>
                <a:cxnLst/>
                <a:rect l="l" t="t" r="r" b="b"/>
                <a:pathLst>
                  <a:path w="241479" h="149487" extrusionOk="0">
                    <a:moveTo>
                      <a:pt x="28748" y="0"/>
                    </a:moveTo>
                    <a:lnTo>
                      <a:pt x="0" y="149487"/>
                    </a:lnTo>
                    <a:lnTo>
                      <a:pt x="241479" y="149487"/>
                    </a:lnTo>
                    <a:lnTo>
                      <a:pt x="212732" y="0"/>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22" name="Google Shape;1622;p102"/>
              <p:cNvSpPr/>
              <p:nvPr/>
            </p:nvSpPr>
            <p:spPr>
              <a:xfrm>
                <a:off x="7348329" y="2181356"/>
                <a:ext cx="505957" cy="45996"/>
              </a:xfrm>
              <a:custGeom>
                <a:avLst/>
                <a:gdLst/>
                <a:ahLst/>
                <a:cxnLst/>
                <a:rect l="l" t="t" r="r" b="b"/>
                <a:pathLst>
                  <a:path w="505957" h="45996" extrusionOk="0">
                    <a:moveTo>
                      <a:pt x="505957" y="22998"/>
                    </a:moveTo>
                    <a:cubicBezTo>
                      <a:pt x="505957" y="11499"/>
                      <a:pt x="488708" y="0"/>
                      <a:pt x="471460" y="0"/>
                    </a:cubicBezTo>
                    <a:lnTo>
                      <a:pt x="34497" y="0"/>
                    </a:lnTo>
                    <a:cubicBezTo>
                      <a:pt x="17249" y="0"/>
                      <a:pt x="0" y="11499"/>
                      <a:pt x="0" y="22998"/>
                    </a:cubicBezTo>
                    <a:lnTo>
                      <a:pt x="0" y="22998"/>
                    </a:lnTo>
                    <a:lnTo>
                      <a:pt x="0" y="22998"/>
                    </a:lnTo>
                    <a:lnTo>
                      <a:pt x="0" y="45996"/>
                    </a:lnTo>
                    <a:lnTo>
                      <a:pt x="34497" y="45996"/>
                    </a:lnTo>
                    <a:lnTo>
                      <a:pt x="471460" y="45996"/>
                    </a:lnTo>
                    <a:lnTo>
                      <a:pt x="505957" y="45996"/>
                    </a:lnTo>
                    <a:lnTo>
                      <a:pt x="505957" y="22998"/>
                    </a:lnTo>
                    <a:lnTo>
                      <a:pt x="505957" y="22998"/>
                    </a:lnTo>
                    <a:lnTo>
                      <a:pt x="505957" y="22998"/>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623" name="Google Shape;1623;p102"/>
            <p:cNvSpPr/>
            <p:nvPr/>
          </p:nvSpPr>
          <p:spPr>
            <a:xfrm>
              <a:off x="6825124" y="1054452"/>
              <a:ext cx="1552367" cy="914172"/>
            </a:xfrm>
            <a:custGeom>
              <a:avLst/>
              <a:gdLst/>
              <a:ahLst/>
              <a:cxnLst/>
              <a:rect l="l" t="t" r="r" b="b"/>
              <a:pathLst>
                <a:path w="1552367" h="914172" extrusionOk="0">
                  <a:moveTo>
                    <a:pt x="1517871" y="0"/>
                  </a:moveTo>
                  <a:lnTo>
                    <a:pt x="34497" y="0"/>
                  </a:lnTo>
                  <a:cubicBezTo>
                    <a:pt x="11499" y="0"/>
                    <a:pt x="0" y="11499"/>
                    <a:pt x="0" y="34497"/>
                  </a:cubicBezTo>
                  <a:lnTo>
                    <a:pt x="0" y="879675"/>
                  </a:lnTo>
                  <a:cubicBezTo>
                    <a:pt x="0" y="896924"/>
                    <a:pt x="17248" y="914172"/>
                    <a:pt x="34497" y="914172"/>
                  </a:cubicBezTo>
                  <a:lnTo>
                    <a:pt x="1517871" y="914172"/>
                  </a:lnTo>
                  <a:cubicBezTo>
                    <a:pt x="1540869" y="914172"/>
                    <a:pt x="1552368" y="902673"/>
                    <a:pt x="1552368" y="879675"/>
                  </a:cubicBezTo>
                  <a:lnTo>
                    <a:pt x="1552368" y="34497"/>
                  </a:lnTo>
                  <a:cubicBezTo>
                    <a:pt x="1552368" y="17249"/>
                    <a:pt x="1535119" y="0"/>
                    <a:pt x="1517871" y="0"/>
                  </a:cubicBezTo>
                  <a:close/>
                  <a:moveTo>
                    <a:pt x="1512121" y="827930"/>
                  </a:moveTo>
                  <a:cubicBezTo>
                    <a:pt x="1512121" y="845178"/>
                    <a:pt x="1494873" y="862427"/>
                    <a:pt x="1471875" y="862427"/>
                  </a:cubicBezTo>
                  <a:lnTo>
                    <a:pt x="80493" y="862427"/>
                  </a:lnTo>
                  <a:cubicBezTo>
                    <a:pt x="57495" y="862427"/>
                    <a:pt x="40246" y="845178"/>
                    <a:pt x="40246" y="827930"/>
                  </a:cubicBezTo>
                  <a:lnTo>
                    <a:pt x="40246" y="86243"/>
                  </a:lnTo>
                  <a:cubicBezTo>
                    <a:pt x="40246" y="68994"/>
                    <a:pt x="57495" y="51746"/>
                    <a:pt x="80493" y="51746"/>
                  </a:cubicBezTo>
                  <a:lnTo>
                    <a:pt x="1477624" y="51746"/>
                  </a:lnTo>
                  <a:cubicBezTo>
                    <a:pt x="1500622" y="51746"/>
                    <a:pt x="1517871" y="68994"/>
                    <a:pt x="1517871" y="86243"/>
                  </a:cubicBezTo>
                  <a:lnTo>
                    <a:pt x="1517871" y="827930"/>
                  </a:lnTo>
                  <a:close/>
                </a:path>
              </a:pathLst>
            </a:custGeom>
            <a:solidFill>
              <a:srgbClr val="FFC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624" name="Google Shape;1624;p102"/>
          <p:cNvGrpSpPr/>
          <p:nvPr/>
        </p:nvGrpSpPr>
        <p:grpSpPr>
          <a:xfrm>
            <a:off x="5478847" y="1152355"/>
            <a:ext cx="874654" cy="994665"/>
            <a:chOff x="8555726" y="2675814"/>
            <a:chExt cx="874654" cy="994665"/>
          </a:xfrm>
        </p:grpSpPr>
        <p:sp>
          <p:nvSpPr>
            <p:cNvPr id="1625" name="Google Shape;1625;p102"/>
            <p:cNvSpPr/>
            <p:nvPr/>
          </p:nvSpPr>
          <p:spPr>
            <a:xfrm>
              <a:off x="8555726" y="3520992"/>
              <a:ext cx="149487" cy="149487"/>
            </a:xfrm>
            <a:custGeom>
              <a:avLst/>
              <a:gdLst/>
              <a:ahLst/>
              <a:cxnLst/>
              <a:rect l="l" t="t" r="r" b="b"/>
              <a:pathLst>
                <a:path w="149487" h="149487" extrusionOk="0">
                  <a:moveTo>
                    <a:pt x="114990" y="22998"/>
                  </a:moveTo>
                  <a:lnTo>
                    <a:pt x="120740" y="17249"/>
                  </a:lnTo>
                  <a:cubicBezTo>
                    <a:pt x="109241" y="5750"/>
                    <a:pt x="91992" y="0"/>
                    <a:pt x="74744" y="0"/>
                  </a:cubicBezTo>
                  <a:cubicBezTo>
                    <a:pt x="34497" y="0"/>
                    <a:pt x="0" y="34497"/>
                    <a:pt x="0" y="74744"/>
                  </a:cubicBezTo>
                  <a:cubicBezTo>
                    <a:pt x="0" y="114990"/>
                    <a:pt x="34497" y="149487"/>
                    <a:pt x="74744" y="149487"/>
                  </a:cubicBezTo>
                  <a:cubicBezTo>
                    <a:pt x="114990" y="149487"/>
                    <a:pt x="149487" y="114990"/>
                    <a:pt x="149487" y="74744"/>
                  </a:cubicBezTo>
                  <a:cubicBezTo>
                    <a:pt x="149487" y="63245"/>
                    <a:pt x="149487" y="57495"/>
                    <a:pt x="143738" y="45996"/>
                  </a:cubicBezTo>
                  <a:lnTo>
                    <a:pt x="137988" y="51746"/>
                  </a:lnTo>
                  <a:lnTo>
                    <a:pt x="114990" y="229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26" name="Google Shape;1626;p102"/>
            <p:cNvSpPr/>
            <p:nvPr/>
          </p:nvSpPr>
          <p:spPr>
            <a:xfrm>
              <a:off x="8664967" y="2675814"/>
              <a:ext cx="765413" cy="988915"/>
            </a:xfrm>
            <a:custGeom>
              <a:avLst/>
              <a:gdLst/>
              <a:ahLst/>
              <a:cxnLst/>
              <a:rect l="l" t="t" r="r" b="b"/>
              <a:pathLst>
                <a:path w="765413" h="988915" extrusionOk="0">
                  <a:moveTo>
                    <a:pt x="695691" y="833679"/>
                  </a:moveTo>
                  <a:cubicBezTo>
                    <a:pt x="684192" y="833679"/>
                    <a:pt x="672693" y="839428"/>
                    <a:pt x="661193" y="845178"/>
                  </a:cubicBezTo>
                  <a:lnTo>
                    <a:pt x="425464" y="632446"/>
                  </a:lnTo>
                  <a:cubicBezTo>
                    <a:pt x="431213" y="620947"/>
                    <a:pt x="431213" y="615197"/>
                    <a:pt x="431213" y="603699"/>
                  </a:cubicBezTo>
                  <a:cubicBezTo>
                    <a:pt x="431213" y="557702"/>
                    <a:pt x="396716" y="517456"/>
                    <a:pt x="350720" y="511706"/>
                  </a:cubicBezTo>
                  <a:lnTo>
                    <a:pt x="350720" y="143738"/>
                  </a:lnTo>
                  <a:cubicBezTo>
                    <a:pt x="379468" y="132239"/>
                    <a:pt x="402466" y="109241"/>
                    <a:pt x="402466" y="74744"/>
                  </a:cubicBezTo>
                  <a:cubicBezTo>
                    <a:pt x="402466" y="34497"/>
                    <a:pt x="367969" y="0"/>
                    <a:pt x="327722" y="0"/>
                  </a:cubicBezTo>
                  <a:cubicBezTo>
                    <a:pt x="287476" y="0"/>
                    <a:pt x="252979" y="34497"/>
                    <a:pt x="252979" y="74744"/>
                  </a:cubicBezTo>
                  <a:cubicBezTo>
                    <a:pt x="252979" y="109241"/>
                    <a:pt x="275976" y="137988"/>
                    <a:pt x="304724" y="143738"/>
                  </a:cubicBezTo>
                  <a:lnTo>
                    <a:pt x="304724" y="511706"/>
                  </a:lnTo>
                  <a:cubicBezTo>
                    <a:pt x="258728" y="523205"/>
                    <a:pt x="224231" y="557702"/>
                    <a:pt x="224231" y="603699"/>
                  </a:cubicBezTo>
                  <a:cubicBezTo>
                    <a:pt x="224231" y="615197"/>
                    <a:pt x="229980" y="620947"/>
                    <a:pt x="229980" y="632446"/>
                  </a:cubicBezTo>
                  <a:lnTo>
                    <a:pt x="0" y="868176"/>
                  </a:lnTo>
                  <a:cubicBezTo>
                    <a:pt x="11499" y="873925"/>
                    <a:pt x="17248" y="885424"/>
                    <a:pt x="22998" y="896924"/>
                  </a:cubicBezTo>
                  <a:lnTo>
                    <a:pt x="247229" y="666943"/>
                  </a:lnTo>
                  <a:cubicBezTo>
                    <a:pt x="264477" y="689941"/>
                    <a:pt x="293225" y="701440"/>
                    <a:pt x="321973" y="701440"/>
                  </a:cubicBezTo>
                  <a:cubicBezTo>
                    <a:pt x="350720" y="701440"/>
                    <a:pt x="379468" y="689941"/>
                    <a:pt x="396716" y="666943"/>
                  </a:cubicBezTo>
                  <a:lnTo>
                    <a:pt x="626697" y="873925"/>
                  </a:lnTo>
                  <a:cubicBezTo>
                    <a:pt x="620947" y="885424"/>
                    <a:pt x="615198" y="896924"/>
                    <a:pt x="615198" y="914172"/>
                  </a:cubicBezTo>
                  <a:cubicBezTo>
                    <a:pt x="615198" y="954419"/>
                    <a:pt x="649694" y="988916"/>
                    <a:pt x="689941" y="988916"/>
                  </a:cubicBezTo>
                  <a:cubicBezTo>
                    <a:pt x="730188" y="988916"/>
                    <a:pt x="764685" y="954419"/>
                    <a:pt x="764685" y="914172"/>
                  </a:cubicBezTo>
                  <a:cubicBezTo>
                    <a:pt x="770435" y="868176"/>
                    <a:pt x="741687" y="833679"/>
                    <a:pt x="695691" y="8336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627" name="Google Shape;1627;p102"/>
          <p:cNvSpPr/>
          <p:nvPr/>
        </p:nvSpPr>
        <p:spPr>
          <a:xfrm>
            <a:off x="5636015" y="2762661"/>
            <a:ext cx="1228730" cy="956041"/>
          </a:xfrm>
          <a:custGeom>
            <a:avLst/>
            <a:gdLst/>
            <a:ahLst/>
            <a:cxnLst/>
            <a:rect l="l" t="t" r="r" b="b"/>
            <a:pathLst>
              <a:path w="1228730" h="956041" extrusionOk="0">
                <a:moveTo>
                  <a:pt x="1173711" y="6561"/>
                </a:moveTo>
                <a:cubicBezTo>
                  <a:pt x="1127716" y="-10688"/>
                  <a:pt x="1081720" y="6561"/>
                  <a:pt x="1064471" y="52557"/>
                </a:cubicBezTo>
                <a:cubicBezTo>
                  <a:pt x="1058721" y="64056"/>
                  <a:pt x="1058721" y="81305"/>
                  <a:pt x="1058721" y="92804"/>
                </a:cubicBezTo>
                <a:lnTo>
                  <a:pt x="725250" y="248040"/>
                </a:lnTo>
                <a:cubicBezTo>
                  <a:pt x="713750" y="242291"/>
                  <a:pt x="708001" y="230792"/>
                  <a:pt x="696503" y="225042"/>
                </a:cubicBezTo>
                <a:cubicBezTo>
                  <a:pt x="644757" y="202044"/>
                  <a:pt x="593011" y="225042"/>
                  <a:pt x="558514" y="265289"/>
                </a:cubicBezTo>
                <a:lnTo>
                  <a:pt x="167547" y="104303"/>
                </a:lnTo>
                <a:cubicBezTo>
                  <a:pt x="173297" y="69806"/>
                  <a:pt x="150299" y="29559"/>
                  <a:pt x="115802" y="18060"/>
                </a:cubicBezTo>
                <a:cubicBezTo>
                  <a:pt x="69805" y="811"/>
                  <a:pt x="23810" y="18060"/>
                  <a:pt x="6561" y="64056"/>
                </a:cubicBezTo>
                <a:cubicBezTo>
                  <a:pt x="-10687" y="110052"/>
                  <a:pt x="6561" y="156048"/>
                  <a:pt x="52557" y="173297"/>
                </a:cubicBezTo>
                <a:cubicBezTo>
                  <a:pt x="87054" y="190545"/>
                  <a:pt x="127300" y="173297"/>
                  <a:pt x="150299" y="150299"/>
                </a:cubicBezTo>
                <a:lnTo>
                  <a:pt x="541266" y="311285"/>
                </a:lnTo>
                <a:cubicBezTo>
                  <a:pt x="535516" y="334283"/>
                  <a:pt x="541266" y="357281"/>
                  <a:pt x="547015" y="380279"/>
                </a:cubicBezTo>
                <a:lnTo>
                  <a:pt x="294036" y="644757"/>
                </a:lnTo>
                <a:cubicBezTo>
                  <a:pt x="282538" y="639007"/>
                  <a:pt x="271038" y="633258"/>
                  <a:pt x="253790" y="639007"/>
                </a:cubicBezTo>
                <a:cubicBezTo>
                  <a:pt x="207794" y="644757"/>
                  <a:pt x="173297" y="685003"/>
                  <a:pt x="173297" y="730999"/>
                </a:cubicBezTo>
                <a:cubicBezTo>
                  <a:pt x="179046" y="776995"/>
                  <a:pt x="219293" y="811492"/>
                  <a:pt x="265289" y="811492"/>
                </a:cubicBezTo>
                <a:cubicBezTo>
                  <a:pt x="311285" y="805743"/>
                  <a:pt x="345782" y="765496"/>
                  <a:pt x="345782" y="719500"/>
                </a:cubicBezTo>
                <a:cubicBezTo>
                  <a:pt x="345782" y="702252"/>
                  <a:pt x="340033" y="690753"/>
                  <a:pt x="328533" y="679254"/>
                </a:cubicBezTo>
                <a:lnTo>
                  <a:pt x="575763" y="426275"/>
                </a:lnTo>
                <a:cubicBezTo>
                  <a:pt x="587261" y="437774"/>
                  <a:pt x="593011" y="443524"/>
                  <a:pt x="610260" y="449273"/>
                </a:cubicBezTo>
                <a:cubicBezTo>
                  <a:pt x="621759" y="455023"/>
                  <a:pt x="633258" y="455023"/>
                  <a:pt x="644757" y="455023"/>
                </a:cubicBezTo>
                <a:lnTo>
                  <a:pt x="794244" y="799993"/>
                </a:lnTo>
                <a:cubicBezTo>
                  <a:pt x="776995" y="811492"/>
                  <a:pt x="765497" y="822991"/>
                  <a:pt x="759747" y="840240"/>
                </a:cubicBezTo>
                <a:cubicBezTo>
                  <a:pt x="742498" y="886236"/>
                  <a:pt x="759747" y="932232"/>
                  <a:pt x="805743" y="949481"/>
                </a:cubicBezTo>
                <a:cubicBezTo>
                  <a:pt x="851739" y="966729"/>
                  <a:pt x="897736" y="949481"/>
                  <a:pt x="914983" y="903485"/>
                </a:cubicBezTo>
                <a:cubicBezTo>
                  <a:pt x="932232" y="857488"/>
                  <a:pt x="914983" y="811492"/>
                  <a:pt x="868988" y="794244"/>
                </a:cubicBezTo>
                <a:cubicBezTo>
                  <a:pt x="857488" y="788494"/>
                  <a:pt x="845989" y="788494"/>
                  <a:pt x="834491" y="788494"/>
                </a:cubicBezTo>
                <a:lnTo>
                  <a:pt x="690753" y="449273"/>
                </a:lnTo>
                <a:cubicBezTo>
                  <a:pt x="719500" y="437774"/>
                  <a:pt x="748248" y="420526"/>
                  <a:pt x="759747" y="386029"/>
                </a:cubicBezTo>
                <a:cubicBezTo>
                  <a:pt x="771246" y="357281"/>
                  <a:pt x="771246" y="322784"/>
                  <a:pt x="753998" y="294036"/>
                </a:cubicBezTo>
                <a:lnTo>
                  <a:pt x="1075970" y="144549"/>
                </a:lnTo>
                <a:cubicBezTo>
                  <a:pt x="1087469" y="156048"/>
                  <a:pt x="1093219" y="167547"/>
                  <a:pt x="1110467" y="173297"/>
                </a:cubicBezTo>
                <a:cubicBezTo>
                  <a:pt x="1156464" y="190545"/>
                  <a:pt x="1202459" y="173297"/>
                  <a:pt x="1219708" y="127301"/>
                </a:cubicBezTo>
                <a:cubicBezTo>
                  <a:pt x="1242706" y="75555"/>
                  <a:pt x="1219708" y="23809"/>
                  <a:pt x="1173711" y="656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28" name="Google Shape;1628;p102"/>
          <p:cNvGrpSpPr/>
          <p:nvPr/>
        </p:nvGrpSpPr>
        <p:grpSpPr>
          <a:xfrm>
            <a:off x="764998" y="4418565"/>
            <a:ext cx="1506841" cy="1138402"/>
            <a:chOff x="6870650" y="2417086"/>
            <a:chExt cx="1506841" cy="1138402"/>
          </a:xfrm>
        </p:grpSpPr>
        <p:sp>
          <p:nvSpPr>
            <p:cNvPr id="1629" name="Google Shape;1629;p102"/>
            <p:cNvSpPr/>
            <p:nvPr/>
          </p:nvSpPr>
          <p:spPr>
            <a:xfrm>
              <a:off x="6973044" y="2417086"/>
              <a:ext cx="283293" cy="919921"/>
            </a:xfrm>
            <a:custGeom>
              <a:avLst/>
              <a:gdLst/>
              <a:ahLst/>
              <a:cxnLst/>
              <a:rect l="l" t="t" r="r" b="b"/>
              <a:pathLst>
                <a:path w="283293" h="919921" extrusionOk="0">
                  <a:moveTo>
                    <a:pt x="13066" y="34497"/>
                  </a:moveTo>
                  <a:lnTo>
                    <a:pt x="30315" y="34497"/>
                  </a:lnTo>
                  <a:lnTo>
                    <a:pt x="30315" y="816430"/>
                  </a:lnTo>
                  <a:cubicBezTo>
                    <a:pt x="30315" y="873926"/>
                    <a:pt x="76311" y="919922"/>
                    <a:pt x="133806" y="919922"/>
                  </a:cubicBezTo>
                  <a:cubicBezTo>
                    <a:pt x="191301" y="919922"/>
                    <a:pt x="237297" y="873926"/>
                    <a:pt x="237297" y="816430"/>
                  </a:cubicBezTo>
                  <a:lnTo>
                    <a:pt x="237297" y="91992"/>
                  </a:lnTo>
                  <a:lnTo>
                    <a:pt x="266044" y="34497"/>
                  </a:lnTo>
                  <a:cubicBezTo>
                    <a:pt x="271794" y="34497"/>
                    <a:pt x="283293" y="28748"/>
                    <a:pt x="283293" y="17249"/>
                  </a:cubicBezTo>
                  <a:cubicBezTo>
                    <a:pt x="283293" y="11499"/>
                    <a:pt x="277544" y="0"/>
                    <a:pt x="266044" y="0"/>
                  </a:cubicBezTo>
                  <a:lnTo>
                    <a:pt x="18816" y="0"/>
                  </a:lnTo>
                  <a:cubicBezTo>
                    <a:pt x="7316" y="0"/>
                    <a:pt x="1567" y="5750"/>
                    <a:pt x="1567" y="17249"/>
                  </a:cubicBezTo>
                  <a:cubicBezTo>
                    <a:pt x="-4182" y="22998"/>
                    <a:pt x="7316" y="34497"/>
                    <a:pt x="13066" y="34497"/>
                  </a:cubicBezTo>
                  <a:close/>
                  <a:moveTo>
                    <a:pt x="41813" y="34497"/>
                  </a:moveTo>
                  <a:lnTo>
                    <a:pt x="225798" y="34497"/>
                  </a:lnTo>
                  <a:lnTo>
                    <a:pt x="225798" y="373718"/>
                  </a:lnTo>
                  <a:lnTo>
                    <a:pt x="41813" y="373718"/>
                  </a:lnTo>
                  <a:lnTo>
                    <a:pt x="41813" y="3449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30" name="Google Shape;1630;p102"/>
            <p:cNvSpPr/>
            <p:nvPr/>
          </p:nvSpPr>
          <p:spPr>
            <a:xfrm>
              <a:off x="7354078" y="2417086"/>
              <a:ext cx="281726" cy="919921"/>
            </a:xfrm>
            <a:custGeom>
              <a:avLst/>
              <a:gdLst/>
              <a:ahLst/>
              <a:cxnLst/>
              <a:rect l="l" t="t" r="r" b="b"/>
              <a:pathLst>
                <a:path w="281726" h="919921" extrusionOk="0">
                  <a:moveTo>
                    <a:pt x="17249" y="34497"/>
                  </a:moveTo>
                  <a:lnTo>
                    <a:pt x="28748" y="34497"/>
                  </a:lnTo>
                  <a:lnTo>
                    <a:pt x="28748" y="816430"/>
                  </a:lnTo>
                  <a:cubicBezTo>
                    <a:pt x="28748" y="873926"/>
                    <a:pt x="74744" y="919922"/>
                    <a:pt x="132239" y="919922"/>
                  </a:cubicBezTo>
                  <a:cubicBezTo>
                    <a:pt x="189734" y="919922"/>
                    <a:pt x="235730" y="873926"/>
                    <a:pt x="235730" y="816430"/>
                  </a:cubicBezTo>
                  <a:lnTo>
                    <a:pt x="235730" y="91992"/>
                  </a:lnTo>
                  <a:lnTo>
                    <a:pt x="264477" y="34497"/>
                  </a:lnTo>
                  <a:cubicBezTo>
                    <a:pt x="270227" y="34497"/>
                    <a:pt x="281726" y="28748"/>
                    <a:pt x="281726" y="17249"/>
                  </a:cubicBezTo>
                  <a:cubicBezTo>
                    <a:pt x="281726" y="11499"/>
                    <a:pt x="275977" y="0"/>
                    <a:pt x="264477" y="0"/>
                  </a:cubicBezTo>
                  <a:lnTo>
                    <a:pt x="17249" y="0"/>
                  </a:lnTo>
                  <a:cubicBezTo>
                    <a:pt x="5749" y="0"/>
                    <a:pt x="0" y="5750"/>
                    <a:pt x="0" y="17249"/>
                  </a:cubicBezTo>
                  <a:cubicBezTo>
                    <a:pt x="0" y="22998"/>
                    <a:pt x="5749" y="34497"/>
                    <a:pt x="17249" y="34497"/>
                  </a:cubicBezTo>
                  <a:close/>
                  <a:moveTo>
                    <a:pt x="40247" y="34497"/>
                  </a:moveTo>
                  <a:lnTo>
                    <a:pt x="224231" y="34497"/>
                  </a:lnTo>
                  <a:lnTo>
                    <a:pt x="224231" y="373718"/>
                  </a:lnTo>
                  <a:lnTo>
                    <a:pt x="40247" y="373718"/>
                  </a:lnTo>
                  <a:lnTo>
                    <a:pt x="40247" y="3449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31" name="Google Shape;1631;p102"/>
            <p:cNvSpPr/>
            <p:nvPr/>
          </p:nvSpPr>
          <p:spPr>
            <a:xfrm>
              <a:off x="7710548" y="2417086"/>
              <a:ext cx="281725" cy="919921"/>
            </a:xfrm>
            <a:custGeom>
              <a:avLst/>
              <a:gdLst/>
              <a:ahLst/>
              <a:cxnLst/>
              <a:rect l="l" t="t" r="r" b="b"/>
              <a:pathLst>
                <a:path w="281725" h="919921" extrusionOk="0">
                  <a:moveTo>
                    <a:pt x="17248" y="34497"/>
                  </a:moveTo>
                  <a:lnTo>
                    <a:pt x="28748" y="34497"/>
                  </a:lnTo>
                  <a:lnTo>
                    <a:pt x="28748" y="816430"/>
                  </a:lnTo>
                  <a:cubicBezTo>
                    <a:pt x="28748" y="873926"/>
                    <a:pt x="74743" y="919922"/>
                    <a:pt x="132238" y="919922"/>
                  </a:cubicBezTo>
                  <a:cubicBezTo>
                    <a:pt x="189734" y="919922"/>
                    <a:pt x="235730" y="873926"/>
                    <a:pt x="235730" y="816430"/>
                  </a:cubicBezTo>
                  <a:lnTo>
                    <a:pt x="235730" y="91992"/>
                  </a:lnTo>
                  <a:lnTo>
                    <a:pt x="264477" y="34497"/>
                  </a:lnTo>
                  <a:cubicBezTo>
                    <a:pt x="270227" y="34497"/>
                    <a:pt x="281726" y="28748"/>
                    <a:pt x="281726" y="17249"/>
                  </a:cubicBezTo>
                  <a:cubicBezTo>
                    <a:pt x="281726" y="11499"/>
                    <a:pt x="275976" y="0"/>
                    <a:pt x="264477" y="0"/>
                  </a:cubicBezTo>
                  <a:lnTo>
                    <a:pt x="17248" y="0"/>
                  </a:lnTo>
                  <a:cubicBezTo>
                    <a:pt x="5749" y="0"/>
                    <a:pt x="0" y="5750"/>
                    <a:pt x="0" y="17249"/>
                  </a:cubicBezTo>
                  <a:cubicBezTo>
                    <a:pt x="5749" y="22998"/>
                    <a:pt x="11499" y="34497"/>
                    <a:pt x="17248" y="34497"/>
                  </a:cubicBezTo>
                  <a:close/>
                  <a:moveTo>
                    <a:pt x="45996" y="34497"/>
                  </a:moveTo>
                  <a:lnTo>
                    <a:pt x="229980" y="34497"/>
                  </a:lnTo>
                  <a:lnTo>
                    <a:pt x="229980" y="373718"/>
                  </a:lnTo>
                  <a:lnTo>
                    <a:pt x="45996" y="373718"/>
                  </a:lnTo>
                  <a:lnTo>
                    <a:pt x="45996" y="3449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32" name="Google Shape;1632;p102"/>
            <p:cNvSpPr/>
            <p:nvPr/>
          </p:nvSpPr>
          <p:spPr>
            <a:xfrm>
              <a:off x="6922865" y="3463496"/>
              <a:ext cx="1414379" cy="91992"/>
            </a:xfrm>
            <a:custGeom>
              <a:avLst/>
              <a:gdLst/>
              <a:ahLst/>
              <a:cxnLst/>
              <a:rect l="l" t="t" r="r" b="b"/>
              <a:pathLst>
                <a:path w="1414379" h="91992" extrusionOk="0">
                  <a:moveTo>
                    <a:pt x="0" y="0"/>
                  </a:moveTo>
                  <a:lnTo>
                    <a:pt x="0" y="34497"/>
                  </a:lnTo>
                  <a:lnTo>
                    <a:pt x="0" y="34497"/>
                  </a:lnTo>
                  <a:lnTo>
                    <a:pt x="0" y="74744"/>
                  </a:lnTo>
                  <a:lnTo>
                    <a:pt x="0" y="74744"/>
                  </a:lnTo>
                  <a:cubicBezTo>
                    <a:pt x="0" y="86243"/>
                    <a:pt x="5749" y="91992"/>
                    <a:pt x="17249" y="91992"/>
                  </a:cubicBezTo>
                  <a:lnTo>
                    <a:pt x="80493" y="91992"/>
                  </a:lnTo>
                  <a:cubicBezTo>
                    <a:pt x="91992" y="91992"/>
                    <a:pt x="103491" y="86243"/>
                    <a:pt x="109241" y="74744"/>
                  </a:cubicBezTo>
                  <a:cubicBezTo>
                    <a:pt x="109241" y="63245"/>
                    <a:pt x="120740" y="57495"/>
                    <a:pt x="137988" y="57495"/>
                  </a:cubicBezTo>
                  <a:lnTo>
                    <a:pt x="1276392" y="57495"/>
                  </a:lnTo>
                  <a:cubicBezTo>
                    <a:pt x="1287891" y="57495"/>
                    <a:pt x="1299389" y="63245"/>
                    <a:pt x="1305139" y="74744"/>
                  </a:cubicBezTo>
                  <a:cubicBezTo>
                    <a:pt x="1305139" y="86243"/>
                    <a:pt x="1316638" y="91992"/>
                    <a:pt x="1333887" y="91992"/>
                  </a:cubicBezTo>
                  <a:lnTo>
                    <a:pt x="1397131" y="91992"/>
                  </a:lnTo>
                  <a:cubicBezTo>
                    <a:pt x="1408630" y="91992"/>
                    <a:pt x="1414380" y="86243"/>
                    <a:pt x="1414380" y="74744"/>
                  </a:cubicBezTo>
                  <a:lnTo>
                    <a:pt x="1414380" y="74744"/>
                  </a:lnTo>
                  <a:lnTo>
                    <a:pt x="141438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33" name="Google Shape;1633;p102"/>
            <p:cNvGrpSpPr/>
            <p:nvPr/>
          </p:nvGrpSpPr>
          <p:grpSpPr>
            <a:xfrm>
              <a:off x="7969276" y="2687313"/>
              <a:ext cx="370350" cy="51745"/>
              <a:chOff x="7969276" y="2687313"/>
              <a:chExt cx="370350" cy="51745"/>
            </a:xfrm>
          </p:grpSpPr>
          <p:sp>
            <p:nvSpPr>
              <p:cNvPr id="1634" name="Google Shape;1634;p102"/>
              <p:cNvSpPr/>
              <p:nvPr/>
            </p:nvSpPr>
            <p:spPr>
              <a:xfrm>
                <a:off x="7969276" y="2687313"/>
                <a:ext cx="114990" cy="51745"/>
              </a:xfrm>
              <a:custGeom>
                <a:avLst/>
                <a:gdLst/>
                <a:ahLst/>
                <a:cxnLst/>
                <a:rect l="l" t="t" r="r" b="b"/>
                <a:pathLst>
                  <a:path w="114990" h="51745" extrusionOk="0">
                    <a:moveTo>
                      <a:pt x="109240" y="22998"/>
                    </a:moveTo>
                    <a:cubicBezTo>
                      <a:pt x="109240" y="11499"/>
                      <a:pt x="109240" y="5750"/>
                      <a:pt x="114990" y="0"/>
                    </a:cubicBezTo>
                    <a:lnTo>
                      <a:pt x="5749" y="0"/>
                    </a:lnTo>
                    <a:cubicBezTo>
                      <a:pt x="0" y="0"/>
                      <a:pt x="0" y="5750"/>
                      <a:pt x="0" y="11499"/>
                    </a:cubicBezTo>
                    <a:lnTo>
                      <a:pt x="0" y="40247"/>
                    </a:lnTo>
                    <a:cubicBezTo>
                      <a:pt x="0" y="45996"/>
                      <a:pt x="5749" y="51746"/>
                      <a:pt x="5749" y="51746"/>
                    </a:cubicBezTo>
                    <a:lnTo>
                      <a:pt x="114990" y="51746"/>
                    </a:lnTo>
                    <a:cubicBezTo>
                      <a:pt x="114990" y="40247"/>
                      <a:pt x="109240" y="34497"/>
                      <a:pt x="109240" y="229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35" name="Google Shape;1635;p102"/>
              <p:cNvSpPr/>
              <p:nvPr/>
            </p:nvSpPr>
            <p:spPr>
              <a:xfrm>
                <a:off x="8239503" y="2687313"/>
                <a:ext cx="100123" cy="45996"/>
              </a:xfrm>
              <a:custGeom>
                <a:avLst/>
                <a:gdLst/>
                <a:ahLst/>
                <a:cxnLst/>
                <a:rect l="l" t="t" r="r" b="b"/>
                <a:pathLst>
                  <a:path w="100123" h="45996" extrusionOk="0">
                    <a:moveTo>
                      <a:pt x="91992" y="0"/>
                    </a:moveTo>
                    <a:lnTo>
                      <a:pt x="0" y="0"/>
                    </a:lnTo>
                    <a:cubicBezTo>
                      <a:pt x="0" y="5750"/>
                      <a:pt x="5749" y="17249"/>
                      <a:pt x="5749" y="22998"/>
                    </a:cubicBezTo>
                    <a:cubicBezTo>
                      <a:pt x="5749" y="34497"/>
                      <a:pt x="5749" y="40247"/>
                      <a:pt x="0" y="45996"/>
                    </a:cubicBezTo>
                    <a:lnTo>
                      <a:pt x="91992" y="45996"/>
                    </a:lnTo>
                    <a:cubicBezTo>
                      <a:pt x="97742" y="45996"/>
                      <a:pt x="97742" y="40247"/>
                      <a:pt x="97742" y="34497"/>
                    </a:cubicBezTo>
                    <a:lnTo>
                      <a:pt x="97742" y="5750"/>
                    </a:lnTo>
                    <a:cubicBezTo>
                      <a:pt x="103491" y="0"/>
                      <a:pt x="97742" y="0"/>
                      <a:pt x="9199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636" name="Google Shape;1636;p102"/>
            <p:cNvSpPr/>
            <p:nvPr/>
          </p:nvSpPr>
          <p:spPr>
            <a:xfrm>
              <a:off x="7216090" y="2681563"/>
              <a:ext cx="528955" cy="51745"/>
            </a:xfrm>
            <a:custGeom>
              <a:avLst/>
              <a:gdLst/>
              <a:ahLst/>
              <a:cxnLst/>
              <a:rect l="l" t="t" r="r" b="b"/>
              <a:pathLst>
                <a:path w="528955" h="51745" extrusionOk="0">
                  <a:moveTo>
                    <a:pt x="0" y="40247"/>
                  </a:moveTo>
                  <a:cubicBezTo>
                    <a:pt x="0" y="45996"/>
                    <a:pt x="5750" y="51746"/>
                    <a:pt x="5750" y="51746"/>
                  </a:cubicBezTo>
                  <a:lnTo>
                    <a:pt x="523206" y="51746"/>
                  </a:lnTo>
                  <a:cubicBezTo>
                    <a:pt x="528955" y="51746"/>
                    <a:pt x="528955" y="45996"/>
                    <a:pt x="528955" y="40247"/>
                  </a:cubicBezTo>
                  <a:lnTo>
                    <a:pt x="528955" y="11499"/>
                  </a:lnTo>
                  <a:cubicBezTo>
                    <a:pt x="528955" y="5749"/>
                    <a:pt x="523206" y="0"/>
                    <a:pt x="523206" y="0"/>
                  </a:cubicBezTo>
                  <a:lnTo>
                    <a:pt x="5750" y="0"/>
                  </a:lnTo>
                  <a:cubicBezTo>
                    <a:pt x="0" y="0"/>
                    <a:pt x="0" y="5749"/>
                    <a:pt x="0" y="11499"/>
                  </a:cubicBezTo>
                  <a:lnTo>
                    <a:pt x="0" y="402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37" name="Google Shape;1637;p102"/>
            <p:cNvGrpSpPr/>
            <p:nvPr/>
          </p:nvGrpSpPr>
          <p:grpSpPr>
            <a:xfrm>
              <a:off x="6870650" y="2451583"/>
              <a:ext cx="1506841" cy="988915"/>
              <a:chOff x="6870650" y="2451583"/>
              <a:chExt cx="1506841" cy="988915"/>
            </a:xfrm>
          </p:grpSpPr>
          <p:sp>
            <p:nvSpPr>
              <p:cNvPr id="1638" name="Google Shape;1638;p102"/>
              <p:cNvSpPr/>
              <p:nvPr/>
            </p:nvSpPr>
            <p:spPr>
              <a:xfrm>
                <a:off x="6870650" y="3383003"/>
                <a:ext cx="1506841" cy="57495"/>
              </a:xfrm>
              <a:custGeom>
                <a:avLst/>
                <a:gdLst/>
                <a:ahLst/>
                <a:cxnLst/>
                <a:rect l="l" t="t" r="r" b="b"/>
                <a:pathLst>
                  <a:path w="1506841" h="57495" extrusionOk="0">
                    <a:moveTo>
                      <a:pt x="469" y="34497"/>
                    </a:moveTo>
                    <a:cubicBezTo>
                      <a:pt x="469" y="45996"/>
                      <a:pt x="-5280" y="57495"/>
                      <a:pt x="23467" y="57495"/>
                    </a:cubicBezTo>
                    <a:lnTo>
                      <a:pt x="1478094" y="57495"/>
                    </a:lnTo>
                    <a:cubicBezTo>
                      <a:pt x="1506842" y="57495"/>
                      <a:pt x="1506842" y="45996"/>
                      <a:pt x="1506842" y="34497"/>
                    </a:cubicBezTo>
                    <a:lnTo>
                      <a:pt x="1506842" y="22998"/>
                    </a:lnTo>
                    <a:cubicBezTo>
                      <a:pt x="1506842" y="11499"/>
                      <a:pt x="1506842" y="0"/>
                      <a:pt x="1478094" y="0"/>
                    </a:cubicBezTo>
                    <a:lnTo>
                      <a:pt x="29217" y="0"/>
                    </a:lnTo>
                    <a:cubicBezTo>
                      <a:pt x="469" y="0"/>
                      <a:pt x="6219" y="11499"/>
                      <a:pt x="6219" y="22998"/>
                    </a:cubicBezTo>
                    <a:lnTo>
                      <a:pt x="6219" y="3449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639" name="Google Shape;1639;p102"/>
              <p:cNvGrpSpPr/>
              <p:nvPr/>
            </p:nvGrpSpPr>
            <p:grpSpPr>
              <a:xfrm>
                <a:off x="8124513" y="2451583"/>
                <a:ext cx="80493" cy="914172"/>
                <a:chOff x="8124513" y="2451583"/>
                <a:chExt cx="80493" cy="914172"/>
              </a:xfrm>
            </p:grpSpPr>
            <p:sp>
              <p:nvSpPr>
                <p:cNvPr id="1640" name="Google Shape;1640;p102"/>
                <p:cNvSpPr/>
                <p:nvPr/>
              </p:nvSpPr>
              <p:spPr>
                <a:xfrm>
                  <a:off x="8124513" y="2451583"/>
                  <a:ext cx="80493" cy="189733"/>
                </a:xfrm>
                <a:custGeom>
                  <a:avLst/>
                  <a:gdLst/>
                  <a:ahLst/>
                  <a:cxnLst/>
                  <a:rect l="l" t="t" r="r" b="b"/>
                  <a:pathLst>
                    <a:path w="80493" h="189733" extrusionOk="0">
                      <a:moveTo>
                        <a:pt x="40246" y="178235"/>
                      </a:moveTo>
                      <a:cubicBezTo>
                        <a:pt x="57495" y="178235"/>
                        <a:pt x="68994" y="183984"/>
                        <a:pt x="80493" y="189734"/>
                      </a:cubicBezTo>
                      <a:lnTo>
                        <a:pt x="80493" y="34497"/>
                      </a:lnTo>
                      <a:cubicBezTo>
                        <a:pt x="80493" y="17248"/>
                        <a:pt x="63245" y="0"/>
                        <a:pt x="40246" y="0"/>
                      </a:cubicBezTo>
                      <a:cubicBezTo>
                        <a:pt x="17249" y="0"/>
                        <a:pt x="0" y="17248"/>
                        <a:pt x="0" y="34497"/>
                      </a:cubicBezTo>
                      <a:lnTo>
                        <a:pt x="0" y="183984"/>
                      </a:lnTo>
                      <a:cubicBezTo>
                        <a:pt x="17249" y="178235"/>
                        <a:pt x="28748" y="178235"/>
                        <a:pt x="40246" y="1782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41" name="Google Shape;1641;p102"/>
                <p:cNvSpPr/>
                <p:nvPr/>
              </p:nvSpPr>
              <p:spPr>
                <a:xfrm>
                  <a:off x="8130262" y="2779305"/>
                  <a:ext cx="74743" cy="586450"/>
                </a:xfrm>
                <a:custGeom>
                  <a:avLst/>
                  <a:gdLst/>
                  <a:ahLst/>
                  <a:cxnLst/>
                  <a:rect l="l" t="t" r="r" b="b"/>
                  <a:pathLst>
                    <a:path w="74743" h="586450" extrusionOk="0">
                      <a:moveTo>
                        <a:pt x="34497" y="11499"/>
                      </a:moveTo>
                      <a:cubicBezTo>
                        <a:pt x="22998" y="11499"/>
                        <a:pt x="11499" y="11499"/>
                        <a:pt x="0" y="5749"/>
                      </a:cubicBezTo>
                      <a:lnTo>
                        <a:pt x="0" y="586450"/>
                      </a:lnTo>
                      <a:lnTo>
                        <a:pt x="74744" y="586450"/>
                      </a:lnTo>
                      <a:lnTo>
                        <a:pt x="74744" y="0"/>
                      </a:lnTo>
                      <a:cubicBezTo>
                        <a:pt x="63245" y="5749"/>
                        <a:pt x="45996" y="11499"/>
                        <a:pt x="34497" y="114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sp>
          <p:nvSpPr>
            <p:cNvPr id="1642" name="Google Shape;1642;p102"/>
            <p:cNvSpPr/>
            <p:nvPr/>
          </p:nvSpPr>
          <p:spPr>
            <a:xfrm>
              <a:off x="8090016" y="2641317"/>
              <a:ext cx="137988" cy="137988"/>
            </a:xfrm>
            <a:custGeom>
              <a:avLst/>
              <a:gdLst/>
              <a:ahLst/>
              <a:cxnLst/>
              <a:rect l="l" t="t" r="r" b="b"/>
              <a:pathLst>
                <a:path w="137988" h="137988" extrusionOk="0">
                  <a:moveTo>
                    <a:pt x="0" y="68994"/>
                  </a:moveTo>
                  <a:cubicBezTo>
                    <a:pt x="0" y="109241"/>
                    <a:pt x="28748" y="137988"/>
                    <a:pt x="68994" y="137988"/>
                  </a:cubicBezTo>
                  <a:cubicBezTo>
                    <a:pt x="109241" y="137988"/>
                    <a:pt x="137988" y="109241"/>
                    <a:pt x="137988" y="68994"/>
                  </a:cubicBezTo>
                  <a:cubicBezTo>
                    <a:pt x="137988" y="28748"/>
                    <a:pt x="109241" y="0"/>
                    <a:pt x="68994" y="0"/>
                  </a:cubicBezTo>
                  <a:cubicBezTo>
                    <a:pt x="34497" y="0"/>
                    <a:pt x="0" y="28748"/>
                    <a:pt x="0" y="689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43" name="Google Shape;1643;p102"/>
            <p:cNvSpPr/>
            <p:nvPr/>
          </p:nvSpPr>
          <p:spPr>
            <a:xfrm>
              <a:off x="7739296" y="2658565"/>
              <a:ext cx="241479" cy="103491"/>
            </a:xfrm>
            <a:custGeom>
              <a:avLst/>
              <a:gdLst/>
              <a:ahLst/>
              <a:cxnLst/>
              <a:rect l="l" t="t" r="r" b="b"/>
              <a:pathLst>
                <a:path w="241479" h="103491" extrusionOk="0">
                  <a:moveTo>
                    <a:pt x="0" y="91992"/>
                  </a:moveTo>
                  <a:cubicBezTo>
                    <a:pt x="0" y="97742"/>
                    <a:pt x="11499" y="103491"/>
                    <a:pt x="22998" y="103491"/>
                  </a:cubicBezTo>
                  <a:lnTo>
                    <a:pt x="218481" y="103491"/>
                  </a:lnTo>
                  <a:cubicBezTo>
                    <a:pt x="229980" y="103491"/>
                    <a:pt x="241479" y="97742"/>
                    <a:pt x="241479" y="91992"/>
                  </a:cubicBezTo>
                  <a:lnTo>
                    <a:pt x="241479" y="11499"/>
                  </a:lnTo>
                  <a:cubicBezTo>
                    <a:pt x="241479" y="5750"/>
                    <a:pt x="229980" y="0"/>
                    <a:pt x="218481" y="0"/>
                  </a:cubicBezTo>
                  <a:lnTo>
                    <a:pt x="22998" y="0"/>
                  </a:lnTo>
                  <a:cubicBezTo>
                    <a:pt x="11499" y="0"/>
                    <a:pt x="0" y="5750"/>
                    <a:pt x="0" y="11499"/>
                  </a:cubicBezTo>
                  <a:lnTo>
                    <a:pt x="0" y="9199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44" name="Google Shape;1644;p102"/>
            <p:cNvSpPr/>
            <p:nvPr/>
          </p:nvSpPr>
          <p:spPr>
            <a:xfrm>
              <a:off x="7377076" y="2658565"/>
              <a:ext cx="241479" cy="103491"/>
            </a:xfrm>
            <a:custGeom>
              <a:avLst/>
              <a:gdLst/>
              <a:ahLst/>
              <a:cxnLst/>
              <a:rect l="l" t="t" r="r" b="b"/>
              <a:pathLst>
                <a:path w="241479" h="103491" extrusionOk="0">
                  <a:moveTo>
                    <a:pt x="0" y="91992"/>
                  </a:moveTo>
                  <a:cubicBezTo>
                    <a:pt x="0" y="97742"/>
                    <a:pt x="11499" y="103491"/>
                    <a:pt x="22998" y="103491"/>
                  </a:cubicBezTo>
                  <a:lnTo>
                    <a:pt x="218482" y="103491"/>
                  </a:lnTo>
                  <a:cubicBezTo>
                    <a:pt x="229980" y="103491"/>
                    <a:pt x="241479" y="97742"/>
                    <a:pt x="241479" y="91992"/>
                  </a:cubicBezTo>
                  <a:lnTo>
                    <a:pt x="241479" y="11499"/>
                  </a:lnTo>
                  <a:cubicBezTo>
                    <a:pt x="241479" y="5750"/>
                    <a:pt x="229980" y="0"/>
                    <a:pt x="218482" y="0"/>
                  </a:cubicBezTo>
                  <a:lnTo>
                    <a:pt x="22998" y="0"/>
                  </a:lnTo>
                  <a:cubicBezTo>
                    <a:pt x="11499" y="0"/>
                    <a:pt x="0" y="5750"/>
                    <a:pt x="0" y="11499"/>
                  </a:cubicBezTo>
                  <a:lnTo>
                    <a:pt x="0" y="9199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45" name="Google Shape;1645;p102"/>
            <p:cNvSpPr/>
            <p:nvPr/>
          </p:nvSpPr>
          <p:spPr>
            <a:xfrm>
              <a:off x="6986110" y="2658565"/>
              <a:ext cx="241479" cy="103491"/>
            </a:xfrm>
            <a:custGeom>
              <a:avLst/>
              <a:gdLst/>
              <a:ahLst/>
              <a:cxnLst/>
              <a:rect l="l" t="t" r="r" b="b"/>
              <a:pathLst>
                <a:path w="241479" h="103491" extrusionOk="0">
                  <a:moveTo>
                    <a:pt x="0" y="91992"/>
                  </a:moveTo>
                  <a:cubicBezTo>
                    <a:pt x="0" y="97742"/>
                    <a:pt x="11499" y="103491"/>
                    <a:pt x="22998" y="103491"/>
                  </a:cubicBezTo>
                  <a:lnTo>
                    <a:pt x="218482" y="103491"/>
                  </a:lnTo>
                  <a:cubicBezTo>
                    <a:pt x="229980" y="103491"/>
                    <a:pt x="241480" y="97742"/>
                    <a:pt x="241480" y="91992"/>
                  </a:cubicBezTo>
                  <a:lnTo>
                    <a:pt x="241480" y="11499"/>
                  </a:lnTo>
                  <a:cubicBezTo>
                    <a:pt x="241480" y="5750"/>
                    <a:pt x="229980" y="0"/>
                    <a:pt x="218482" y="0"/>
                  </a:cubicBezTo>
                  <a:lnTo>
                    <a:pt x="22998" y="0"/>
                  </a:lnTo>
                  <a:cubicBezTo>
                    <a:pt x="11499" y="0"/>
                    <a:pt x="0" y="5750"/>
                    <a:pt x="0" y="11499"/>
                  </a:cubicBezTo>
                  <a:lnTo>
                    <a:pt x="0" y="9199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646" name="Google Shape;1646;p102"/>
          <p:cNvGrpSpPr/>
          <p:nvPr/>
        </p:nvGrpSpPr>
        <p:grpSpPr>
          <a:xfrm>
            <a:off x="3238793" y="1382069"/>
            <a:ext cx="826133" cy="2453571"/>
            <a:chOff x="3313040" y="1036675"/>
            <a:chExt cx="826133" cy="2453571"/>
          </a:xfrm>
        </p:grpSpPr>
        <p:grpSp>
          <p:nvGrpSpPr>
            <p:cNvPr id="1647" name="Google Shape;1647;p102"/>
            <p:cNvGrpSpPr/>
            <p:nvPr/>
          </p:nvGrpSpPr>
          <p:grpSpPr>
            <a:xfrm>
              <a:off x="3525772" y="1036675"/>
              <a:ext cx="613401" cy="1079438"/>
              <a:chOff x="5761464" y="1073170"/>
              <a:chExt cx="613401" cy="1079438"/>
            </a:xfrm>
          </p:grpSpPr>
          <p:sp>
            <p:nvSpPr>
              <p:cNvPr id="1648" name="Google Shape;1648;p102"/>
              <p:cNvSpPr/>
              <p:nvPr/>
            </p:nvSpPr>
            <p:spPr>
              <a:xfrm>
                <a:off x="5778712" y="1864730"/>
                <a:ext cx="74743" cy="103893"/>
              </a:xfrm>
              <a:custGeom>
                <a:avLst/>
                <a:gdLst/>
                <a:ahLst/>
                <a:cxnLst/>
                <a:rect l="l" t="t" r="r" b="b"/>
                <a:pathLst>
                  <a:path w="74743" h="103893" extrusionOk="0">
                    <a:moveTo>
                      <a:pt x="74744" y="69396"/>
                    </a:moveTo>
                    <a:cubicBezTo>
                      <a:pt x="74744" y="52148"/>
                      <a:pt x="40247" y="17651"/>
                      <a:pt x="40247" y="402"/>
                    </a:cubicBezTo>
                    <a:cubicBezTo>
                      <a:pt x="40247" y="-5347"/>
                      <a:pt x="0" y="52148"/>
                      <a:pt x="0" y="69396"/>
                    </a:cubicBezTo>
                    <a:cubicBezTo>
                      <a:pt x="0" y="86645"/>
                      <a:pt x="17249" y="103894"/>
                      <a:pt x="34497" y="103894"/>
                    </a:cubicBezTo>
                    <a:cubicBezTo>
                      <a:pt x="57495" y="103894"/>
                      <a:pt x="74744" y="86645"/>
                      <a:pt x="74744" y="6939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49" name="Google Shape;1649;p102"/>
              <p:cNvSpPr/>
              <p:nvPr/>
            </p:nvSpPr>
            <p:spPr>
              <a:xfrm>
                <a:off x="5836207" y="2008870"/>
                <a:ext cx="57495" cy="80493"/>
              </a:xfrm>
              <a:custGeom>
                <a:avLst/>
                <a:gdLst/>
                <a:ahLst/>
                <a:cxnLst/>
                <a:rect l="l" t="t" r="r" b="b"/>
                <a:pathLst>
                  <a:path w="57495" h="80493" extrusionOk="0">
                    <a:moveTo>
                      <a:pt x="0" y="51746"/>
                    </a:moveTo>
                    <a:cubicBezTo>
                      <a:pt x="0" y="68994"/>
                      <a:pt x="11499" y="80493"/>
                      <a:pt x="28748" y="80493"/>
                    </a:cubicBezTo>
                    <a:cubicBezTo>
                      <a:pt x="45996" y="80493"/>
                      <a:pt x="57495" y="68994"/>
                      <a:pt x="57495" y="51746"/>
                    </a:cubicBezTo>
                    <a:cubicBezTo>
                      <a:pt x="57495" y="34497"/>
                      <a:pt x="34497" y="11499"/>
                      <a:pt x="34497" y="0"/>
                    </a:cubicBezTo>
                    <a:cubicBezTo>
                      <a:pt x="28748" y="0"/>
                      <a:pt x="0" y="40247"/>
                      <a:pt x="0" y="5174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50" name="Google Shape;1650;p102"/>
              <p:cNvSpPr/>
              <p:nvPr/>
            </p:nvSpPr>
            <p:spPr>
              <a:xfrm>
                <a:off x="5761464" y="2083614"/>
                <a:ext cx="45995" cy="68994"/>
              </a:xfrm>
              <a:custGeom>
                <a:avLst/>
                <a:gdLst/>
                <a:ahLst/>
                <a:cxnLst/>
                <a:rect l="l" t="t" r="r" b="b"/>
                <a:pathLst>
                  <a:path w="45995" h="68994" extrusionOk="0">
                    <a:moveTo>
                      <a:pt x="0" y="45996"/>
                    </a:moveTo>
                    <a:cubicBezTo>
                      <a:pt x="0" y="57495"/>
                      <a:pt x="11499" y="68994"/>
                      <a:pt x="22998" y="68994"/>
                    </a:cubicBezTo>
                    <a:cubicBezTo>
                      <a:pt x="34497" y="68994"/>
                      <a:pt x="45996" y="57495"/>
                      <a:pt x="45996" y="45996"/>
                    </a:cubicBezTo>
                    <a:cubicBezTo>
                      <a:pt x="45996" y="34497"/>
                      <a:pt x="22998" y="11499"/>
                      <a:pt x="22998" y="0"/>
                    </a:cubicBezTo>
                    <a:cubicBezTo>
                      <a:pt x="28748" y="0"/>
                      <a:pt x="0" y="34497"/>
                      <a:pt x="0" y="45996"/>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51" name="Google Shape;1651;p102"/>
              <p:cNvSpPr/>
              <p:nvPr/>
            </p:nvSpPr>
            <p:spPr>
              <a:xfrm>
                <a:off x="5813210" y="1073170"/>
                <a:ext cx="561655" cy="774713"/>
              </a:xfrm>
              <a:custGeom>
                <a:avLst/>
                <a:gdLst/>
                <a:ahLst/>
                <a:cxnLst/>
                <a:rect l="l" t="t" r="r" b="b"/>
                <a:pathLst>
                  <a:path w="561655" h="774713" extrusionOk="0">
                    <a:moveTo>
                      <a:pt x="534704" y="10029"/>
                    </a:moveTo>
                    <a:cubicBezTo>
                      <a:pt x="505957" y="-7219"/>
                      <a:pt x="471460" y="-1470"/>
                      <a:pt x="454211" y="21528"/>
                    </a:cubicBezTo>
                    <a:lnTo>
                      <a:pt x="379468" y="125019"/>
                    </a:lnTo>
                    <a:cubicBezTo>
                      <a:pt x="367968" y="136518"/>
                      <a:pt x="367968" y="153767"/>
                      <a:pt x="367968" y="165266"/>
                    </a:cubicBezTo>
                    <a:lnTo>
                      <a:pt x="350720" y="153767"/>
                    </a:lnTo>
                    <a:lnTo>
                      <a:pt x="339221" y="171015"/>
                    </a:lnTo>
                    <a:lnTo>
                      <a:pt x="356470" y="182514"/>
                    </a:lnTo>
                    <a:lnTo>
                      <a:pt x="51745" y="630976"/>
                    </a:lnTo>
                    <a:cubicBezTo>
                      <a:pt x="51745" y="648225"/>
                      <a:pt x="0" y="734467"/>
                      <a:pt x="0" y="763215"/>
                    </a:cubicBezTo>
                    <a:lnTo>
                      <a:pt x="11499" y="774714"/>
                    </a:lnTo>
                    <a:cubicBezTo>
                      <a:pt x="40246" y="763215"/>
                      <a:pt x="97742" y="694221"/>
                      <a:pt x="114990" y="682722"/>
                    </a:cubicBezTo>
                    <a:lnTo>
                      <a:pt x="425463" y="240009"/>
                    </a:lnTo>
                    <a:lnTo>
                      <a:pt x="442712" y="251508"/>
                    </a:lnTo>
                    <a:lnTo>
                      <a:pt x="454211" y="234260"/>
                    </a:lnTo>
                    <a:lnTo>
                      <a:pt x="442712" y="217011"/>
                    </a:lnTo>
                    <a:cubicBezTo>
                      <a:pt x="454211" y="211262"/>
                      <a:pt x="471460" y="205512"/>
                      <a:pt x="477209" y="194013"/>
                    </a:cubicBezTo>
                    <a:lnTo>
                      <a:pt x="551953" y="90522"/>
                    </a:lnTo>
                    <a:cubicBezTo>
                      <a:pt x="569201" y="67524"/>
                      <a:pt x="563452" y="33027"/>
                      <a:pt x="534704" y="10029"/>
                    </a:cubicBezTo>
                    <a:close/>
                    <a:moveTo>
                      <a:pt x="275976" y="435493"/>
                    </a:moveTo>
                    <a:lnTo>
                      <a:pt x="183984" y="458491"/>
                    </a:lnTo>
                    <a:lnTo>
                      <a:pt x="373718" y="199763"/>
                    </a:lnTo>
                    <a:lnTo>
                      <a:pt x="419714" y="234260"/>
                    </a:lnTo>
                    <a:lnTo>
                      <a:pt x="275976" y="435493"/>
                    </a:ln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652" name="Google Shape;1652;p102"/>
            <p:cNvGrpSpPr/>
            <p:nvPr/>
          </p:nvGrpSpPr>
          <p:grpSpPr>
            <a:xfrm>
              <a:off x="3313040" y="2162109"/>
              <a:ext cx="557702" cy="1328137"/>
              <a:chOff x="5548732" y="2198604"/>
              <a:chExt cx="557702" cy="1328137"/>
            </a:xfrm>
          </p:grpSpPr>
          <p:sp>
            <p:nvSpPr>
              <p:cNvPr id="1653" name="Google Shape;1653;p102"/>
              <p:cNvSpPr/>
              <p:nvPr/>
            </p:nvSpPr>
            <p:spPr>
              <a:xfrm>
                <a:off x="5646474" y="3423250"/>
                <a:ext cx="356469" cy="34496"/>
              </a:xfrm>
              <a:custGeom>
                <a:avLst/>
                <a:gdLst/>
                <a:ahLst/>
                <a:cxnLst/>
                <a:rect l="l" t="t" r="r" b="b"/>
                <a:pathLst>
                  <a:path w="356469" h="34496" extrusionOk="0">
                    <a:moveTo>
                      <a:pt x="0" y="17248"/>
                    </a:moveTo>
                    <a:cubicBezTo>
                      <a:pt x="0" y="28748"/>
                      <a:pt x="11499" y="34497"/>
                      <a:pt x="17248" y="34497"/>
                    </a:cubicBezTo>
                    <a:lnTo>
                      <a:pt x="339221" y="34497"/>
                    </a:lnTo>
                    <a:cubicBezTo>
                      <a:pt x="350720" y="34497"/>
                      <a:pt x="356470" y="22998"/>
                      <a:pt x="356470" y="17248"/>
                    </a:cubicBezTo>
                    <a:cubicBezTo>
                      <a:pt x="356470" y="5749"/>
                      <a:pt x="344971" y="0"/>
                      <a:pt x="339221" y="0"/>
                    </a:cubicBezTo>
                    <a:lnTo>
                      <a:pt x="17248" y="0"/>
                    </a:lnTo>
                    <a:cubicBezTo>
                      <a:pt x="11499" y="0"/>
                      <a:pt x="0" y="5749"/>
                      <a:pt x="0" y="17248"/>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54" name="Google Shape;1654;p102"/>
              <p:cNvSpPr/>
              <p:nvPr/>
            </p:nvSpPr>
            <p:spPr>
              <a:xfrm>
                <a:off x="5548732" y="3469246"/>
                <a:ext cx="557702" cy="57495"/>
              </a:xfrm>
              <a:custGeom>
                <a:avLst/>
                <a:gdLst/>
                <a:ahLst/>
                <a:cxnLst/>
                <a:rect l="l" t="t" r="r" b="b"/>
                <a:pathLst>
                  <a:path w="557702" h="57495" extrusionOk="0">
                    <a:moveTo>
                      <a:pt x="528955" y="0"/>
                    </a:moveTo>
                    <a:lnTo>
                      <a:pt x="28748" y="0"/>
                    </a:lnTo>
                    <a:cubicBezTo>
                      <a:pt x="11499" y="0"/>
                      <a:pt x="0" y="11499"/>
                      <a:pt x="0" y="28748"/>
                    </a:cubicBezTo>
                    <a:cubicBezTo>
                      <a:pt x="0" y="45996"/>
                      <a:pt x="11499" y="57495"/>
                      <a:pt x="28748" y="57495"/>
                    </a:cubicBezTo>
                    <a:lnTo>
                      <a:pt x="528955" y="57495"/>
                    </a:lnTo>
                    <a:cubicBezTo>
                      <a:pt x="546204" y="57495"/>
                      <a:pt x="557703" y="45996"/>
                      <a:pt x="557703" y="28748"/>
                    </a:cubicBezTo>
                    <a:cubicBezTo>
                      <a:pt x="557703" y="17248"/>
                      <a:pt x="546204" y="0"/>
                      <a:pt x="528955" y="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55" name="Google Shape;1655;p102"/>
              <p:cNvSpPr/>
              <p:nvPr/>
            </p:nvSpPr>
            <p:spPr>
              <a:xfrm>
                <a:off x="5649842" y="2198604"/>
                <a:ext cx="341602" cy="1213146"/>
              </a:xfrm>
              <a:custGeom>
                <a:avLst/>
                <a:gdLst/>
                <a:ahLst/>
                <a:cxnLst/>
                <a:rect l="l" t="t" r="r" b="b"/>
                <a:pathLst>
                  <a:path w="341602" h="1213146" extrusionOk="0">
                    <a:moveTo>
                      <a:pt x="8131" y="34497"/>
                    </a:moveTo>
                    <a:lnTo>
                      <a:pt x="48378" y="91992"/>
                    </a:lnTo>
                    <a:lnTo>
                      <a:pt x="48378" y="1213147"/>
                    </a:lnTo>
                    <a:lnTo>
                      <a:pt x="312855" y="1213147"/>
                    </a:lnTo>
                    <a:lnTo>
                      <a:pt x="312855" y="34497"/>
                    </a:lnTo>
                    <a:lnTo>
                      <a:pt x="330103" y="34497"/>
                    </a:lnTo>
                    <a:cubicBezTo>
                      <a:pt x="335853" y="34497"/>
                      <a:pt x="341603" y="28748"/>
                      <a:pt x="341603" y="17248"/>
                    </a:cubicBezTo>
                    <a:cubicBezTo>
                      <a:pt x="341603" y="5750"/>
                      <a:pt x="335853" y="0"/>
                      <a:pt x="330103" y="0"/>
                    </a:cubicBezTo>
                    <a:lnTo>
                      <a:pt x="13880" y="0"/>
                    </a:lnTo>
                    <a:cubicBezTo>
                      <a:pt x="8131" y="0"/>
                      <a:pt x="2381" y="5750"/>
                      <a:pt x="2381" y="17248"/>
                    </a:cubicBezTo>
                    <a:cubicBezTo>
                      <a:pt x="-3368" y="28748"/>
                      <a:pt x="2381" y="34497"/>
                      <a:pt x="8131" y="34497"/>
                    </a:cubicBezTo>
                    <a:close/>
                    <a:moveTo>
                      <a:pt x="65626" y="34497"/>
                    </a:moveTo>
                    <a:lnTo>
                      <a:pt x="289857" y="34497"/>
                    </a:lnTo>
                    <a:lnTo>
                      <a:pt x="289857" y="638196"/>
                    </a:lnTo>
                    <a:lnTo>
                      <a:pt x="65626" y="638196"/>
                    </a:lnTo>
                    <a:lnTo>
                      <a:pt x="65626" y="34497"/>
                    </a:lnTo>
                    <a:close/>
                  </a:path>
                </a:pathLst>
              </a:custGeom>
              <a:solidFill>
                <a:srgbClr val="92D05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pic>
        <p:nvPicPr>
          <p:cNvPr id="1656" name="Google Shape;1656;p102">
            <a:hlinkClick r:id="rId3"/>
          </p:cNvPr>
          <p:cNvPicPr preferRelativeResize="0"/>
          <p:nvPr/>
        </p:nvPicPr>
        <p:blipFill rotWithShape="1">
          <a:blip r:embed="rId4">
            <a:alphaModFix/>
          </a:blip>
          <a:srcRect/>
          <a:stretch/>
        </p:blipFill>
        <p:spPr>
          <a:xfrm>
            <a:off x="3878296" y="6269054"/>
            <a:ext cx="2118249" cy="511909"/>
          </a:xfrm>
          <a:prstGeom prst="rect">
            <a:avLst/>
          </a:prstGeom>
          <a:noFill/>
          <a:ln>
            <a:noFill/>
          </a:ln>
        </p:spPr>
      </p:pic>
      <p:grpSp>
        <p:nvGrpSpPr>
          <p:cNvPr id="1657" name="Google Shape;1657;p102"/>
          <p:cNvGrpSpPr/>
          <p:nvPr/>
        </p:nvGrpSpPr>
        <p:grpSpPr>
          <a:xfrm rot="5400000">
            <a:off x="5947667" y="-1218889"/>
            <a:ext cx="296666" cy="3148069"/>
            <a:chOff x="160205" y="1887156"/>
            <a:chExt cx="296666" cy="3148069"/>
          </a:xfrm>
        </p:grpSpPr>
        <p:sp>
          <p:nvSpPr>
            <p:cNvPr id="1658" name="Google Shape;1658;p102"/>
            <p:cNvSpPr/>
            <p:nvPr/>
          </p:nvSpPr>
          <p:spPr>
            <a:xfrm>
              <a:off x="160205" y="1887156"/>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sp>
          <p:nvSpPr>
            <p:cNvPr id="1659" name="Google Shape;1659;p102"/>
            <p:cNvSpPr/>
            <p:nvPr/>
          </p:nvSpPr>
          <p:spPr>
            <a:xfrm>
              <a:off x="160205" y="4738559"/>
              <a:ext cx="296666" cy="296666"/>
            </a:xfrm>
            <a:prstGeom prst="ellipse">
              <a:avLst/>
            </a:prstGeom>
            <a:solidFill>
              <a:srgbClr val="171616"/>
            </a:solidFill>
            <a:ln w="444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B Nazanin" panose="00000400000000000000" pitchFamily="2" charset="-78"/>
                <a:sym typeface="Calibri"/>
              </a:endParaRPr>
            </a:p>
          </p:txBody>
        </p:sp>
        <p:cxnSp>
          <p:nvCxnSpPr>
            <p:cNvPr id="1660" name="Google Shape;1660;p102"/>
            <p:cNvCxnSpPr/>
            <p:nvPr/>
          </p:nvCxnSpPr>
          <p:spPr>
            <a:xfrm>
              <a:off x="308538" y="2149023"/>
              <a:ext cx="0" cy="2643686"/>
            </a:xfrm>
            <a:prstGeom prst="straightConnector1">
              <a:avLst/>
            </a:prstGeom>
            <a:noFill/>
            <a:ln w="136525" cap="rnd" cmpd="sng">
              <a:solidFill>
                <a:schemeClr val="lt1"/>
              </a:solidFill>
              <a:prstDash val="solid"/>
              <a:miter lim="800000"/>
              <a:headEnd type="none" w="sm" len="sm"/>
              <a:tailEnd type="none" w="sm" len="sm"/>
            </a:ln>
          </p:spPr>
        </p:cxnSp>
      </p:grpSp>
      <p:sp>
        <p:nvSpPr>
          <p:cNvPr id="1661" name="Google Shape;1661;p102"/>
          <p:cNvSpPr txBox="1"/>
          <p:nvPr/>
        </p:nvSpPr>
        <p:spPr>
          <a:xfrm>
            <a:off x="-396171" y="6489616"/>
            <a:ext cx="4628639" cy="338554"/>
          </a:xfrm>
          <a:prstGeom prst="rect">
            <a:avLst/>
          </a:prstGeom>
          <a:noFill/>
          <a:ln>
            <a:noFill/>
          </a:ln>
        </p:spPr>
        <p:txBody>
          <a:bodyPr spcFirstLastPara="1" wrap="square" lIns="91425" tIns="45700" rIns="91425" bIns="45700" anchor="t" anchorCtr="0">
            <a:noAutofit/>
          </a:bodyPr>
          <a:lstStyle/>
          <a:p>
            <a:pPr lvl="0" algn="ctr">
              <a:buClr>
                <a:schemeClr val="lt1"/>
              </a:buClr>
              <a:buSzPts val="1600"/>
            </a:pPr>
            <a:r>
              <a:rPr lang="fa-IR" sz="1600" dirty="0">
                <a:solidFill>
                  <a:schemeClr val="lt1"/>
                </a:solidFill>
                <a:latin typeface="Raleway"/>
                <a:ea typeface="Raleway"/>
                <a:cs typeface="B Nazanin" panose="00000400000000000000" pitchFamily="2" charset="-78"/>
                <a:sym typeface="Raleway"/>
              </a:rPr>
              <a:t>نمادها و طرح های علوم رایگان توسط:</a:t>
            </a:r>
            <a:endParaRPr sz="1600" b="0" i="0" u="none" strike="noStrike" cap="none" dirty="0">
              <a:solidFill>
                <a:schemeClr val="lt1"/>
              </a:solidFill>
              <a:latin typeface="Raleway"/>
              <a:ea typeface="Raleway"/>
              <a:cs typeface="B Nazanin" panose="00000400000000000000" pitchFamily="2" charset="-78"/>
              <a:sym typeface="Raleway"/>
            </a:endParaRPr>
          </a:p>
        </p:txBody>
      </p:sp>
      <p:grpSp>
        <p:nvGrpSpPr>
          <p:cNvPr id="1662" name="Google Shape;1662;p102"/>
          <p:cNvGrpSpPr/>
          <p:nvPr/>
        </p:nvGrpSpPr>
        <p:grpSpPr>
          <a:xfrm>
            <a:off x="8400733" y="4023234"/>
            <a:ext cx="1199117" cy="1598590"/>
            <a:chOff x="10442832" y="5082149"/>
            <a:chExt cx="819391" cy="1092362"/>
          </a:xfrm>
        </p:grpSpPr>
        <p:sp>
          <p:nvSpPr>
            <p:cNvPr id="1663" name="Google Shape;1663;p102"/>
            <p:cNvSpPr/>
            <p:nvPr/>
          </p:nvSpPr>
          <p:spPr>
            <a:xfrm>
              <a:off x="10820744" y="5680847"/>
              <a:ext cx="163016" cy="120790"/>
            </a:xfrm>
            <a:custGeom>
              <a:avLst/>
              <a:gdLst/>
              <a:ahLst/>
              <a:cxnLst/>
              <a:rect l="l" t="t" r="r" b="b"/>
              <a:pathLst>
                <a:path w="163016" h="120790" extrusionOk="0">
                  <a:moveTo>
                    <a:pt x="5465" y="105035"/>
                  </a:moveTo>
                  <a:cubicBezTo>
                    <a:pt x="10716" y="115538"/>
                    <a:pt x="21220" y="120790"/>
                    <a:pt x="31723" y="120790"/>
                  </a:cubicBezTo>
                  <a:cubicBezTo>
                    <a:pt x="36975" y="120790"/>
                    <a:pt x="42227" y="120790"/>
                    <a:pt x="47478" y="115538"/>
                  </a:cubicBezTo>
                  <a:lnTo>
                    <a:pt x="163017" y="0"/>
                  </a:lnTo>
                  <a:cubicBezTo>
                    <a:pt x="163017" y="0"/>
                    <a:pt x="163017" y="0"/>
                    <a:pt x="163017" y="0"/>
                  </a:cubicBezTo>
                  <a:cubicBezTo>
                    <a:pt x="163017" y="0"/>
                    <a:pt x="163017" y="0"/>
                    <a:pt x="163017" y="0"/>
                  </a:cubicBezTo>
                  <a:lnTo>
                    <a:pt x="15968" y="57769"/>
                  </a:lnTo>
                  <a:cubicBezTo>
                    <a:pt x="213" y="68273"/>
                    <a:pt x="-5039" y="89280"/>
                    <a:pt x="5465" y="10503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4" name="Google Shape;1664;p102"/>
            <p:cNvSpPr/>
            <p:nvPr/>
          </p:nvSpPr>
          <p:spPr>
            <a:xfrm>
              <a:off x="10841964" y="5439267"/>
              <a:ext cx="10503" cy="57769"/>
            </a:xfrm>
            <a:custGeom>
              <a:avLst/>
              <a:gdLst/>
              <a:ahLst/>
              <a:cxnLst/>
              <a:rect l="l" t="t" r="r" b="b"/>
              <a:pathLst>
                <a:path w="10503" h="57769" extrusionOk="0">
                  <a:moveTo>
                    <a:pt x="10504" y="57769"/>
                  </a:moveTo>
                  <a:lnTo>
                    <a:pt x="10504" y="5252"/>
                  </a:lnTo>
                  <a:cubicBezTo>
                    <a:pt x="10504" y="5252"/>
                    <a:pt x="10504" y="0"/>
                    <a:pt x="5252" y="0"/>
                  </a:cubicBezTo>
                  <a:cubicBezTo>
                    <a:pt x="0" y="0"/>
                    <a:pt x="0" y="0"/>
                    <a:pt x="0" y="5252"/>
                  </a:cubicBezTo>
                  <a:lnTo>
                    <a:pt x="0" y="57769"/>
                  </a:lnTo>
                  <a:cubicBezTo>
                    <a:pt x="5252" y="57769"/>
                    <a:pt x="5252" y="57769"/>
                    <a:pt x="10504" y="57769"/>
                  </a:cubicBezTo>
                  <a:cubicBezTo>
                    <a:pt x="10504" y="57769"/>
                    <a:pt x="10504" y="57769"/>
                    <a:pt x="10504" y="5776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5" name="Google Shape;1665;p102"/>
            <p:cNvSpPr/>
            <p:nvPr/>
          </p:nvSpPr>
          <p:spPr>
            <a:xfrm>
              <a:off x="10684412" y="5491785"/>
              <a:ext cx="31510" cy="47265"/>
            </a:xfrm>
            <a:custGeom>
              <a:avLst/>
              <a:gdLst/>
              <a:ahLst/>
              <a:cxnLst/>
              <a:rect l="l" t="t" r="r" b="b"/>
              <a:pathLst>
                <a:path w="31510" h="47265" extrusionOk="0">
                  <a:moveTo>
                    <a:pt x="31511" y="47266"/>
                  </a:moveTo>
                  <a:cubicBezTo>
                    <a:pt x="31511" y="47266"/>
                    <a:pt x="31511" y="47266"/>
                    <a:pt x="31511" y="47266"/>
                  </a:cubicBezTo>
                  <a:cubicBezTo>
                    <a:pt x="31511" y="42014"/>
                    <a:pt x="31511" y="42014"/>
                    <a:pt x="31511" y="47266"/>
                  </a:cubicBezTo>
                  <a:lnTo>
                    <a:pt x="5252" y="0"/>
                  </a:lnTo>
                  <a:cubicBezTo>
                    <a:pt x="5252" y="0"/>
                    <a:pt x="5252" y="0"/>
                    <a:pt x="0" y="0"/>
                  </a:cubicBezTo>
                  <a:cubicBezTo>
                    <a:pt x="0" y="0"/>
                    <a:pt x="0" y="0"/>
                    <a:pt x="0" y="5252"/>
                  </a:cubicBezTo>
                  <a:lnTo>
                    <a:pt x="31511" y="47266"/>
                  </a:lnTo>
                  <a:cubicBezTo>
                    <a:pt x="26259" y="42014"/>
                    <a:pt x="31511" y="47266"/>
                    <a:pt x="31511" y="47266"/>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6" name="Google Shape;1666;p102"/>
            <p:cNvSpPr/>
            <p:nvPr/>
          </p:nvSpPr>
          <p:spPr>
            <a:xfrm>
              <a:off x="10568873" y="5607323"/>
              <a:ext cx="49599" cy="31510"/>
            </a:xfrm>
            <a:custGeom>
              <a:avLst/>
              <a:gdLst/>
              <a:ahLst/>
              <a:cxnLst/>
              <a:rect l="l" t="t" r="r" b="b"/>
              <a:pathLst>
                <a:path w="49599" h="31510" extrusionOk="0">
                  <a:moveTo>
                    <a:pt x="47266" y="31510"/>
                  </a:moveTo>
                  <a:cubicBezTo>
                    <a:pt x="47266" y="31510"/>
                    <a:pt x="47266" y="31510"/>
                    <a:pt x="47266" y="31510"/>
                  </a:cubicBezTo>
                  <a:cubicBezTo>
                    <a:pt x="47266" y="31510"/>
                    <a:pt x="47266" y="26259"/>
                    <a:pt x="47266" y="31510"/>
                  </a:cubicBezTo>
                  <a:cubicBezTo>
                    <a:pt x="52517" y="26259"/>
                    <a:pt x="47266" y="26259"/>
                    <a:pt x="47266" y="31510"/>
                  </a:cubicBezTo>
                  <a:lnTo>
                    <a:pt x="5252" y="0"/>
                  </a:lnTo>
                  <a:cubicBezTo>
                    <a:pt x="5252" y="0"/>
                    <a:pt x="0" y="0"/>
                    <a:pt x="0" y="0"/>
                  </a:cubicBezTo>
                  <a:cubicBezTo>
                    <a:pt x="0" y="0"/>
                    <a:pt x="0" y="5252"/>
                    <a:pt x="0" y="5252"/>
                  </a:cubicBezTo>
                  <a:lnTo>
                    <a:pt x="47266" y="3151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7" name="Google Shape;1667;p102"/>
            <p:cNvSpPr/>
            <p:nvPr/>
          </p:nvSpPr>
          <p:spPr>
            <a:xfrm>
              <a:off x="10521608" y="5764875"/>
              <a:ext cx="63020" cy="10503"/>
            </a:xfrm>
            <a:custGeom>
              <a:avLst/>
              <a:gdLst/>
              <a:ahLst/>
              <a:cxnLst/>
              <a:rect l="l" t="t" r="r" b="b"/>
              <a:pathLst>
                <a:path w="63020" h="10503" extrusionOk="0">
                  <a:moveTo>
                    <a:pt x="63021" y="5252"/>
                  </a:moveTo>
                  <a:cubicBezTo>
                    <a:pt x="63021" y="5252"/>
                    <a:pt x="57769" y="0"/>
                    <a:pt x="63021" y="5252"/>
                  </a:cubicBezTo>
                  <a:lnTo>
                    <a:pt x="5252" y="0"/>
                  </a:lnTo>
                  <a:cubicBezTo>
                    <a:pt x="5252" y="0"/>
                    <a:pt x="0" y="0"/>
                    <a:pt x="0" y="5252"/>
                  </a:cubicBezTo>
                  <a:cubicBezTo>
                    <a:pt x="0" y="10504"/>
                    <a:pt x="0" y="10504"/>
                    <a:pt x="5252" y="10504"/>
                  </a:cubicBezTo>
                  <a:lnTo>
                    <a:pt x="63021" y="5252"/>
                  </a:lnTo>
                  <a:cubicBezTo>
                    <a:pt x="57769" y="5252"/>
                    <a:pt x="63021" y="5252"/>
                    <a:pt x="63021"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8" name="Google Shape;1668;p102"/>
            <p:cNvSpPr/>
            <p:nvPr/>
          </p:nvSpPr>
          <p:spPr>
            <a:xfrm>
              <a:off x="10574125" y="5902733"/>
              <a:ext cx="47265" cy="35449"/>
            </a:xfrm>
            <a:custGeom>
              <a:avLst/>
              <a:gdLst/>
              <a:ahLst/>
              <a:cxnLst/>
              <a:rect l="l" t="t" r="r" b="b"/>
              <a:pathLst>
                <a:path w="47265" h="35449" extrusionOk="0">
                  <a:moveTo>
                    <a:pt x="47266" y="3939"/>
                  </a:moveTo>
                  <a:cubicBezTo>
                    <a:pt x="47266" y="-1313"/>
                    <a:pt x="42014" y="-1313"/>
                    <a:pt x="47266" y="3939"/>
                  </a:cubicBezTo>
                  <a:lnTo>
                    <a:pt x="0" y="30198"/>
                  </a:lnTo>
                  <a:cubicBezTo>
                    <a:pt x="0" y="30198"/>
                    <a:pt x="0" y="30198"/>
                    <a:pt x="0" y="35449"/>
                  </a:cubicBezTo>
                  <a:cubicBezTo>
                    <a:pt x="0" y="35449"/>
                    <a:pt x="0" y="35449"/>
                    <a:pt x="0" y="35449"/>
                  </a:cubicBezTo>
                  <a:cubicBezTo>
                    <a:pt x="0" y="35449"/>
                    <a:pt x="0" y="35449"/>
                    <a:pt x="0" y="35449"/>
                  </a:cubicBezTo>
                  <a:lnTo>
                    <a:pt x="47266" y="3939"/>
                  </a:lnTo>
                  <a:cubicBezTo>
                    <a:pt x="47266" y="3939"/>
                    <a:pt x="47266" y="3939"/>
                    <a:pt x="47266"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69" name="Google Shape;1669;p102"/>
            <p:cNvSpPr/>
            <p:nvPr/>
          </p:nvSpPr>
          <p:spPr>
            <a:xfrm>
              <a:off x="10689663" y="6001204"/>
              <a:ext cx="30197" cy="52517"/>
            </a:xfrm>
            <a:custGeom>
              <a:avLst/>
              <a:gdLst/>
              <a:ahLst/>
              <a:cxnLst/>
              <a:rect l="l" t="t" r="r" b="b"/>
              <a:pathLst>
                <a:path w="30197" h="52517" extrusionOk="0">
                  <a:moveTo>
                    <a:pt x="26259" y="0"/>
                  </a:moveTo>
                  <a:lnTo>
                    <a:pt x="0" y="47266"/>
                  </a:lnTo>
                  <a:cubicBezTo>
                    <a:pt x="0" y="47266"/>
                    <a:pt x="0" y="52517"/>
                    <a:pt x="0" y="52517"/>
                  </a:cubicBezTo>
                  <a:cubicBezTo>
                    <a:pt x="0" y="52517"/>
                    <a:pt x="0" y="52517"/>
                    <a:pt x="0" y="52517"/>
                  </a:cubicBezTo>
                  <a:cubicBezTo>
                    <a:pt x="0" y="52517"/>
                    <a:pt x="0" y="52517"/>
                    <a:pt x="0" y="52517"/>
                  </a:cubicBezTo>
                  <a:lnTo>
                    <a:pt x="26259" y="0"/>
                  </a:lnTo>
                  <a:cubicBezTo>
                    <a:pt x="31510" y="5252"/>
                    <a:pt x="31510" y="0"/>
                    <a:pt x="26259" y="0"/>
                  </a:cubicBezTo>
                  <a:cubicBezTo>
                    <a:pt x="26259" y="0"/>
                    <a:pt x="26259" y="0"/>
                    <a:pt x="2625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0" name="Google Shape;1670;p102"/>
            <p:cNvSpPr/>
            <p:nvPr/>
          </p:nvSpPr>
          <p:spPr>
            <a:xfrm>
              <a:off x="10852467" y="6037966"/>
              <a:ext cx="10503" cy="57769"/>
            </a:xfrm>
            <a:custGeom>
              <a:avLst/>
              <a:gdLst/>
              <a:ahLst/>
              <a:cxnLst/>
              <a:rect l="l" t="t" r="r" b="b"/>
              <a:pathLst>
                <a:path w="10503" h="57769" extrusionOk="0">
                  <a:moveTo>
                    <a:pt x="0" y="0"/>
                  </a:moveTo>
                  <a:lnTo>
                    <a:pt x="0" y="52517"/>
                  </a:lnTo>
                  <a:cubicBezTo>
                    <a:pt x="0" y="52517"/>
                    <a:pt x="0" y="57769"/>
                    <a:pt x="5252" y="57769"/>
                  </a:cubicBezTo>
                  <a:cubicBezTo>
                    <a:pt x="10504" y="57769"/>
                    <a:pt x="10504" y="57769"/>
                    <a:pt x="10504" y="52517"/>
                  </a:cubicBezTo>
                  <a:lnTo>
                    <a:pt x="10504" y="0"/>
                  </a:lnTo>
                  <a:cubicBezTo>
                    <a:pt x="5252" y="0"/>
                    <a:pt x="5252" y="0"/>
                    <a:pt x="0" y="0"/>
                  </a:cubicBez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1" name="Google Shape;1671;p102"/>
            <p:cNvSpPr/>
            <p:nvPr/>
          </p:nvSpPr>
          <p:spPr>
            <a:xfrm>
              <a:off x="10986679" y="6001204"/>
              <a:ext cx="28592" cy="47265"/>
            </a:xfrm>
            <a:custGeom>
              <a:avLst/>
              <a:gdLst/>
              <a:ahLst/>
              <a:cxnLst/>
              <a:rect l="l" t="t" r="r" b="b"/>
              <a:pathLst>
                <a:path w="28592" h="47265" extrusionOk="0">
                  <a:moveTo>
                    <a:pt x="2334" y="0"/>
                  </a:moveTo>
                  <a:cubicBezTo>
                    <a:pt x="2334" y="0"/>
                    <a:pt x="-2918" y="0"/>
                    <a:pt x="2334" y="0"/>
                  </a:cubicBezTo>
                  <a:lnTo>
                    <a:pt x="28593" y="47266"/>
                  </a:lnTo>
                  <a:cubicBezTo>
                    <a:pt x="28593" y="47266"/>
                    <a:pt x="28593" y="47266"/>
                    <a:pt x="28593" y="47266"/>
                  </a:cubicBezTo>
                  <a:cubicBezTo>
                    <a:pt x="28593" y="47266"/>
                    <a:pt x="28593" y="47266"/>
                    <a:pt x="28593" y="47266"/>
                  </a:cubicBezTo>
                  <a:cubicBezTo>
                    <a:pt x="28593" y="47266"/>
                    <a:pt x="28593" y="47266"/>
                    <a:pt x="28593" y="42014"/>
                  </a:cubicBezTo>
                  <a:lnTo>
                    <a:pt x="2334" y="0"/>
                  </a:lnTo>
                  <a:cubicBezTo>
                    <a:pt x="2334" y="0"/>
                    <a:pt x="2334" y="0"/>
                    <a:pt x="2334"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2" name="Google Shape;1672;p102"/>
            <p:cNvSpPr/>
            <p:nvPr/>
          </p:nvSpPr>
          <p:spPr>
            <a:xfrm>
              <a:off x="11084857" y="5901420"/>
              <a:ext cx="45952" cy="31510"/>
            </a:xfrm>
            <a:custGeom>
              <a:avLst/>
              <a:gdLst/>
              <a:ahLst/>
              <a:cxnLst/>
              <a:rect l="l" t="t" r="r" b="b"/>
              <a:pathLst>
                <a:path w="45952" h="31510" extrusionOk="0">
                  <a:moveTo>
                    <a:pt x="3939" y="0"/>
                  </a:moveTo>
                  <a:cubicBezTo>
                    <a:pt x="3939" y="0"/>
                    <a:pt x="3939" y="0"/>
                    <a:pt x="3939" y="0"/>
                  </a:cubicBezTo>
                  <a:cubicBezTo>
                    <a:pt x="-1313" y="0"/>
                    <a:pt x="-1313" y="5252"/>
                    <a:pt x="3939" y="0"/>
                  </a:cubicBezTo>
                  <a:lnTo>
                    <a:pt x="45953" y="31511"/>
                  </a:lnTo>
                  <a:cubicBezTo>
                    <a:pt x="45953" y="31511"/>
                    <a:pt x="45953" y="31511"/>
                    <a:pt x="45953" y="31511"/>
                  </a:cubicBezTo>
                  <a:cubicBezTo>
                    <a:pt x="45953" y="31511"/>
                    <a:pt x="45953" y="31511"/>
                    <a:pt x="45953" y="31511"/>
                  </a:cubicBezTo>
                  <a:cubicBezTo>
                    <a:pt x="45953" y="31511"/>
                    <a:pt x="45953" y="26259"/>
                    <a:pt x="45953" y="26259"/>
                  </a:cubicBezTo>
                  <a:lnTo>
                    <a:pt x="3939"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3" name="Google Shape;1673;p102"/>
            <p:cNvSpPr/>
            <p:nvPr/>
          </p:nvSpPr>
          <p:spPr>
            <a:xfrm>
              <a:off x="11120306" y="5759623"/>
              <a:ext cx="63020" cy="10503"/>
            </a:xfrm>
            <a:custGeom>
              <a:avLst/>
              <a:gdLst/>
              <a:ahLst/>
              <a:cxnLst/>
              <a:rect l="l" t="t" r="r" b="b"/>
              <a:pathLst>
                <a:path w="63020" h="10503" extrusionOk="0">
                  <a:moveTo>
                    <a:pt x="0" y="5252"/>
                  </a:moveTo>
                  <a:cubicBezTo>
                    <a:pt x="0" y="10504"/>
                    <a:pt x="0" y="10504"/>
                    <a:pt x="0" y="5252"/>
                  </a:cubicBezTo>
                  <a:lnTo>
                    <a:pt x="57769" y="10504"/>
                  </a:lnTo>
                  <a:cubicBezTo>
                    <a:pt x="57769" y="10504"/>
                    <a:pt x="63021" y="10504"/>
                    <a:pt x="63021" y="5252"/>
                  </a:cubicBezTo>
                  <a:cubicBezTo>
                    <a:pt x="63021" y="0"/>
                    <a:pt x="63021" y="0"/>
                    <a:pt x="57769" y="0"/>
                  </a:cubicBezTo>
                  <a:lnTo>
                    <a:pt x="0" y="5252"/>
                  </a:lnTo>
                  <a:cubicBezTo>
                    <a:pt x="0" y="5252"/>
                    <a:pt x="0" y="5252"/>
                    <a:pt x="0"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4" name="Google Shape;1674;p102"/>
            <p:cNvSpPr/>
            <p:nvPr/>
          </p:nvSpPr>
          <p:spPr>
            <a:xfrm>
              <a:off x="11083544" y="5602071"/>
              <a:ext cx="47265" cy="31510"/>
            </a:xfrm>
            <a:custGeom>
              <a:avLst/>
              <a:gdLst/>
              <a:ahLst/>
              <a:cxnLst/>
              <a:rect l="l" t="t" r="r" b="b"/>
              <a:pathLst>
                <a:path w="47265" h="31510" extrusionOk="0">
                  <a:moveTo>
                    <a:pt x="0" y="31511"/>
                  </a:moveTo>
                  <a:cubicBezTo>
                    <a:pt x="0" y="31511"/>
                    <a:pt x="0" y="31511"/>
                    <a:pt x="0" y="31511"/>
                  </a:cubicBezTo>
                  <a:cubicBezTo>
                    <a:pt x="5252" y="31511"/>
                    <a:pt x="5252" y="31511"/>
                    <a:pt x="0" y="31511"/>
                  </a:cubicBezTo>
                  <a:lnTo>
                    <a:pt x="47266" y="5252"/>
                  </a:lnTo>
                  <a:cubicBezTo>
                    <a:pt x="47266" y="5252"/>
                    <a:pt x="47266" y="5252"/>
                    <a:pt x="47266" y="0"/>
                  </a:cubicBezTo>
                  <a:cubicBezTo>
                    <a:pt x="47266" y="0"/>
                    <a:pt x="47266" y="0"/>
                    <a:pt x="42014" y="0"/>
                  </a:cubicBezTo>
                  <a:lnTo>
                    <a:pt x="0" y="31511"/>
                  </a:lnTo>
                  <a:cubicBezTo>
                    <a:pt x="0" y="26259"/>
                    <a:pt x="0" y="31511"/>
                    <a:pt x="0" y="31511"/>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5" name="Google Shape;1675;p102"/>
            <p:cNvSpPr/>
            <p:nvPr/>
          </p:nvSpPr>
          <p:spPr>
            <a:xfrm>
              <a:off x="10983761" y="5481281"/>
              <a:ext cx="26258" cy="52517"/>
            </a:xfrm>
            <a:custGeom>
              <a:avLst/>
              <a:gdLst/>
              <a:ahLst/>
              <a:cxnLst/>
              <a:rect l="l" t="t" r="r" b="b"/>
              <a:pathLst>
                <a:path w="26258" h="52517" extrusionOk="0">
                  <a:moveTo>
                    <a:pt x="0" y="52517"/>
                  </a:moveTo>
                  <a:cubicBezTo>
                    <a:pt x="5252" y="52517"/>
                    <a:pt x="5252" y="52517"/>
                    <a:pt x="0" y="52517"/>
                  </a:cubicBezTo>
                  <a:lnTo>
                    <a:pt x="26259" y="5252"/>
                  </a:lnTo>
                  <a:cubicBezTo>
                    <a:pt x="26259" y="5252"/>
                    <a:pt x="26259" y="0"/>
                    <a:pt x="26259" y="0"/>
                  </a:cubicBezTo>
                  <a:cubicBezTo>
                    <a:pt x="26259" y="0"/>
                    <a:pt x="21007" y="0"/>
                    <a:pt x="21007" y="0"/>
                  </a:cubicBezTo>
                  <a:lnTo>
                    <a:pt x="0" y="52517"/>
                  </a:lnTo>
                  <a:cubicBezTo>
                    <a:pt x="0" y="52517"/>
                    <a:pt x="0" y="52517"/>
                    <a:pt x="0" y="52517"/>
                  </a:cubicBezTo>
                  <a:cubicBezTo>
                    <a:pt x="0" y="52517"/>
                    <a:pt x="0" y="52517"/>
                    <a:pt x="0" y="5251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6" name="Google Shape;1676;p102"/>
            <p:cNvSpPr/>
            <p:nvPr/>
          </p:nvSpPr>
          <p:spPr>
            <a:xfrm>
              <a:off x="10820957" y="5470778"/>
              <a:ext cx="2334" cy="31510"/>
            </a:xfrm>
            <a:custGeom>
              <a:avLst/>
              <a:gdLst/>
              <a:ahLst/>
              <a:cxnLst/>
              <a:rect l="l" t="t" r="r" b="b"/>
              <a:pathLst>
                <a:path w="2334" h="31510" extrusionOk="0">
                  <a:moveTo>
                    <a:pt x="0" y="31510"/>
                  </a:moveTo>
                  <a:cubicBezTo>
                    <a:pt x="0" y="31510"/>
                    <a:pt x="0" y="31510"/>
                    <a:pt x="0" y="31510"/>
                  </a:cubicBezTo>
                  <a:cubicBezTo>
                    <a:pt x="0" y="31510"/>
                    <a:pt x="5252" y="26259"/>
                    <a:pt x="0" y="31510"/>
                  </a:cubicBezTo>
                  <a:lnTo>
                    <a:pt x="0" y="0"/>
                  </a:lnTo>
                  <a:cubicBezTo>
                    <a:pt x="0" y="0"/>
                    <a:pt x="0" y="0"/>
                    <a:pt x="0" y="0"/>
                  </a:cubicBezTo>
                  <a:cubicBezTo>
                    <a:pt x="0" y="0"/>
                    <a:pt x="0" y="0"/>
                    <a:pt x="0" y="0"/>
                  </a:cubicBezTo>
                  <a:lnTo>
                    <a:pt x="0" y="31510"/>
                  </a:lnTo>
                  <a:cubicBezTo>
                    <a:pt x="0" y="26259"/>
                    <a:pt x="0" y="31510"/>
                    <a:pt x="0"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7" name="Google Shape;1677;p102"/>
            <p:cNvSpPr/>
            <p:nvPr/>
          </p:nvSpPr>
          <p:spPr>
            <a:xfrm>
              <a:off x="10789446" y="5476029"/>
              <a:ext cx="5251" cy="31510"/>
            </a:xfrm>
            <a:custGeom>
              <a:avLst/>
              <a:gdLst/>
              <a:ahLst/>
              <a:cxnLst/>
              <a:rect l="l" t="t" r="r" b="b"/>
              <a:pathLst>
                <a:path w="5251" h="31510" extrusionOk="0">
                  <a:moveTo>
                    <a:pt x="5252" y="31510"/>
                  </a:moveTo>
                  <a:cubicBezTo>
                    <a:pt x="5252" y="31510"/>
                    <a:pt x="5252" y="31510"/>
                    <a:pt x="5252" y="31510"/>
                  </a:cubicBezTo>
                  <a:cubicBezTo>
                    <a:pt x="5252" y="26259"/>
                    <a:pt x="5252" y="26259"/>
                    <a:pt x="5252" y="31510"/>
                  </a:cubicBezTo>
                  <a:lnTo>
                    <a:pt x="0" y="0"/>
                  </a:lnTo>
                  <a:cubicBezTo>
                    <a:pt x="0" y="0"/>
                    <a:pt x="0" y="0"/>
                    <a:pt x="0" y="0"/>
                  </a:cubicBezTo>
                  <a:cubicBezTo>
                    <a:pt x="0" y="0"/>
                    <a:pt x="0" y="0"/>
                    <a:pt x="0" y="0"/>
                  </a:cubicBezTo>
                  <a:lnTo>
                    <a:pt x="5252" y="31510"/>
                  </a:lnTo>
                  <a:cubicBezTo>
                    <a:pt x="0" y="26259"/>
                    <a:pt x="5252" y="31510"/>
                    <a:pt x="5252"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8" name="Google Shape;1678;p102"/>
            <p:cNvSpPr/>
            <p:nvPr/>
          </p:nvSpPr>
          <p:spPr>
            <a:xfrm>
              <a:off x="10763188" y="5481281"/>
              <a:ext cx="5251" cy="31510"/>
            </a:xfrm>
            <a:custGeom>
              <a:avLst/>
              <a:gdLst/>
              <a:ahLst/>
              <a:cxnLst/>
              <a:rect l="l" t="t" r="r" b="b"/>
              <a:pathLst>
                <a:path w="5251" h="31510" extrusionOk="0">
                  <a:moveTo>
                    <a:pt x="5252" y="31511"/>
                  </a:moveTo>
                  <a:cubicBezTo>
                    <a:pt x="5252" y="31511"/>
                    <a:pt x="5252" y="31511"/>
                    <a:pt x="5252" y="31511"/>
                  </a:cubicBezTo>
                  <a:cubicBezTo>
                    <a:pt x="5252" y="31511"/>
                    <a:pt x="5252" y="31511"/>
                    <a:pt x="5252" y="31511"/>
                  </a:cubicBezTo>
                  <a:lnTo>
                    <a:pt x="0" y="0"/>
                  </a:lnTo>
                  <a:cubicBezTo>
                    <a:pt x="0" y="0"/>
                    <a:pt x="0" y="0"/>
                    <a:pt x="0" y="0"/>
                  </a:cubicBezTo>
                  <a:cubicBezTo>
                    <a:pt x="0" y="0"/>
                    <a:pt x="0" y="0"/>
                    <a:pt x="0" y="5252"/>
                  </a:cubicBezTo>
                  <a:lnTo>
                    <a:pt x="5252" y="31511"/>
                  </a:lnTo>
                  <a:cubicBezTo>
                    <a:pt x="0" y="31511"/>
                    <a:pt x="0" y="31511"/>
                    <a:pt x="5252" y="31511"/>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79" name="Google Shape;1679;p102"/>
            <p:cNvSpPr/>
            <p:nvPr/>
          </p:nvSpPr>
          <p:spPr>
            <a:xfrm>
              <a:off x="10726426" y="5491785"/>
              <a:ext cx="15755" cy="31510"/>
            </a:xfrm>
            <a:custGeom>
              <a:avLst/>
              <a:gdLst/>
              <a:ahLst/>
              <a:cxnLst/>
              <a:rect l="l" t="t" r="r" b="b"/>
              <a:pathLst>
                <a:path w="15755" h="31510" extrusionOk="0">
                  <a:moveTo>
                    <a:pt x="15755" y="31510"/>
                  </a:moveTo>
                  <a:cubicBezTo>
                    <a:pt x="15755" y="31510"/>
                    <a:pt x="15755" y="31510"/>
                    <a:pt x="15755" y="31510"/>
                  </a:cubicBezTo>
                  <a:cubicBezTo>
                    <a:pt x="15755" y="31510"/>
                    <a:pt x="15755" y="31510"/>
                    <a:pt x="15755" y="31510"/>
                  </a:cubicBezTo>
                  <a:lnTo>
                    <a:pt x="5252" y="0"/>
                  </a:lnTo>
                  <a:cubicBezTo>
                    <a:pt x="5252" y="0"/>
                    <a:pt x="5252" y="0"/>
                    <a:pt x="0" y="0"/>
                  </a:cubicBezTo>
                  <a:cubicBezTo>
                    <a:pt x="0" y="0"/>
                    <a:pt x="0" y="0"/>
                    <a:pt x="0" y="5252"/>
                  </a:cubicBezTo>
                  <a:lnTo>
                    <a:pt x="15755" y="31510"/>
                  </a:lnTo>
                  <a:cubicBezTo>
                    <a:pt x="10503" y="31510"/>
                    <a:pt x="10503" y="31510"/>
                    <a:pt x="15755"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0" name="Google Shape;1680;p102"/>
            <p:cNvSpPr/>
            <p:nvPr/>
          </p:nvSpPr>
          <p:spPr>
            <a:xfrm>
              <a:off x="10668656" y="5523295"/>
              <a:ext cx="24945" cy="26258"/>
            </a:xfrm>
            <a:custGeom>
              <a:avLst/>
              <a:gdLst/>
              <a:ahLst/>
              <a:cxnLst/>
              <a:rect l="l" t="t" r="r" b="b"/>
              <a:pathLst>
                <a:path w="24945" h="26258" extrusionOk="0">
                  <a:moveTo>
                    <a:pt x="21007" y="26259"/>
                  </a:moveTo>
                  <a:cubicBezTo>
                    <a:pt x="21007" y="26259"/>
                    <a:pt x="21007" y="26259"/>
                    <a:pt x="21007" y="26259"/>
                  </a:cubicBezTo>
                  <a:cubicBezTo>
                    <a:pt x="26259" y="26259"/>
                    <a:pt x="26259" y="26259"/>
                    <a:pt x="21007" y="26259"/>
                  </a:cubicBezTo>
                  <a:lnTo>
                    <a:pt x="5252" y="0"/>
                  </a:lnTo>
                  <a:cubicBezTo>
                    <a:pt x="5252" y="0"/>
                    <a:pt x="5252" y="0"/>
                    <a:pt x="0" y="0"/>
                  </a:cubicBezTo>
                  <a:cubicBezTo>
                    <a:pt x="0" y="0"/>
                    <a:pt x="0" y="0"/>
                    <a:pt x="0" y="5252"/>
                  </a:cubicBezTo>
                  <a:lnTo>
                    <a:pt x="21007" y="26259"/>
                  </a:lnTo>
                  <a:cubicBezTo>
                    <a:pt x="21007" y="26259"/>
                    <a:pt x="21007" y="26259"/>
                    <a:pt x="21007"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1" name="Google Shape;1681;p102"/>
            <p:cNvSpPr/>
            <p:nvPr/>
          </p:nvSpPr>
          <p:spPr>
            <a:xfrm>
              <a:off x="10647650" y="5544302"/>
              <a:ext cx="23341" cy="26258"/>
            </a:xfrm>
            <a:custGeom>
              <a:avLst/>
              <a:gdLst/>
              <a:ahLst/>
              <a:cxnLst/>
              <a:rect l="l" t="t" r="r" b="b"/>
              <a:pathLst>
                <a:path w="23341" h="26258" extrusionOk="0">
                  <a:moveTo>
                    <a:pt x="21007" y="26259"/>
                  </a:moveTo>
                  <a:cubicBezTo>
                    <a:pt x="21007" y="26259"/>
                    <a:pt x="21007" y="26259"/>
                    <a:pt x="21007" y="26259"/>
                  </a:cubicBezTo>
                  <a:cubicBezTo>
                    <a:pt x="21007" y="26259"/>
                    <a:pt x="26259" y="21007"/>
                    <a:pt x="21007" y="26259"/>
                  </a:cubicBezTo>
                  <a:lnTo>
                    <a:pt x="5252" y="0"/>
                  </a:lnTo>
                  <a:cubicBezTo>
                    <a:pt x="5252" y="0"/>
                    <a:pt x="5252" y="0"/>
                    <a:pt x="0" y="0"/>
                  </a:cubicBezTo>
                  <a:cubicBezTo>
                    <a:pt x="0" y="0"/>
                    <a:pt x="0" y="0"/>
                    <a:pt x="0" y="5252"/>
                  </a:cubicBezTo>
                  <a:lnTo>
                    <a:pt x="21007" y="26259"/>
                  </a:lnTo>
                  <a:cubicBezTo>
                    <a:pt x="21007" y="26259"/>
                    <a:pt x="21007" y="26259"/>
                    <a:pt x="21007"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2" name="Google Shape;1682;p102"/>
            <p:cNvSpPr/>
            <p:nvPr/>
          </p:nvSpPr>
          <p:spPr>
            <a:xfrm>
              <a:off x="10621391" y="5565309"/>
              <a:ext cx="30197" cy="26258"/>
            </a:xfrm>
            <a:custGeom>
              <a:avLst/>
              <a:gdLst/>
              <a:ahLst/>
              <a:cxnLst/>
              <a:rect l="l" t="t" r="r" b="b"/>
              <a:pathLst>
                <a:path w="30197" h="26258" extrusionOk="0">
                  <a:moveTo>
                    <a:pt x="26259" y="26259"/>
                  </a:moveTo>
                  <a:cubicBezTo>
                    <a:pt x="26259" y="26259"/>
                    <a:pt x="26259" y="26259"/>
                    <a:pt x="26259" y="26259"/>
                  </a:cubicBezTo>
                  <a:cubicBezTo>
                    <a:pt x="26259" y="26259"/>
                    <a:pt x="26259" y="26259"/>
                    <a:pt x="26259" y="26259"/>
                  </a:cubicBezTo>
                  <a:cubicBezTo>
                    <a:pt x="31510" y="21007"/>
                    <a:pt x="31510" y="21007"/>
                    <a:pt x="26259" y="26259"/>
                  </a:cubicBezTo>
                  <a:lnTo>
                    <a:pt x="5252" y="0"/>
                  </a:lnTo>
                  <a:cubicBezTo>
                    <a:pt x="5252" y="0"/>
                    <a:pt x="5252" y="0"/>
                    <a:pt x="0" y="0"/>
                  </a:cubicBezTo>
                  <a:cubicBezTo>
                    <a:pt x="0" y="0"/>
                    <a:pt x="0" y="0"/>
                    <a:pt x="0" y="5252"/>
                  </a:cubicBezTo>
                  <a:lnTo>
                    <a:pt x="26259" y="26259"/>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3" name="Google Shape;1683;p102"/>
            <p:cNvSpPr/>
            <p:nvPr/>
          </p:nvSpPr>
          <p:spPr>
            <a:xfrm>
              <a:off x="10605636" y="5591568"/>
              <a:ext cx="26258" cy="21006"/>
            </a:xfrm>
            <a:custGeom>
              <a:avLst/>
              <a:gdLst/>
              <a:ahLst/>
              <a:cxnLst/>
              <a:rect l="l" t="t" r="r" b="b"/>
              <a:pathLst>
                <a:path w="26258" h="21006" extrusionOk="0">
                  <a:moveTo>
                    <a:pt x="26259" y="21007"/>
                  </a:moveTo>
                  <a:cubicBezTo>
                    <a:pt x="26259" y="21007"/>
                    <a:pt x="26259" y="21007"/>
                    <a:pt x="26259" y="21007"/>
                  </a:cubicBezTo>
                  <a:cubicBezTo>
                    <a:pt x="26259" y="21007"/>
                    <a:pt x="26259" y="21007"/>
                    <a:pt x="26259" y="21007"/>
                  </a:cubicBezTo>
                  <a:cubicBezTo>
                    <a:pt x="26259" y="21007"/>
                    <a:pt x="26259" y="15755"/>
                    <a:pt x="26259" y="21007"/>
                  </a:cubicBezTo>
                  <a:lnTo>
                    <a:pt x="5252" y="0"/>
                  </a:lnTo>
                  <a:cubicBezTo>
                    <a:pt x="5252" y="0"/>
                    <a:pt x="5252" y="0"/>
                    <a:pt x="0" y="0"/>
                  </a:cubicBezTo>
                  <a:cubicBezTo>
                    <a:pt x="0" y="0"/>
                    <a:pt x="0" y="0"/>
                    <a:pt x="0" y="5252"/>
                  </a:cubicBezTo>
                  <a:lnTo>
                    <a:pt x="26259" y="21007"/>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4" name="Google Shape;1684;p102"/>
            <p:cNvSpPr/>
            <p:nvPr/>
          </p:nvSpPr>
          <p:spPr>
            <a:xfrm>
              <a:off x="10566539" y="5644085"/>
              <a:ext cx="39096" cy="15755"/>
            </a:xfrm>
            <a:custGeom>
              <a:avLst/>
              <a:gdLst/>
              <a:ahLst/>
              <a:cxnLst/>
              <a:rect l="l" t="t" r="r" b="b"/>
              <a:pathLst>
                <a:path w="39096" h="15755" extrusionOk="0">
                  <a:moveTo>
                    <a:pt x="39096" y="15755"/>
                  </a:moveTo>
                  <a:lnTo>
                    <a:pt x="7586" y="0"/>
                  </a:lnTo>
                  <a:cubicBezTo>
                    <a:pt x="7586" y="0"/>
                    <a:pt x="7586" y="0"/>
                    <a:pt x="2334" y="0"/>
                  </a:cubicBezTo>
                  <a:cubicBezTo>
                    <a:pt x="-2918" y="0"/>
                    <a:pt x="2334" y="0"/>
                    <a:pt x="2334" y="5252"/>
                  </a:cubicBezTo>
                  <a:lnTo>
                    <a:pt x="39096" y="15755"/>
                  </a:lnTo>
                  <a:cubicBezTo>
                    <a:pt x="33845" y="15755"/>
                    <a:pt x="33845" y="15755"/>
                    <a:pt x="39096" y="15755"/>
                  </a:cubicBezTo>
                  <a:cubicBezTo>
                    <a:pt x="39096" y="15755"/>
                    <a:pt x="39096" y="15755"/>
                    <a:pt x="39096" y="15755"/>
                  </a:cubicBezTo>
                  <a:cubicBezTo>
                    <a:pt x="39096" y="15755"/>
                    <a:pt x="39096" y="15755"/>
                    <a:pt x="39096"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5" name="Google Shape;1685;p102"/>
            <p:cNvSpPr/>
            <p:nvPr/>
          </p:nvSpPr>
          <p:spPr>
            <a:xfrm>
              <a:off x="10563622" y="5670344"/>
              <a:ext cx="30197" cy="15755"/>
            </a:xfrm>
            <a:custGeom>
              <a:avLst/>
              <a:gdLst/>
              <a:ahLst/>
              <a:cxnLst/>
              <a:rect l="l" t="t" r="r" b="b"/>
              <a:pathLst>
                <a:path w="30197" h="15755" extrusionOk="0">
                  <a:moveTo>
                    <a:pt x="26259" y="15755"/>
                  </a:moveTo>
                  <a:cubicBezTo>
                    <a:pt x="31511" y="15755"/>
                    <a:pt x="31511" y="15755"/>
                    <a:pt x="26259" y="15755"/>
                  </a:cubicBezTo>
                  <a:cubicBezTo>
                    <a:pt x="31511" y="15755"/>
                    <a:pt x="31511" y="15755"/>
                    <a:pt x="26259" y="15755"/>
                  </a:cubicBezTo>
                  <a:cubicBezTo>
                    <a:pt x="31511" y="15755"/>
                    <a:pt x="31511" y="15755"/>
                    <a:pt x="26259" y="15755"/>
                  </a:cubicBezTo>
                  <a:lnTo>
                    <a:pt x="0" y="0"/>
                  </a:lnTo>
                  <a:cubicBezTo>
                    <a:pt x="0" y="0"/>
                    <a:pt x="0" y="0"/>
                    <a:pt x="0" y="0"/>
                  </a:cubicBezTo>
                  <a:cubicBezTo>
                    <a:pt x="0" y="0"/>
                    <a:pt x="0" y="0"/>
                    <a:pt x="0" y="0"/>
                  </a:cubicBezTo>
                  <a:lnTo>
                    <a:pt x="26259" y="15755"/>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6" name="Google Shape;1686;p102"/>
            <p:cNvSpPr/>
            <p:nvPr/>
          </p:nvSpPr>
          <p:spPr>
            <a:xfrm>
              <a:off x="10558370" y="5707106"/>
              <a:ext cx="30197" cy="10503"/>
            </a:xfrm>
            <a:custGeom>
              <a:avLst/>
              <a:gdLst/>
              <a:ahLst/>
              <a:cxnLst/>
              <a:rect l="l" t="t" r="r" b="b"/>
              <a:pathLst>
                <a:path w="30197" h="10503" extrusionOk="0">
                  <a:moveTo>
                    <a:pt x="26259" y="10504"/>
                  </a:moveTo>
                  <a:cubicBezTo>
                    <a:pt x="26259" y="10504"/>
                    <a:pt x="26259" y="10504"/>
                    <a:pt x="26259" y="10504"/>
                  </a:cubicBezTo>
                  <a:cubicBezTo>
                    <a:pt x="26259" y="10504"/>
                    <a:pt x="31510" y="5252"/>
                    <a:pt x="26259" y="10504"/>
                  </a:cubicBezTo>
                  <a:cubicBezTo>
                    <a:pt x="31510" y="5252"/>
                    <a:pt x="31510" y="5252"/>
                    <a:pt x="26259" y="10504"/>
                  </a:cubicBezTo>
                  <a:lnTo>
                    <a:pt x="0" y="0"/>
                  </a:lnTo>
                  <a:cubicBezTo>
                    <a:pt x="0" y="0"/>
                    <a:pt x="0" y="0"/>
                    <a:pt x="0" y="0"/>
                  </a:cubicBezTo>
                  <a:cubicBezTo>
                    <a:pt x="0" y="0"/>
                    <a:pt x="0" y="0"/>
                    <a:pt x="0" y="0"/>
                  </a:cubicBezTo>
                  <a:lnTo>
                    <a:pt x="26259" y="10504"/>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7" name="Google Shape;1687;p102"/>
            <p:cNvSpPr/>
            <p:nvPr/>
          </p:nvSpPr>
          <p:spPr>
            <a:xfrm>
              <a:off x="10547866" y="5738617"/>
              <a:ext cx="35449" cy="5251"/>
            </a:xfrm>
            <a:custGeom>
              <a:avLst/>
              <a:gdLst/>
              <a:ahLst/>
              <a:cxnLst/>
              <a:rect l="l" t="t" r="r" b="b"/>
              <a:pathLst>
                <a:path w="35449" h="5251" extrusionOk="0">
                  <a:moveTo>
                    <a:pt x="31510" y="5252"/>
                  </a:moveTo>
                  <a:cubicBezTo>
                    <a:pt x="31510" y="5252"/>
                    <a:pt x="31510" y="5252"/>
                    <a:pt x="31510" y="5252"/>
                  </a:cubicBezTo>
                  <a:cubicBezTo>
                    <a:pt x="36762" y="5252"/>
                    <a:pt x="36762" y="5252"/>
                    <a:pt x="31510" y="5252"/>
                  </a:cubicBezTo>
                  <a:cubicBezTo>
                    <a:pt x="36762" y="0"/>
                    <a:pt x="36762" y="0"/>
                    <a:pt x="31510" y="5252"/>
                  </a:cubicBezTo>
                  <a:lnTo>
                    <a:pt x="0" y="0"/>
                  </a:lnTo>
                  <a:cubicBezTo>
                    <a:pt x="0" y="0"/>
                    <a:pt x="0" y="0"/>
                    <a:pt x="0" y="0"/>
                  </a:cubicBezTo>
                  <a:cubicBezTo>
                    <a:pt x="0" y="0"/>
                    <a:pt x="0" y="0"/>
                    <a:pt x="0" y="0"/>
                  </a:cubicBezTo>
                  <a:lnTo>
                    <a:pt x="31510" y="5252"/>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8" name="Google Shape;1688;p102"/>
            <p:cNvSpPr/>
            <p:nvPr/>
          </p:nvSpPr>
          <p:spPr>
            <a:xfrm>
              <a:off x="10553118" y="5796386"/>
              <a:ext cx="31510" cy="3938"/>
            </a:xfrm>
            <a:custGeom>
              <a:avLst/>
              <a:gdLst/>
              <a:ahLst/>
              <a:cxnLst/>
              <a:rect l="l" t="t" r="r" b="b"/>
              <a:pathLst>
                <a:path w="31510" h="3938" extrusionOk="0">
                  <a:moveTo>
                    <a:pt x="31511" y="0"/>
                  </a:moveTo>
                  <a:cubicBezTo>
                    <a:pt x="31511" y="0"/>
                    <a:pt x="31511" y="0"/>
                    <a:pt x="31511" y="0"/>
                  </a:cubicBezTo>
                  <a:lnTo>
                    <a:pt x="0" y="0"/>
                  </a:lnTo>
                  <a:cubicBezTo>
                    <a:pt x="0" y="0"/>
                    <a:pt x="0" y="0"/>
                    <a:pt x="0" y="0"/>
                  </a:cubicBezTo>
                  <a:cubicBezTo>
                    <a:pt x="0" y="0"/>
                    <a:pt x="0" y="0"/>
                    <a:pt x="0" y="0"/>
                  </a:cubicBezTo>
                  <a:cubicBezTo>
                    <a:pt x="0" y="0"/>
                    <a:pt x="0" y="0"/>
                    <a:pt x="0" y="0"/>
                  </a:cubicBezTo>
                  <a:lnTo>
                    <a:pt x="31511" y="0"/>
                  </a:lnTo>
                  <a:cubicBezTo>
                    <a:pt x="31511" y="5252"/>
                    <a:pt x="31511" y="5252"/>
                    <a:pt x="31511"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89" name="Google Shape;1689;p102"/>
            <p:cNvSpPr/>
            <p:nvPr/>
          </p:nvSpPr>
          <p:spPr>
            <a:xfrm>
              <a:off x="10558370" y="5823957"/>
              <a:ext cx="31510" cy="9190"/>
            </a:xfrm>
            <a:custGeom>
              <a:avLst/>
              <a:gdLst/>
              <a:ahLst/>
              <a:cxnLst/>
              <a:rect l="l" t="t" r="r" b="b"/>
              <a:pathLst>
                <a:path w="31510" h="9190" extrusionOk="0">
                  <a:moveTo>
                    <a:pt x="31510" y="3939"/>
                  </a:moveTo>
                  <a:cubicBezTo>
                    <a:pt x="31510" y="-1313"/>
                    <a:pt x="31510" y="-1313"/>
                    <a:pt x="31510" y="3939"/>
                  </a:cubicBezTo>
                  <a:lnTo>
                    <a:pt x="0" y="9191"/>
                  </a:lnTo>
                  <a:cubicBezTo>
                    <a:pt x="0" y="9191"/>
                    <a:pt x="0" y="9191"/>
                    <a:pt x="0" y="9191"/>
                  </a:cubicBezTo>
                  <a:cubicBezTo>
                    <a:pt x="0" y="9191"/>
                    <a:pt x="0" y="9191"/>
                    <a:pt x="0" y="9191"/>
                  </a:cubicBezTo>
                  <a:cubicBezTo>
                    <a:pt x="0" y="9191"/>
                    <a:pt x="0" y="9191"/>
                    <a:pt x="0" y="9191"/>
                  </a:cubicBezTo>
                  <a:lnTo>
                    <a:pt x="31510" y="3939"/>
                  </a:lnTo>
                  <a:cubicBezTo>
                    <a:pt x="31510" y="3939"/>
                    <a:pt x="31510" y="3939"/>
                    <a:pt x="31510"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0" name="Google Shape;1690;p102"/>
            <p:cNvSpPr/>
            <p:nvPr/>
          </p:nvSpPr>
          <p:spPr>
            <a:xfrm>
              <a:off x="10563622" y="5851821"/>
              <a:ext cx="31510" cy="7585"/>
            </a:xfrm>
            <a:custGeom>
              <a:avLst/>
              <a:gdLst/>
              <a:ahLst/>
              <a:cxnLst/>
              <a:rect l="l" t="t" r="r" b="b"/>
              <a:pathLst>
                <a:path w="31510" h="7585" extrusionOk="0">
                  <a:moveTo>
                    <a:pt x="31511" y="2334"/>
                  </a:moveTo>
                  <a:cubicBezTo>
                    <a:pt x="31511" y="2334"/>
                    <a:pt x="31511" y="-2918"/>
                    <a:pt x="31511" y="2334"/>
                  </a:cubicBezTo>
                  <a:lnTo>
                    <a:pt x="0" y="7586"/>
                  </a:lnTo>
                  <a:cubicBezTo>
                    <a:pt x="0" y="7586"/>
                    <a:pt x="0" y="7586"/>
                    <a:pt x="0" y="7586"/>
                  </a:cubicBezTo>
                  <a:cubicBezTo>
                    <a:pt x="0" y="7586"/>
                    <a:pt x="0" y="7586"/>
                    <a:pt x="0" y="7586"/>
                  </a:cubicBezTo>
                  <a:cubicBezTo>
                    <a:pt x="0" y="7586"/>
                    <a:pt x="0" y="7586"/>
                    <a:pt x="0" y="7586"/>
                  </a:cubicBezTo>
                  <a:lnTo>
                    <a:pt x="31511" y="2334"/>
                  </a:lnTo>
                  <a:cubicBezTo>
                    <a:pt x="31511" y="2334"/>
                    <a:pt x="31511" y="2334"/>
                    <a:pt x="31511" y="233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1" name="Google Shape;1691;p102"/>
            <p:cNvSpPr/>
            <p:nvPr/>
          </p:nvSpPr>
          <p:spPr>
            <a:xfrm>
              <a:off x="10574125" y="5875162"/>
              <a:ext cx="31510" cy="19694"/>
            </a:xfrm>
            <a:custGeom>
              <a:avLst/>
              <a:gdLst/>
              <a:ahLst/>
              <a:cxnLst/>
              <a:rect l="l" t="t" r="r" b="b"/>
              <a:pathLst>
                <a:path w="31510" h="19694" extrusionOk="0">
                  <a:moveTo>
                    <a:pt x="0" y="15755"/>
                  </a:moveTo>
                  <a:cubicBezTo>
                    <a:pt x="0" y="15755"/>
                    <a:pt x="0" y="15755"/>
                    <a:pt x="0" y="15755"/>
                  </a:cubicBezTo>
                  <a:cubicBezTo>
                    <a:pt x="0" y="21007"/>
                    <a:pt x="0" y="21007"/>
                    <a:pt x="0" y="15755"/>
                  </a:cubicBezTo>
                  <a:cubicBezTo>
                    <a:pt x="5252" y="21007"/>
                    <a:pt x="5252" y="21007"/>
                    <a:pt x="0" y="15755"/>
                  </a:cubicBezTo>
                  <a:lnTo>
                    <a:pt x="31510" y="5252"/>
                  </a:lnTo>
                  <a:cubicBezTo>
                    <a:pt x="31510" y="5252"/>
                    <a:pt x="31510" y="5252"/>
                    <a:pt x="31510" y="0"/>
                  </a:cubicBezTo>
                  <a:cubicBezTo>
                    <a:pt x="31510" y="0"/>
                    <a:pt x="31510" y="0"/>
                    <a:pt x="26259" y="0"/>
                  </a:cubicBezTo>
                  <a:lnTo>
                    <a:pt x="0" y="15755"/>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2" name="Google Shape;1692;p102"/>
            <p:cNvSpPr/>
            <p:nvPr/>
          </p:nvSpPr>
          <p:spPr>
            <a:xfrm>
              <a:off x="10610887" y="5927679"/>
              <a:ext cx="26258" cy="21007"/>
            </a:xfrm>
            <a:custGeom>
              <a:avLst/>
              <a:gdLst/>
              <a:ahLst/>
              <a:cxnLst/>
              <a:rect l="l" t="t" r="r" b="b"/>
              <a:pathLst>
                <a:path w="26258" h="21007" extrusionOk="0">
                  <a:moveTo>
                    <a:pt x="26259" y="0"/>
                  </a:moveTo>
                  <a:cubicBezTo>
                    <a:pt x="21007" y="0"/>
                    <a:pt x="21007" y="0"/>
                    <a:pt x="26259" y="0"/>
                  </a:cubicBezTo>
                  <a:lnTo>
                    <a:pt x="0" y="15755"/>
                  </a:lnTo>
                  <a:cubicBezTo>
                    <a:pt x="0" y="15755"/>
                    <a:pt x="0" y="15755"/>
                    <a:pt x="0" y="21007"/>
                  </a:cubicBezTo>
                  <a:cubicBezTo>
                    <a:pt x="0" y="21007"/>
                    <a:pt x="0" y="21007"/>
                    <a:pt x="0" y="21007"/>
                  </a:cubicBezTo>
                  <a:cubicBezTo>
                    <a:pt x="0" y="21007"/>
                    <a:pt x="0" y="21007"/>
                    <a:pt x="0" y="21007"/>
                  </a:cubicBezTo>
                  <a:lnTo>
                    <a:pt x="26259" y="0"/>
                  </a:lnTo>
                  <a:cubicBezTo>
                    <a:pt x="26259" y="0"/>
                    <a:pt x="26259" y="0"/>
                    <a:pt x="2625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3" name="Google Shape;1693;p102"/>
            <p:cNvSpPr/>
            <p:nvPr/>
          </p:nvSpPr>
          <p:spPr>
            <a:xfrm>
              <a:off x="10626643" y="5948686"/>
              <a:ext cx="26258" cy="26258"/>
            </a:xfrm>
            <a:custGeom>
              <a:avLst/>
              <a:gdLst/>
              <a:ahLst/>
              <a:cxnLst/>
              <a:rect l="l" t="t" r="r" b="b"/>
              <a:pathLst>
                <a:path w="26258" h="26258" extrusionOk="0">
                  <a:moveTo>
                    <a:pt x="26259" y="0"/>
                  </a:moveTo>
                  <a:cubicBezTo>
                    <a:pt x="26259" y="0"/>
                    <a:pt x="26259" y="0"/>
                    <a:pt x="26259" y="0"/>
                  </a:cubicBezTo>
                  <a:lnTo>
                    <a:pt x="0" y="21007"/>
                  </a:lnTo>
                  <a:cubicBezTo>
                    <a:pt x="0" y="21007"/>
                    <a:pt x="0" y="21007"/>
                    <a:pt x="0" y="26259"/>
                  </a:cubicBezTo>
                  <a:cubicBezTo>
                    <a:pt x="0" y="26259"/>
                    <a:pt x="0" y="26259"/>
                    <a:pt x="0" y="26259"/>
                  </a:cubicBezTo>
                  <a:cubicBezTo>
                    <a:pt x="0" y="26259"/>
                    <a:pt x="0" y="26259"/>
                    <a:pt x="0" y="26259"/>
                  </a:cubicBezTo>
                  <a:lnTo>
                    <a:pt x="26259" y="0"/>
                  </a:lnTo>
                  <a:cubicBezTo>
                    <a:pt x="26259" y="5252"/>
                    <a:pt x="26259" y="0"/>
                    <a:pt x="2625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4" name="Google Shape;1694;p102"/>
            <p:cNvSpPr/>
            <p:nvPr/>
          </p:nvSpPr>
          <p:spPr>
            <a:xfrm>
              <a:off x="10647650" y="5969693"/>
              <a:ext cx="24945" cy="26258"/>
            </a:xfrm>
            <a:custGeom>
              <a:avLst/>
              <a:gdLst/>
              <a:ahLst/>
              <a:cxnLst/>
              <a:rect l="l" t="t" r="r" b="b"/>
              <a:pathLst>
                <a:path w="24945" h="26258" extrusionOk="0">
                  <a:moveTo>
                    <a:pt x="21007" y="0"/>
                  </a:moveTo>
                  <a:lnTo>
                    <a:pt x="0" y="21007"/>
                  </a:lnTo>
                  <a:cubicBezTo>
                    <a:pt x="0" y="21007"/>
                    <a:pt x="0" y="21007"/>
                    <a:pt x="0" y="26259"/>
                  </a:cubicBezTo>
                  <a:cubicBezTo>
                    <a:pt x="0" y="26259"/>
                    <a:pt x="0" y="26259"/>
                    <a:pt x="0" y="26259"/>
                  </a:cubicBezTo>
                  <a:cubicBezTo>
                    <a:pt x="0" y="26259"/>
                    <a:pt x="0" y="26259"/>
                    <a:pt x="0" y="26259"/>
                  </a:cubicBezTo>
                  <a:lnTo>
                    <a:pt x="21007" y="0"/>
                  </a:lnTo>
                  <a:cubicBezTo>
                    <a:pt x="26259" y="0"/>
                    <a:pt x="26259" y="0"/>
                    <a:pt x="21007" y="0"/>
                  </a:cubicBezTo>
                  <a:cubicBezTo>
                    <a:pt x="26259" y="0"/>
                    <a:pt x="21007" y="0"/>
                    <a:pt x="21007"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5" name="Google Shape;1695;p102"/>
            <p:cNvSpPr/>
            <p:nvPr/>
          </p:nvSpPr>
          <p:spPr>
            <a:xfrm>
              <a:off x="10673908" y="5985448"/>
              <a:ext cx="21006" cy="31510"/>
            </a:xfrm>
            <a:custGeom>
              <a:avLst/>
              <a:gdLst/>
              <a:ahLst/>
              <a:cxnLst/>
              <a:rect l="l" t="t" r="r" b="b"/>
              <a:pathLst>
                <a:path w="21006" h="31510" extrusionOk="0">
                  <a:moveTo>
                    <a:pt x="21007" y="0"/>
                  </a:moveTo>
                  <a:cubicBezTo>
                    <a:pt x="21007" y="0"/>
                    <a:pt x="21007" y="0"/>
                    <a:pt x="21007" y="0"/>
                  </a:cubicBezTo>
                  <a:lnTo>
                    <a:pt x="0" y="26259"/>
                  </a:lnTo>
                  <a:cubicBezTo>
                    <a:pt x="0" y="26259"/>
                    <a:pt x="0" y="26259"/>
                    <a:pt x="0" y="31510"/>
                  </a:cubicBezTo>
                  <a:cubicBezTo>
                    <a:pt x="0" y="31510"/>
                    <a:pt x="0" y="31510"/>
                    <a:pt x="0" y="31510"/>
                  </a:cubicBezTo>
                  <a:cubicBezTo>
                    <a:pt x="0" y="31510"/>
                    <a:pt x="0" y="31510"/>
                    <a:pt x="0" y="31510"/>
                  </a:cubicBezTo>
                  <a:lnTo>
                    <a:pt x="21007" y="0"/>
                  </a:lnTo>
                  <a:cubicBezTo>
                    <a:pt x="21007" y="5252"/>
                    <a:pt x="21007" y="0"/>
                    <a:pt x="21007"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6" name="Google Shape;1696;p102"/>
            <p:cNvSpPr/>
            <p:nvPr/>
          </p:nvSpPr>
          <p:spPr>
            <a:xfrm>
              <a:off x="10731677" y="6016959"/>
              <a:ext cx="14442" cy="31510"/>
            </a:xfrm>
            <a:custGeom>
              <a:avLst/>
              <a:gdLst/>
              <a:ahLst/>
              <a:cxnLst/>
              <a:rect l="l" t="t" r="r" b="b"/>
              <a:pathLst>
                <a:path w="14442" h="31510" extrusionOk="0">
                  <a:moveTo>
                    <a:pt x="10504" y="0"/>
                  </a:moveTo>
                  <a:lnTo>
                    <a:pt x="0" y="26259"/>
                  </a:lnTo>
                  <a:cubicBezTo>
                    <a:pt x="0" y="26259"/>
                    <a:pt x="0" y="26259"/>
                    <a:pt x="0" y="31510"/>
                  </a:cubicBezTo>
                  <a:cubicBezTo>
                    <a:pt x="0" y="31510"/>
                    <a:pt x="0" y="31510"/>
                    <a:pt x="0" y="31510"/>
                  </a:cubicBezTo>
                  <a:cubicBezTo>
                    <a:pt x="0" y="31510"/>
                    <a:pt x="0" y="31510"/>
                    <a:pt x="0" y="31510"/>
                  </a:cubicBezTo>
                  <a:lnTo>
                    <a:pt x="10504" y="0"/>
                  </a:lnTo>
                  <a:cubicBezTo>
                    <a:pt x="15755" y="0"/>
                    <a:pt x="15755" y="0"/>
                    <a:pt x="10504" y="0"/>
                  </a:cubicBezTo>
                  <a:cubicBezTo>
                    <a:pt x="10504" y="0"/>
                    <a:pt x="10504" y="0"/>
                    <a:pt x="10504"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7" name="Google Shape;1697;p102"/>
            <p:cNvSpPr/>
            <p:nvPr/>
          </p:nvSpPr>
          <p:spPr>
            <a:xfrm>
              <a:off x="10757936" y="6025128"/>
              <a:ext cx="14442" cy="28592"/>
            </a:xfrm>
            <a:custGeom>
              <a:avLst/>
              <a:gdLst/>
              <a:ahLst/>
              <a:cxnLst/>
              <a:rect l="l" t="t" r="r" b="b"/>
              <a:pathLst>
                <a:path w="14442" h="28592" extrusionOk="0">
                  <a:moveTo>
                    <a:pt x="10504" y="2334"/>
                  </a:moveTo>
                  <a:lnTo>
                    <a:pt x="0" y="28593"/>
                  </a:lnTo>
                  <a:cubicBezTo>
                    <a:pt x="0" y="28593"/>
                    <a:pt x="0" y="28593"/>
                    <a:pt x="0" y="28593"/>
                  </a:cubicBezTo>
                  <a:cubicBezTo>
                    <a:pt x="0" y="28593"/>
                    <a:pt x="0" y="28593"/>
                    <a:pt x="0" y="28593"/>
                  </a:cubicBezTo>
                  <a:cubicBezTo>
                    <a:pt x="0" y="28593"/>
                    <a:pt x="0" y="28593"/>
                    <a:pt x="0" y="28593"/>
                  </a:cubicBezTo>
                  <a:lnTo>
                    <a:pt x="10504" y="2334"/>
                  </a:lnTo>
                  <a:cubicBezTo>
                    <a:pt x="15755" y="2334"/>
                    <a:pt x="15755" y="2334"/>
                    <a:pt x="10504" y="2334"/>
                  </a:cubicBezTo>
                  <a:cubicBezTo>
                    <a:pt x="10504" y="-2918"/>
                    <a:pt x="10504" y="2334"/>
                    <a:pt x="10504" y="233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8" name="Google Shape;1698;p102"/>
            <p:cNvSpPr/>
            <p:nvPr/>
          </p:nvSpPr>
          <p:spPr>
            <a:xfrm>
              <a:off x="10789446" y="6032714"/>
              <a:ext cx="9190" cy="31510"/>
            </a:xfrm>
            <a:custGeom>
              <a:avLst/>
              <a:gdLst/>
              <a:ahLst/>
              <a:cxnLst/>
              <a:rect l="l" t="t" r="r" b="b"/>
              <a:pathLst>
                <a:path w="9190" h="31510" extrusionOk="0">
                  <a:moveTo>
                    <a:pt x="5252" y="0"/>
                  </a:moveTo>
                  <a:lnTo>
                    <a:pt x="0" y="31511"/>
                  </a:lnTo>
                  <a:cubicBezTo>
                    <a:pt x="0" y="31511"/>
                    <a:pt x="0" y="31511"/>
                    <a:pt x="0" y="31511"/>
                  </a:cubicBezTo>
                  <a:cubicBezTo>
                    <a:pt x="0" y="31511"/>
                    <a:pt x="0" y="31511"/>
                    <a:pt x="0" y="31511"/>
                  </a:cubicBezTo>
                  <a:cubicBezTo>
                    <a:pt x="0" y="31511"/>
                    <a:pt x="0" y="31511"/>
                    <a:pt x="0" y="31511"/>
                  </a:cubicBezTo>
                  <a:lnTo>
                    <a:pt x="5252" y="0"/>
                  </a:lnTo>
                  <a:cubicBezTo>
                    <a:pt x="10504" y="0"/>
                    <a:pt x="10504" y="0"/>
                    <a:pt x="5252" y="0"/>
                  </a:cubicBezTo>
                  <a:cubicBezTo>
                    <a:pt x="5252" y="0"/>
                    <a:pt x="5252" y="0"/>
                    <a:pt x="5252"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699" name="Google Shape;1699;p102"/>
            <p:cNvSpPr/>
            <p:nvPr/>
          </p:nvSpPr>
          <p:spPr>
            <a:xfrm>
              <a:off x="10820957" y="6037966"/>
              <a:ext cx="3938" cy="31510"/>
            </a:xfrm>
            <a:custGeom>
              <a:avLst/>
              <a:gdLst/>
              <a:ahLst/>
              <a:cxnLst/>
              <a:rect l="l" t="t" r="r" b="b"/>
              <a:pathLst>
                <a:path w="3938" h="31510" extrusionOk="0">
                  <a:moveTo>
                    <a:pt x="0" y="0"/>
                  </a:moveTo>
                  <a:lnTo>
                    <a:pt x="0" y="31510"/>
                  </a:lnTo>
                  <a:cubicBezTo>
                    <a:pt x="0" y="31510"/>
                    <a:pt x="0" y="31510"/>
                    <a:pt x="0" y="31510"/>
                  </a:cubicBezTo>
                  <a:cubicBezTo>
                    <a:pt x="0" y="31510"/>
                    <a:pt x="0" y="31510"/>
                    <a:pt x="0" y="31510"/>
                  </a:cubicBezTo>
                  <a:cubicBezTo>
                    <a:pt x="0" y="31510"/>
                    <a:pt x="0" y="31510"/>
                    <a:pt x="0" y="31510"/>
                  </a:cubicBezTo>
                  <a:lnTo>
                    <a:pt x="0" y="0"/>
                  </a:lnTo>
                  <a:cubicBezTo>
                    <a:pt x="5252" y="0"/>
                    <a:pt x="5252" y="0"/>
                    <a:pt x="0" y="0"/>
                  </a:cubicBez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0" name="Google Shape;1700;p102"/>
            <p:cNvSpPr/>
            <p:nvPr/>
          </p:nvSpPr>
          <p:spPr>
            <a:xfrm>
              <a:off x="10880039" y="6037966"/>
              <a:ext cx="3938" cy="31510"/>
            </a:xfrm>
            <a:custGeom>
              <a:avLst/>
              <a:gdLst/>
              <a:ahLst/>
              <a:cxnLst/>
              <a:rect l="l" t="t" r="r" b="b"/>
              <a:pathLst>
                <a:path w="3938" h="31510" extrusionOk="0">
                  <a:moveTo>
                    <a:pt x="3939" y="0"/>
                  </a:moveTo>
                  <a:cubicBezTo>
                    <a:pt x="-1313" y="0"/>
                    <a:pt x="-1313" y="0"/>
                    <a:pt x="3939" y="0"/>
                  </a:cubicBezTo>
                  <a:lnTo>
                    <a:pt x="3939" y="31510"/>
                  </a:lnTo>
                  <a:cubicBezTo>
                    <a:pt x="3939" y="31510"/>
                    <a:pt x="3939" y="31510"/>
                    <a:pt x="3939" y="31510"/>
                  </a:cubicBezTo>
                  <a:cubicBezTo>
                    <a:pt x="3939" y="31510"/>
                    <a:pt x="3939" y="31510"/>
                    <a:pt x="3939" y="31510"/>
                  </a:cubicBezTo>
                  <a:cubicBezTo>
                    <a:pt x="3939" y="31510"/>
                    <a:pt x="3939" y="31510"/>
                    <a:pt x="3939" y="31510"/>
                  </a:cubicBezTo>
                  <a:lnTo>
                    <a:pt x="3939" y="0"/>
                  </a:ln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1" name="Google Shape;1701;p102"/>
            <p:cNvSpPr/>
            <p:nvPr/>
          </p:nvSpPr>
          <p:spPr>
            <a:xfrm>
              <a:off x="10910237" y="6032714"/>
              <a:ext cx="5251" cy="31510"/>
            </a:xfrm>
            <a:custGeom>
              <a:avLst/>
              <a:gdLst/>
              <a:ahLst/>
              <a:cxnLst/>
              <a:rect l="l" t="t" r="r" b="b"/>
              <a:pathLst>
                <a:path w="5251" h="31510" extrusionOk="0">
                  <a:moveTo>
                    <a:pt x="0" y="0"/>
                  </a:moveTo>
                  <a:cubicBezTo>
                    <a:pt x="0" y="0"/>
                    <a:pt x="0" y="0"/>
                    <a:pt x="0" y="0"/>
                  </a:cubicBezTo>
                  <a:lnTo>
                    <a:pt x="5252" y="31511"/>
                  </a:lnTo>
                  <a:cubicBezTo>
                    <a:pt x="5252" y="31511"/>
                    <a:pt x="5252" y="31511"/>
                    <a:pt x="5252" y="31511"/>
                  </a:cubicBezTo>
                  <a:cubicBezTo>
                    <a:pt x="5252" y="31511"/>
                    <a:pt x="5252" y="31511"/>
                    <a:pt x="5252" y="31511"/>
                  </a:cubicBezTo>
                  <a:cubicBezTo>
                    <a:pt x="5252" y="31511"/>
                    <a:pt x="5252" y="31511"/>
                    <a:pt x="5252" y="31511"/>
                  </a:cubicBezTo>
                  <a:lnTo>
                    <a:pt x="0" y="0"/>
                  </a:ln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2" name="Google Shape;1702;p102"/>
            <p:cNvSpPr/>
            <p:nvPr/>
          </p:nvSpPr>
          <p:spPr>
            <a:xfrm>
              <a:off x="10936495" y="6022210"/>
              <a:ext cx="10503" cy="31510"/>
            </a:xfrm>
            <a:custGeom>
              <a:avLst/>
              <a:gdLst/>
              <a:ahLst/>
              <a:cxnLst/>
              <a:rect l="l" t="t" r="r" b="b"/>
              <a:pathLst>
                <a:path w="10503" h="31510" extrusionOk="0">
                  <a:moveTo>
                    <a:pt x="0" y="0"/>
                  </a:moveTo>
                  <a:cubicBezTo>
                    <a:pt x="0" y="0"/>
                    <a:pt x="0" y="5252"/>
                    <a:pt x="0" y="0"/>
                  </a:cubicBezTo>
                  <a:lnTo>
                    <a:pt x="10503" y="31511"/>
                  </a:lnTo>
                  <a:cubicBezTo>
                    <a:pt x="10503" y="31511"/>
                    <a:pt x="10503" y="31511"/>
                    <a:pt x="10503" y="31511"/>
                  </a:cubicBezTo>
                  <a:cubicBezTo>
                    <a:pt x="10503" y="31511"/>
                    <a:pt x="10503" y="31511"/>
                    <a:pt x="10503" y="31511"/>
                  </a:cubicBezTo>
                  <a:cubicBezTo>
                    <a:pt x="10503" y="31511"/>
                    <a:pt x="10503" y="31511"/>
                    <a:pt x="10503" y="31511"/>
                  </a:cubicBezTo>
                  <a:lnTo>
                    <a:pt x="0" y="0"/>
                  </a:ln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3" name="Google Shape;1703;p102"/>
            <p:cNvSpPr/>
            <p:nvPr/>
          </p:nvSpPr>
          <p:spPr>
            <a:xfrm>
              <a:off x="10962754" y="6011707"/>
              <a:ext cx="10503" cy="31510"/>
            </a:xfrm>
            <a:custGeom>
              <a:avLst/>
              <a:gdLst/>
              <a:ahLst/>
              <a:cxnLst/>
              <a:rect l="l" t="t" r="r" b="b"/>
              <a:pathLst>
                <a:path w="10503" h="31510" extrusionOk="0">
                  <a:moveTo>
                    <a:pt x="0" y="0"/>
                  </a:moveTo>
                  <a:cubicBezTo>
                    <a:pt x="0" y="0"/>
                    <a:pt x="0" y="5252"/>
                    <a:pt x="0" y="0"/>
                  </a:cubicBezTo>
                  <a:lnTo>
                    <a:pt x="10503" y="31510"/>
                  </a:lnTo>
                  <a:cubicBezTo>
                    <a:pt x="10503" y="31510"/>
                    <a:pt x="10503" y="31510"/>
                    <a:pt x="10503" y="31510"/>
                  </a:cubicBezTo>
                  <a:cubicBezTo>
                    <a:pt x="10503" y="31510"/>
                    <a:pt x="10503" y="31510"/>
                    <a:pt x="10503" y="31510"/>
                  </a:cubicBezTo>
                  <a:cubicBezTo>
                    <a:pt x="10503" y="31510"/>
                    <a:pt x="10503" y="31510"/>
                    <a:pt x="10503" y="26259"/>
                  </a:cubicBezTo>
                  <a:lnTo>
                    <a:pt x="0" y="0"/>
                  </a:ln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4" name="Google Shape;1704;p102"/>
            <p:cNvSpPr/>
            <p:nvPr/>
          </p:nvSpPr>
          <p:spPr>
            <a:xfrm>
              <a:off x="11010020" y="5985448"/>
              <a:ext cx="15755" cy="26258"/>
            </a:xfrm>
            <a:custGeom>
              <a:avLst/>
              <a:gdLst/>
              <a:ahLst/>
              <a:cxnLst/>
              <a:rect l="l" t="t" r="r" b="b"/>
              <a:pathLst>
                <a:path w="15755" h="26258" extrusionOk="0">
                  <a:moveTo>
                    <a:pt x="0" y="0"/>
                  </a:moveTo>
                  <a:cubicBezTo>
                    <a:pt x="0" y="0"/>
                    <a:pt x="0" y="0"/>
                    <a:pt x="0" y="0"/>
                  </a:cubicBezTo>
                  <a:lnTo>
                    <a:pt x="15755" y="26259"/>
                  </a:lnTo>
                  <a:cubicBezTo>
                    <a:pt x="15755" y="26259"/>
                    <a:pt x="15755" y="26259"/>
                    <a:pt x="15755" y="26259"/>
                  </a:cubicBezTo>
                  <a:cubicBezTo>
                    <a:pt x="15755" y="26259"/>
                    <a:pt x="15755" y="26259"/>
                    <a:pt x="15755" y="26259"/>
                  </a:cubicBezTo>
                  <a:cubicBezTo>
                    <a:pt x="15755" y="26259"/>
                    <a:pt x="15755" y="26259"/>
                    <a:pt x="15755" y="21007"/>
                  </a:cubicBezTo>
                  <a:lnTo>
                    <a:pt x="0" y="0"/>
                  </a:ln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5" name="Google Shape;1705;p102"/>
            <p:cNvSpPr/>
            <p:nvPr/>
          </p:nvSpPr>
          <p:spPr>
            <a:xfrm>
              <a:off x="11031027" y="5965754"/>
              <a:ext cx="21006" cy="30197"/>
            </a:xfrm>
            <a:custGeom>
              <a:avLst/>
              <a:gdLst/>
              <a:ahLst/>
              <a:cxnLst/>
              <a:rect l="l" t="t" r="r" b="b"/>
              <a:pathLst>
                <a:path w="21006" h="30197" extrusionOk="0">
                  <a:moveTo>
                    <a:pt x="0" y="3939"/>
                  </a:moveTo>
                  <a:cubicBezTo>
                    <a:pt x="0" y="3939"/>
                    <a:pt x="0" y="3939"/>
                    <a:pt x="0" y="3939"/>
                  </a:cubicBezTo>
                  <a:lnTo>
                    <a:pt x="21007" y="30197"/>
                  </a:lnTo>
                  <a:cubicBezTo>
                    <a:pt x="21007" y="30197"/>
                    <a:pt x="21007" y="30197"/>
                    <a:pt x="21007" y="30197"/>
                  </a:cubicBezTo>
                  <a:cubicBezTo>
                    <a:pt x="21007" y="30197"/>
                    <a:pt x="21007" y="30197"/>
                    <a:pt x="21007" y="30197"/>
                  </a:cubicBezTo>
                  <a:cubicBezTo>
                    <a:pt x="21007" y="30197"/>
                    <a:pt x="21007" y="30197"/>
                    <a:pt x="21007" y="24946"/>
                  </a:cubicBezTo>
                  <a:lnTo>
                    <a:pt x="0" y="3939"/>
                  </a:lnTo>
                  <a:cubicBezTo>
                    <a:pt x="5252" y="-1313"/>
                    <a:pt x="5252" y="-1313"/>
                    <a:pt x="0"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6" name="Google Shape;1706;p102"/>
            <p:cNvSpPr/>
            <p:nvPr/>
          </p:nvSpPr>
          <p:spPr>
            <a:xfrm>
              <a:off x="11053346" y="5948686"/>
              <a:ext cx="24945" cy="21006"/>
            </a:xfrm>
            <a:custGeom>
              <a:avLst/>
              <a:gdLst/>
              <a:ahLst/>
              <a:cxnLst/>
              <a:rect l="l" t="t" r="r" b="b"/>
              <a:pathLst>
                <a:path w="24945" h="21006" extrusionOk="0">
                  <a:moveTo>
                    <a:pt x="3939" y="0"/>
                  </a:moveTo>
                  <a:cubicBezTo>
                    <a:pt x="3939" y="0"/>
                    <a:pt x="-1313" y="0"/>
                    <a:pt x="3939" y="0"/>
                  </a:cubicBezTo>
                  <a:cubicBezTo>
                    <a:pt x="-1313" y="0"/>
                    <a:pt x="-1313" y="0"/>
                    <a:pt x="3939" y="0"/>
                  </a:cubicBezTo>
                  <a:lnTo>
                    <a:pt x="24946" y="21007"/>
                  </a:lnTo>
                  <a:cubicBezTo>
                    <a:pt x="24946" y="21007"/>
                    <a:pt x="24946" y="21007"/>
                    <a:pt x="24946" y="21007"/>
                  </a:cubicBezTo>
                  <a:cubicBezTo>
                    <a:pt x="24946" y="21007"/>
                    <a:pt x="24946" y="21007"/>
                    <a:pt x="24946" y="21007"/>
                  </a:cubicBezTo>
                  <a:cubicBezTo>
                    <a:pt x="24946" y="21007"/>
                    <a:pt x="24946" y="21007"/>
                    <a:pt x="24946" y="15755"/>
                  </a:cubicBezTo>
                  <a:lnTo>
                    <a:pt x="3939"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7" name="Google Shape;1707;p102"/>
            <p:cNvSpPr/>
            <p:nvPr/>
          </p:nvSpPr>
          <p:spPr>
            <a:xfrm>
              <a:off x="11070706" y="5922427"/>
              <a:ext cx="23341" cy="21006"/>
            </a:xfrm>
            <a:custGeom>
              <a:avLst/>
              <a:gdLst/>
              <a:ahLst/>
              <a:cxnLst/>
              <a:rect l="l" t="t" r="r" b="b"/>
              <a:pathLst>
                <a:path w="23341" h="21006" extrusionOk="0">
                  <a:moveTo>
                    <a:pt x="2334" y="0"/>
                  </a:moveTo>
                  <a:cubicBezTo>
                    <a:pt x="2334" y="0"/>
                    <a:pt x="2334" y="0"/>
                    <a:pt x="2334" y="0"/>
                  </a:cubicBezTo>
                  <a:cubicBezTo>
                    <a:pt x="-2918" y="5252"/>
                    <a:pt x="2334" y="5252"/>
                    <a:pt x="2334" y="0"/>
                  </a:cubicBezTo>
                  <a:lnTo>
                    <a:pt x="23341" y="21007"/>
                  </a:lnTo>
                  <a:cubicBezTo>
                    <a:pt x="23341" y="21007"/>
                    <a:pt x="23341" y="21007"/>
                    <a:pt x="23341" y="21007"/>
                  </a:cubicBezTo>
                  <a:cubicBezTo>
                    <a:pt x="23341" y="21007"/>
                    <a:pt x="23341" y="21007"/>
                    <a:pt x="23341" y="21007"/>
                  </a:cubicBezTo>
                  <a:cubicBezTo>
                    <a:pt x="23341" y="21007"/>
                    <a:pt x="23341" y="21007"/>
                    <a:pt x="23341" y="15755"/>
                  </a:cubicBezTo>
                  <a:lnTo>
                    <a:pt x="2334"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8" name="Google Shape;1708;p102"/>
            <p:cNvSpPr/>
            <p:nvPr/>
          </p:nvSpPr>
          <p:spPr>
            <a:xfrm>
              <a:off x="11099299" y="5876475"/>
              <a:ext cx="26258" cy="14442"/>
            </a:xfrm>
            <a:custGeom>
              <a:avLst/>
              <a:gdLst/>
              <a:ahLst/>
              <a:cxnLst/>
              <a:rect l="l" t="t" r="r" b="b"/>
              <a:pathLst>
                <a:path w="26258" h="14442" extrusionOk="0">
                  <a:moveTo>
                    <a:pt x="0" y="3939"/>
                  </a:moveTo>
                  <a:lnTo>
                    <a:pt x="26259" y="14442"/>
                  </a:lnTo>
                  <a:cubicBezTo>
                    <a:pt x="26259" y="14442"/>
                    <a:pt x="26259" y="14442"/>
                    <a:pt x="26259" y="14442"/>
                  </a:cubicBezTo>
                  <a:cubicBezTo>
                    <a:pt x="26259" y="14442"/>
                    <a:pt x="26259" y="14442"/>
                    <a:pt x="26259" y="14442"/>
                  </a:cubicBezTo>
                  <a:cubicBezTo>
                    <a:pt x="26259" y="14442"/>
                    <a:pt x="26259" y="14442"/>
                    <a:pt x="26259" y="9191"/>
                  </a:cubicBezTo>
                  <a:lnTo>
                    <a:pt x="0" y="3939"/>
                  </a:lnTo>
                  <a:cubicBezTo>
                    <a:pt x="0" y="-1313"/>
                    <a:pt x="0" y="-1313"/>
                    <a:pt x="0" y="3939"/>
                  </a:cubicBezTo>
                  <a:cubicBezTo>
                    <a:pt x="0" y="-1313"/>
                    <a:pt x="0" y="3939"/>
                    <a:pt x="0"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09" name="Google Shape;1709;p102"/>
            <p:cNvSpPr/>
            <p:nvPr/>
          </p:nvSpPr>
          <p:spPr>
            <a:xfrm>
              <a:off x="11109803" y="5848903"/>
              <a:ext cx="26258" cy="15755"/>
            </a:xfrm>
            <a:custGeom>
              <a:avLst/>
              <a:gdLst/>
              <a:ahLst/>
              <a:cxnLst/>
              <a:rect l="l" t="t" r="r" b="b"/>
              <a:pathLst>
                <a:path w="26258" h="15755" extrusionOk="0">
                  <a:moveTo>
                    <a:pt x="0" y="0"/>
                  </a:moveTo>
                  <a:cubicBezTo>
                    <a:pt x="0" y="0"/>
                    <a:pt x="0" y="0"/>
                    <a:pt x="0" y="0"/>
                  </a:cubicBezTo>
                  <a:cubicBezTo>
                    <a:pt x="0" y="0"/>
                    <a:pt x="0" y="5252"/>
                    <a:pt x="0" y="0"/>
                  </a:cubicBezTo>
                  <a:lnTo>
                    <a:pt x="26259" y="15755"/>
                  </a:lnTo>
                  <a:cubicBezTo>
                    <a:pt x="26259" y="15755"/>
                    <a:pt x="26259" y="15755"/>
                    <a:pt x="26259" y="15755"/>
                  </a:cubicBezTo>
                  <a:cubicBezTo>
                    <a:pt x="26259" y="15755"/>
                    <a:pt x="26259" y="15755"/>
                    <a:pt x="26259" y="15755"/>
                  </a:cubicBezTo>
                  <a:cubicBezTo>
                    <a:pt x="26259" y="15755"/>
                    <a:pt x="26259" y="15755"/>
                    <a:pt x="26259" y="10504"/>
                  </a:cubicBezTo>
                  <a:lnTo>
                    <a:pt x="0"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0" name="Google Shape;1710;p102"/>
            <p:cNvSpPr/>
            <p:nvPr/>
          </p:nvSpPr>
          <p:spPr>
            <a:xfrm>
              <a:off x="11116368" y="5822644"/>
              <a:ext cx="30197" cy="10503"/>
            </a:xfrm>
            <a:custGeom>
              <a:avLst/>
              <a:gdLst/>
              <a:ahLst/>
              <a:cxnLst/>
              <a:rect l="l" t="t" r="r" b="b"/>
              <a:pathLst>
                <a:path w="30197" h="10503" extrusionOk="0">
                  <a:moveTo>
                    <a:pt x="3939" y="0"/>
                  </a:moveTo>
                  <a:cubicBezTo>
                    <a:pt x="-1313" y="0"/>
                    <a:pt x="-1313" y="0"/>
                    <a:pt x="3939" y="0"/>
                  </a:cubicBezTo>
                  <a:cubicBezTo>
                    <a:pt x="-1313" y="0"/>
                    <a:pt x="-1313" y="0"/>
                    <a:pt x="3939" y="0"/>
                  </a:cubicBezTo>
                  <a:lnTo>
                    <a:pt x="30197" y="10504"/>
                  </a:lnTo>
                  <a:cubicBezTo>
                    <a:pt x="30197" y="10504"/>
                    <a:pt x="30197" y="10504"/>
                    <a:pt x="30197" y="10504"/>
                  </a:cubicBezTo>
                  <a:cubicBezTo>
                    <a:pt x="30197" y="10504"/>
                    <a:pt x="30197" y="10504"/>
                    <a:pt x="30197" y="10504"/>
                  </a:cubicBezTo>
                  <a:cubicBezTo>
                    <a:pt x="30197" y="10504"/>
                    <a:pt x="30197" y="10504"/>
                    <a:pt x="30197" y="10504"/>
                  </a:cubicBezTo>
                  <a:lnTo>
                    <a:pt x="3939"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1" name="Google Shape;1711;p102"/>
            <p:cNvSpPr/>
            <p:nvPr/>
          </p:nvSpPr>
          <p:spPr>
            <a:xfrm>
              <a:off x="11120306" y="5791134"/>
              <a:ext cx="31510" cy="5251"/>
            </a:xfrm>
            <a:custGeom>
              <a:avLst/>
              <a:gdLst/>
              <a:ahLst/>
              <a:cxnLst/>
              <a:rect l="l" t="t" r="r" b="b"/>
              <a:pathLst>
                <a:path w="31510" h="5251" extrusionOk="0">
                  <a:moveTo>
                    <a:pt x="0" y="0"/>
                  </a:moveTo>
                  <a:cubicBezTo>
                    <a:pt x="0" y="0"/>
                    <a:pt x="0" y="0"/>
                    <a:pt x="0" y="0"/>
                  </a:cubicBezTo>
                  <a:cubicBezTo>
                    <a:pt x="0" y="5252"/>
                    <a:pt x="0" y="5252"/>
                    <a:pt x="0" y="0"/>
                  </a:cubicBezTo>
                  <a:lnTo>
                    <a:pt x="31510" y="5252"/>
                  </a:lnTo>
                  <a:cubicBezTo>
                    <a:pt x="31510" y="5252"/>
                    <a:pt x="31510" y="5252"/>
                    <a:pt x="31510" y="5252"/>
                  </a:cubicBezTo>
                  <a:cubicBezTo>
                    <a:pt x="31510" y="5252"/>
                    <a:pt x="31510" y="5252"/>
                    <a:pt x="31510" y="5252"/>
                  </a:cubicBezTo>
                  <a:cubicBezTo>
                    <a:pt x="31510" y="5252"/>
                    <a:pt x="31510" y="5252"/>
                    <a:pt x="31510" y="5252"/>
                  </a:cubicBezTo>
                  <a:lnTo>
                    <a:pt x="0"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2" name="Google Shape;1712;p102"/>
            <p:cNvSpPr/>
            <p:nvPr/>
          </p:nvSpPr>
          <p:spPr>
            <a:xfrm>
              <a:off x="11120306" y="5738617"/>
              <a:ext cx="31510" cy="52517"/>
            </a:xfrm>
            <a:custGeom>
              <a:avLst/>
              <a:gdLst/>
              <a:ahLst/>
              <a:cxnLst/>
              <a:rect l="l" t="t" r="r" b="b"/>
              <a:pathLst>
                <a:path w="31510" h="52517" extrusionOk="0">
                  <a:moveTo>
                    <a:pt x="0" y="0"/>
                  </a:moveTo>
                  <a:cubicBezTo>
                    <a:pt x="0" y="0"/>
                    <a:pt x="0" y="0"/>
                    <a:pt x="0" y="0"/>
                  </a:cubicBezTo>
                  <a:cubicBezTo>
                    <a:pt x="0" y="0"/>
                    <a:pt x="0" y="0"/>
                    <a:pt x="0" y="0"/>
                  </a:cubicBezTo>
                  <a:lnTo>
                    <a:pt x="31510" y="0"/>
                  </a:lnTo>
                  <a:cubicBezTo>
                    <a:pt x="31510" y="0"/>
                    <a:pt x="31510" y="0"/>
                    <a:pt x="31510" y="0"/>
                  </a:cubicBezTo>
                  <a:cubicBezTo>
                    <a:pt x="31510" y="0"/>
                    <a:pt x="31510" y="0"/>
                    <a:pt x="31510" y="0"/>
                  </a:cubicBezTo>
                  <a:lnTo>
                    <a:pt x="0" y="0"/>
                  </a:ln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3" name="Google Shape;1713;p102"/>
            <p:cNvSpPr/>
            <p:nvPr/>
          </p:nvSpPr>
          <p:spPr>
            <a:xfrm>
              <a:off x="11115055" y="5707106"/>
              <a:ext cx="31510" cy="5251"/>
            </a:xfrm>
            <a:custGeom>
              <a:avLst/>
              <a:gdLst/>
              <a:ahLst/>
              <a:cxnLst/>
              <a:rect l="l" t="t" r="r" b="b"/>
              <a:pathLst>
                <a:path w="31510" h="5251" extrusionOk="0">
                  <a:moveTo>
                    <a:pt x="0" y="5252"/>
                  </a:moveTo>
                  <a:cubicBezTo>
                    <a:pt x="0" y="5252"/>
                    <a:pt x="0" y="5252"/>
                    <a:pt x="0" y="5252"/>
                  </a:cubicBezTo>
                  <a:cubicBezTo>
                    <a:pt x="0" y="5252"/>
                    <a:pt x="0" y="5252"/>
                    <a:pt x="0" y="5252"/>
                  </a:cubicBezTo>
                  <a:lnTo>
                    <a:pt x="31510" y="0"/>
                  </a:lnTo>
                  <a:cubicBezTo>
                    <a:pt x="31510" y="0"/>
                    <a:pt x="31510" y="0"/>
                    <a:pt x="31510" y="0"/>
                  </a:cubicBezTo>
                  <a:cubicBezTo>
                    <a:pt x="31510" y="0"/>
                    <a:pt x="31510" y="0"/>
                    <a:pt x="31510" y="0"/>
                  </a:cubicBezTo>
                  <a:lnTo>
                    <a:pt x="0" y="5252"/>
                  </a:lnTo>
                  <a:cubicBezTo>
                    <a:pt x="0" y="0"/>
                    <a:pt x="0" y="0"/>
                    <a:pt x="0"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4" name="Google Shape;1714;p102"/>
            <p:cNvSpPr/>
            <p:nvPr/>
          </p:nvSpPr>
          <p:spPr>
            <a:xfrm>
              <a:off x="11109803" y="5665092"/>
              <a:ext cx="31510" cy="19694"/>
            </a:xfrm>
            <a:custGeom>
              <a:avLst/>
              <a:gdLst/>
              <a:ahLst/>
              <a:cxnLst/>
              <a:rect l="l" t="t" r="r" b="b"/>
              <a:pathLst>
                <a:path w="31510" h="19694" extrusionOk="0">
                  <a:moveTo>
                    <a:pt x="0" y="15755"/>
                  </a:moveTo>
                  <a:cubicBezTo>
                    <a:pt x="0" y="21007"/>
                    <a:pt x="0" y="21007"/>
                    <a:pt x="0" y="15755"/>
                  </a:cubicBezTo>
                  <a:cubicBezTo>
                    <a:pt x="0" y="21007"/>
                    <a:pt x="0" y="21007"/>
                    <a:pt x="0" y="15755"/>
                  </a:cubicBezTo>
                  <a:lnTo>
                    <a:pt x="31511" y="5252"/>
                  </a:lnTo>
                  <a:cubicBezTo>
                    <a:pt x="31511" y="5252"/>
                    <a:pt x="31511" y="5252"/>
                    <a:pt x="31511" y="0"/>
                  </a:cubicBezTo>
                  <a:cubicBezTo>
                    <a:pt x="31511" y="0"/>
                    <a:pt x="31511" y="0"/>
                    <a:pt x="26259" y="0"/>
                  </a:cubicBezTo>
                  <a:lnTo>
                    <a:pt x="0" y="15755"/>
                  </a:lnTo>
                  <a:cubicBezTo>
                    <a:pt x="0" y="15755"/>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5" name="Google Shape;1715;p102"/>
            <p:cNvSpPr/>
            <p:nvPr/>
          </p:nvSpPr>
          <p:spPr>
            <a:xfrm>
              <a:off x="11099299" y="5644085"/>
              <a:ext cx="26258" cy="15755"/>
            </a:xfrm>
            <a:custGeom>
              <a:avLst/>
              <a:gdLst/>
              <a:ahLst/>
              <a:cxnLst/>
              <a:rect l="l" t="t" r="r" b="b"/>
              <a:pathLst>
                <a:path w="26258" h="15755" extrusionOk="0">
                  <a:moveTo>
                    <a:pt x="0" y="15755"/>
                  </a:moveTo>
                  <a:lnTo>
                    <a:pt x="26259" y="5252"/>
                  </a:lnTo>
                  <a:cubicBezTo>
                    <a:pt x="26259" y="5252"/>
                    <a:pt x="26259" y="5252"/>
                    <a:pt x="26259" y="0"/>
                  </a:cubicBezTo>
                  <a:cubicBezTo>
                    <a:pt x="26259" y="0"/>
                    <a:pt x="26259" y="0"/>
                    <a:pt x="21007" y="0"/>
                  </a:cubicBezTo>
                  <a:lnTo>
                    <a:pt x="0" y="15755"/>
                  </a:lnTo>
                  <a:cubicBezTo>
                    <a:pt x="0" y="10503"/>
                    <a:pt x="0" y="10503"/>
                    <a:pt x="0" y="15755"/>
                  </a:cubicBezTo>
                  <a:cubicBezTo>
                    <a:pt x="0" y="15755"/>
                    <a:pt x="0" y="15755"/>
                    <a:pt x="0" y="15755"/>
                  </a:cubicBezTo>
                  <a:cubicBezTo>
                    <a:pt x="0" y="15755"/>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6" name="Google Shape;1716;p102"/>
            <p:cNvSpPr/>
            <p:nvPr/>
          </p:nvSpPr>
          <p:spPr>
            <a:xfrm>
              <a:off x="11067789" y="5586316"/>
              <a:ext cx="26258" cy="21007"/>
            </a:xfrm>
            <a:custGeom>
              <a:avLst/>
              <a:gdLst/>
              <a:ahLst/>
              <a:cxnLst/>
              <a:rect l="l" t="t" r="r" b="b"/>
              <a:pathLst>
                <a:path w="26258" h="21007" extrusionOk="0">
                  <a:moveTo>
                    <a:pt x="0" y="21007"/>
                  </a:moveTo>
                  <a:cubicBezTo>
                    <a:pt x="0" y="21007"/>
                    <a:pt x="0" y="21007"/>
                    <a:pt x="0" y="21007"/>
                  </a:cubicBezTo>
                  <a:cubicBezTo>
                    <a:pt x="5252" y="21007"/>
                    <a:pt x="5252" y="21007"/>
                    <a:pt x="0" y="21007"/>
                  </a:cubicBezTo>
                  <a:lnTo>
                    <a:pt x="26259" y="5252"/>
                  </a:lnTo>
                  <a:cubicBezTo>
                    <a:pt x="26259" y="5252"/>
                    <a:pt x="26259" y="5252"/>
                    <a:pt x="26259" y="0"/>
                  </a:cubicBezTo>
                  <a:cubicBezTo>
                    <a:pt x="26259" y="0"/>
                    <a:pt x="26259" y="0"/>
                    <a:pt x="21007" y="0"/>
                  </a:cubicBezTo>
                  <a:lnTo>
                    <a:pt x="0" y="21007"/>
                  </a:lnTo>
                  <a:cubicBezTo>
                    <a:pt x="0" y="21007"/>
                    <a:pt x="0" y="21007"/>
                    <a:pt x="0" y="2100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7" name="Google Shape;1717;p102"/>
            <p:cNvSpPr/>
            <p:nvPr/>
          </p:nvSpPr>
          <p:spPr>
            <a:xfrm>
              <a:off x="11052034" y="5560057"/>
              <a:ext cx="26258" cy="26258"/>
            </a:xfrm>
            <a:custGeom>
              <a:avLst/>
              <a:gdLst/>
              <a:ahLst/>
              <a:cxnLst/>
              <a:rect l="l" t="t" r="r" b="b"/>
              <a:pathLst>
                <a:path w="26258" h="26258" extrusionOk="0">
                  <a:moveTo>
                    <a:pt x="0" y="26259"/>
                  </a:moveTo>
                  <a:cubicBezTo>
                    <a:pt x="0" y="26259"/>
                    <a:pt x="0" y="26259"/>
                    <a:pt x="0" y="26259"/>
                  </a:cubicBezTo>
                  <a:cubicBezTo>
                    <a:pt x="0" y="26259"/>
                    <a:pt x="0" y="26259"/>
                    <a:pt x="0" y="26259"/>
                  </a:cubicBezTo>
                  <a:lnTo>
                    <a:pt x="26259" y="5252"/>
                  </a:lnTo>
                  <a:cubicBezTo>
                    <a:pt x="26259" y="5252"/>
                    <a:pt x="26259" y="5252"/>
                    <a:pt x="26259" y="0"/>
                  </a:cubicBezTo>
                  <a:cubicBezTo>
                    <a:pt x="26259" y="0"/>
                    <a:pt x="26259" y="0"/>
                    <a:pt x="21007" y="0"/>
                  </a:cubicBezTo>
                  <a:lnTo>
                    <a:pt x="0" y="26259"/>
                  </a:lnTo>
                  <a:cubicBezTo>
                    <a:pt x="0" y="26259"/>
                    <a:pt x="0" y="26259"/>
                    <a:pt x="0"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8" name="Google Shape;1718;p102"/>
            <p:cNvSpPr/>
            <p:nvPr/>
          </p:nvSpPr>
          <p:spPr>
            <a:xfrm>
              <a:off x="11031027" y="5539050"/>
              <a:ext cx="21006" cy="26258"/>
            </a:xfrm>
            <a:custGeom>
              <a:avLst/>
              <a:gdLst/>
              <a:ahLst/>
              <a:cxnLst/>
              <a:rect l="l" t="t" r="r" b="b"/>
              <a:pathLst>
                <a:path w="21006" h="26258" extrusionOk="0">
                  <a:moveTo>
                    <a:pt x="0" y="26259"/>
                  </a:moveTo>
                  <a:cubicBezTo>
                    <a:pt x="0" y="26259"/>
                    <a:pt x="0" y="26259"/>
                    <a:pt x="0" y="26259"/>
                  </a:cubicBezTo>
                  <a:lnTo>
                    <a:pt x="21007" y="5252"/>
                  </a:lnTo>
                  <a:cubicBezTo>
                    <a:pt x="21007" y="5252"/>
                    <a:pt x="21007" y="5252"/>
                    <a:pt x="21007" y="0"/>
                  </a:cubicBezTo>
                  <a:cubicBezTo>
                    <a:pt x="21007" y="0"/>
                    <a:pt x="21007" y="0"/>
                    <a:pt x="15755" y="0"/>
                  </a:cubicBezTo>
                  <a:lnTo>
                    <a:pt x="0" y="26259"/>
                  </a:lnTo>
                  <a:cubicBezTo>
                    <a:pt x="0" y="26259"/>
                    <a:pt x="0" y="26259"/>
                    <a:pt x="0" y="26259"/>
                  </a:cubicBezTo>
                  <a:cubicBezTo>
                    <a:pt x="0" y="26259"/>
                    <a:pt x="0" y="26259"/>
                    <a:pt x="0"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19" name="Google Shape;1719;p102"/>
            <p:cNvSpPr/>
            <p:nvPr/>
          </p:nvSpPr>
          <p:spPr>
            <a:xfrm>
              <a:off x="11010020" y="5518043"/>
              <a:ext cx="21007" cy="31510"/>
            </a:xfrm>
            <a:custGeom>
              <a:avLst/>
              <a:gdLst/>
              <a:ahLst/>
              <a:cxnLst/>
              <a:rect l="l" t="t" r="r" b="b"/>
              <a:pathLst>
                <a:path w="21007" h="31510" extrusionOk="0">
                  <a:moveTo>
                    <a:pt x="0" y="31510"/>
                  </a:moveTo>
                  <a:cubicBezTo>
                    <a:pt x="0" y="31510"/>
                    <a:pt x="0" y="31510"/>
                    <a:pt x="0" y="31510"/>
                  </a:cubicBezTo>
                  <a:cubicBezTo>
                    <a:pt x="0" y="31510"/>
                    <a:pt x="0" y="31510"/>
                    <a:pt x="0" y="31510"/>
                  </a:cubicBezTo>
                  <a:lnTo>
                    <a:pt x="21007" y="5252"/>
                  </a:lnTo>
                  <a:cubicBezTo>
                    <a:pt x="21007" y="5252"/>
                    <a:pt x="21007" y="5252"/>
                    <a:pt x="21007" y="0"/>
                  </a:cubicBezTo>
                  <a:cubicBezTo>
                    <a:pt x="21007" y="0"/>
                    <a:pt x="21007" y="0"/>
                    <a:pt x="15755" y="0"/>
                  </a:cubicBezTo>
                  <a:lnTo>
                    <a:pt x="0" y="31510"/>
                  </a:lnTo>
                  <a:cubicBezTo>
                    <a:pt x="0" y="31510"/>
                    <a:pt x="0" y="31510"/>
                    <a:pt x="0"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0" name="Google Shape;1720;p102"/>
            <p:cNvSpPr/>
            <p:nvPr/>
          </p:nvSpPr>
          <p:spPr>
            <a:xfrm>
              <a:off x="10958815" y="5491785"/>
              <a:ext cx="19694" cy="31510"/>
            </a:xfrm>
            <a:custGeom>
              <a:avLst/>
              <a:gdLst/>
              <a:ahLst/>
              <a:cxnLst/>
              <a:rect l="l" t="t" r="r" b="b"/>
              <a:pathLst>
                <a:path w="19694" h="31510" extrusionOk="0">
                  <a:moveTo>
                    <a:pt x="3939" y="31510"/>
                  </a:moveTo>
                  <a:cubicBezTo>
                    <a:pt x="3939" y="31510"/>
                    <a:pt x="3939" y="31510"/>
                    <a:pt x="3939" y="31510"/>
                  </a:cubicBezTo>
                  <a:lnTo>
                    <a:pt x="19694" y="5252"/>
                  </a:lnTo>
                  <a:cubicBezTo>
                    <a:pt x="19694" y="5252"/>
                    <a:pt x="19694" y="5252"/>
                    <a:pt x="19694" y="0"/>
                  </a:cubicBezTo>
                  <a:cubicBezTo>
                    <a:pt x="19694" y="0"/>
                    <a:pt x="19694" y="0"/>
                    <a:pt x="14442" y="0"/>
                  </a:cubicBezTo>
                  <a:lnTo>
                    <a:pt x="3939" y="31510"/>
                  </a:lnTo>
                  <a:cubicBezTo>
                    <a:pt x="-1313" y="26259"/>
                    <a:pt x="-1313" y="31510"/>
                    <a:pt x="3939" y="31510"/>
                  </a:cubicBezTo>
                  <a:cubicBezTo>
                    <a:pt x="3939" y="31510"/>
                    <a:pt x="3939" y="31510"/>
                    <a:pt x="3939"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1" name="Google Shape;1721;p102"/>
            <p:cNvSpPr/>
            <p:nvPr/>
          </p:nvSpPr>
          <p:spPr>
            <a:xfrm>
              <a:off x="10932556" y="5481281"/>
              <a:ext cx="14442" cy="31510"/>
            </a:xfrm>
            <a:custGeom>
              <a:avLst/>
              <a:gdLst/>
              <a:ahLst/>
              <a:cxnLst/>
              <a:rect l="l" t="t" r="r" b="b"/>
              <a:pathLst>
                <a:path w="14442" h="31510" extrusionOk="0">
                  <a:moveTo>
                    <a:pt x="3939" y="31511"/>
                  </a:moveTo>
                  <a:cubicBezTo>
                    <a:pt x="3939" y="31511"/>
                    <a:pt x="3939" y="31511"/>
                    <a:pt x="3939" y="31511"/>
                  </a:cubicBezTo>
                  <a:lnTo>
                    <a:pt x="14442" y="0"/>
                  </a:lnTo>
                  <a:cubicBezTo>
                    <a:pt x="14442" y="0"/>
                    <a:pt x="14442" y="0"/>
                    <a:pt x="14442" y="0"/>
                  </a:cubicBezTo>
                  <a:cubicBezTo>
                    <a:pt x="14442" y="0"/>
                    <a:pt x="14442" y="0"/>
                    <a:pt x="14442" y="0"/>
                  </a:cubicBezTo>
                  <a:lnTo>
                    <a:pt x="3939" y="31511"/>
                  </a:lnTo>
                  <a:cubicBezTo>
                    <a:pt x="-1313" y="26259"/>
                    <a:pt x="-1313" y="31511"/>
                    <a:pt x="3939" y="31511"/>
                  </a:cubicBezTo>
                  <a:cubicBezTo>
                    <a:pt x="3939" y="31511"/>
                    <a:pt x="3939" y="31511"/>
                    <a:pt x="3939" y="31511"/>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2" name="Google Shape;1722;p102"/>
            <p:cNvSpPr/>
            <p:nvPr/>
          </p:nvSpPr>
          <p:spPr>
            <a:xfrm>
              <a:off x="10904985" y="5470778"/>
              <a:ext cx="10503" cy="31510"/>
            </a:xfrm>
            <a:custGeom>
              <a:avLst/>
              <a:gdLst/>
              <a:ahLst/>
              <a:cxnLst/>
              <a:rect l="l" t="t" r="r" b="b"/>
              <a:pathLst>
                <a:path w="10503" h="31510" extrusionOk="0">
                  <a:moveTo>
                    <a:pt x="0" y="31510"/>
                  </a:moveTo>
                  <a:cubicBezTo>
                    <a:pt x="5252" y="31510"/>
                    <a:pt x="5252" y="31510"/>
                    <a:pt x="0" y="31510"/>
                  </a:cubicBezTo>
                  <a:lnTo>
                    <a:pt x="10504" y="0"/>
                  </a:lnTo>
                  <a:cubicBezTo>
                    <a:pt x="10504" y="0"/>
                    <a:pt x="10504" y="0"/>
                    <a:pt x="10504" y="0"/>
                  </a:cubicBezTo>
                  <a:cubicBezTo>
                    <a:pt x="10504" y="0"/>
                    <a:pt x="10504" y="0"/>
                    <a:pt x="10504" y="0"/>
                  </a:cubicBezTo>
                  <a:lnTo>
                    <a:pt x="0" y="31510"/>
                  </a:lnTo>
                  <a:cubicBezTo>
                    <a:pt x="0" y="31510"/>
                    <a:pt x="0" y="31510"/>
                    <a:pt x="0" y="31510"/>
                  </a:cubicBezTo>
                  <a:cubicBezTo>
                    <a:pt x="0" y="31510"/>
                    <a:pt x="0" y="31510"/>
                    <a:pt x="0"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3" name="Google Shape;1723;p102"/>
            <p:cNvSpPr/>
            <p:nvPr/>
          </p:nvSpPr>
          <p:spPr>
            <a:xfrm>
              <a:off x="10878726" y="5470778"/>
              <a:ext cx="5251" cy="31510"/>
            </a:xfrm>
            <a:custGeom>
              <a:avLst/>
              <a:gdLst/>
              <a:ahLst/>
              <a:cxnLst/>
              <a:rect l="l" t="t" r="r" b="b"/>
              <a:pathLst>
                <a:path w="5251" h="31510" extrusionOk="0">
                  <a:moveTo>
                    <a:pt x="0" y="31510"/>
                  </a:moveTo>
                  <a:cubicBezTo>
                    <a:pt x="0" y="31510"/>
                    <a:pt x="0" y="26259"/>
                    <a:pt x="0" y="31510"/>
                  </a:cubicBezTo>
                  <a:lnTo>
                    <a:pt x="5252" y="0"/>
                  </a:lnTo>
                  <a:cubicBezTo>
                    <a:pt x="5252" y="0"/>
                    <a:pt x="5252" y="0"/>
                    <a:pt x="5252" y="0"/>
                  </a:cubicBezTo>
                  <a:cubicBezTo>
                    <a:pt x="5252" y="0"/>
                    <a:pt x="5252" y="0"/>
                    <a:pt x="5252" y="0"/>
                  </a:cubicBezTo>
                  <a:lnTo>
                    <a:pt x="0" y="31510"/>
                  </a:lnTo>
                  <a:cubicBezTo>
                    <a:pt x="0" y="26259"/>
                    <a:pt x="0" y="31510"/>
                    <a:pt x="0" y="31510"/>
                  </a:cubicBezTo>
                  <a:cubicBezTo>
                    <a:pt x="0" y="31510"/>
                    <a:pt x="0" y="31510"/>
                    <a:pt x="0" y="3151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4" name="Google Shape;1724;p102"/>
            <p:cNvSpPr/>
            <p:nvPr/>
          </p:nvSpPr>
          <p:spPr>
            <a:xfrm>
              <a:off x="10679160" y="5659840"/>
              <a:ext cx="9190" cy="10503"/>
            </a:xfrm>
            <a:custGeom>
              <a:avLst/>
              <a:gdLst/>
              <a:ahLst/>
              <a:cxnLst/>
              <a:rect l="l" t="t" r="r" b="b"/>
              <a:pathLst>
                <a:path w="9190" h="10503" extrusionOk="0">
                  <a:moveTo>
                    <a:pt x="5252" y="0"/>
                  </a:moveTo>
                  <a:cubicBezTo>
                    <a:pt x="5252" y="5252"/>
                    <a:pt x="0" y="10504"/>
                    <a:pt x="0" y="10504"/>
                  </a:cubicBezTo>
                  <a:cubicBezTo>
                    <a:pt x="0" y="10504"/>
                    <a:pt x="0" y="10504"/>
                    <a:pt x="0" y="10504"/>
                  </a:cubicBezTo>
                  <a:cubicBezTo>
                    <a:pt x="0" y="10504"/>
                    <a:pt x="0" y="10504"/>
                    <a:pt x="0" y="10504"/>
                  </a:cubicBezTo>
                  <a:cubicBezTo>
                    <a:pt x="0" y="10504"/>
                    <a:pt x="0" y="10504"/>
                    <a:pt x="0" y="10504"/>
                  </a:cubicBezTo>
                  <a:cubicBezTo>
                    <a:pt x="5252" y="10504"/>
                    <a:pt x="5252" y="5252"/>
                    <a:pt x="5252" y="0"/>
                  </a:cubicBezTo>
                  <a:cubicBezTo>
                    <a:pt x="10504" y="0"/>
                    <a:pt x="10504" y="0"/>
                    <a:pt x="5252" y="0"/>
                  </a:cubicBezTo>
                  <a:cubicBezTo>
                    <a:pt x="5252" y="0"/>
                    <a:pt x="5252" y="0"/>
                    <a:pt x="5252"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5" name="Google Shape;1725;p102"/>
            <p:cNvSpPr/>
            <p:nvPr/>
          </p:nvSpPr>
          <p:spPr>
            <a:xfrm>
              <a:off x="10669969" y="5843651"/>
              <a:ext cx="9190" cy="15755"/>
            </a:xfrm>
            <a:custGeom>
              <a:avLst/>
              <a:gdLst/>
              <a:ahLst/>
              <a:cxnLst/>
              <a:rect l="l" t="t" r="r" b="b"/>
              <a:pathLst>
                <a:path w="9190" h="15755" extrusionOk="0">
                  <a:moveTo>
                    <a:pt x="3939" y="0"/>
                  </a:moveTo>
                  <a:cubicBezTo>
                    <a:pt x="-1313" y="0"/>
                    <a:pt x="-1313" y="5252"/>
                    <a:pt x="3939" y="0"/>
                  </a:cubicBezTo>
                  <a:cubicBezTo>
                    <a:pt x="3939" y="5252"/>
                    <a:pt x="9191" y="10504"/>
                    <a:pt x="9191" y="15755"/>
                  </a:cubicBezTo>
                  <a:cubicBezTo>
                    <a:pt x="9191" y="15755"/>
                    <a:pt x="9191" y="15755"/>
                    <a:pt x="9191" y="15755"/>
                  </a:cubicBezTo>
                  <a:cubicBezTo>
                    <a:pt x="9191" y="15755"/>
                    <a:pt x="9191" y="15755"/>
                    <a:pt x="9191" y="15755"/>
                  </a:cubicBezTo>
                  <a:cubicBezTo>
                    <a:pt x="9191" y="15755"/>
                    <a:pt x="9191" y="15755"/>
                    <a:pt x="9191" y="15755"/>
                  </a:cubicBezTo>
                  <a:cubicBezTo>
                    <a:pt x="9191" y="10504"/>
                    <a:pt x="3939" y="5252"/>
                    <a:pt x="3939" y="0"/>
                  </a:cubicBez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6" name="Google Shape;1726;p102"/>
            <p:cNvSpPr/>
            <p:nvPr/>
          </p:nvSpPr>
          <p:spPr>
            <a:xfrm>
              <a:off x="10742181" y="5927679"/>
              <a:ext cx="10503" cy="10503"/>
            </a:xfrm>
            <a:custGeom>
              <a:avLst/>
              <a:gdLst/>
              <a:ahLst/>
              <a:cxnLst/>
              <a:rect l="l" t="t" r="r" b="b"/>
              <a:pathLst>
                <a:path w="10503" h="10503" extrusionOk="0">
                  <a:moveTo>
                    <a:pt x="0" y="0"/>
                  </a:moveTo>
                  <a:cubicBezTo>
                    <a:pt x="0" y="0"/>
                    <a:pt x="0" y="0"/>
                    <a:pt x="0" y="0"/>
                  </a:cubicBezTo>
                  <a:cubicBezTo>
                    <a:pt x="0" y="5252"/>
                    <a:pt x="0" y="5252"/>
                    <a:pt x="0" y="0"/>
                  </a:cubicBezTo>
                  <a:cubicBezTo>
                    <a:pt x="0" y="5252"/>
                    <a:pt x="5252" y="10504"/>
                    <a:pt x="10504" y="10504"/>
                  </a:cubicBezTo>
                  <a:cubicBezTo>
                    <a:pt x="10504" y="10504"/>
                    <a:pt x="10504" y="10504"/>
                    <a:pt x="10504" y="10504"/>
                  </a:cubicBezTo>
                  <a:cubicBezTo>
                    <a:pt x="10504" y="10504"/>
                    <a:pt x="10504" y="10504"/>
                    <a:pt x="10504" y="10504"/>
                  </a:cubicBezTo>
                  <a:cubicBezTo>
                    <a:pt x="10504" y="10504"/>
                    <a:pt x="10504" y="10504"/>
                    <a:pt x="10504" y="10504"/>
                  </a:cubicBezTo>
                  <a:cubicBezTo>
                    <a:pt x="10504" y="5252"/>
                    <a:pt x="5252" y="5252"/>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7" name="Google Shape;1727;p102"/>
            <p:cNvSpPr/>
            <p:nvPr/>
          </p:nvSpPr>
          <p:spPr>
            <a:xfrm>
              <a:off x="10658153" y="5796386"/>
              <a:ext cx="3938" cy="15755"/>
            </a:xfrm>
            <a:custGeom>
              <a:avLst/>
              <a:gdLst/>
              <a:ahLst/>
              <a:cxnLst/>
              <a:rect l="l" t="t" r="r" b="b"/>
              <a:pathLst>
                <a:path w="3938" h="15755" extrusionOk="0">
                  <a:moveTo>
                    <a:pt x="0" y="15755"/>
                  </a:moveTo>
                  <a:cubicBezTo>
                    <a:pt x="0" y="15755"/>
                    <a:pt x="0" y="15755"/>
                    <a:pt x="0" y="15755"/>
                  </a:cubicBezTo>
                  <a:cubicBezTo>
                    <a:pt x="5252" y="10504"/>
                    <a:pt x="5252" y="10504"/>
                    <a:pt x="0" y="15755"/>
                  </a:cubicBezTo>
                  <a:cubicBezTo>
                    <a:pt x="0" y="10504"/>
                    <a:pt x="0" y="5252"/>
                    <a:pt x="0" y="0"/>
                  </a:cubicBezTo>
                  <a:cubicBezTo>
                    <a:pt x="0" y="0"/>
                    <a:pt x="0" y="0"/>
                    <a:pt x="0" y="0"/>
                  </a:cubicBezTo>
                  <a:cubicBezTo>
                    <a:pt x="0" y="0"/>
                    <a:pt x="0" y="0"/>
                    <a:pt x="0" y="0"/>
                  </a:cubicBezTo>
                  <a:cubicBezTo>
                    <a:pt x="0" y="0"/>
                    <a:pt x="0" y="5252"/>
                    <a:pt x="0" y="15755"/>
                  </a:cubicBezTo>
                  <a:cubicBezTo>
                    <a:pt x="0" y="10504"/>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8" name="Google Shape;1728;p102"/>
            <p:cNvSpPr/>
            <p:nvPr/>
          </p:nvSpPr>
          <p:spPr>
            <a:xfrm>
              <a:off x="10764501" y="5943434"/>
              <a:ext cx="14442" cy="10503"/>
            </a:xfrm>
            <a:custGeom>
              <a:avLst/>
              <a:gdLst/>
              <a:ahLst/>
              <a:cxnLst/>
              <a:rect l="l" t="t" r="r" b="b"/>
              <a:pathLst>
                <a:path w="14442" h="10503" extrusionOk="0">
                  <a:moveTo>
                    <a:pt x="3939" y="0"/>
                  </a:moveTo>
                  <a:cubicBezTo>
                    <a:pt x="3939" y="0"/>
                    <a:pt x="3939" y="0"/>
                    <a:pt x="3939" y="0"/>
                  </a:cubicBezTo>
                  <a:cubicBezTo>
                    <a:pt x="-1313" y="0"/>
                    <a:pt x="-1313" y="0"/>
                    <a:pt x="3939" y="0"/>
                  </a:cubicBezTo>
                  <a:cubicBezTo>
                    <a:pt x="3939" y="5252"/>
                    <a:pt x="9191" y="5252"/>
                    <a:pt x="14442" y="10504"/>
                  </a:cubicBezTo>
                  <a:cubicBezTo>
                    <a:pt x="14442" y="10504"/>
                    <a:pt x="14442" y="10504"/>
                    <a:pt x="14442" y="10504"/>
                  </a:cubicBezTo>
                  <a:cubicBezTo>
                    <a:pt x="14442" y="10504"/>
                    <a:pt x="14442" y="10504"/>
                    <a:pt x="14442" y="10504"/>
                  </a:cubicBezTo>
                  <a:cubicBezTo>
                    <a:pt x="14442" y="10504"/>
                    <a:pt x="14442" y="10504"/>
                    <a:pt x="14442" y="10504"/>
                  </a:cubicBezTo>
                  <a:cubicBezTo>
                    <a:pt x="9191" y="5252"/>
                    <a:pt x="9191"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29" name="Google Shape;1729;p102"/>
            <p:cNvSpPr/>
            <p:nvPr/>
          </p:nvSpPr>
          <p:spPr>
            <a:xfrm>
              <a:off x="10652901" y="5764875"/>
              <a:ext cx="5251" cy="15755"/>
            </a:xfrm>
            <a:custGeom>
              <a:avLst/>
              <a:gdLst/>
              <a:ahLst/>
              <a:cxnLst/>
              <a:rect l="l" t="t" r="r" b="b"/>
              <a:pathLst>
                <a:path w="5251" h="15755" extrusionOk="0">
                  <a:moveTo>
                    <a:pt x="0" y="15755"/>
                  </a:moveTo>
                  <a:cubicBezTo>
                    <a:pt x="0" y="15755"/>
                    <a:pt x="0" y="15755"/>
                    <a:pt x="0" y="15755"/>
                  </a:cubicBezTo>
                  <a:cubicBezTo>
                    <a:pt x="5252" y="15755"/>
                    <a:pt x="5252" y="15755"/>
                    <a:pt x="0" y="15755"/>
                  </a:cubicBezTo>
                  <a:cubicBezTo>
                    <a:pt x="5252" y="15755"/>
                    <a:pt x="5252" y="15755"/>
                    <a:pt x="0" y="15755"/>
                  </a:cubicBezTo>
                  <a:cubicBezTo>
                    <a:pt x="5252" y="10504"/>
                    <a:pt x="5252" y="5252"/>
                    <a:pt x="5252" y="0"/>
                  </a:cubicBezTo>
                  <a:cubicBezTo>
                    <a:pt x="5252" y="0"/>
                    <a:pt x="5252" y="0"/>
                    <a:pt x="5252" y="0"/>
                  </a:cubicBezTo>
                  <a:cubicBezTo>
                    <a:pt x="5252" y="0"/>
                    <a:pt x="5252" y="0"/>
                    <a:pt x="5252" y="0"/>
                  </a:cubicBezTo>
                  <a:cubicBezTo>
                    <a:pt x="0" y="5252"/>
                    <a:pt x="0" y="10504"/>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0" name="Google Shape;1730;p102"/>
            <p:cNvSpPr/>
            <p:nvPr/>
          </p:nvSpPr>
          <p:spPr>
            <a:xfrm>
              <a:off x="10664718" y="5822644"/>
              <a:ext cx="3938" cy="15755"/>
            </a:xfrm>
            <a:custGeom>
              <a:avLst/>
              <a:gdLst/>
              <a:ahLst/>
              <a:cxnLst/>
              <a:rect l="l" t="t" r="r" b="b"/>
              <a:pathLst>
                <a:path w="3938" h="15755" extrusionOk="0">
                  <a:moveTo>
                    <a:pt x="3939" y="15755"/>
                  </a:moveTo>
                  <a:cubicBezTo>
                    <a:pt x="3939" y="15755"/>
                    <a:pt x="3939" y="15755"/>
                    <a:pt x="3939" y="15755"/>
                  </a:cubicBezTo>
                  <a:cubicBezTo>
                    <a:pt x="3939" y="10504"/>
                    <a:pt x="3939" y="10504"/>
                    <a:pt x="3939" y="15755"/>
                  </a:cubicBezTo>
                  <a:cubicBezTo>
                    <a:pt x="3939" y="10504"/>
                    <a:pt x="3939" y="5252"/>
                    <a:pt x="3939" y="0"/>
                  </a:cubicBezTo>
                  <a:cubicBezTo>
                    <a:pt x="3939" y="0"/>
                    <a:pt x="3939" y="0"/>
                    <a:pt x="3939" y="0"/>
                  </a:cubicBezTo>
                  <a:cubicBezTo>
                    <a:pt x="3939" y="0"/>
                    <a:pt x="3939" y="0"/>
                    <a:pt x="3939" y="0"/>
                  </a:cubicBezTo>
                  <a:cubicBezTo>
                    <a:pt x="-1313" y="5252"/>
                    <a:pt x="-1313" y="10504"/>
                    <a:pt x="3939" y="15755"/>
                  </a:cubicBezTo>
                  <a:cubicBezTo>
                    <a:pt x="3939" y="10504"/>
                    <a:pt x="3939" y="15755"/>
                    <a:pt x="3939"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1" name="Google Shape;1731;p102"/>
            <p:cNvSpPr/>
            <p:nvPr/>
          </p:nvSpPr>
          <p:spPr>
            <a:xfrm>
              <a:off x="10658153" y="5712358"/>
              <a:ext cx="5251" cy="15755"/>
            </a:xfrm>
            <a:custGeom>
              <a:avLst/>
              <a:gdLst/>
              <a:ahLst/>
              <a:cxnLst/>
              <a:rect l="l" t="t" r="r" b="b"/>
              <a:pathLst>
                <a:path w="5251" h="15755" extrusionOk="0">
                  <a:moveTo>
                    <a:pt x="0" y="15755"/>
                  </a:moveTo>
                  <a:cubicBezTo>
                    <a:pt x="0" y="15755"/>
                    <a:pt x="5252" y="15755"/>
                    <a:pt x="0" y="15755"/>
                  </a:cubicBezTo>
                  <a:cubicBezTo>
                    <a:pt x="5252" y="10504"/>
                    <a:pt x="5252" y="5252"/>
                    <a:pt x="5252" y="0"/>
                  </a:cubicBezTo>
                  <a:cubicBezTo>
                    <a:pt x="5252" y="0"/>
                    <a:pt x="5252" y="0"/>
                    <a:pt x="5252" y="0"/>
                  </a:cubicBezTo>
                  <a:cubicBezTo>
                    <a:pt x="5252" y="0"/>
                    <a:pt x="5252" y="0"/>
                    <a:pt x="5252" y="0"/>
                  </a:cubicBezTo>
                  <a:cubicBezTo>
                    <a:pt x="0" y="5252"/>
                    <a:pt x="0" y="5252"/>
                    <a:pt x="0" y="15755"/>
                  </a:cubicBezTo>
                  <a:cubicBezTo>
                    <a:pt x="0" y="15755"/>
                    <a:pt x="0" y="15755"/>
                    <a:pt x="0" y="15755"/>
                  </a:cubicBezTo>
                  <a:cubicBezTo>
                    <a:pt x="0" y="15755"/>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2" name="Google Shape;1732;p102"/>
            <p:cNvSpPr/>
            <p:nvPr/>
          </p:nvSpPr>
          <p:spPr>
            <a:xfrm>
              <a:off x="10658153" y="5738617"/>
              <a:ext cx="52517" cy="15755"/>
            </a:xfrm>
            <a:custGeom>
              <a:avLst/>
              <a:gdLst/>
              <a:ahLst/>
              <a:cxnLst/>
              <a:rect l="l" t="t" r="r" b="b"/>
              <a:pathLst>
                <a:path w="52517" h="15755" extrusionOk="0">
                  <a:moveTo>
                    <a:pt x="0" y="0"/>
                  </a:moveTo>
                  <a:cubicBezTo>
                    <a:pt x="0" y="5252"/>
                    <a:pt x="0" y="10504"/>
                    <a:pt x="0" y="15755"/>
                  </a:cubicBezTo>
                  <a:cubicBezTo>
                    <a:pt x="0" y="15755"/>
                    <a:pt x="0" y="15755"/>
                    <a:pt x="0" y="15755"/>
                  </a:cubicBezTo>
                  <a:cubicBezTo>
                    <a:pt x="0" y="15755"/>
                    <a:pt x="0" y="15755"/>
                    <a:pt x="0" y="15755"/>
                  </a:cubicBezTo>
                  <a:cubicBezTo>
                    <a:pt x="0" y="15755"/>
                    <a:pt x="0" y="15755"/>
                    <a:pt x="0" y="15755"/>
                  </a:cubicBezTo>
                  <a:cubicBezTo>
                    <a:pt x="0" y="10504"/>
                    <a:pt x="0" y="5252"/>
                    <a:pt x="0" y="0"/>
                  </a:cubicBezTo>
                  <a:cubicBezTo>
                    <a:pt x="0" y="0"/>
                    <a:pt x="0" y="0"/>
                    <a:pt x="0" y="0"/>
                  </a:cubicBez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3" name="Google Shape;1733;p102"/>
            <p:cNvSpPr/>
            <p:nvPr/>
          </p:nvSpPr>
          <p:spPr>
            <a:xfrm>
              <a:off x="10721174" y="5911924"/>
              <a:ext cx="10503" cy="10503"/>
            </a:xfrm>
            <a:custGeom>
              <a:avLst/>
              <a:gdLst/>
              <a:ahLst/>
              <a:cxnLst/>
              <a:rect l="l" t="t" r="r" b="b"/>
              <a:pathLst>
                <a:path w="10503" h="10503" extrusionOk="0">
                  <a:moveTo>
                    <a:pt x="0" y="0"/>
                  </a:moveTo>
                  <a:cubicBezTo>
                    <a:pt x="0" y="0"/>
                    <a:pt x="0" y="0"/>
                    <a:pt x="0" y="0"/>
                  </a:cubicBezTo>
                  <a:cubicBezTo>
                    <a:pt x="5252" y="5252"/>
                    <a:pt x="5252" y="10504"/>
                    <a:pt x="10504" y="10504"/>
                  </a:cubicBezTo>
                  <a:cubicBezTo>
                    <a:pt x="10504" y="10504"/>
                    <a:pt x="10504" y="10504"/>
                    <a:pt x="10504" y="10504"/>
                  </a:cubicBezTo>
                  <a:cubicBezTo>
                    <a:pt x="10504" y="10504"/>
                    <a:pt x="10504" y="10504"/>
                    <a:pt x="10504" y="10504"/>
                  </a:cubicBezTo>
                  <a:cubicBezTo>
                    <a:pt x="10504" y="10504"/>
                    <a:pt x="10504" y="10504"/>
                    <a:pt x="10504" y="10504"/>
                  </a:cubicBezTo>
                  <a:cubicBezTo>
                    <a:pt x="10504" y="5252"/>
                    <a:pt x="5252" y="5252"/>
                    <a:pt x="0" y="0"/>
                  </a:cubicBez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4" name="Google Shape;1734;p102"/>
            <p:cNvSpPr/>
            <p:nvPr/>
          </p:nvSpPr>
          <p:spPr>
            <a:xfrm>
              <a:off x="10700167" y="5890917"/>
              <a:ext cx="10503" cy="10503"/>
            </a:xfrm>
            <a:custGeom>
              <a:avLst/>
              <a:gdLst/>
              <a:ahLst/>
              <a:cxnLst/>
              <a:rect l="l" t="t" r="r" b="b"/>
              <a:pathLst>
                <a:path w="10503" h="10503" extrusionOk="0">
                  <a:moveTo>
                    <a:pt x="0" y="0"/>
                  </a:moveTo>
                  <a:cubicBezTo>
                    <a:pt x="0" y="0"/>
                    <a:pt x="0" y="5252"/>
                    <a:pt x="0" y="0"/>
                  </a:cubicBezTo>
                  <a:cubicBezTo>
                    <a:pt x="5252" y="5252"/>
                    <a:pt x="5252" y="10504"/>
                    <a:pt x="10503" y="10504"/>
                  </a:cubicBezTo>
                  <a:cubicBezTo>
                    <a:pt x="10503" y="10504"/>
                    <a:pt x="10503" y="10504"/>
                    <a:pt x="10503" y="10504"/>
                  </a:cubicBezTo>
                  <a:cubicBezTo>
                    <a:pt x="10503" y="10504"/>
                    <a:pt x="10503" y="10504"/>
                    <a:pt x="10503" y="10504"/>
                  </a:cubicBezTo>
                  <a:cubicBezTo>
                    <a:pt x="10503" y="10504"/>
                    <a:pt x="10503" y="10504"/>
                    <a:pt x="10503" y="5252"/>
                  </a:cubicBezTo>
                  <a:cubicBezTo>
                    <a:pt x="10503" y="10504"/>
                    <a:pt x="5252" y="5252"/>
                    <a:pt x="0" y="0"/>
                  </a:cubicBez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5" name="Google Shape;1735;p102"/>
            <p:cNvSpPr/>
            <p:nvPr/>
          </p:nvSpPr>
          <p:spPr>
            <a:xfrm>
              <a:off x="10689663" y="5638833"/>
              <a:ext cx="14442" cy="10503"/>
            </a:xfrm>
            <a:custGeom>
              <a:avLst/>
              <a:gdLst/>
              <a:ahLst/>
              <a:cxnLst/>
              <a:rect l="l" t="t" r="r" b="b"/>
              <a:pathLst>
                <a:path w="14442" h="10503" extrusionOk="0">
                  <a:moveTo>
                    <a:pt x="10504" y="0"/>
                  </a:moveTo>
                  <a:cubicBezTo>
                    <a:pt x="5252" y="5252"/>
                    <a:pt x="5252" y="5252"/>
                    <a:pt x="0" y="10504"/>
                  </a:cubicBezTo>
                  <a:cubicBezTo>
                    <a:pt x="0" y="10504"/>
                    <a:pt x="0" y="10504"/>
                    <a:pt x="0" y="10504"/>
                  </a:cubicBezTo>
                  <a:cubicBezTo>
                    <a:pt x="0" y="10504"/>
                    <a:pt x="0" y="10504"/>
                    <a:pt x="0" y="10504"/>
                  </a:cubicBezTo>
                  <a:cubicBezTo>
                    <a:pt x="0" y="10504"/>
                    <a:pt x="0" y="10504"/>
                    <a:pt x="0" y="10504"/>
                  </a:cubicBezTo>
                  <a:cubicBezTo>
                    <a:pt x="10504" y="10504"/>
                    <a:pt x="10504" y="5252"/>
                    <a:pt x="10504" y="0"/>
                  </a:cubicBezTo>
                  <a:cubicBezTo>
                    <a:pt x="15755" y="0"/>
                    <a:pt x="15755" y="0"/>
                    <a:pt x="10504" y="0"/>
                  </a:cubicBezTo>
                  <a:cubicBezTo>
                    <a:pt x="10504" y="0"/>
                    <a:pt x="10504" y="0"/>
                    <a:pt x="10504"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6" name="Google Shape;1736;p102"/>
            <p:cNvSpPr/>
            <p:nvPr/>
          </p:nvSpPr>
          <p:spPr>
            <a:xfrm>
              <a:off x="10684412" y="5869910"/>
              <a:ext cx="7427" cy="15755"/>
            </a:xfrm>
            <a:custGeom>
              <a:avLst/>
              <a:gdLst/>
              <a:ahLst/>
              <a:cxnLst/>
              <a:rect l="l" t="t" r="r" b="b"/>
              <a:pathLst>
                <a:path w="7427" h="15755" extrusionOk="0">
                  <a:moveTo>
                    <a:pt x="0" y="0"/>
                  </a:moveTo>
                  <a:cubicBezTo>
                    <a:pt x="0" y="0"/>
                    <a:pt x="0" y="0"/>
                    <a:pt x="0" y="0"/>
                  </a:cubicBezTo>
                  <a:cubicBezTo>
                    <a:pt x="0" y="5252"/>
                    <a:pt x="5252" y="10504"/>
                    <a:pt x="5252" y="15755"/>
                  </a:cubicBezTo>
                  <a:cubicBezTo>
                    <a:pt x="5252" y="15755"/>
                    <a:pt x="5252" y="15755"/>
                    <a:pt x="5252" y="15755"/>
                  </a:cubicBezTo>
                  <a:cubicBezTo>
                    <a:pt x="5252" y="15755"/>
                    <a:pt x="5252" y="15755"/>
                    <a:pt x="5252" y="15755"/>
                  </a:cubicBezTo>
                  <a:cubicBezTo>
                    <a:pt x="5252" y="15755"/>
                    <a:pt x="5252" y="15755"/>
                    <a:pt x="5252" y="15755"/>
                  </a:cubicBezTo>
                  <a:cubicBezTo>
                    <a:pt x="10504" y="10504"/>
                    <a:pt x="5252" y="5252"/>
                    <a:pt x="0" y="0"/>
                  </a:cubicBez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7" name="Google Shape;1737;p102"/>
            <p:cNvSpPr/>
            <p:nvPr/>
          </p:nvSpPr>
          <p:spPr>
            <a:xfrm>
              <a:off x="10710670" y="5617827"/>
              <a:ext cx="10503" cy="15755"/>
            </a:xfrm>
            <a:custGeom>
              <a:avLst/>
              <a:gdLst/>
              <a:ahLst/>
              <a:cxnLst/>
              <a:rect l="l" t="t" r="r" b="b"/>
              <a:pathLst>
                <a:path w="10503" h="15755" extrusionOk="0">
                  <a:moveTo>
                    <a:pt x="10504" y="0"/>
                  </a:moveTo>
                  <a:cubicBezTo>
                    <a:pt x="5252" y="5252"/>
                    <a:pt x="5252" y="5252"/>
                    <a:pt x="0" y="10503"/>
                  </a:cubicBezTo>
                  <a:cubicBezTo>
                    <a:pt x="0" y="10503"/>
                    <a:pt x="0" y="10503"/>
                    <a:pt x="0" y="15755"/>
                  </a:cubicBezTo>
                  <a:cubicBezTo>
                    <a:pt x="0" y="15755"/>
                    <a:pt x="0" y="15755"/>
                    <a:pt x="0" y="15755"/>
                  </a:cubicBezTo>
                  <a:cubicBezTo>
                    <a:pt x="0" y="15755"/>
                    <a:pt x="0" y="15755"/>
                    <a:pt x="0" y="15755"/>
                  </a:cubicBezTo>
                  <a:cubicBezTo>
                    <a:pt x="5252" y="10503"/>
                    <a:pt x="10504" y="5252"/>
                    <a:pt x="10504" y="0"/>
                  </a:cubicBezTo>
                  <a:cubicBezTo>
                    <a:pt x="10504" y="0"/>
                    <a:pt x="10504" y="0"/>
                    <a:pt x="10504" y="0"/>
                  </a:cubicBezTo>
                  <a:cubicBezTo>
                    <a:pt x="10504" y="0"/>
                    <a:pt x="10504" y="0"/>
                    <a:pt x="10504"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8" name="Google Shape;1738;p102"/>
            <p:cNvSpPr/>
            <p:nvPr/>
          </p:nvSpPr>
          <p:spPr>
            <a:xfrm>
              <a:off x="10726426" y="5602071"/>
              <a:ext cx="18089" cy="5251"/>
            </a:xfrm>
            <a:custGeom>
              <a:avLst/>
              <a:gdLst/>
              <a:ahLst/>
              <a:cxnLst/>
              <a:rect l="l" t="t" r="r" b="b"/>
              <a:pathLst>
                <a:path w="18089" h="5251" extrusionOk="0">
                  <a:moveTo>
                    <a:pt x="15755" y="0"/>
                  </a:moveTo>
                  <a:cubicBezTo>
                    <a:pt x="15755" y="0"/>
                    <a:pt x="21007" y="0"/>
                    <a:pt x="15755" y="0"/>
                  </a:cubicBezTo>
                  <a:cubicBezTo>
                    <a:pt x="15755" y="0"/>
                    <a:pt x="15755" y="0"/>
                    <a:pt x="15755" y="0"/>
                  </a:cubicBezTo>
                  <a:cubicBezTo>
                    <a:pt x="10503" y="0"/>
                    <a:pt x="5252" y="0"/>
                    <a:pt x="0" y="5252"/>
                  </a:cubicBezTo>
                  <a:cubicBezTo>
                    <a:pt x="0" y="5252"/>
                    <a:pt x="0" y="5252"/>
                    <a:pt x="0" y="5252"/>
                  </a:cubicBezTo>
                  <a:cubicBezTo>
                    <a:pt x="0" y="5252"/>
                    <a:pt x="0" y="5252"/>
                    <a:pt x="0" y="5252"/>
                  </a:cubicBezTo>
                  <a:cubicBezTo>
                    <a:pt x="0" y="5252"/>
                    <a:pt x="0" y="5252"/>
                    <a:pt x="0" y="5252"/>
                  </a:cubicBezTo>
                  <a:cubicBezTo>
                    <a:pt x="10503" y="5252"/>
                    <a:pt x="15755" y="5252"/>
                    <a:pt x="15755"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39" name="Google Shape;1739;p102"/>
            <p:cNvSpPr/>
            <p:nvPr/>
          </p:nvSpPr>
          <p:spPr>
            <a:xfrm>
              <a:off x="10889230" y="5570561"/>
              <a:ext cx="14442" cy="5251"/>
            </a:xfrm>
            <a:custGeom>
              <a:avLst/>
              <a:gdLst/>
              <a:ahLst/>
              <a:cxnLst/>
              <a:rect l="l" t="t" r="r" b="b"/>
              <a:pathLst>
                <a:path w="14442" h="5251" extrusionOk="0">
                  <a:moveTo>
                    <a:pt x="10504" y="5252"/>
                  </a:moveTo>
                  <a:cubicBezTo>
                    <a:pt x="10504" y="5252"/>
                    <a:pt x="10504" y="5252"/>
                    <a:pt x="10504" y="5252"/>
                  </a:cubicBezTo>
                  <a:cubicBezTo>
                    <a:pt x="15755" y="5252"/>
                    <a:pt x="15755" y="5252"/>
                    <a:pt x="10504" y="5252"/>
                  </a:cubicBezTo>
                  <a:cubicBezTo>
                    <a:pt x="15755" y="0"/>
                    <a:pt x="15755" y="0"/>
                    <a:pt x="10504" y="5252"/>
                  </a:cubicBezTo>
                  <a:cubicBezTo>
                    <a:pt x="5252" y="0"/>
                    <a:pt x="0" y="0"/>
                    <a:pt x="0" y="0"/>
                  </a:cubicBezTo>
                  <a:cubicBezTo>
                    <a:pt x="0" y="0"/>
                    <a:pt x="0" y="0"/>
                    <a:pt x="0" y="0"/>
                  </a:cubicBezTo>
                  <a:cubicBezTo>
                    <a:pt x="0" y="0"/>
                    <a:pt x="0" y="0"/>
                    <a:pt x="0" y="0"/>
                  </a:cubicBezTo>
                  <a:cubicBezTo>
                    <a:pt x="5252" y="5252"/>
                    <a:pt x="5252" y="5252"/>
                    <a:pt x="10504"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0" name="Google Shape;1740;p102"/>
            <p:cNvSpPr/>
            <p:nvPr/>
          </p:nvSpPr>
          <p:spPr>
            <a:xfrm>
              <a:off x="11032340" y="5680847"/>
              <a:ext cx="9190" cy="15755"/>
            </a:xfrm>
            <a:custGeom>
              <a:avLst/>
              <a:gdLst/>
              <a:ahLst/>
              <a:cxnLst/>
              <a:rect l="l" t="t" r="r" b="b"/>
              <a:pathLst>
                <a:path w="9190" h="15755" extrusionOk="0">
                  <a:moveTo>
                    <a:pt x="3939" y="0"/>
                  </a:moveTo>
                  <a:cubicBezTo>
                    <a:pt x="-1313" y="5252"/>
                    <a:pt x="-1313" y="5252"/>
                    <a:pt x="3939" y="0"/>
                  </a:cubicBezTo>
                  <a:cubicBezTo>
                    <a:pt x="3939" y="5252"/>
                    <a:pt x="3939" y="10504"/>
                    <a:pt x="9191" y="15755"/>
                  </a:cubicBezTo>
                  <a:cubicBezTo>
                    <a:pt x="9191" y="15755"/>
                    <a:pt x="9191" y="15755"/>
                    <a:pt x="9191" y="15755"/>
                  </a:cubicBezTo>
                  <a:cubicBezTo>
                    <a:pt x="9191" y="15755"/>
                    <a:pt x="9191" y="15755"/>
                    <a:pt x="9191" y="15755"/>
                  </a:cubicBezTo>
                  <a:cubicBezTo>
                    <a:pt x="9191" y="15755"/>
                    <a:pt x="9191" y="15755"/>
                    <a:pt x="9191" y="15755"/>
                  </a:cubicBezTo>
                  <a:cubicBezTo>
                    <a:pt x="9191" y="10504"/>
                    <a:pt x="3939" y="5252"/>
                    <a:pt x="3939" y="0"/>
                  </a:cubicBez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1" name="Google Shape;1741;p102"/>
            <p:cNvSpPr/>
            <p:nvPr/>
          </p:nvSpPr>
          <p:spPr>
            <a:xfrm>
              <a:off x="11027088" y="5843651"/>
              <a:ext cx="14442" cy="15755"/>
            </a:xfrm>
            <a:custGeom>
              <a:avLst/>
              <a:gdLst/>
              <a:ahLst/>
              <a:cxnLst/>
              <a:rect l="l" t="t" r="r" b="b"/>
              <a:pathLst>
                <a:path w="14442" h="15755" extrusionOk="0">
                  <a:moveTo>
                    <a:pt x="3939" y="15755"/>
                  </a:moveTo>
                  <a:cubicBezTo>
                    <a:pt x="3939" y="15755"/>
                    <a:pt x="3939" y="15755"/>
                    <a:pt x="3939" y="15755"/>
                  </a:cubicBezTo>
                  <a:cubicBezTo>
                    <a:pt x="3939" y="15755"/>
                    <a:pt x="3939" y="15755"/>
                    <a:pt x="3939" y="15755"/>
                  </a:cubicBezTo>
                  <a:cubicBezTo>
                    <a:pt x="9191" y="10504"/>
                    <a:pt x="9191" y="5252"/>
                    <a:pt x="14442" y="0"/>
                  </a:cubicBezTo>
                  <a:cubicBezTo>
                    <a:pt x="14442" y="0"/>
                    <a:pt x="14442" y="0"/>
                    <a:pt x="14442" y="0"/>
                  </a:cubicBezTo>
                  <a:cubicBezTo>
                    <a:pt x="14442" y="0"/>
                    <a:pt x="14442" y="0"/>
                    <a:pt x="14442" y="0"/>
                  </a:cubicBezTo>
                  <a:cubicBezTo>
                    <a:pt x="3939" y="5252"/>
                    <a:pt x="3939" y="10504"/>
                    <a:pt x="3939" y="15755"/>
                  </a:cubicBezTo>
                  <a:cubicBezTo>
                    <a:pt x="-1313" y="15755"/>
                    <a:pt x="-1313" y="15755"/>
                    <a:pt x="3939"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2" name="Google Shape;1742;p102"/>
            <p:cNvSpPr/>
            <p:nvPr/>
          </p:nvSpPr>
          <p:spPr>
            <a:xfrm>
              <a:off x="11020523" y="5659840"/>
              <a:ext cx="7427" cy="15755"/>
            </a:xfrm>
            <a:custGeom>
              <a:avLst/>
              <a:gdLst/>
              <a:ahLst/>
              <a:cxnLst/>
              <a:rect l="l" t="t" r="r" b="b"/>
              <a:pathLst>
                <a:path w="7427" h="15755" extrusionOk="0">
                  <a:moveTo>
                    <a:pt x="0" y="0"/>
                  </a:moveTo>
                  <a:cubicBezTo>
                    <a:pt x="0" y="0"/>
                    <a:pt x="0" y="0"/>
                    <a:pt x="0" y="0"/>
                  </a:cubicBezTo>
                  <a:cubicBezTo>
                    <a:pt x="0" y="5252"/>
                    <a:pt x="5252" y="10504"/>
                    <a:pt x="5252" y="15755"/>
                  </a:cubicBezTo>
                  <a:cubicBezTo>
                    <a:pt x="5252" y="15755"/>
                    <a:pt x="5252" y="15755"/>
                    <a:pt x="5252" y="15755"/>
                  </a:cubicBezTo>
                  <a:cubicBezTo>
                    <a:pt x="5252" y="15755"/>
                    <a:pt x="5252" y="15755"/>
                    <a:pt x="5252" y="15755"/>
                  </a:cubicBezTo>
                  <a:cubicBezTo>
                    <a:pt x="5252" y="15755"/>
                    <a:pt x="5252" y="15755"/>
                    <a:pt x="5252" y="15755"/>
                  </a:cubicBezTo>
                  <a:cubicBezTo>
                    <a:pt x="10504" y="5252"/>
                    <a:pt x="5252" y="5252"/>
                    <a:pt x="0" y="0"/>
                  </a:cubicBez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3" name="Google Shape;1743;p102"/>
            <p:cNvSpPr/>
            <p:nvPr/>
          </p:nvSpPr>
          <p:spPr>
            <a:xfrm>
              <a:off x="11042843" y="5707106"/>
              <a:ext cx="3938" cy="15755"/>
            </a:xfrm>
            <a:custGeom>
              <a:avLst/>
              <a:gdLst/>
              <a:ahLst/>
              <a:cxnLst/>
              <a:rect l="l" t="t" r="r" b="b"/>
              <a:pathLst>
                <a:path w="3938" h="15755" extrusionOk="0">
                  <a:moveTo>
                    <a:pt x="3939" y="0"/>
                  </a:moveTo>
                  <a:cubicBezTo>
                    <a:pt x="-1313" y="0"/>
                    <a:pt x="-1313" y="5252"/>
                    <a:pt x="3939" y="0"/>
                  </a:cubicBezTo>
                  <a:cubicBezTo>
                    <a:pt x="3939" y="5252"/>
                    <a:pt x="3939" y="10504"/>
                    <a:pt x="3939" y="15755"/>
                  </a:cubicBezTo>
                  <a:cubicBezTo>
                    <a:pt x="3939" y="15755"/>
                    <a:pt x="3939" y="15755"/>
                    <a:pt x="3939" y="15755"/>
                  </a:cubicBezTo>
                  <a:cubicBezTo>
                    <a:pt x="3939" y="15755"/>
                    <a:pt x="3939" y="15755"/>
                    <a:pt x="3939" y="15755"/>
                  </a:cubicBezTo>
                  <a:cubicBezTo>
                    <a:pt x="3939" y="15755"/>
                    <a:pt x="3939" y="15755"/>
                    <a:pt x="3939" y="15755"/>
                  </a:cubicBezTo>
                  <a:cubicBezTo>
                    <a:pt x="3939" y="10504"/>
                    <a:pt x="3939" y="5252"/>
                    <a:pt x="3939" y="0"/>
                  </a:cubicBez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4" name="Google Shape;1744;p102"/>
            <p:cNvSpPr/>
            <p:nvPr/>
          </p:nvSpPr>
          <p:spPr>
            <a:xfrm>
              <a:off x="10962754" y="5599737"/>
              <a:ext cx="10503" cy="12837"/>
            </a:xfrm>
            <a:custGeom>
              <a:avLst/>
              <a:gdLst/>
              <a:ahLst/>
              <a:cxnLst/>
              <a:rect l="l" t="t" r="r" b="b"/>
              <a:pathLst>
                <a:path w="10503" h="12837" extrusionOk="0">
                  <a:moveTo>
                    <a:pt x="0" y="2334"/>
                  </a:moveTo>
                  <a:cubicBezTo>
                    <a:pt x="0" y="2334"/>
                    <a:pt x="0" y="2334"/>
                    <a:pt x="0" y="2334"/>
                  </a:cubicBezTo>
                  <a:cubicBezTo>
                    <a:pt x="5252" y="7586"/>
                    <a:pt x="10503" y="12838"/>
                    <a:pt x="10503" y="12838"/>
                  </a:cubicBezTo>
                  <a:cubicBezTo>
                    <a:pt x="10503" y="12838"/>
                    <a:pt x="10503" y="12838"/>
                    <a:pt x="10503" y="12838"/>
                  </a:cubicBezTo>
                  <a:cubicBezTo>
                    <a:pt x="10503" y="12838"/>
                    <a:pt x="10503" y="12838"/>
                    <a:pt x="10503" y="12838"/>
                  </a:cubicBezTo>
                  <a:cubicBezTo>
                    <a:pt x="10503" y="12838"/>
                    <a:pt x="10503" y="12838"/>
                    <a:pt x="10503" y="12838"/>
                  </a:cubicBezTo>
                  <a:cubicBezTo>
                    <a:pt x="10503" y="7586"/>
                    <a:pt x="5252" y="2334"/>
                    <a:pt x="0" y="2334"/>
                  </a:cubicBezTo>
                  <a:cubicBezTo>
                    <a:pt x="0" y="-2918"/>
                    <a:pt x="0" y="2334"/>
                    <a:pt x="0" y="233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5" name="Google Shape;1745;p102"/>
            <p:cNvSpPr/>
            <p:nvPr/>
          </p:nvSpPr>
          <p:spPr>
            <a:xfrm>
              <a:off x="11036278" y="5818706"/>
              <a:ext cx="9190" cy="14442"/>
            </a:xfrm>
            <a:custGeom>
              <a:avLst/>
              <a:gdLst/>
              <a:ahLst/>
              <a:cxnLst/>
              <a:rect l="l" t="t" r="r" b="b"/>
              <a:pathLst>
                <a:path w="9190" h="14442" extrusionOk="0">
                  <a:moveTo>
                    <a:pt x="5252" y="3939"/>
                  </a:moveTo>
                  <a:cubicBezTo>
                    <a:pt x="5252" y="9191"/>
                    <a:pt x="0" y="14442"/>
                    <a:pt x="0" y="14442"/>
                  </a:cubicBezTo>
                  <a:cubicBezTo>
                    <a:pt x="0" y="14442"/>
                    <a:pt x="0" y="14442"/>
                    <a:pt x="0" y="14442"/>
                  </a:cubicBezTo>
                  <a:cubicBezTo>
                    <a:pt x="0" y="14442"/>
                    <a:pt x="0" y="14442"/>
                    <a:pt x="0" y="14442"/>
                  </a:cubicBezTo>
                  <a:cubicBezTo>
                    <a:pt x="0" y="14442"/>
                    <a:pt x="0" y="14442"/>
                    <a:pt x="0" y="14442"/>
                  </a:cubicBezTo>
                  <a:cubicBezTo>
                    <a:pt x="5252" y="9191"/>
                    <a:pt x="10504" y="9191"/>
                    <a:pt x="5252" y="3939"/>
                  </a:cubicBezTo>
                  <a:cubicBezTo>
                    <a:pt x="10504" y="3939"/>
                    <a:pt x="10504" y="-1313"/>
                    <a:pt x="5252" y="3939"/>
                  </a:cubicBezTo>
                  <a:cubicBezTo>
                    <a:pt x="10504" y="-1313"/>
                    <a:pt x="5252" y="-1313"/>
                    <a:pt x="5252"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6" name="Google Shape;1746;p102"/>
            <p:cNvSpPr/>
            <p:nvPr/>
          </p:nvSpPr>
          <p:spPr>
            <a:xfrm>
              <a:off x="11046782" y="5791134"/>
              <a:ext cx="5251" cy="15755"/>
            </a:xfrm>
            <a:custGeom>
              <a:avLst/>
              <a:gdLst/>
              <a:ahLst/>
              <a:cxnLst/>
              <a:rect l="l" t="t" r="r" b="b"/>
              <a:pathLst>
                <a:path w="5251" h="15755" extrusionOk="0">
                  <a:moveTo>
                    <a:pt x="0" y="15755"/>
                  </a:moveTo>
                  <a:cubicBezTo>
                    <a:pt x="0" y="15755"/>
                    <a:pt x="5252" y="15755"/>
                    <a:pt x="0" y="15755"/>
                  </a:cubicBezTo>
                  <a:cubicBezTo>
                    <a:pt x="5252" y="10504"/>
                    <a:pt x="5252" y="5252"/>
                    <a:pt x="5252" y="0"/>
                  </a:cubicBezTo>
                  <a:cubicBezTo>
                    <a:pt x="5252" y="0"/>
                    <a:pt x="5252" y="0"/>
                    <a:pt x="5252" y="0"/>
                  </a:cubicBezTo>
                  <a:cubicBezTo>
                    <a:pt x="5252" y="0"/>
                    <a:pt x="5252" y="0"/>
                    <a:pt x="5252" y="0"/>
                  </a:cubicBezTo>
                  <a:cubicBezTo>
                    <a:pt x="0" y="5252"/>
                    <a:pt x="0" y="10504"/>
                    <a:pt x="0" y="15755"/>
                  </a:cubicBezTo>
                  <a:cubicBezTo>
                    <a:pt x="0" y="15755"/>
                    <a:pt x="0" y="15755"/>
                    <a:pt x="0" y="15755"/>
                  </a:cubicBezTo>
                  <a:cubicBezTo>
                    <a:pt x="0" y="15755"/>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7" name="Google Shape;1747;p102"/>
            <p:cNvSpPr/>
            <p:nvPr/>
          </p:nvSpPr>
          <p:spPr>
            <a:xfrm>
              <a:off x="11048095" y="5738617"/>
              <a:ext cx="3938" cy="15755"/>
            </a:xfrm>
            <a:custGeom>
              <a:avLst/>
              <a:gdLst/>
              <a:ahLst/>
              <a:cxnLst/>
              <a:rect l="l" t="t" r="r" b="b"/>
              <a:pathLst>
                <a:path w="3938" h="15755" extrusionOk="0">
                  <a:moveTo>
                    <a:pt x="3939" y="0"/>
                  </a:moveTo>
                  <a:cubicBezTo>
                    <a:pt x="-1313" y="0"/>
                    <a:pt x="-1313" y="0"/>
                    <a:pt x="3939" y="0"/>
                  </a:cubicBezTo>
                  <a:cubicBezTo>
                    <a:pt x="3939" y="5252"/>
                    <a:pt x="3939" y="10504"/>
                    <a:pt x="3939" y="15755"/>
                  </a:cubicBezTo>
                  <a:cubicBezTo>
                    <a:pt x="3939" y="15755"/>
                    <a:pt x="3939" y="15755"/>
                    <a:pt x="3939" y="15755"/>
                  </a:cubicBezTo>
                  <a:cubicBezTo>
                    <a:pt x="3939" y="15755"/>
                    <a:pt x="3939" y="15755"/>
                    <a:pt x="3939" y="15755"/>
                  </a:cubicBezTo>
                  <a:cubicBezTo>
                    <a:pt x="3939" y="15755"/>
                    <a:pt x="3939" y="15755"/>
                    <a:pt x="3939" y="15755"/>
                  </a:cubicBezTo>
                  <a:cubicBezTo>
                    <a:pt x="3939" y="10504"/>
                    <a:pt x="3939" y="5252"/>
                    <a:pt x="3939" y="0"/>
                  </a:cubicBez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8" name="Google Shape;1748;p102"/>
            <p:cNvSpPr/>
            <p:nvPr/>
          </p:nvSpPr>
          <p:spPr>
            <a:xfrm>
              <a:off x="10983761" y="5617827"/>
              <a:ext cx="10503" cy="10503"/>
            </a:xfrm>
            <a:custGeom>
              <a:avLst/>
              <a:gdLst/>
              <a:ahLst/>
              <a:cxnLst/>
              <a:rect l="l" t="t" r="r" b="b"/>
              <a:pathLst>
                <a:path w="10503" h="10503" extrusionOk="0">
                  <a:moveTo>
                    <a:pt x="0" y="0"/>
                  </a:moveTo>
                  <a:cubicBezTo>
                    <a:pt x="0" y="0"/>
                    <a:pt x="0" y="0"/>
                    <a:pt x="0" y="0"/>
                  </a:cubicBezTo>
                  <a:cubicBezTo>
                    <a:pt x="5252" y="5252"/>
                    <a:pt x="5252" y="10503"/>
                    <a:pt x="10504" y="10503"/>
                  </a:cubicBezTo>
                  <a:cubicBezTo>
                    <a:pt x="10504" y="10503"/>
                    <a:pt x="10504" y="10503"/>
                    <a:pt x="10504" y="10503"/>
                  </a:cubicBezTo>
                  <a:cubicBezTo>
                    <a:pt x="10504" y="10503"/>
                    <a:pt x="10504" y="10503"/>
                    <a:pt x="10504" y="10503"/>
                  </a:cubicBezTo>
                  <a:cubicBezTo>
                    <a:pt x="10504" y="10503"/>
                    <a:pt x="10504" y="10503"/>
                    <a:pt x="10504" y="5252"/>
                  </a:cubicBezTo>
                  <a:cubicBezTo>
                    <a:pt x="10504" y="5252"/>
                    <a:pt x="5252" y="0"/>
                    <a:pt x="0" y="0"/>
                  </a:cubicBezTo>
                  <a:cubicBezTo>
                    <a:pt x="5252"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49" name="Google Shape;1749;p102"/>
            <p:cNvSpPr/>
            <p:nvPr/>
          </p:nvSpPr>
          <p:spPr>
            <a:xfrm>
              <a:off x="11046782" y="5764875"/>
              <a:ext cx="5251" cy="15755"/>
            </a:xfrm>
            <a:custGeom>
              <a:avLst/>
              <a:gdLst/>
              <a:ahLst/>
              <a:cxnLst/>
              <a:rect l="l" t="t" r="r" b="b"/>
              <a:pathLst>
                <a:path w="5251" h="15755" extrusionOk="0">
                  <a:moveTo>
                    <a:pt x="5252" y="0"/>
                  </a:moveTo>
                  <a:lnTo>
                    <a:pt x="5252" y="0"/>
                  </a:lnTo>
                  <a:cubicBezTo>
                    <a:pt x="5252" y="0"/>
                    <a:pt x="5252" y="0"/>
                    <a:pt x="5252" y="0"/>
                  </a:cubicBezTo>
                  <a:cubicBezTo>
                    <a:pt x="5252" y="0"/>
                    <a:pt x="5252" y="0"/>
                    <a:pt x="5252" y="0"/>
                  </a:cubicBezTo>
                  <a:lnTo>
                    <a:pt x="5252" y="0"/>
                  </a:lnTo>
                  <a:cubicBezTo>
                    <a:pt x="0" y="5252"/>
                    <a:pt x="0" y="10504"/>
                    <a:pt x="0" y="15755"/>
                  </a:cubicBezTo>
                  <a:cubicBezTo>
                    <a:pt x="0" y="15755"/>
                    <a:pt x="0" y="15755"/>
                    <a:pt x="0" y="15755"/>
                  </a:cubicBezTo>
                  <a:cubicBezTo>
                    <a:pt x="0" y="15755"/>
                    <a:pt x="0" y="15755"/>
                    <a:pt x="0" y="15755"/>
                  </a:cubicBezTo>
                  <a:cubicBezTo>
                    <a:pt x="0" y="15755"/>
                    <a:pt x="0" y="15755"/>
                    <a:pt x="0" y="15755"/>
                  </a:cubicBezTo>
                  <a:cubicBezTo>
                    <a:pt x="5252" y="10504"/>
                    <a:pt x="5252" y="5252"/>
                    <a:pt x="5252"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0" name="Google Shape;1750;p102"/>
            <p:cNvSpPr/>
            <p:nvPr/>
          </p:nvSpPr>
          <p:spPr>
            <a:xfrm>
              <a:off x="10936495" y="5586316"/>
              <a:ext cx="12563" cy="10503"/>
            </a:xfrm>
            <a:custGeom>
              <a:avLst/>
              <a:gdLst/>
              <a:ahLst/>
              <a:cxnLst/>
              <a:rect l="l" t="t" r="r" b="b"/>
              <a:pathLst>
                <a:path w="12563" h="10503" extrusionOk="0">
                  <a:moveTo>
                    <a:pt x="0" y="0"/>
                  </a:moveTo>
                  <a:cubicBezTo>
                    <a:pt x="0" y="0"/>
                    <a:pt x="0" y="0"/>
                    <a:pt x="0" y="0"/>
                  </a:cubicBezTo>
                  <a:cubicBezTo>
                    <a:pt x="5252" y="5252"/>
                    <a:pt x="10503" y="5252"/>
                    <a:pt x="10503" y="10504"/>
                  </a:cubicBezTo>
                  <a:cubicBezTo>
                    <a:pt x="10503" y="10504"/>
                    <a:pt x="10503" y="10504"/>
                    <a:pt x="10503" y="10504"/>
                  </a:cubicBezTo>
                  <a:cubicBezTo>
                    <a:pt x="10503" y="10504"/>
                    <a:pt x="10503" y="10504"/>
                    <a:pt x="10503" y="10504"/>
                  </a:cubicBezTo>
                  <a:cubicBezTo>
                    <a:pt x="10503" y="10504"/>
                    <a:pt x="10503" y="10504"/>
                    <a:pt x="10503" y="10504"/>
                  </a:cubicBezTo>
                  <a:cubicBezTo>
                    <a:pt x="15755" y="5252"/>
                    <a:pt x="10503" y="0"/>
                    <a:pt x="0" y="0"/>
                  </a:cubicBezTo>
                  <a:cubicBezTo>
                    <a:pt x="5252" y="0"/>
                    <a:pt x="5252"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1" name="Google Shape;1751;p102"/>
            <p:cNvSpPr/>
            <p:nvPr/>
          </p:nvSpPr>
          <p:spPr>
            <a:xfrm>
              <a:off x="10753997" y="5589392"/>
              <a:ext cx="14442" cy="7427"/>
            </a:xfrm>
            <a:custGeom>
              <a:avLst/>
              <a:gdLst/>
              <a:ahLst/>
              <a:cxnLst/>
              <a:rect l="l" t="t" r="r" b="b"/>
              <a:pathLst>
                <a:path w="14442" h="7427" extrusionOk="0">
                  <a:moveTo>
                    <a:pt x="3939" y="7427"/>
                  </a:moveTo>
                  <a:cubicBezTo>
                    <a:pt x="9190" y="7427"/>
                    <a:pt x="14442" y="2175"/>
                    <a:pt x="14442" y="2175"/>
                  </a:cubicBezTo>
                  <a:cubicBezTo>
                    <a:pt x="14442" y="2175"/>
                    <a:pt x="14442" y="2175"/>
                    <a:pt x="14442" y="2175"/>
                  </a:cubicBezTo>
                  <a:cubicBezTo>
                    <a:pt x="14442" y="2175"/>
                    <a:pt x="14442" y="2175"/>
                    <a:pt x="14442" y="2175"/>
                  </a:cubicBezTo>
                  <a:cubicBezTo>
                    <a:pt x="9190" y="-3076"/>
                    <a:pt x="3939" y="2175"/>
                    <a:pt x="3939" y="7427"/>
                  </a:cubicBezTo>
                  <a:cubicBezTo>
                    <a:pt x="-1313" y="2175"/>
                    <a:pt x="-1313" y="7427"/>
                    <a:pt x="3939" y="7427"/>
                  </a:cubicBezTo>
                  <a:cubicBezTo>
                    <a:pt x="-1313" y="7427"/>
                    <a:pt x="-1313" y="7427"/>
                    <a:pt x="3939" y="7427"/>
                  </a:cubicBezTo>
                  <a:cubicBezTo>
                    <a:pt x="-1313" y="7427"/>
                    <a:pt x="-1313" y="7427"/>
                    <a:pt x="3939" y="742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2" name="Google Shape;1752;p102"/>
            <p:cNvSpPr/>
            <p:nvPr/>
          </p:nvSpPr>
          <p:spPr>
            <a:xfrm>
              <a:off x="10805202" y="5570561"/>
              <a:ext cx="15755" cy="5251"/>
            </a:xfrm>
            <a:custGeom>
              <a:avLst/>
              <a:gdLst/>
              <a:ahLst/>
              <a:cxnLst/>
              <a:rect l="l" t="t" r="r" b="b"/>
              <a:pathLst>
                <a:path w="15755" h="5251" extrusionOk="0">
                  <a:moveTo>
                    <a:pt x="0" y="5252"/>
                  </a:moveTo>
                  <a:cubicBezTo>
                    <a:pt x="5252" y="5252"/>
                    <a:pt x="10503" y="5252"/>
                    <a:pt x="15755" y="0"/>
                  </a:cubicBezTo>
                  <a:cubicBezTo>
                    <a:pt x="15755" y="0"/>
                    <a:pt x="15755" y="0"/>
                    <a:pt x="15755" y="0"/>
                  </a:cubicBezTo>
                  <a:cubicBezTo>
                    <a:pt x="15755" y="0"/>
                    <a:pt x="15755" y="0"/>
                    <a:pt x="15755" y="0"/>
                  </a:cubicBezTo>
                  <a:cubicBezTo>
                    <a:pt x="10503" y="0"/>
                    <a:pt x="5252" y="0"/>
                    <a:pt x="0" y="5252"/>
                  </a:cubicBezTo>
                  <a:cubicBezTo>
                    <a:pt x="0" y="0"/>
                    <a:pt x="0" y="5252"/>
                    <a:pt x="0" y="5252"/>
                  </a:cubicBezTo>
                  <a:cubicBezTo>
                    <a:pt x="0" y="5252"/>
                    <a:pt x="0" y="5252"/>
                    <a:pt x="0" y="5252"/>
                  </a:cubicBezTo>
                  <a:cubicBezTo>
                    <a:pt x="0" y="5252"/>
                    <a:pt x="0" y="5252"/>
                    <a:pt x="0"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3" name="Google Shape;1753;p102"/>
            <p:cNvSpPr/>
            <p:nvPr/>
          </p:nvSpPr>
          <p:spPr>
            <a:xfrm>
              <a:off x="10664718" y="5686099"/>
              <a:ext cx="9190" cy="15755"/>
            </a:xfrm>
            <a:custGeom>
              <a:avLst/>
              <a:gdLst/>
              <a:ahLst/>
              <a:cxnLst/>
              <a:rect l="l" t="t" r="r" b="b"/>
              <a:pathLst>
                <a:path w="9190" h="15755" extrusionOk="0">
                  <a:moveTo>
                    <a:pt x="3939" y="15755"/>
                  </a:moveTo>
                  <a:cubicBezTo>
                    <a:pt x="3939" y="15755"/>
                    <a:pt x="3939" y="15755"/>
                    <a:pt x="3939" y="15755"/>
                  </a:cubicBezTo>
                  <a:cubicBezTo>
                    <a:pt x="3939" y="15755"/>
                    <a:pt x="3939" y="15755"/>
                    <a:pt x="3939" y="15755"/>
                  </a:cubicBezTo>
                  <a:cubicBezTo>
                    <a:pt x="9191" y="10504"/>
                    <a:pt x="9191" y="5252"/>
                    <a:pt x="9191" y="0"/>
                  </a:cubicBezTo>
                  <a:cubicBezTo>
                    <a:pt x="9191" y="0"/>
                    <a:pt x="9191" y="0"/>
                    <a:pt x="9191" y="0"/>
                  </a:cubicBezTo>
                  <a:cubicBezTo>
                    <a:pt x="9191" y="0"/>
                    <a:pt x="9191" y="0"/>
                    <a:pt x="9191" y="0"/>
                  </a:cubicBezTo>
                  <a:cubicBezTo>
                    <a:pt x="3939" y="5252"/>
                    <a:pt x="3939" y="5252"/>
                    <a:pt x="3939" y="15755"/>
                  </a:cubicBezTo>
                  <a:cubicBezTo>
                    <a:pt x="-1313" y="10504"/>
                    <a:pt x="-1313" y="15755"/>
                    <a:pt x="3939"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4" name="Google Shape;1754;p102"/>
            <p:cNvSpPr/>
            <p:nvPr/>
          </p:nvSpPr>
          <p:spPr>
            <a:xfrm>
              <a:off x="10778943" y="5578889"/>
              <a:ext cx="10503" cy="7427"/>
            </a:xfrm>
            <a:custGeom>
              <a:avLst/>
              <a:gdLst/>
              <a:ahLst/>
              <a:cxnLst/>
              <a:rect l="l" t="t" r="r" b="b"/>
              <a:pathLst>
                <a:path w="10503" h="7427" extrusionOk="0">
                  <a:moveTo>
                    <a:pt x="0" y="7427"/>
                  </a:moveTo>
                  <a:cubicBezTo>
                    <a:pt x="5252" y="7427"/>
                    <a:pt x="10503" y="2175"/>
                    <a:pt x="10503" y="2175"/>
                  </a:cubicBezTo>
                  <a:cubicBezTo>
                    <a:pt x="10503" y="2175"/>
                    <a:pt x="10503" y="2175"/>
                    <a:pt x="10503" y="2175"/>
                  </a:cubicBezTo>
                  <a:cubicBezTo>
                    <a:pt x="10503" y="2175"/>
                    <a:pt x="10503" y="2175"/>
                    <a:pt x="10503" y="2175"/>
                  </a:cubicBezTo>
                  <a:cubicBezTo>
                    <a:pt x="10503" y="-3076"/>
                    <a:pt x="5252" y="2175"/>
                    <a:pt x="0" y="7427"/>
                  </a:cubicBezTo>
                  <a:cubicBezTo>
                    <a:pt x="0" y="2175"/>
                    <a:pt x="0" y="2175"/>
                    <a:pt x="0" y="7427"/>
                  </a:cubicBezTo>
                  <a:cubicBezTo>
                    <a:pt x="0" y="7427"/>
                    <a:pt x="0" y="7427"/>
                    <a:pt x="0" y="7427"/>
                  </a:cubicBezTo>
                  <a:cubicBezTo>
                    <a:pt x="0" y="7427"/>
                    <a:pt x="0" y="7427"/>
                    <a:pt x="0" y="742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5" name="Google Shape;1755;p102"/>
            <p:cNvSpPr/>
            <p:nvPr/>
          </p:nvSpPr>
          <p:spPr>
            <a:xfrm>
              <a:off x="10915488" y="5577125"/>
              <a:ext cx="10503" cy="9190"/>
            </a:xfrm>
            <a:custGeom>
              <a:avLst/>
              <a:gdLst/>
              <a:ahLst/>
              <a:cxnLst/>
              <a:rect l="l" t="t" r="r" b="b"/>
              <a:pathLst>
                <a:path w="10503" h="9190" extrusionOk="0">
                  <a:moveTo>
                    <a:pt x="0" y="3939"/>
                  </a:moveTo>
                  <a:cubicBezTo>
                    <a:pt x="5252" y="3939"/>
                    <a:pt x="10504" y="9191"/>
                    <a:pt x="10504" y="9191"/>
                  </a:cubicBezTo>
                  <a:cubicBezTo>
                    <a:pt x="10504" y="9191"/>
                    <a:pt x="10504" y="9191"/>
                    <a:pt x="10504" y="9191"/>
                  </a:cubicBezTo>
                  <a:cubicBezTo>
                    <a:pt x="10504" y="9191"/>
                    <a:pt x="10504" y="9191"/>
                    <a:pt x="10504" y="9191"/>
                  </a:cubicBezTo>
                  <a:cubicBezTo>
                    <a:pt x="10504" y="9191"/>
                    <a:pt x="10504" y="9191"/>
                    <a:pt x="10504" y="9191"/>
                  </a:cubicBezTo>
                  <a:cubicBezTo>
                    <a:pt x="10504" y="3939"/>
                    <a:pt x="5252" y="-1313"/>
                    <a:pt x="0" y="3939"/>
                  </a:cubicBezTo>
                  <a:cubicBezTo>
                    <a:pt x="0" y="-1313"/>
                    <a:pt x="0" y="-1313"/>
                    <a:pt x="0" y="3939"/>
                  </a:cubicBezTo>
                  <a:cubicBezTo>
                    <a:pt x="0" y="-1313"/>
                    <a:pt x="0" y="3939"/>
                    <a:pt x="0"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6" name="Google Shape;1756;p102"/>
            <p:cNvSpPr/>
            <p:nvPr/>
          </p:nvSpPr>
          <p:spPr>
            <a:xfrm>
              <a:off x="10859032" y="5565309"/>
              <a:ext cx="19693" cy="5251"/>
            </a:xfrm>
            <a:custGeom>
              <a:avLst/>
              <a:gdLst/>
              <a:ahLst/>
              <a:cxnLst/>
              <a:rect l="l" t="t" r="r" b="b"/>
              <a:pathLst>
                <a:path w="19693" h="5251" extrusionOk="0">
                  <a:moveTo>
                    <a:pt x="3939" y="0"/>
                  </a:moveTo>
                  <a:cubicBezTo>
                    <a:pt x="-1313" y="0"/>
                    <a:pt x="-1313" y="0"/>
                    <a:pt x="3939" y="0"/>
                  </a:cubicBezTo>
                  <a:cubicBezTo>
                    <a:pt x="-1313" y="5252"/>
                    <a:pt x="-1313" y="5252"/>
                    <a:pt x="3939" y="0"/>
                  </a:cubicBezTo>
                  <a:cubicBezTo>
                    <a:pt x="9190" y="5252"/>
                    <a:pt x="14442" y="5252"/>
                    <a:pt x="19694" y="5252"/>
                  </a:cubicBezTo>
                  <a:cubicBezTo>
                    <a:pt x="19694" y="5252"/>
                    <a:pt x="19694" y="5252"/>
                    <a:pt x="19694" y="5252"/>
                  </a:cubicBezTo>
                  <a:cubicBezTo>
                    <a:pt x="19694" y="5252"/>
                    <a:pt x="19694" y="5252"/>
                    <a:pt x="19694" y="5252"/>
                  </a:cubicBezTo>
                  <a:cubicBezTo>
                    <a:pt x="19694" y="5252"/>
                    <a:pt x="19694" y="5252"/>
                    <a:pt x="19694" y="5252"/>
                  </a:cubicBezTo>
                  <a:cubicBezTo>
                    <a:pt x="9190" y="0"/>
                    <a:pt x="3939" y="0"/>
                    <a:pt x="3939" y="0"/>
                  </a:cubicBezTo>
                  <a:cubicBezTo>
                    <a:pt x="3939" y="0"/>
                    <a:pt x="3939"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7" name="Google Shape;1757;p102"/>
            <p:cNvSpPr/>
            <p:nvPr/>
          </p:nvSpPr>
          <p:spPr>
            <a:xfrm>
              <a:off x="10831461" y="5566622"/>
              <a:ext cx="15755" cy="3938"/>
            </a:xfrm>
            <a:custGeom>
              <a:avLst/>
              <a:gdLst/>
              <a:ahLst/>
              <a:cxnLst/>
              <a:rect l="l" t="t" r="r" b="b"/>
              <a:pathLst>
                <a:path w="15755" h="3938" extrusionOk="0">
                  <a:moveTo>
                    <a:pt x="0" y="3939"/>
                  </a:moveTo>
                  <a:cubicBezTo>
                    <a:pt x="5252" y="3939"/>
                    <a:pt x="10503" y="3939"/>
                    <a:pt x="15755" y="3939"/>
                  </a:cubicBezTo>
                  <a:cubicBezTo>
                    <a:pt x="15755" y="3939"/>
                    <a:pt x="15755" y="3939"/>
                    <a:pt x="15755" y="3939"/>
                  </a:cubicBezTo>
                  <a:cubicBezTo>
                    <a:pt x="15755" y="3939"/>
                    <a:pt x="15755" y="3939"/>
                    <a:pt x="15755" y="3939"/>
                  </a:cubicBezTo>
                  <a:cubicBezTo>
                    <a:pt x="15755" y="3939"/>
                    <a:pt x="15755" y="3939"/>
                    <a:pt x="15755" y="3939"/>
                  </a:cubicBezTo>
                  <a:cubicBezTo>
                    <a:pt x="10503" y="-1313"/>
                    <a:pt x="5252" y="-1313"/>
                    <a:pt x="0" y="3939"/>
                  </a:cubicBezTo>
                  <a:cubicBezTo>
                    <a:pt x="0" y="-1313"/>
                    <a:pt x="0" y="3939"/>
                    <a:pt x="0" y="3939"/>
                  </a:cubicBezTo>
                  <a:cubicBezTo>
                    <a:pt x="0" y="3939"/>
                    <a:pt x="0" y="3939"/>
                    <a:pt x="0" y="3939"/>
                  </a:cubicBezTo>
                  <a:cubicBezTo>
                    <a:pt x="0" y="3939"/>
                    <a:pt x="0" y="3939"/>
                    <a:pt x="0" y="393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8" name="Google Shape;1758;p102"/>
            <p:cNvSpPr/>
            <p:nvPr/>
          </p:nvSpPr>
          <p:spPr>
            <a:xfrm>
              <a:off x="11011333" y="5875162"/>
              <a:ext cx="14442" cy="10503"/>
            </a:xfrm>
            <a:custGeom>
              <a:avLst/>
              <a:gdLst/>
              <a:ahLst/>
              <a:cxnLst/>
              <a:rect l="l" t="t" r="r" b="b"/>
              <a:pathLst>
                <a:path w="14442" h="10503" extrusionOk="0">
                  <a:moveTo>
                    <a:pt x="3939" y="10504"/>
                  </a:moveTo>
                  <a:cubicBezTo>
                    <a:pt x="3939" y="10504"/>
                    <a:pt x="3939" y="10504"/>
                    <a:pt x="3939" y="10504"/>
                  </a:cubicBezTo>
                  <a:cubicBezTo>
                    <a:pt x="3939" y="10504"/>
                    <a:pt x="3939" y="10504"/>
                    <a:pt x="3939" y="10504"/>
                  </a:cubicBezTo>
                  <a:cubicBezTo>
                    <a:pt x="9191" y="5252"/>
                    <a:pt x="14442" y="0"/>
                    <a:pt x="14442" y="0"/>
                  </a:cubicBezTo>
                  <a:cubicBezTo>
                    <a:pt x="14442" y="0"/>
                    <a:pt x="14442" y="0"/>
                    <a:pt x="14442" y="0"/>
                  </a:cubicBezTo>
                  <a:cubicBezTo>
                    <a:pt x="14442" y="0"/>
                    <a:pt x="14442" y="0"/>
                    <a:pt x="14442" y="0"/>
                  </a:cubicBezTo>
                  <a:cubicBezTo>
                    <a:pt x="9191" y="0"/>
                    <a:pt x="3939" y="5252"/>
                    <a:pt x="3939" y="10504"/>
                  </a:cubicBezTo>
                  <a:cubicBezTo>
                    <a:pt x="-1313" y="5252"/>
                    <a:pt x="-1313" y="10504"/>
                    <a:pt x="3939" y="1050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59" name="Google Shape;1759;p102"/>
            <p:cNvSpPr/>
            <p:nvPr/>
          </p:nvSpPr>
          <p:spPr>
            <a:xfrm>
              <a:off x="10925992" y="5943434"/>
              <a:ext cx="15755" cy="5251"/>
            </a:xfrm>
            <a:custGeom>
              <a:avLst/>
              <a:gdLst/>
              <a:ahLst/>
              <a:cxnLst/>
              <a:rect l="l" t="t" r="r" b="b"/>
              <a:pathLst>
                <a:path w="15755" h="5251" extrusionOk="0">
                  <a:moveTo>
                    <a:pt x="15755" y="0"/>
                  </a:moveTo>
                  <a:cubicBezTo>
                    <a:pt x="15755" y="0"/>
                    <a:pt x="15755" y="0"/>
                    <a:pt x="15755" y="0"/>
                  </a:cubicBezTo>
                  <a:cubicBezTo>
                    <a:pt x="10504" y="0"/>
                    <a:pt x="5252" y="5252"/>
                    <a:pt x="0" y="5252"/>
                  </a:cubicBezTo>
                  <a:cubicBezTo>
                    <a:pt x="0" y="5252"/>
                    <a:pt x="0" y="5252"/>
                    <a:pt x="0" y="5252"/>
                  </a:cubicBezTo>
                  <a:cubicBezTo>
                    <a:pt x="0" y="5252"/>
                    <a:pt x="0" y="5252"/>
                    <a:pt x="0" y="5252"/>
                  </a:cubicBezTo>
                  <a:cubicBezTo>
                    <a:pt x="0" y="5252"/>
                    <a:pt x="0" y="5252"/>
                    <a:pt x="0" y="5252"/>
                  </a:cubicBezTo>
                  <a:cubicBezTo>
                    <a:pt x="5252" y="5252"/>
                    <a:pt x="10504" y="5252"/>
                    <a:pt x="15755" y="0"/>
                  </a:cubicBezTo>
                  <a:cubicBezTo>
                    <a:pt x="15755" y="0"/>
                    <a:pt x="15755" y="0"/>
                    <a:pt x="15755"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0" name="Google Shape;1760;p102"/>
            <p:cNvSpPr/>
            <p:nvPr/>
          </p:nvSpPr>
          <p:spPr>
            <a:xfrm>
              <a:off x="10952251" y="5932931"/>
              <a:ext cx="10503" cy="5251"/>
            </a:xfrm>
            <a:custGeom>
              <a:avLst/>
              <a:gdLst/>
              <a:ahLst/>
              <a:cxnLst/>
              <a:rect l="l" t="t" r="r" b="b"/>
              <a:pathLst>
                <a:path w="10503" h="5251" extrusionOk="0">
                  <a:moveTo>
                    <a:pt x="0" y="5252"/>
                  </a:moveTo>
                  <a:cubicBezTo>
                    <a:pt x="5252" y="5252"/>
                    <a:pt x="10504" y="0"/>
                    <a:pt x="10504" y="0"/>
                  </a:cubicBezTo>
                  <a:cubicBezTo>
                    <a:pt x="10504" y="0"/>
                    <a:pt x="10504" y="0"/>
                    <a:pt x="10504" y="0"/>
                  </a:cubicBezTo>
                  <a:cubicBezTo>
                    <a:pt x="10504" y="0"/>
                    <a:pt x="10504" y="0"/>
                    <a:pt x="10504" y="0"/>
                  </a:cubicBezTo>
                  <a:cubicBezTo>
                    <a:pt x="10504" y="0"/>
                    <a:pt x="5252" y="0"/>
                    <a:pt x="0" y="5252"/>
                  </a:cubicBezTo>
                  <a:cubicBezTo>
                    <a:pt x="0" y="5252"/>
                    <a:pt x="0" y="5252"/>
                    <a:pt x="0" y="5252"/>
                  </a:cubicBezTo>
                  <a:cubicBezTo>
                    <a:pt x="0" y="5252"/>
                    <a:pt x="0" y="5252"/>
                    <a:pt x="0" y="5252"/>
                  </a:cubicBezTo>
                  <a:cubicBezTo>
                    <a:pt x="0" y="5252"/>
                    <a:pt x="0" y="5252"/>
                    <a:pt x="0"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1" name="Google Shape;1761;p102"/>
            <p:cNvSpPr/>
            <p:nvPr/>
          </p:nvSpPr>
          <p:spPr>
            <a:xfrm>
              <a:off x="10974570" y="5906672"/>
              <a:ext cx="14442" cy="15755"/>
            </a:xfrm>
            <a:custGeom>
              <a:avLst/>
              <a:gdLst/>
              <a:ahLst/>
              <a:cxnLst/>
              <a:rect l="l" t="t" r="r" b="b"/>
              <a:pathLst>
                <a:path w="14442" h="15755" extrusionOk="0">
                  <a:moveTo>
                    <a:pt x="3939" y="15755"/>
                  </a:moveTo>
                  <a:cubicBezTo>
                    <a:pt x="9191" y="10503"/>
                    <a:pt x="9191" y="10503"/>
                    <a:pt x="14442" y="5252"/>
                  </a:cubicBezTo>
                  <a:cubicBezTo>
                    <a:pt x="14442" y="5252"/>
                    <a:pt x="14442" y="5252"/>
                    <a:pt x="14442" y="0"/>
                  </a:cubicBezTo>
                  <a:cubicBezTo>
                    <a:pt x="14442" y="0"/>
                    <a:pt x="14442" y="0"/>
                    <a:pt x="9191" y="0"/>
                  </a:cubicBezTo>
                  <a:cubicBezTo>
                    <a:pt x="9191" y="10503"/>
                    <a:pt x="3939" y="10503"/>
                    <a:pt x="3939" y="15755"/>
                  </a:cubicBezTo>
                  <a:cubicBezTo>
                    <a:pt x="-1313" y="15755"/>
                    <a:pt x="-1313" y="15755"/>
                    <a:pt x="3939" y="15755"/>
                  </a:cubicBezTo>
                  <a:cubicBezTo>
                    <a:pt x="-1313" y="15755"/>
                    <a:pt x="-1313" y="15755"/>
                    <a:pt x="3939" y="15755"/>
                  </a:cubicBezTo>
                  <a:cubicBezTo>
                    <a:pt x="3939" y="15755"/>
                    <a:pt x="3939" y="15755"/>
                    <a:pt x="3939"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2" name="Google Shape;1762;p102"/>
            <p:cNvSpPr/>
            <p:nvPr/>
          </p:nvSpPr>
          <p:spPr>
            <a:xfrm>
              <a:off x="10899733" y="5953938"/>
              <a:ext cx="15755" cy="3938"/>
            </a:xfrm>
            <a:custGeom>
              <a:avLst/>
              <a:gdLst/>
              <a:ahLst/>
              <a:cxnLst/>
              <a:rect l="l" t="t" r="r" b="b"/>
              <a:pathLst>
                <a:path w="15755" h="3938" extrusionOk="0">
                  <a:moveTo>
                    <a:pt x="15755" y="0"/>
                  </a:moveTo>
                  <a:cubicBezTo>
                    <a:pt x="15755" y="0"/>
                    <a:pt x="15755" y="0"/>
                    <a:pt x="15755" y="0"/>
                  </a:cubicBezTo>
                  <a:cubicBezTo>
                    <a:pt x="10504" y="0"/>
                    <a:pt x="5252" y="0"/>
                    <a:pt x="0" y="0"/>
                  </a:cubicBezTo>
                  <a:cubicBezTo>
                    <a:pt x="0" y="0"/>
                    <a:pt x="0" y="0"/>
                    <a:pt x="0" y="0"/>
                  </a:cubicBezTo>
                  <a:cubicBezTo>
                    <a:pt x="0" y="0"/>
                    <a:pt x="0" y="0"/>
                    <a:pt x="0" y="0"/>
                  </a:cubicBezTo>
                  <a:cubicBezTo>
                    <a:pt x="0" y="0"/>
                    <a:pt x="0" y="0"/>
                    <a:pt x="0" y="0"/>
                  </a:cubicBezTo>
                  <a:cubicBezTo>
                    <a:pt x="5252" y="5252"/>
                    <a:pt x="10504" y="5252"/>
                    <a:pt x="15755" y="0"/>
                  </a:cubicBezTo>
                  <a:cubicBezTo>
                    <a:pt x="15755" y="0"/>
                    <a:pt x="15755" y="0"/>
                    <a:pt x="15755"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3" name="Google Shape;1763;p102"/>
            <p:cNvSpPr/>
            <p:nvPr/>
          </p:nvSpPr>
          <p:spPr>
            <a:xfrm>
              <a:off x="10873474" y="5959190"/>
              <a:ext cx="15755" cy="3938"/>
            </a:xfrm>
            <a:custGeom>
              <a:avLst/>
              <a:gdLst/>
              <a:ahLst/>
              <a:cxnLst/>
              <a:rect l="l" t="t" r="r" b="b"/>
              <a:pathLst>
                <a:path w="15755" h="3938" extrusionOk="0">
                  <a:moveTo>
                    <a:pt x="0" y="0"/>
                  </a:moveTo>
                  <a:cubicBezTo>
                    <a:pt x="0" y="0"/>
                    <a:pt x="0" y="5252"/>
                    <a:pt x="0" y="0"/>
                  </a:cubicBezTo>
                  <a:cubicBezTo>
                    <a:pt x="0" y="5252"/>
                    <a:pt x="0" y="5252"/>
                    <a:pt x="0" y="0"/>
                  </a:cubicBezTo>
                  <a:cubicBezTo>
                    <a:pt x="0" y="5252"/>
                    <a:pt x="0" y="5252"/>
                    <a:pt x="0" y="0"/>
                  </a:cubicBezTo>
                  <a:cubicBezTo>
                    <a:pt x="5252" y="5252"/>
                    <a:pt x="10504" y="0"/>
                    <a:pt x="15755" y="0"/>
                  </a:cubicBezTo>
                  <a:cubicBezTo>
                    <a:pt x="15755" y="0"/>
                    <a:pt x="15755" y="0"/>
                    <a:pt x="15755" y="0"/>
                  </a:cubicBezTo>
                  <a:cubicBezTo>
                    <a:pt x="15755" y="0"/>
                    <a:pt x="15755" y="0"/>
                    <a:pt x="15755" y="0"/>
                  </a:cubicBezTo>
                  <a:cubicBezTo>
                    <a:pt x="10504" y="0"/>
                    <a:pt x="5252"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4" name="Google Shape;1764;p102"/>
            <p:cNvSpPr/>
            <p:nvPr/>
          </p:nvSpPr>
          <p:spPr>
            <a:xfrm>
              <a:off x="10820957" y="5959190"/>
              <a:ext cx="15755" cy="5251"/>
            </a:xfrm>
            <a:custGeom>
              <a:avLst/>
              <a:gdLst/>
              <a:ahLst/>
              <a:cxnLst/>
              <a:rect l="l" t="t" r="r" b="b"/>
              <a:pathLst>
                <a:path w="15755" h="5251" extrusionOk="0">
                  <a:moveTo>
                    <a:pt x="15755" y="5252"/>
                  </a:moveTo>
                  <a:cubicBezTo>
                    <a:pt x="15755" y="5252"/>
                    <a:pt x="15755" y="0"/>
                    <a:pt x="15755" y="5252"/>
                  </a:cubicBezTo>
                  <a:cubicBezTo>
                    <a:pt x="10504" y="5252"/>
                    <a:pt x="5252" y="0"/>
                    <a:pt x="0" y="0"/>
                  </a:cubicBezTo>
                  <a:cubicBezTo>
                    <a:pt x="0" y="0"/>
                    <a:pt x="0" y="0"/>
                    <a:pt x="0" y="0"/>
                  </a:cubicBezTo>
                  <a:cubicBezTo>
                    <a:pt x="0" y="0"/>
                    <a:pt x="0" y="0"/>
                    <a:pt x="0" y="0"/>
                  </a:cubicBezTo>
                  <a:cubicBezTo>
                    <a:pt x="5252" y="5252"/>
                    <a:pt x="5252" y="5252"/>
                    <a:pt x="15755" y="5252"/>
                  </a:cubicBezTo>
                  <a:cubicBezTo>
                    <a:pt x="10504" y="5252"/>
                    <a:pt x="10504" y="5252"/>
                    <a:pt x="15755" y="5252"/>
                  </a:cubicBezTo>
                  <a:cubicBezTo>
                    <a:pt x="15755" y="5252"/>
                    <a:pt x="15755" y="5252"/>
                    <a:pt x="15755"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5" name="Google Shape;1765;p102"/>
            <p:cNvSpPr/>
            <p:nvPr/>
          </p:nvSpPr>
          <p:spPr>
            <a:xfrm>
              <a:off x="10847216" y="5964441"/>
              <a:ext cx="15755" cy="52517"/>
            </a:xfrm>
            <a:custGeom>
              <a:avLst/>
              <a:gdLst/>
              <a:ahLst/>
              <a:cxnLst/>
              <a:rect l="l" t="t" r="r" b="b"/>
              <a:pathLst>
                <a:path w="15755" h="52517" extrusionOk="0">
                  <a:moveTo>
                    <a:pt x="15755" y="0"/>
                  </a:moveTo>
                  <a:cubicBezTo>
                    <a:pt x="15755" y="0"/>
                    <a:pt x="15755" y="0"/>
                    <a:pt x="15755" y="0"/>
                  </a:cubicBezTo>
                  <a:cubicBezTo>
                    <a:pt x="15755" y="0"/>
                    <a:pt x="15755" y="0"/>
                    <a:pt x="15755" y="0"/>
                  </a:cubicBezTo>
                  <a:cubicBezTo>
                    <a:pt x="15755" y="0"/>
                    <a:pt x="15755" y="0"/>
                    <a:pt x="15755" y="0"/>
                  </a:cubicBezTo>
                  <a:cubicBezTo>
                    <a:pt x="10504" y="0"/>
                    <a:pt x="5252" y="0"/>
                    <a:pt x="0" y="0"/>
                  </a:cubicBezTo>
                  <a:cubicBezTo>
                    <a:pt x="0" y="0"/>
                    <a:pt x="0" y="0"/>
                    <a:pt x="0" y="0"/>
                  </a:cubicBezTo>
                  <a:cubicBezTo>
                    <a:pt x="0" y="0"/>
                    <a:pt x="0" y="0"/>
                    <a:pt x="0" y="0"/>
                  </a:cubicBezTo>
                  <a:cubicBezTo>
                    <a:pt x="0" y="0"/>
                    <a:pt x="0" y="0"/>
                    <a:pt x="0" y="0"/>
                  </a:cubicBezTo>
                  <a:cubicBezTo>
                    <a:pt x="0" y="0"/>
                    <a:pt x="5252" y="0"/>
                    <a:pt x="5252" y="0"/>
                  </a:cubicBezTo>
                  <a:cubicBezTo>
                    <a:pt x="10504" y="0"/>
                    <a:pt x="10504" y="0"/>
                    <a:pt x="15755"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6" name="Google Shape;1766;p102"/>
            <p:cNvSpPr/>
            <p:nvPr/>
          </p:nvSpPr>
          <p:spPr>
            <a:xfrm>
              <a:off x="10994264" y="5890917"/>
              <a:ext cx="10503" cy="15755"/>
            </a:xfrm>
            <a:custGeom>
              <a:avLst/>
              <a:gdLst/>
              <a:ahLst/>
              <a:cxnLst/>
              <a:rect l="l" t="t" r="r" b="b"/>
              <a:pathLst>
                <a:path w="10503" h="15755" extrusionOk="0">
                  <a:moveTo>
                    <a:pt x="0" y="15755"/>
                  </a:moveTo>
                  <a:cubicBezTo>
                    <a:pt x="0" y="15755"/>
                    <a:pt x="0" y="15755"/>
                    <a:pt x="0" y="15755"/>
                  </a:cubicBezTo>
                  <a:cubicBezTo>
                    <a:pt x="5252" y="15755"/>
                    <a:pt x="5252" y="15755"/>
                    <a:pt x="0" y="15755"/>
                  </a:cubicBezTo>
                  <a:cubicBezTo>
                    <a:pt x="5252" y="10504"/>
                    <a:pt x="10504" y="10504"/>
                    <a:pt x="10504" y="5252"/>
                  </a:cubicBezTo>
                  <a:cubicBezTo>
                    <a:pt x="10504" y="5252"/>
                    <a:pt x="10504" y="5252"/>
                    <a:pt x="10504" y="0"/>
                  </a:cubicBezTo>
                  <a:cubicBezTo>
                    <a:pt x="10504" y="0"/>
                    <a:pt x="10504" y="0"/>
                    <a:pt x="5252" y="0"/>
                  </a:cubicBezTo>
                  <a:cubicBezTo>
                    <a:pt x="5252" y="5252"/>
                    <a:pt x="5252" y="10504"/>
                    <a:pt x="0" y="15755"/>
                  </a:cubicBezTo>
                  <a:cubicBezTo>
                    <a:pt x="0" y="10504"/>
                    <a:pt x="0" y="15755"/>
                    <a:pt x="0"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7" name="Google Shape;1767;p102"/>
            <p:cNvSpPr/>
            <p:nvPr/>
          </p:nvSpPr>
          <p:spPr>
            <a:xfrm>
              <a:off x="11004768" y="5638833"/>
              <a:ext cx="10503" cy="15755"/>
            </a:xfrm>
            <a:custGeom>
              <a:avLst/>
              <a:gdLst/>
              <a:ahLst/>
              <a:cxnLst/>
              <a:rect l="l" t="t" r="r" b="b"/>
              <a:pathLst>
                <a:path w="10503" h="15755" extrusionOk="0">
                  <a:moveTo>
                    <a:pt x="0" y="0"/>
                  </a:moveTo>
                  <a:cubicBezTo>
                    <a:pt x="0" y="0"/>
                    <a:pt x="0" y="0"/>
                    <a:pt x="0" y="0"/>
                  </a:cubicBezTo>
                  <a:cubicBezTo>
                    <a:pt x="5252" y="5252"/>
                    <a:pt x="5252" y="10504"/>
                    <a:pt x="10504" y="15755"/>
                  </a:cubicBezTo>
                  <a:cubicBezTo>
                    <a:pt x="10504" y="15755"/>
                    <a:pt x="10504" y="15755"/>
                    <a:pt x="10504" y="15755"/>
                  </a:cubicBezTo>
                  <a:cubicBezTo>
                    <a:pt x="10504" y="15755"/>
                    <a:pt x="10504" y="15755"/>
                    <a:pt x="10504" y="15755"/>
                  </a:cubicBezTo>
                  <a:cubicBezTo>
                    <a:pt x="10504" y="15755"/>
                    <a:pt x="10504" y="15755"/>
                    <a:pt x="10504" y="15755"/>
                  </a:cubicBezTo>
                  <a:cubicBezTo>
                    <a:pt x="10504" y="5252"/>
                    <a:pt x="5252" y="0"/>
                    <a:pt x="0" y="0"/>
                  </a:cubicBezTo>
                  <a:cubicBezTo>
                    <a:pt x="0" y="0"/>
                    <a:pt x="0" y="0"/>
                    <a:pt x="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8" name="Google Shape;1768;p102"/>
            <p:cNvSpPr/>
            <p:nvPr/>
          </p:nvSpPr>
          <p:spPr>
            <a:xfrm>
              <a:off x="10790759" y="5953938"/>
              <a:ext cx="14442" cy="5251"/>
            </a:xfrm>
            <a:custGeom>
              <a:avLst/>
              <a:gdLst/>
              <a:ahLst/>
              <a:cxnLst/>
              <a:rect l="l" t="t" r="r" b="b"/>
              <a:pathLst>
                <a:path w="14442" h="5251" extrusionOk="0">
                  <a:moveTo>
                    <a:pt x="3939" y="0"/>
                  </a:moveTo>
                  <a:cubicBezTo>
                    <a:pt x="3939" y="0"/>
                    <a:pt x="-1313" y="0"/>
                    <a:pt x="3939" y="0"/>
                  </a:cubicBezTo>
                  <a:cubicBezTo>
                    <a:pt x="-1313" y="0"/>
                    <a:pt x="-1313" y="0"/>
                    <a:pt x="3939" y="0"/>
                  </a:cubicBezTo>
                  <a:cubicBezTo>
                    <a:pt x="9191" y="5252"/>
                    <a:pt x="9191" y="5252"/>
                    <a:pt x="14442" y="5252"/>
                  </a:cubicBezTo>
                  <a:cubicBezTo>
                    <a:pt x="14442" y="5252"/>
                    <a:pt x="14442" y="5252"/>
                    <a:pt x="14442" y="5252"/>
                  </a:cubicBezTo>
                  <a:cubicBezTo>
                    <a:pt x="14442" y="5252"/>
                    <a:pt x="14442" y="5252"/>
                    <a:pt x="14442" y="5252"/>
                  </a:cubicBezTo>
                  <a:cubicBezTo>
                    <a:pt x="14442" y="5252"/>
                    <a:pt x="14442" y="5252"/>
                    <a:pt x="14442" y="5252"/>
                  </a:cubicBezTo>
                  <a:cubicBezTo>
                    <a:pt x="9191" y="0"/>
                    <a:pt x="9191" y="0"/>
                    <a:pt x="393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69" name="Google Shape;1769;p102"/>
            <p:cNvSpPr/>
            <p:nvPr/>
          </p:nvSpPr>
          <p:spPr>
            <a:xfrm>
              <a:off x="10442832" y="5082149"/>
              <a:ext cx="819391" cy="1092362"/>
            </a:xfrm>
            <a:custGeom>
              <a:avLst/>
              <a:gdLst/>
              <a:ahLst/>
              <a:cxnLst/>
              <a:rect l="l" t="t" r="r" b="b"/>
              <a:pathLst>
                <a:path w="819391" h="1092362" extrusionOk="0">
                  <a:moveTo>
                    <a:pt x="446398" y="273090"/>
                  </a:moveTo>
                  <a:lnTo>
                    <a:pt x="446398" y="262587"/>
                  </a:lnTo>
                  <a:cubicBezTo>
                    <a:pt x="504167" y="246832"/>
                    <a:pt x="546181" y="194314"/>
                    <a:pt x="546181" y="136545"/>
                  </a:cubicBezTo>
                  <a:cubicBezTo>
                    <a:pt x="546181" y="63021"/>
                    <a:pt x="488412" y="0"/>
                    <a:pt x="409636" y="0"/>
                  </a:cubicBezTo>
                  <a:cubicBezTo>
                    <a:pt x="336112" y="0"/>
                    <a:pt x="273091" y="57769"/>
                    <a:pt x="273091" y="136545"/>
                  </a:cubicBezTo>
                  <a:cubicBezTo>
                    <a:pt x="273091" y="199566"/>
                    <a:pt x="315104" y="246832"/>
                    <a:pt x="372874" y="262587"/>
                  </a:cubicBezTo>
                  <a:lnTo>
                    <a:pt x="372874" y="273090"/>
                  </a:lnTo>
                  <a:cubicBezTo>
                    <a:pt x="162804" y="294097"/>
                    <a:pt x="0" y="467405"/>
                    <a:pt x="0" y="682726"/>
                  </a:cubicBezTo>
                  <a:cubicBezTo>
                    <a:pt x="0" y="908551"/>
                    <a:pt x="183811" y="1092362"/>
                    <a:pt x="409636" y="1092362"/>
                  </a:cubicBezTo>
                  <a:cubicBezTo>
                    <a:pt x="635461" y="1092362"/>
                    <a:pt x="819272" y="908551"/>
                    <a:pt x="819272" y="682726"/>
                  </a:cubicBezTo>
                  <a:cubicBezTo>
                    <a:pt x="824523" y="467405"/>
                    <a:pt x="656468" y="294097"/>
                    <a:pt x="446398" y="273090"/>
                  </a:cubicBezTo>
                  <a:close/>
                  <a:moveTo>
                    <a:pt x="388629" y="210070"/>
                  </a:moveTo>
                  <a:lnTo>
                    <a:pt x="388629" y="126042"/>
                  </a:lnTo>
                  <a:cubicBezTo>
                    <a:pt x="388629" y="126042"/>
                    <a:pt x="393881" y="126042"/>
                    <a:pt x="393881" y="126042"/>
                  </a:cubicBezTo>
                  <a:lnTo>
                    <a:pt x="393881" y="210070"/>
                  </a:lnTo>
                  <a:cubicBezTo>
                    <a:pt x="393881" y="210070"/>
                    <a:pt x="393881" y="210070"/>
                    <a:pt x="388629" y="210070"/>
                  </a:cubicBezTo>
                  <a:close/>
                  <a:moveTo>
                    <a:pt x="404384" y="210070"/>
                  </a:moveTo>
                  <a:lnTo>
                    <a:pt x="404384" y="126042"/>
                  </a:lnTo>
                  <a:cubicBezTo>
                    <a:pt x="404384" y="126042"/>
                    <a:pt x="404384" y="126042"/>
                    <a:pt x="409636" y="126042"/>
                  </a:cubicBezTo>
                  <a:cubicBezTo>
                    <a:pt x="414888" y="126042"/>
                    <a:pt x="409636" y="126042"/>
                    <a:pt x="414888" y="126042"/>
                  </a:cubicBezTo>
                  <a:lnTo>
                    <a:pt x="414888" y="210070"/>
                  </a:lnTo>
                  <a:cubicBezTo>
                    <a:pt x="409636" y="210070"/>
                    <a:pt x="409636" y="210070"/>
                    <a:pt x="404384" y="210070"/>
                  </a:cubicBezTo>
                  <a:cubicBezTo>
                    <a:pt x="409636" y="210070"/>
                    <a:pt x="409636" y="210070"/>
                    <a:pt x="404384" y="210070"/>
                  </a:cubicBezTo>
                  <a:close/>
                  <a:moveTo>
                    <a:pt x="420139" y="210070"/>
                  </a:moveTo>
                  <a:lnTo>
                    <a:pt x="420139" y="126042"/>
                  </a:lnTo>
                  <a:cubicBezTo>
                    <a:pt x="420139" y="126042"/>
                    <a:pt x="425391" y="126042"/>
                    <a:pt x="425391" y="126042"/>
                  </a:cubicBezTo>
                  <a:lnTo>
                    <a:pt x="425391" y="210070"/>
                  </a:lnTo>
                  <a:cubicBezTo>
                    <a:pt x="425391" y="210070"/>
                    <a:pt x="425391" y="210070"/>
                    <a:pt x="420139" y="210070"/>
                  </a:cubicBezTo>
                  <a:close/>
                  <a:moveTo>
                    <a:pt x="446398" y="210070"/>
                  </a:moveTo>
                  <a:cubicBezTo>
                    <a:pt x="446398" y="210070"/>
                    <a:pt x="441146" y="210070"/>
                    <a:pt x="441146" y="210070"/>
                  </a:cubicBezTo>
                  <a:lnTo>
                    <a:pt x="441146" y="126042"/>
                  </a:lnTo>
                  <a:cubicBezTo>
                    <a:pt x="441146" y="126042"/>
                    <a:pt x="446398" y="126042"/>
                    <a:pt x="446398" y="126042"/>
                  </a:cubicBezTo>
                  <a:lnTo>
                    <a:pt x="446398" y="210070"/>
                  </a:lnTo>
                  <a:close/>
                  <a:moveTo>
                    <a:pt x="383377" y="210070"/>
                  </a:moveTo>
                  <a:cubicBezTo>
                    <a:pt x="383377" y="210070"/>
                    <a:pt x="378125" y="210070"/>
                    <a:pt x="378125" y="210070"/>
                  </a:cubicBezTo>
                  <a:lnTo>
                    <a:pt x="378125" y="131294"/>
                  </a:lnTo>
                  <a:cubicBezTo>
                    <a:pt x="378125" y="131294"/>
                    <a:pt x="383377" y="131294"/>
                    <a:pt x="383377" y="131294"/>
                  </a:cubicBezTo>
                  <a:lnTo>
                    <a:pt x="383377" y="210070"/>
                  </a:lnTo>
                  <a:close/>
                  <a:moveTo>
                    <a:pt x="451650" y="204818"/>
                  </a:moveTo>
                  <a:lnTo>
                    <a:pt x="451650" y="131294"/>
                  </a:lnTo>
                  <a:cubicBezTo>
                    <a:pt x="456902" y="131294"/>
                    <a:pt x="456902" y="136545"/>
                    <a:pt x="456902" y="136545"/>
                  </a:cubicBezTo>
                  <a:lnTo>
                    <a:pt x="456902" y="199566"/>
                  </a:lnTo>
                  <a:cubicBezTo>
                    <a:pt x="462153" y="199566"/>
                    <a:pt x="456902" y="204818"/>
                    <a:pt x="451650" y="204818"/>
                  </a:cubicBezTo>
                  <a:close/>
                  <a:moveTo>
                    <a:pt x="367622" y="131294"/>
                  </a:moveTo>
                  <a:lnTo>
                    <a:pt x="367622" y="204818"/>
                  </a:lnTo>
                  <a:cubicBezTo>
                    <a:pt x="362370" y="204818"/>
                    <a:pt x="362370" y="199566"/>
                    <a:pt x="362370" y="199566"/>
                  </a:cubicBezTo>
                  <a:lnTo>
                    <a:pt x="362370" y="136545"/>
                  </a:lnTo>
                  <a:cubicBezTo>
                    <a:pt x="362370" y="136545"/>
                    <a:pt x="362370" y="131294"/>
                    <a:pt x="367622" y="131294"/>
                  </a:cubicBezTo>
                  <a:close/>
                  <a:moveTo>
                    <a:pt x="409636" y="351867"/>
                  </a:moveTo>
                  <a:cubicBezTo>
                    <a:pt x="593447" y="351867"/>
                    <a:pt x="745747" y="504167"/>
                    <a:pt x="745747" y="687978"/>
                  </a:cubicBezTo>
                  <a:cubicBezTo>
                    <a:pt x="745747" y="871789"/>
                    <a:pt x="593447" y="1024090"/>
                    <a:pt x="409636" y="1024090"/>
                  </a:cubicBezTo>
                  <a:cubicBezTo>
                    <a:pt x="225825" y="1024090"/>
                    <a:pt x="73524" y="871789"/>
                    <a:pt x="73524" y="687978"/>
                  </a:cubicBezTo>
                  <a:cubicBezTo>
                    <a:pt x="78776" y="498915"/>
                    <a:pt x="225825" y="351867"/>
                    <a:pt x="409636" y="351867"/>
                  </a:cubicBezTo>
                  <a:close/>
                  <a:moveTo>
                    <a:pt x="372874" y="330860"/>
                  </a:moveTo>
                  <a:cubicBezTo>
                    <a:pt x="194314" y="351867"/>
                    <a:pt x="57769" y="498915"/>
                    <a:pt x="57769" y="682726"/>
                  </a:cubicBezTo>
                  <a:cubicBezTo>
                    <a:pt x="57769" y="877041"/>
                    <a:pt x="215321" y="1039845"/>
                    <a:pt x="414888" y="1039845"/>
                  </a:cubicBezTo>
                  <a:cubicBezTo>
                    <a:pt x="614454" y="1039845"/>
                    <a:pt x="772006" y="882293"/>
                    <a:pt x="772006" y="682726"/>
                  </a:cubicBezTo>
                  <a:cubicBezTo>
                    <a:pt x="772006" y="498915"/>
                    <a:pt x="630209" y="346615"/>
                    <a:pt x="451650" y="330860"/>
                  </a:cubicBezTo>
                  <a:lnTo>
                    <a:pt x="451650" y="320356"/>
                  </a:lnTo>
                  <a:cubicBezTo>
                    <a:pt x="635461" y="336111"/>
                    <a:pt x="782510" y="493664"/>
                    <a:pt x="782510" y="687978"/>
                  </a:cubicBezTo>
                  <a:cubicBezTo>
                    <a:pt x="782510" y="892796"/>
                    <a:pt x="619706" y="1055600"/>
                    <a:pt x="414888" y="1055600"/>
                  </a:cubicBezTo>
                  <a:cubicBezTo>
                    <a:pt x="210070" y="1055600"/>
                    <a:pt x="47266" y="892796"/>
                    <a:pt x="47266" y="687978"/>
                  </a:cubicBezTo>
                  <a:cubicBezTo>
                    <a:pt x="47266" y="498915"/>
                    <a:pt x="194314" y="341363"/>
                    <a:pt x="378125" y="320356"/>
                  </a:cubicBezTo>
                  <a:lnTo>
                    <a:pt x="378125" y="330860"/>
                  </a:lnTo>
                  <a:close/>
                  <a:moveTo>
                    <a:pt x="299349" y="131294"/>
                  </a:moveTo>
                  <a:cubicBezTo>
                    <a:pt x="299349" y="68273"/>
                    <a:pt x="351867" y="15755"/>
                    <a:pt x="414888" y="15755"/>
                  </a:cubicBezTo>
                  <a:cubicBezTo>
                    <a:pt x="477908" y="15755"/>
                    <a:pt x="530426" y="68273"/>
                    <a:pt x="530426" y="131294"/>
                  </a:cubicBezTo>
                  <a:cubicBezTo>
                    <a:pt x="530426" y="178559"/>
                    <a:pt x="498915" y="220573"/>
                    <a:pt x="451650" y="236328"/>
                  </a:cubicBezTo>
                  <a:lnTo>
                    <a:pt x="451650" y="220573"/>
                  </a:lnTo>
                  <a:lnTo>
                    <a:pt x="456902" y="220573"/>
                  </a:lnTo>
                  <a:cubicBezTo>
                    <a:pt x="467405" y="220573"/>
                    <a:pt x="477908" y="210070"/>
                    <a:pt x="477908" y="199566"/>
                  </a:cubicBezTo>
                  <a:lnTo>
                    <a:pt x="477908" y="131294"/>
                  </a:lnTo>
                  <a:cubicBezTo>
                    <a:pt x="477908" y="120790"/>
                    <a:pt x="467405" y="110286"/>
                    <a:pt x="456902" y="110286"/>
                  </a:cubicBezTo>
                  <a:lnTo>
                    <a:pt x="378125" y="110286"/>
                  </a:lnTo>
                  <a:cubicBezTo>
                    <a:pt x="367622" y="110286"/>
                    <a:pt x="357118" y="120790"/>
                    <a:pt x="357118" y="131294"/>
                  </a:cubicBezTo>
                  <a:lnTo>
                    <a:pt x="357118" y="199566"/>
                  </a:lnTo>
                  <a:cubicBezTo>
                    <a:pt x="357118" y="210070"/>
                    <a:pt x="367622" y="220573"/>
                    <a:pt x="378125" y="220573"/>
                  </a:cubicBezTo>
                  <a:lnTo>
                    <a:pt x="383377" y="220573"/>
                  </a:lnTo>
                  <a:lnTo>
                    <a:pt x="383377" y="236328"/>
                  </a:lnTo>
                  <a:cubicBezTo>
                    <a:pt x="330860" y="225825"/>
                    <a:pt x="299349" y="183811"/>
                    <a:pt x="299349" y="13129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0" name="Google Shape;1770;p102"/>
            <p:cNvSpPr/>
            <p:nvPr/>
          </p:nvSpPr>
          <p:spPr>
            <a:xfrm>
              <a:off x="10968006" y="5544302"/>
              <a:ext cx="15755" cy="31510"/>
            </a:xfrm>
            <a:custGeom>
              <a:avLst/>
              <a:gdLst/>
              <a:ahLst/>
              <a:cxnLst/>
              <a:rect l="l" t="t" r="r" b="b"/>
              <a:pathLst>
                <a:path w="15755" h="31510" extrusionOk="0">
                  <a:moveTo>
                    <a:pt x="15755" y="21007"/>
                  </a:moveTo>
                  <a:cubicBezTo>
                    <a:pt x="15755" y="15755"/>
                    <a:pt x="15755" y="15755"/>
                    <a:pt x="10504" y="15755"/>
                  </a:cubicBezTo>
                  <a:cubicBezTo>
                    <a:pt x="10504" y="15755"/>
                    <a:pt x="5252" y="15755"/>
                    <a:pt x="5252" y="15755"/>
                  </a:cubicBezTo>
                  <a:cubicBezTo>
                    <a:pt x="5252" y="15755"/>
                    <a:pt x="5252" y="15755"/>
                    <a:pt x="5252" y="15755"/>
                  </a:cubicBezTo>
                  <a:lnTo>
                    <a:pt x="5252" y="10504"/>
                  </a:lnTo>
                  <a:lnTo>
                    <a:pt x="15755" y="10504"/>
                  </a:lnTo>
                  <a:lnTo>
                    <a:pt x="15755" y="0"/>
                  </a:lnTo>
                  <a:lnTo>
                    <a:pt x="5252" y="0"/>
                  </a:lnTo>
                  <a:lnTo>
                    <a:pt x="5252" y="10504"/>
                  </a:lnTo>
                  <a:cubicBezTo>
                    <a:pt x="5252" y="10504"/>
                    <a:pt x="5252" y="10504"/>
                    <a:pt x="10504" y="10504"/>
                  </a:cubicBezTo>
                  <a:cubicBezTo>
                    <a:pt x="10504" y="10504"/>
                    <a:pt x="10504" y="15755"/>
                    <a:pt x="15755" y="21007"/>
                  </a:cubicBezTo>
                  <a:cubicBezTo>
                    <a:pt x="10504" y="26259"/>
                    <a:pt x="10504" y="26259"/>
                    <a:pt x="5252" y="26259"/>
                  </a:cubicBezTo>
                  <a:cubicBezTo>
                    <a:pt x="5252" y="26259"/>
                    <a:pt x="0" y="26259"/>
                    <a:pt x="0" y="26259"/>
                  </a:cubicBezTo>
                  <a:lnTo>
                    <a:pt x="0" y="31510"/>
                  </a:lnTo>
                  <a:cubicBezTo>
                    <a:pt x="0" y="31510"/>
                    <a:pt x="5252" y="31510"/>
                    <a:pt x="5252" y="31510"/>
                  </a:cubicBezTo>
                  <a:cubicBezTo>
                    <a:pt x="10504" y="26259"/>
                    <a:pt x="15755" y="26259"/>
                    <a:pt x="15755" y="2100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1" name="Google Shape;1771;p102"/>
            <p:cNvSpPr/>
            <p:nvPr/>
          </p:nvSpPr>
          <p:spPr>
            <a:xfrm>
              <a:off x="11036278" y="5628330"/>
              <a:ext cx="10503" cy="31510"/>
            </a:xfrm>
            <a:custGeom>
              <a:avLst/>
              <a:gdLst/>
              <a:ahLst/>
              <a:cxnLst/>
              <a:rect l="l" t="t" r="r" b="b"/>
              <a:pathLst>
                <a:path w="10503" h="31510" extrusionOk="0">
                  <a:moveTo>
                    <a:pt x="0" y="5252"/>
                  </a:moveTo>
                  <a:lnTo>
                    <a:pt x="0" y="10504"/>
                  </a:lnTo>
                  <a:lnTo>
                    <a:pt x="5252" y="5252"/>
                  </a:lnTo>
                  <a:lnTo>
                    <a:pt x="5252" y="5252"/>
                  </a:lnTo>
                  <a:lnTo>
                    <a:pt x="5252" y="31511"/>
                  </a:lnTo>
                  <a:lnTo>
                    <a:pt x="10504" y="31511"/>
                  </a:lnTo>
                  <a:lnTo>
                    <a:pt x="10504" y="0"/>
                  </a:lnTo>
                  <a:lnTo>
                    <a:pt x="5252" y="0"/>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2" name="Google Shape;1772;p102"/>
            <p:cNvSpPr/>
            <p:nvPr/>
          </p:nvSpPr>
          <p:spPr>
            <a:xfrm>
              <a:off x="11052034" y="5628330"/>
              <a:ext cx="21007" cy="31510"/>
            </a:xfrm>
            <a:custGeom>
              <a:avLst/>
              <a:gdLst/>
              <a:ahLst/>
              <a:cxnLst/>
              <a:rect l="l" t="t" r="r" b="b"/>
              <a:pathLst>
                <a:path w="21007" h="31510" extrusionOk="0">
                  <a:moveTo>
                    <a:pt x="21007" y="15755"/>
                  </a:moveTo>
                  <a:cubicBezTo>
                    <a:pt x="21007" y="5252"/>
                    <a:pt x="15755" y="0"/>
                    <a:pt x="10504" y="0"/>
                  </a:cubicBezTo>
                  <a:cubicBezTo>
                    <a:pt x="5252" y="0"/>
                    <a:pt x="0" y="5252"/>
                    <a:pt x="0" y="15755"/>
                  </a:cubicBezTo>
                  <a:cubicBezTo>
                    <a:pt x="0" y="26259"/>
                    <a:pt x="5252" y="31511"/>
                    <a:pt x="10504" y="31511"/>
                  </a:cubicBezTo>
                  <a:cubicBezTo>
                    <a:pt x="21007" y="31511"/>
                    <a:pt x="21007" y="26259"/>
                    <a:pt x="21007" y="15755"/>
                  </a:cubicBezTo>
                  <a:close/>
                  <a:moveTo>
                    <a:pt x="10504" y="15755"/>
                  </a:moveTo>
                  <a:cubicBezTo>
                    <a:pt x="10504" y="10504"/>
                    <a:pt x="10504" y="5252"/>
                    <a:pt x="15755" y="5252"/>
                  </a:cubicBezTo>
                  <a:cubicBezTo>
                    <a:pt x="21007" y="5252"/>
                    <a:pt x="21007" y="10504"/>
                    <a:pt x="21007" y="15755"/>
                  </a:cubicBezTo>
                  <a:cubicBezTo>
                    <a:pt x="21007" y="21007"/>
                    <a:pt x="21007" y="26259"/>
                    <a:pt x="15755" y="26259"/>
                  </a:cubicBezTo>
                  <a:cubicBezTo>
                    <a:pt x="10504" y="26259"/>
                    <a:pt x="10504" y="21007"/>
                    <a:pt x="10504"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3" name="Google Shape;1773;p102"/>
            <p:cNvSpPr/>
            <p:nvPr/>
          </p:nvSpPr>
          <p:spPr>
            <a:xfrm>
              <a:off x="11073041" y="5749120"/>
              <a:ext cx="10503" cy="26258"/>
            </a:xfrm>
            <a:custGeom>
              <a:avLst/>
              <a:gdLst/>
              <a:ahLst/>
              <a:cxnLst/>
              <a:rect l="l" t="t" r="r" b="b"/>
              <a:pathLst>
                <a:path w="10503" h="26258" extrusionOk="0">
                  <a:moveTo>
                    <a:pt x="10503" y="26259"/>
                  </a:moveTo>
                  <a:lnTo>
                    <a:pt x="10503" y="0"/>
                  </a:lnTo>
                  <a:lnTo>
                    <a:pt x="10503" y="0"/>
                  </a:lnTo>
                  <a:lnTo>
                    <a:pt x="0" y="5252"/>
                  </a:lnTo>
                  <a:lnTo>
                    <a:pt x="5252" y="5252"/>
                  </a:lnTo>
                  <a:lnTo>
                    <a:pt x="5252" y="5252"/>
                  </a:lnTo>
                  <a:lnTo>
                    <a:pt x="10503" y="5252"/>
                  </a:lnTo>
                  <a:lnTo>
                    <a:pt x="10503" y="26259"/>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4" name="Google Shape;1774;p102"/>
            <p:cNvSpPr/>
            <p:nvPr/>
          </p:nvSpPr>
          <p:spPr>
            <a:xfrm>
              <a:off x="11094048" y="5754372"/>
              <a:ext cx="15754" cy="26258"/>
            </a:xfrm>
            <a:custGeom>
              <a:avLst/>
              <a:gdLst/>
              <a:ahLst/>
              <a:cxnLst/>
              <a:rect l="l" t="t" r="r" b="b"/>
              <a:pathLst>
                <a:path w="15754" h="26258" extrusionOk="0">
                  <a:moveTo>
                    <a:pt x="5252" y="21007"/>
                  </a:moveTo>
                  <a:cubicBezTo>
                    <a:pt x="5252" y="21007"/>
                    <a:pt x="0" y="21007"/>
                    <a:pt x="0" y="21007"/>
                  </a:cubicBezTo>
                  <a:lnTo>
                    <a:pt x="0" y="26259"/>
                  </a:lnTo>
                  <a:cubicBezTo>
                    <a:pt x="0" y="21007"/>
                    <a:pt x="5252" y="21007"/>
                    <a:pt x="5252" y="21007"/>
                  </a:cubicBezTo>
                  <a:cubicBezTo>
                    <a:pt x="10503" y="26259"/>
                    <a:pt x="15755" y="21007"/>
                    <a:pt x="15755" y="15755"/>
                  </a:cubicBezTo>
                  <a:cubicBezTo>
                    <a:pt x="15755" y="10504"/>
                    <a:pt x="15755" y="10504"/>
                    <a:pt x="10503" y="10504"/>
                  </a:cubicBezTo>
                  <a:cubicBezTo>
                    <a:pt x="10503" y="10504"/>
                    <a:pt x="5252" y="10504"/>
                    <a:pt x="5252" y="10504"/>
                  </a:cubicBezTo>
                  <a:cubicBezTo>
                    <a:pt x="5252" y="10504"/>
                    <a:pt x="5252" y="10504"/>
                    <a:pt x="5252" y="10504"/>
                  </a:cubicBezTo>
                  <a:lnTo>
                    <a:pt x="5252" y="5252"/>
                  </a:lnTo>
                  <a:lnTo>
                    <a:pt x="15755" y="5252"/>
                  </a:lnTo>
                  <a:lnTo>
                    <a:pt x="15755" y="0"/>
                  </a:lnTo>
                  <a:lnTo>
                    <a:pt x="5252" y="0"/>
                  </a:lnTo>
                  <a:lnTo>
                    <a:pt x="5252" y="10504"/>
                  </a:lnTo>
                  <a:cubicBezTo>
                    <a:pt x="5252" y="10504"/>
                    <a:pt x="5252" y="10504"/>
                    <a:pt x="10503" y="10504"/>
                  </a:cubicBezTo>
                  <a:cubicBezTo>
                    <a:pt x="15755" y="10504"/>
                    <a:pt x="15755" y="10504"/>
                    <a:pt x="15755" y="15755"/>
                  </a:cubicBezTo>
                  <a:cubicBezTo>
                    <a:pt x="15755" y="15755"/>
                    <a:pt x="10503" y="21007"/>
                    <a:pt x="5252" y="2100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5" name="Google Shape;1775;p102"/>
            <p:cNvSpPr/>
            <p:nvPr/>
          </p:nvSpPr>
          <p:spPr>
            <a:xfrm>
              <a:off x="11036278" y="5869910"/>
              <a:ext cx="15755" cy="26258"/>
            </a:xfrm>
            <a:custGeom>
              <a:avLst/>
              <a:gdLst/>
              <a:ahLst/>
              <a:cxnLst/>
              <a:rect l="l" t="t" r="r" b="b"/>
              <a:pathLst>
                <a:path w="15755" h="26258" extrusionOk="0">
                  <a:moveTo>
                    <a:pt x="0" y="26259"/>
                  </a:moveTo>
                  <a:lnTo>
                    <a:pt x="0" y="26259"/>
                  </a:lnTo>
                  <a:lnTo>
                    <a:pt x="15755" y="26259"/>
                  </a:lnTo>
                  <a:lnTo>
                    <a:pt x="15755" y="21007"/>
                  </a:lnTo>
                  <a:lnTo>
                    <a:pt x="0" y="26259"/>
                  </a:lnTo>
                  <a:lnTo>
                    <a:pt x="0" y="26259"/>
                  </a:lnTo>
                  <a:lnTo>
                    <a:pt x="5252" y="21007"/>
                  </a:lnTo>
                  <a:cubicBezTo>
                    <a:pt x="10504" y="15755"/>
                    <a:pt x="15755" y="10504"/>
                    <a:pt x="15755" y="5252"/>
                  </a:cubicBezTo>
                  <a:cubicBezTo>
                    <a:pt x="15755" y="0"/>
                    <a:pt x="15755" y="0"/>
                    <a:pt x="5252" y="0"/>
                  </a:cubicBezTo>
                  <a:cubicBezTo>
                    <a:pt x="0" y="0"/>
                    <a:pt x="0" y="0"/>
                    <a:pt x="0" y="5252"/>
                  </a:cubicBezTo>
                  <a:lnTo>
                    <a:pt x="0" y="5252"/>
                  </a:lnTo>
                  <a:cubicBezTo>
                    <a:pt x="0" y="5252"/>
                    <a:pt x="5252" y="5252"/>
                    <a:pt x="5252" y="5252"/>
                  </a:cubicBezTo>
                  <a:cubicBezTo>
                    <a:pt x="10504" y="5252"/>
                    <a:pt x="10504" y="5252"/>
                    <a:pt x="10504" y="10504"/>
                  </a:cubicBezTo>
                  <a:cubicBezTo>
                    <a:pt x="10504" y="15755"/>
                    <a:pt x="10504" y="21007"/>
                    <a:pt x="0" y="26259"/>
                  </a:cubicBezTo>
                  <a:lnTo>
                    <a:pt x="0" y="26259"/>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6" name="Google Shape;1776;p102"/>
            <p:cNvSpPr/>
            <p:nvPr/>
          </p:nvSpPr>
          <p:spPr>
            <a:xfrm>
              <a:off x="11057285" y="5869910"/>
              <a:ext cx="21007" cy="31510"/>
            </a:xfrm>
            <a:custGeom>
              <a:avLst/>
              <a:gdLst/>
              <a:ahLst/>
              <a:cxnLst/>
              <a:rect l="l" t="t" r="r" b="b"/>
              <a:pathLst>
                <a:path w="21007" h="31510" extrusionOk="0">
                  <a:moveTo>
                    <a:pt x="10504" y="31510"/>
                  </a:moveTo>
                  <a:cubicBezTo>
                    <a:pt x="15755" y="31510"/>
                    <a:pt x="21007" y="26259"/>
                    <a:pt x="21007" y="15755"/>
                  </a:cubicBezTo>
                  <a:cubicBezTo>
                    <a:pt x="21007" y="5252"/>
                    <a:pt x="15755" y="0"/>
                    <a:pt x="10504" y="0"/>
                  </a:cubicBezTo>
                  <a:cubicBezTo>
                    <a:pt x="5252" y="0"/>
                    <a:pt x="0" y="5252"/>
                    <a:pt x="0" y="15755"/>
                  </a:cubicBezTo>
                  <a:cubicBezTo>
                    <a:pt x="0" y="26259"/>
                    <a:pt x="5252" y="31510"/>
                    <a:pt x="10504" y="31510"/>
                  </a:cubicBezTo>
                  <a:close/>
                  <a:moveTo>
                    <a:pt x="10504" y="5252"/>
                  </a:moveTo>
                  <a:cubicBezTo>
                    <a:pt x="15755" y="5252"/>
                    <a:pt x="15755" y="10504"/>
                    <a:pt x="15755" y="15755"/>
                  </a:cubicBezTo>
                  <a:cubicBezTo>
                    <a:pt x="15755" y="21007"/>
                    <a:pt x="15755" y="26259"/>
                    <a:pt x="10504" y="26259"/>
                  </a:cubicBezTo>
                  <a:cubicBezTo>
                    <a:pt x="5252" y="26259"/>
                    <a:pt x="5252" y="21007"/>
                    <a:pt x="5252" y="15755"/>
                  </a:cubicBezTo>
                  <a:cubicBezTo>
                    <a:pt x="5252" y="10504"/>
                    <a:pt x="5252" y="5252"/>
                    <a:pt x="10504"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7" name="Google Shape;1777;p102"/>
            <p:cNvSpPr/>
            <p:nvPr/>
          </p:nvSpPr>
          <p:spPr>
            <a:xfrm>
              <a:off x="10946999" y="5964441"/>
              <a:ext cx="21007" cy="31510"/>
            </a:xfrm>
            <a:custGeom>
              <a:avLst/>
              <a:gdLst/>
              <a:ahLst/>
              <a:cxnLst/>
              <a:rect l="l" t="t" r="r" b="b"/>
              <a:pathLst>
                <a:path w="21007" h="31510" extrusionOk="0">
                  <a:moveTo>
                    <a:pt x="21007" y="21007"/>
                  </a:moveTo>
                  <a:lnTo>
                    <a:pt x="10504" y="21007"/>
                  </a:lnTo>
                  <a:lnTo>
                    <a:pt x="10504" y="21007"/>
                  </a:lnTo>
                  <a:lnTo>
                    <a:pt x="10504" y="21007"/>
                  </a:lnTo>
                  <a:cubicBezTo>
                    <a:pt x="15755" y="15755"/>
                    <a:pt x="21007" y="10504"/>
                    <a:pt x="21007" y="5252"/>
                  </a:cubicBezTo>
                  <a:cubicBezTo>
                    <a:pt x="21007" y="0"/>
                    <a:pt x="21007" y="0"/>
                    <a:pt x="10504" y="0"/>
                  </a:cubicBezTo>
                  <a:cubicBezTo>
                    <a:pt x="5252" y="0"/>
                    <a:pt x="5252" y="0"/>
                    <a:pt x="5252" y="5252"/>
                  </a:cubicBezTo>
                  <a:lnTo>
                    <a:pt x="5252" y="5252"/>
                  </a:lnTo>
                  <a:cubicBezTo>
                    <a:pt x="5252" y="5252"/>
                    <a:pt x="10504" y="5252"/>
                    <a:pt x="10504" y="5252"/>
                  </a:cubicBezTo>
                  <a:cubicBezTo>
                    <a:pt x="15755" y="5252"/>
                    <a:pt x="15755" y="5252"/>
                    <a:pt x="15755" y="10504"/>
                  </a:cubicBezTo>
                  <a:cubicBezTo>
                    <a:pt x="15755" y="15755"/>
                    <a:pt x="10504" y="15755"/>
                    <a:pt x="5252" y="26259"/>
                  </a:cubicBezTo>
                  <a:lnTo>
                    <a:pt x="0" y="31510"/>
                  </a:lnTo>
                  <a:lnTo>
                    <a:pt x="0" y="31510"/>
                  </a:lnTo>
                  <a:lnTo>
                    <a:pt x="21007" y="21007"/>
                  </a:lnTo>
                  <a:lnTo>
                    <a:pt x="21007" y="21007"/>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8" name="Google Shape;1778;p102"/>
            <p:cNvSpPr/>
            <p:nvPr/>
          </p:nvSpPr>
          <p:spPr>
            <a:xfrm>
              <a:off x="10973257" y="5964441"/>
              <a:ext cx="15755" cy="26258"/>
            </a:xfrm>
            <a:custGeom>
              <a:avLst/>
              <a:gdLst/>
              <a:ahLst/>
              <a:cxnLst/>
              <a:rect l="l" t="t" r="r" b="b"/>
              <a:pathLst>
                <a:path w="15755" h="26258" extrusionOk="0">
                  <a:moveTo>
                    <a:pt x="15755" y="15755"/>
                  </a:moveTo>
                  <a:cubicBezTo>
                    <a:pt x="15755" y="10504"/>
                    <a:pt x="15755" y="10504"/>
                    <a:pt x="10504" y="10504"/>
                  </a:cubicBezTo>
                  <a:cubicBezTo>
                    <a:pt x="10504" y="10504"/>
                    <a:pt x="5252" y="10504"/>
                    <a:pt x="5252" y="10504"/>
                  </a:cubicBezTo>
                  <a:cubicBezTo>
                    <a:pt x="5252" y="10504"/>
                    <a:pt x="5252" y="10504"/>
                    <a:pt x="5252" y="10504"/>
                  </a:cubicBezTo>
                  <a:lnTo>
                    <a:pt x="5252" y="5252"/>
                  </a:lnTo>
                  <a:lnTo>
                    <a:pt x="15755" y="5252"/>
                  </a:lnTo>
                  <a:lnTo>
                    <a:pt x="15755" y="0"/>
                  </a:lnTo>
                  <a:lnTo>
                    <a:pt x="5252" y="0"/>
                  </a:lnTo>
                  <a:lnTo>
                    <a:pt x="5252" y="10504"/>
                  </a:lnTo>
                  <a:cubicBezTo>
                    <a:pt x="5252" y="10504"/>
                    <a:pt x="5252" y="10504"/>
                    <a:pt x="10504" y="10504"/>
                  </a:cubicBezTo>
                  <a:cubicBezTo>
                    <a:pt x="10504" y="10504"/>
                    <a:pt x="15755" y="10504"/>
                    <a:pt x="15755" y="15755"/>
                  </a:cubicBezTo>
                  <a:cubicBezTo>
                    <a:pt x="10504" y="21007"/>
                    <a:pt x="10504" y="21007"/>
                    <a:pt x="5252" y="21007"/>
                  </a:cubicBezTo>
                  <a:cubicBezTo>
                    <a:pt x="5252" y="21007"/>
                    <a:pt x="0" y="21007"/>
                    <a:pt x="0" y="21007"/>
                  </a:cubicBezTo>
                  <a:lnTo>
                    <a:pt x="0" y="26259"/>
                  </a:lnTo>
                  <a:cubicBezTo>
                    <a:pt x="0" y="26259"/>
                    <a:pt x="5252" y="26259"/>
                    <a:pt x="5252" y="26259"/>
                  </a:cubicBezTo>
                  <a:cubicBezTo>
                    <a:pt x="15755" y="21007"/>
                    <a:pt x="15755" y="21007"/>
                    <a:pt x="15755"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79" name="Google Shape;1779;p102"/>
            <p:cNvSpPr/>
            <p:nvPr/>
          </p:nvSpPr>
          <p:spPr>
            <a:xfrm>
              <a:off x="10831461" y="5995952"/>
              <a:ext cx="17930" cy="26258"/>
            </a:xfrm>
            <a:custGeom>
              <a:avLst/>
              <a:gdLst/>
              <a:ahLst/>
              <a:cxnLst/>
              <a:rect l="l" t="t" r="r" b="b"/>
              <a:pathLst>
                <a:path w="17930" h="26258" extrusionOk="0">
                  <a:moveTo>
                    <a:pt x="10503" y="10504"/>
                  </a:moveTo>
                  <a:lnTo>
                    <a:pt x="10503" y="10504"/>
                  </a:lnTo>
                  <a:cubicBezTo>
                    <a:pt x="15755" y="10504"/>
                    <a:pt x="15755" y="5252"/>
                    <a:pt x="15755" y="5252"/>
                  </a:cubicBezTo>
                  <a:cubicBezTo>
                    <a:pt x="15755" y="0"/>
                    <a:pt x="15755" y="0"/>
                    <a:pt x="10503" y="0"/>
                  </a:cubicBezTo>
                  <a:cubicBezTo>
                    <a:pt x="5252" y="0"/>
                    <a:pt x="5252" y="0"/>
                    <a:pt x="5252" y="0"/>
                  </a:cubicBezTo>
                  <a:lnTo>
                    <a:pt x="5252" y="5252"/>
                  </a:lnTo>
                  <a:cubicBezTo>
                    <a:pt x="5252" y="5252"/>
                    <a:pt x="10503" y="5252"/>
                    <a:pt x="10503" y="5252"/>
                  </a:cubicBezTo>
                  <a:cubicBezTo>
                    <a:pt x="15755" y="5252"/>
                    <a:pt x="15755" y="5252"/>
                    <a:pt x="15755" y="10504"/>
                  </a:cubicBezTo>
                  <a:cubicBezTo>
                    <a:pt x="15755" y="5252"/>
                    <a:pt x="10503" y="10504"/>
                    <a:pt x="10503" y="10504"/>
                  </a:cubicBezTo>
                  <a:lnTo>
                    <a:pt x="5252" y="10504"/>
                  </a:lnTo>
                  <a:lnTo>
                    <a:pt x="5252" y="15755"/>
                  </a:lnTo>
                  <a:lnTo>
                    <a:pt x="10503" y="10504"/>
                  </a:lnTo>
                  <a:cubicBezTo>
                    <a:pt x="10503" y="10504"/>
                    <a:pt x="10503" y="15755"/>
                    <a:pt x="10503" y="15755"/>
                  </a:cubicBezTo>
                  <a:cubicBezTo>
                    <a:pt x="10503" y="15755"/>
                    <a:pt x="10503" y="21007"/>
                    <a:pt x="5252" y="21007"/>
                  </a:cubicBezTo>
                  <a:cubicBezTo>
                    <a:pt x="5252" y="21007"/>
                    <a:pt x="0" y="21007"/>
                    <a:pt x="0" y="21007"/>
                  </a:cubicBezTo>
                  <a:lnTo>
                    <a:pt x="0" y="26259"/>
                  </a:lnTo>
                  <a:cubicBezTo>
                    <a:pt x="0" y="26259"/>
                    <a:pt x="5252" y="26259"/>
                    <a:pt x="5252" y="26259"/>
                  </a:cubicBezTo>
                  <a:cubicBezTo>
                    <a:pt x="10503" y="26259"/>
                    <a:pt x="15755" y="21007"/>
                    <a:pt x="15755" y="15755"/>
                  </a:cubicBezTo>
                  <a:cubicBezTo>
                    <a:pt x="21007" y="15755"/>
                    <a:pt x="15755" y="10504"/>
                    <a:pt x="10503" y="1050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0" name="Google Shape;1780;p102"/>
            <p:cNvSpPr/>
            <p:nvPr/>
          </p:nvSpPr>
          <p:spPr>
            <a:xfrm>
              <a:off x="10852467" y="5990700"/>
              <a:ext cx="21007" cy="31510"/>
            </a:xfrm>
            <a:custGeom>
              <a:avLst/>
              <a:gdLst/>
              <a:ahLst/>
              <a:cxnLst/>
              <a:rect l="l" t="t" r="r" b="b"/>
              <a:pathLst>
                <a:path w="21007" h="31510" extrusionOk="0">
                  <a:moveTo>
                    <a:pt x="10504" y="0"/>
                  </a:moveTo>
                  <a:cubicBezTo>
                    <a:pt x="5252" y="0"/>
                    <a:pt x="0" y="5252"/>
                    <a:pt x="0" y="15755"/>
                  </a:cubicBezTo>
                  <a:cubicBezTo>
                    <a:pt x="0" y="26259"/>
                    <a:pt x="5252" y="31510"/>
                    <a:pt x="10504" y="31510"/>
                  </a:cubicBezTo>
                  <a:cubicBezTo>
                    <a:pt x="15755" y="31510"/>
                    <a:pt x="21007" y="26259"/>
                    <a:pt x="21007" y="15755"/>
                  </a:cubicBezTo>
                  <a:cubicBezTo>
                    <a:pt x="21007" y="5252"/>
                    <a:pt x="15755" y="0"/>
                    <a:pt x="10504" y="0"/>
                  </a:cubicBezTo>
                  <a:close/>
                  <a:moveTo>
                    <a:pt x="10504" y="26259"/>
                  </a:moveTo>
                  <a:cubicBezTo>
                    <a:pt x="5252" y="26259"/>
                    <a:pt x="5252" y="21007"/>
                    <a:pt x="5252" y="15755"/>
                  </a:cubicBezTo>
                  <a:cubicBezTo>
                    <a:pt x="5252" y="10504"/>
                    <a:pt x="5252" y="5252"/>
                    <a:pt x="10504" y="5252"/>
                  </a:cubicBezTo>
                  <a:cubicBezTo>
                    <a:pt x="15755" y="5252"/>
                    <a:pt x="15755" y="10504"/>
                    <a:pt x="15755" y="15755"/>
                  </a:cubicBezTo>
                  <a:cubicBezTo>
                    <a:pt x="15755" y="21007"/>
                    <a:pt x="15755" y="26259"/>
                    <a:pt x="10504"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1" name="Google Shape;1781;p102"/>
            <p:cNvSpPr/>
            <p:nvPr/>
          </p:nvSpPr>
          <p:spPr>
            <a:xfrm>
              <a:off x="10715922" y="5959190"/>
              <a:ext cx="15755" cy="26258"/>
            </a:xfrm>
            <a:custGeom>
              <a:avLst/>
              <a:gdLst/>
              <a:ahLst/>
              <a:cxnLst/>
              <a:rect l="l" t="t" r="r" b="b"/>
              <a:pathLst>
                <a:path w="15755" h="26258" extrusionOk="0">
                  <a:moveTo>
                    <a:pt x="10504" y="10503"/>
                  </a:moveTo>
                  <a:lnTo>
                    <a:pt x="10504" y="10503"/>
                  </a:lnTo>
                  <a:cubicBezTo>
                    <a:pt x="15755" y="10503"/>
                    <a:pt x="15755" y="5252"/>
                    <a:pt x="15755" y="5252"/>
                  </a:cubicBezTo>
                  <a:cubicBezTo>
                    <a:pt x="15755" y="0"/>
                    <a:pt x="15755" y="0"/>
                    <a:pt x="10504" y="0"/>
                  </a:cubicBezTo>
                  <a:cubicBezTo>
                    <a:pt x="5252" y="0"/>
                    <a:pt x="5252" y="0"/>
                    <a:pt x="5252" y="0"/>
                  </a:cubicBezTo>
                  <a:lnTo>
                    <a:pt x="5252" y="5252"/>
                  </a:lnTo>
                  <a:cubicBezTo>
                    <a:pt x="5252" y="5252"/>
                    <a:pt x="10504" y="5252"/>
                    <a:pt x="10504" y="5252"/>
                  </a:cubicBezTo>
                  <a:cubicBezTo>
                    <a:pt x="15755" y="5252"/>
                    <a:pt x="15755" y="5252"/>
                    <a:pt x="15755" y="10503"/>
                  </a:cubicBezTo>
                  <a:cubicBezTo>
                    <a:pt x="10504" y="5252"/>
                    <a:pt x="5252" y="10503"/>
                    <a:pt x="10504" y="10503"/>
                  </a:cubicBezTo>
                  <a:lnTo>
                    <a:pt x="5252" y="10503"/>
                  </a:lnTo>
                  <a:lnTo>
                    <a:pt x="5252" y="15755"/>
                  </a:lnTo>
                  <a:lnTo>
                    <a:pt x="10504" y="10503"/>
                  </a:lnTo>
                  <a:cubicBezTo>
                    <a:pt x="10504" y="10503"/>
                    <a:pt x="10504" y="15755"/>
                    <a:pt x="10504" y="15755"/>
                  </a:cubicBezTo>
                  <a:cubicBezTo>
                    <a:pt x="10504" y="15755"/>
                    <a:pt x="10504" y="21007"/>
                    <a:pt x="5252" y="21007"/>
                  </a:cubicBezTo>
                  <a:cubicBezTo>
                    <a:pt x="5252" y="21007"/>
                    <a:pt x="0" y="21007"/>
                    <a:pt x="0" y="21007"/>
                  </a:cubicBezTo>
                  <a:lnTo>
                    <a:pt x="0" y="26259"/>
                  </a:lnTo>
                  <a:cubicBezTo>
                    <a:pt x="0" y="26259"/>
                    <a:pt x="5252" y="26259"/>
                    <a:pt x="5252" y="26259"/>
                  </a:cubicBezTo>
                  <a:cubicBezTo>
                    <a:pt x="10504" y="26259"/>
                    <a:pt x="15755" y="21007"/>
                    <a:pt x="15755" y="15755"/>
                  </a:cubicBezTo>
                  <a:cubicBezTo>
                    <a:pt x="15755" y="10503"/>
                    <a:pt x="10504" y="10503"/>
                    <a:pt x="10504" y="10503"/>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2" name="Google Shape;1782;p102"/>
            <p:cNvSpPr/>
            <p:nvPr/>
          </p:nvSpPr>
          <p:spPr>
            <a:xfrm>
              <a:off x="10736929" y="5953938"/>
              <a:ext cx="15755" cy="31510"/>
            </a:xfrm>
            <a:custGeom>
              <a:avLst/>
              <a:gdLst/>
              <a:ahLst/>
              <a:cxnLst/>
              <a:rect l="l" t="t" r="r" b="b"/>
              <a:pathLst>
                <a:path w="15755" h="31510" extrusionOk="0">
                  <a:moveTo>
                    <a:pt x="5252" y="10504"/>
                  </a:moveTo>
                  <a:cubicBezTo>
                    <a:pt x="5252" y="10504"/>
                    <a:pt x="5252" y="10504"/>
                    <a:pt x="5252" y="10504"/>
                  </a:cubicBezTo>
                  <a:lnTo>
                    <a:pt x="5252" y="5252"/>
                  </a:lnTo>
                  <a:lnTo>
                    <a:pt x="15755" y="5252"/>
                  </a:lnTo>
                  <a:lnTo>
                    <a:pt x="15755" y="0"/>
                  </a:lnTo>
                  <a:lnTo>
                    <a:pt x="5252" y="0"/>
                  </a:lnTo>
                  <a:lnTo>
                    <a:pt x="5252" y="10504"/>
                  </a:lnTo>
                  <a:cubicBezTo>
                    <a:pt x="0" y="15755"/>
                    <a:pt x="0" y="15755"/>
                    <a:pt x="5252" y="10504"/>
                  </a:cubicBezTo>
                  <a:cubicBezTo>
                    <a:pt x="10504" y="15755"/>
                    <a:pt x="10504" y="15755"/>
                    <a:pt x="10504" y="21007"/>
                  </a:cubicBezTo>
                  <a:cubicBezTo>
                    <a:pt x="10504" y="26259"/>
                    <a:pt x="5252" y="26259"/>
                    <a:pt x="5252" y="26259"/>
                  </a:cubicBezTo>
                  <a:cubicBezTo>
                    <a:pt x="5252" y="26259"/>
                    <a:pt x="0" y="26259"/>
                    <a:pt x="0" y="26259"/>
                  </a:cubicBezTo>
                  <a:lnTo>
                    <a:pt x="0" y="31511"/>
                  </a:lnTo>
                  <a:cubicBezTo>
                    <a:pt x="0" y="31511"/>
                    <a:pt x="5252" y="31511"/>
                    <a:pt x="5252" y="31511"/>
                  </a:cubicBezTo>
                  <a:cubicBezTo>
                    <a:pt x="10504" y="31511"/>
                    <a:pt x="15755" y="26259"/>
                    <a:pt x="15755" y="21007"/>
                  </a:cubicBezTo>
                  <a:cubicBezTo>
                    <a:pt x="15755" y="15755"/>
                    <a:pt x="15755" y="15755"/>
                    <a:pt x="10504" y="15755"/>
                  </a:cubicBezTo>
                  <a:cubicBezTo>
                    <a:pt x="10504" y="10504"/>
                    <a:pt x="5252" y="10504"/>
                    <a:pt x="5252" y="1050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3" name="Google Shape;1783;p102"/>
            <p:cNvSpPr/>
            <p:nvPr/>
          </p:nvSpPr>
          <p:spPr>
            <a:xfrm>
              <a:off x="10626643" y="5869910"/>
              <a:ext cx="21007" cy="26258"/>
            </a:xfrm>
            <a:custGeom>
              <a:avLst/>
              <a:gdLst/>
              <a:ahLst/>
              <a:cxnLst/>
              <a:rect l="l" t="t" r="r" b="b"/>
              <a:pathLst>
                <a:path w="21007" h="26258" extrusionOk="0">
                  <a:moveTo>
                    <a:pt x="15755" y="26259"/>
                  </a:moveTo>
                  <a:lnTo>
                    <a:pt x="15755" y="21007"/>
                  </a:lnTo>
                  <a:lnTo>
                    <a:pt x="21007" y="21007"/>
                  </a:lnTo>
                  <a:lnTo>
                    <a:pt x="21007" y="15755"/>
                  </a:lnTo>
                  <a:lnTo>
                    <a:pt x="15755" y="15755"/>
                  </a:lnTo>
                  <a:lnTo>
                    <a:pt x="15755" y="0"/>
                  </a:lnTo>
                  <a:lnTo>
                    <a:pt x="10504" y="0"/>
                  </a:lnTo>
                  <a:lnTo>
                    <a:pt x="0" y="15755"/>
                  </a:lnTo>
                  <a:lnTo>
                    <a:pt x="0" y="15755"/>
                  </a:lnTo>
                  <a:lnTo>
                    <a:pt x="10504" y="15755"/>
                  </a:lnTo>
                  <a:lnTo>
                    <a:pt x="15755" y="26259"/>
                  </a:lnTo>
                  <a:lnTo>
                    <a:pt x="15755" y="26259"/>
                  </a:lnTo>
                  <a:close/>
                  <a:moveTo>
                    <a:pt x="5252" y="15755"/>
                  </a:moveTo>
                  <a:lnTo>
                    <a:pt x="5252" y="15755"/>
                  </a:lnTo>
                  <a:lnTo>
                    <a:pt x="10504" y="5252"/>
                  </a:lnTo>
                  <a:cubicBezTo>
                    <a:pt x="10504" y="5252"/>
                    <a:pt x="10504" y="5252"/>
                    <a:pt x="10504" y="0"/>
                  </a:cubicBezTo>
                  <a:lnTo>
                    <a:pt x="10504" y="0"/>
                  </a:lnTo>
                  <a:cubicBezTo>
                    <a:pt x="10504" y="0"/>
                    <a:pt x="10504" y="5252"/>
                    <a:pt x="10504" y="5252"/>
                  </a:cubicBezTo>
                  <a:lnTo>
                    <a:pt x="10504" y="15755"/>
                  </a:lnTo>
                  <a:lnTo>
                    <a:pt x="5252" y="15755"/>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4" name="Google Shape;1784;p102"/>
            <p:cNvSpPr/>
            <p:nvPr/>
          </p:nvSpPr>
          <p:spPr>
            <a:xfrm>
              <a:off x="10647650" y="5864658"/>
              <a:ext cx="21006" cy="31510"/>
            </a:xfrm>
            <a:custGeom>
              <a:avLst/>
              <a:gdLst/>
              <a:ahLst/>
              <a:cxnLst/>
              <a:rect l="l" t="t" r="r" b="b"/>
              <a:pathLst>
                <a:path w="21006" h="31510" extrusionOk="0">
                  <a:moveTo>
                    <a:pt x="10503" y="31511"/>
                  </a:moveTo>
                  <a:cubicBezTo>
                    <a:pt x="15755" y="31511"/>
                    <a:pt x="21007" y="26259"/>
                    <a:pt x="21007" y="15755"/>
                  </a:cubicBezTo>
                  <a:cubicBezTo>
                    <a:pt x="21007" y="5252"/>
                    <a:pt x="15755" y="0"/>
                    <a:pt x="10503" y="0"/>
                  </a:cubicBezTo>
                  <a:cubicBezTo>
                    <a:pt x="5252" y="0"/>
                    <a:pt x="0" y="5252"/>
                    <a:pt x="0" y="15755"/>
                  </a:cubicBezTo>
                  <a:cubicBezTo>
                    <a:pt x="0" y="26259"/>
                    <a:pt x="5252" y="31511"/>
                    <a:pt x="10503" y="31511"/>
                  </a:cubicBezTo>
                  <a:close/>
                  <a:moveTo>
                    <a:pt x="10503" y="10504"/>
                  </a:moveTo>
                  <a:cubicBezTo>
                    <a:pt x="15755" y="10504"/>
                    <a:pt x="15755" y="15755"/>
                    <a:pt x="15755" y="21007"/>
                  </a:cubicBezTo>
                  <a:cubicBezTo>
                    <a:pt x="15755" y="26259"/>
                    <a:pt x="15755" y="31511"/>
                    <a:pt x="10503" y="31511"/>
                  </a:cubicBezTo>
                  <a:cubicBezTo>
                    <a:pt x="5252" y="31511"/>
                    <a:pt x="5252" y="26259"/>
                    <a:pt x="5252" y="21007"/>
                  </a:cubicBezTo>
                  <a:cubicBezTo>
                    <a:pt x="5252" y="10504"/>
                    <a:pt x="5252" y="10504"/>
                    <a:pt x="10503" y="1050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5" name="Google Shape;1785;p102"/>
            <p:cNvSpPr/>
            <p:nvPr/>
          </p:nvSpPr>
          <p:spPr>
            <a:xfrm>
              <a:off x="10595132" y="5754372"/>
              <a:ext cx="15755" cy="21007"/>
            </a:xfrm>
            <a:custGeom>
              <a:avLst/>
              <a:gdLst/>
              <a:ahLst/>
              <a:cxnLst/>
              <a:rect l="l" t="t" r="r" b="b"/>
              <a:pathLst>
                <a:path w="15755" h="21007" extrusionOk="0">
                  <a:moveTo>
                    <a:pt x="15755" y="21007"/>
                  </a:moveTo>
                  <a:lnTo>
                    <a:pt x="15755" y="21007"/>
                  </a:lnTo>
                  <a:lnTo>
                    <a:pt x="15755" y="21007"/>
                  </a:lnTo>
                  <a:lnTo>
                    <a:pt x="15755" y="21007"/>
                  </a:lnTo>
                  <a:lnTo>
                    <a:pt x="15755" y="0"/>
                  </a:lnTo>
                  <a:lnTo>
                    <a:pt x="10503" y="0"/>
                  </a:lnTo>
                  <a:lnTo>
                    <a:pt x="0" y="15755"/>
                  </a:lnTo>
                  <a:lnTo>
                    <a:pt x="0" y="15755"/>
                  </a:lnTo>
                  <a:lnTo>
                    <a:pt x="15755" y="15755"/>
                  </a:lnTo>
                  <a:lnTo>
                    <a:pt x="10503" y="21007"/>
                  </a:lnTo>
                  <a:lnTo>
                    <a:pt x="15755" y="21007"/>
                  </a:lnTo>
                  <a:lnTo>
                    <a:pt x="15755" y="21007"/>
                  </a:lnTo>
                  <a:close/>
                  <a:moveTo>
                    <a:pt x="10503" y="10504"/>
                  </a:moveTo>
                  <a:lnTo>
                    <a:pt x="10503" y="21007"/>
                  </a:lnTo>
                  <a:lnTo>
                    <a:pt x="0" y="21007"/>
                  </a:lnTo>
                  <a:lnTo>
                    <a:pt x="0" y="21007"/>
                  </a:lnTo>
                  <a:lnTo>
                    <a:pt x="10503" y="10504"/>
                  </a:lnTo>
                  <a:cubicBezTo>
                    <a:pt x="10503" y="10504"/>
                    <a:pt x="10503" y="10504"/>
                    <a:pt x="10503" y="10504"/>
                  </a:cubicBezTo>
                  <a:lnTo>
                    <a:pt x="10503" y="10504"/>
                  </a:lnTo>
                  <a:cubicBezTo>
                    <a:pt x="10503" y="10504"/>
                    <a:pt x="10503" y="10504"/>
                    <a:pt x="10503" y="10504"/>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6" name="Google Shape;1786;p102"/>
            <p:cNvSpPr/>
            <p:nvPr/>
          </p:nvSpPr>
          <p:spPr>
            <a:xfrm>
              <a:off x="10616139" y="5759623"/>
              <a:ext cx="15755" cy="26258"/>
            </a:xfrm>
            <a:custGeom>
              <a:avLst/>
              <a:gdLst/>
              <a:ahLst/>
              <a:cxnLst/>
              <a:rect l="l" t="t" r="r" b="b"/>
              <a:pathLst>
                <a:path w="15755" h="26258" extrusionOk="0">
                  <a:moveTo>
                    <a:pt x="5252" y="21007"/>
                  </a:moveTo>
                  <a:cubicBezTo>
                    <a:pt x="5252" y="21007"/>
                    <a:pt x="0" y="21007"/>
                    <a:pt x="0" y="21007"/>
                  </a:cubicBezTo>
                  <a:lnTo>
                    <a:pt x="0" y="26259"/>
                  </a:lnTo>
                  <a:cubicBezTo>
                    <a:pt x="0" y="26259"/>
                    <a:pt x="5252" y="26259"/>
                    <a:pt x="5252" y="21007"/>
                  </a:cubicBezTo>
                  <a:cubicBezTo>
                    <a:pt x="10504" y="26259"/>
                    <a:pt x="15755" y="21007"/>
                    <a:pt x="15755" y="15755"/>
                  </a:cubicBezTo>
                  <a:cubicBezTo>
                    <a:pt x="15755" y="10504"/>
                    <a:pt x="15755" y="10504"/>
                    <a:pt x="10504" y="10504"/>
                  </a:cubicBezTo>
                  <a:cubicBezTo>
                    <a:pt x="10504" y="10504"/>
                    <a:pt x="5252" y="10504"/>
                    <a:pt x="5252" y="10504"/>
                  </a:cubicBezTo>
                  <a:cubicBezTo>
                    <a:pt x="5252" y="10504"/>
                    <a:pt x="5252" y="10504"/>
                    <a:pt x="5252" y="10504"/>
                  </a:cubicBezTo>
                  <a:lnTo>
                    <a:pt x="5252" y="5252"/>
                  </a:lnTo>
                  <a:lnTo>
                    <a:pt x="15755" y="5252"/>
                  </a:lnTo>
                  <a:lnTo>
                    <a:pt x="15755" y="0"/>
                  </a:lnTo>
                  <a:lnTo>
                    <a:pt x="5252" y="0"/>
                  </a:lnTo>
                  <a:lnTo>
                    <a:pt x="5252" y="10504"/>
                  </a:lnTo>
                  <a:cubicBezTo>
                    <a:pt x="5252" y="10504"/>
                    <a:pt x="5252" y="10504"/>
                    <a:pt x="10504" y="10504"/>
                  </a:cubicBezTo>
                  <a:cubicBezTo>
                    <a:pt x="15755" y="10504"/>
                    <a:pt x="15755" y="10504"/>
                    <a:pt x="15755" y="15755"/>
                  </a:cubicBezTo>
                  <a:cubicBezTo>
                    <a:pt x="10504" y="21007"/>
                    <a:pt x="10504" y="21007"/>
                    <a:pt x="5252" y="2100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7" name="Google Shape;1787;p102"/>
            <p:cNvSpPr/>
            <p:nvPr/>
          </p:nvSpPr>
          <p:spPr>
            <a:xfrm>
              <a:off x="10631894" y="5633582"/>
              <a:ext cx="15755" cy="26258"/>
            </a:xfrm>
            <a:custGeom>
              <a:avLst/>
              <a:gdLst/>
              <a:ahLst/>
              <a:cxnLst/>
              <a:rect l="l" t="t" r="r" b="b"/>
              <a:pathLst>
                <a:path w="15755" h="26258" extrusionOk="0">
                  <a:moveTo>
                    <a:pt x="10504" y="5252"/>
                  </a:moveTo>
                  <a:lnTo>
                    <a:pt x="10504" y="5252"/>
                  </a:lnTo>
                  <a:lnTo>
                    <a:pt x="0" y="0"/>
                  </a:lnTo>
                  <a:lnTo>
                    <a:pt x="0" y="10504"/>
                  </a:lnTo>
                  <a:cubicBezTo>
                    <a:pt x="0" y="10504"/>
                    <a:pt x="0" y="10504"/>
                    <a:pt x="5252" y="10504"/>
                  </a:cubicBezTo>
                  <a:cubicBezTo>
                    <a:pt x="10504" y="10504"/>
                    <a:pt x="10504" y="10504"/>
                    <a:pt x="10504" y="15755"/>
                  </a:cubicBezTo>
                  <a:cubicBezTo>
                    <a:pt x="10504" y="21007"/>
                    <a:pt x="5252" y="21007"/>
                    <a:pt x="5252" y="21007"/>
                  </a:cubicBezTo>
                  <a:cubicBezTo>
                    <a:pt x="5252" y="21007"/>
                    <a:pt x="0" y="21007"/>
                    <a:pt x="0" y="21007"/>
                  </a:cubicBezTo>
                  <a:lnTo>
                    <a:pt x="0" y="26259"/>
                  </a:lnTo>
                  <a:cubicBezTo>
                    <a:pt x="0" y="26259"/>
                    <a:pt x="5252" y="26259"/>
                    <a:pt x="5252" y="26259"/>
                  </a:cubicBezTo>
                  <a:cubicBezTo>
                    <a:pt x="10504" y="26259"/>
                    <a:pt x="15755" y="21007"/>
                    <a:pt x="15755" y="15755"/>
                  </a:cubicBezTo>
                  <a:cubicBezTo>
                    <a:pt x="15755" y="10504"/>
                    <a:pt x="15755" y="10504"/>
                    <a:pt x="10504" y="10504"/>
                  </a:cubicBezTo>
                  <a:cubicBezTo>
                    <a:pt x="10504" y="10504"/>
                    <a:pt x="5252" y="10504"/>
                    <a:pt x="5252" y="10504"/>
                  </a:cubicBezTo>
                  <a:cubicBezTo>
                    <a:pt x="5252" y="10504"/>
                    <a:pt x="5252" y="10504"/>
                    <a:pt x="5252" y="10504"/>
                  </a:cubicBezTo>
                  <a:lnTo>
                    <a:pt x="5252" y="5252"/>
                  </a:lnTo>
                  <a:lnTo>
                    <a:pt x="10504" y="5252"/>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8" name="Google Shape;1788;p102"/>
            <p:cNvSpPr/>
            <p:nvPr/>
          </p:nvSpPr>
          <p:spPr>
            <a:xfrm>
              <a:off x="10647650" y="5638833"/>
              <a:ext cx="21006" cy="31510"/>
            </a:xfrm>
            <a:custGeom>
              <a:avLst/>
              <a:gdLst/>
              <a:ahLst/>
              <a:cxnLst/>
              <a:rect l="l" t="t" r="r" b="b"/>
              <a:pathLst>
                <a:path w="21006" h="31510" extrusionOk="0">
                  <a:moveTo>
                    <a:pt x="10503" y="0"/>
                  </a:moveTo>
                  <a:cubicBezTo>
                    <a:pt x="5252" y="0"/>
                    <a:pt x="0" y="5252"/>
                    <a:pt x="0" y="15755"/>
                  </a:cubicBezTo>
                  <a:cubicBezTo>
                    <a:pt x="0" y="26259"/>
                    <a:pt x="5252" y="31511"/>
                    <a:pt x="10503" y="31511"/>
                  </a:cubicBezTo>
                  <a:cubicBezTo>
                    <a:pt x="15755" y="31511"/>
                    <a:pt x="21007" y="26259"/>
                    <a:pt x="21007" y="15755"/>
                  </a:cubicBezTo>
                  <a:cubicBezTo>
                    <a:pt x="21007" y="5252"/>
                    <a:pt x="15755" y="0"/>
                    <a:pt x="10503" y="0"/>
                  </a:cubicBezTo>
                  <a:close/>
                  <a:moveTo>
                    <a:pt x="10503" y="26259"/>
                  </a:moveTo>
                  <a:cubicBezTo>
                    <a:pt x="5252" y="26259"/>
                    <a:pt x="5252" y="21007"/>
                    <a:pt x="5252" y="15755"/>
                  </a:cubicBezTo>
                  <a:cubicBezTo>
                    <a:pt x="5252" y="10504"/>
                    <a:pt x="5252" y="5252"/>
                    <a:pt x="10503" y="5252"/>
                  </a:cubicBezTo>
                  <a:cubicBezTo>
                    <a:pt x="15755" y="5252"/>
                    <a:pt x="15755" y="10504"/>
                    <a:pt x="15755" y="15755"/>
                  </a:cubicBezTo>
                  <a:cubicBezTo>
                    <a:pt x="15755" y="21007"/>
                    <a:pt x="15755" y="26259"/>
                    <a:pt x="10503" y="26259"/>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89" name="Google Shape;1789;p102"/>
            <p:cNvSpPr/>
            <p:nvPr/>
          </p:nvSpPr>
          <p:spPr>
            <a:xfrm>
              <a:off x="10710670" y="5554806"/>
              <a:ext cx="15755" cy="26258"/>
            </a:xfrm>
            <a:custGeom>
              <a:avLst/>
              <a:gdLst/>
              <a:ahLst/>
              <a:cxnLst/>
              <a:rect l="l" t="t" r="r" b="b"/>
              <a:pathLst>
                <a:path w="15755" h="26258" extrusionOk="0">
                  <a:moveTo>
                    <a:pt x="5252" y="21007"/>
                  </a:moveTo>
                  <a:cubicBezTo>
                    <a:pt x="5252" y="21007"/>
                    <a:pt x="0" y="21007"/>
                    <a:pt x="0" y="21007"/>
                  </a:cubicBezTo>
                  <a:lnTo>
                    <a:pt x="0" y="26259"/>
                  </a:lnTo>
                  <a:cubicBezTo>
                    <a:pt x="0" y="26259"/>
                    <a:pt x="5252" y="26259"/>
                    <a:pt x="5252" y="21007"/>
                  </a:cubicBezTo>
                  <a:cubicBezTo>
                    <a:pt x="10504" y="26259"/>
                    <a:pt x="15755" y="21007"/>
                    <a:pt x="15755" y="15755"/>
                  </a:cubicBezTo>
                  <a:cubicBezTo>
                    <a:pt x="15755" y="10504"/>
                    <a:pt x="15755" y="10504"/>
                    <a:pt x="10504" y="10504"/>
                  </a:cubicBezTo>
                  <a:cubicBezTo>
                    <a:pt x="10504" y="10504"/>
                    <a:pt x="5252" y="10504"/>
                    <a:pt x="5252" y="10504"/>
                  </a:cubicBezTo>
                  <a:cubicBezTo>
                    <a:pt x="5252" y="10504"/>
                    <a:pt x="5252" y="10504"/>
                    <a:pt x="5252" y="10504"/>
                  </a:cubicBezTo>
                  <a:lnTo>
                    <a:pt x="5252" y="5252"/>
                  </a:lnTo>
                  <a:lnTo>
                    <a:pt x="15755" y="5252"/>
                  </a:lnTo>
                  <a:lnTo>
                    <a:pt x="15755" y="0"/>
                  </a:lnTo>
                  <a:lnTo>
                    <a:pt x="5252" y="0"/>
                  </a:lnTo>
                  <a:lnTo>
                    <a:pt x="5252" y="10504"/>
                  </a:lnTo>
                  <a:cubicBezTo>
                    <a:pt x="5252" y="10504"/>
                    <a:pt x="5252" y="10504"/>
                    <a:pt x="10504" y="10504"/>
                  </a:cubicBezTo>
                  <a:cubicBezTo>
                    <a:pt x="15755" y="10504"/>
                    <a:pt x="15755" y="10504"/>
                    <a:pt x="15755" y="15755"/>
                  </a:cubicBezTo>
                  <a:cubicBezTo>
                    <a:pt x="10504" y="21007"/>
                    <a:pt x="10504" y="21007"/>
                    <a:pt x="5252" y="21007"/>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0" name="Google Shape;1790;p102"/>
            <p:cNvSpPr/>
            <p:nvPr/>
          </p:nvSpPr>
          <p:spPr>
            <a:xfrm>
              <a:off x="10736929" y="5549554"/>
              <a:ext cx="15755" cy="26258"/>
            </a:xfrm>
            <a:custGeom>
              <a:avLst/>
              <a:gdLst/>
              <a:ahLst/>
              <a:cxnLst/>
              <a:rect l="l" t="t" r="r" b="b"/>
              <a:pathLst>
                <a:path w="15755" h="26258" extrusionOk="0">
                  <a:moveTo>
                    <a:pt x="10504" y="5252"/>
                  </a:moveTo>
                  <a:lnTo>
                    <a:pt x="10504" y="5252"/>
                  </a:lnTo>
                  <a:lnTo>
                    <a:pt x="0" y="0"/>
                  </a:lnTo>
                  <a:lnTo>
                    <a:pt x="0" y="10504"/>
                  </a:lnTo>
                  <a:cubicBezTo>
                    <a:pt x="0" y="10504"/>
                    <a:pt x="0" y="10504"/>
                    <a:pt x="5252" y="10504"/>
                  </a:cubicBezTo>
                  <a:cubicBezTo>
                    <a:pt x="10504" y="10504"/>
                    <a:pt x="10504" y="10504"/>
                    <a:pt x="10504" y="15755"/>
                  </a:cubicBezTo>
                  <a:cubicBezTo>
                    <a:pt x="10504" y="21007"/>
                    <a:pt x="5252" y="21007"/>
                    <a:pt x="5252" y="21007"/>
                  </a:cubicBezTo>
                  <a:cubicBezTo>
                    <a:pt x="5252" y="21007"/>
                    <a:pt x="0" y="21007"/>
                    <a:pt x="0" y="21007"/>
                  </a:cubicBezTo>
                  <a:lnTo>
                    <a:pt x="0" y="26259"/>
                  </a:lnTo>
                  <a:cubicBezTo>
                    <a:pt x="0" y="26259"/>
                    <a:pt x="5252" y="26259"/>
                    <a:pt x="5252" y="26259"/>
                  </a:cubicBezTo>
                  <a:cubicBezTo>
                    <a:pt x="10504" y="26259"/>
                    <a:pt x="15755" y="21007"/>
                    <a:pt x="15755" y="15755"/>
                  </a:cubicBezTo>
                  <a:cubicBezTo>
                    <a:pt x="15755" y="10504"/>
                    <a:pt x="15755" y="10504"/>
                    <a:pt x="10504" y="10504"/>
                  </a:cubicBezTo>
                  <a:cubicBezTo>
                    <a:pt x="10504" y="10504"/>
                    <a:pt x="5252" y="10504"/>
                    <a:pt x="5252" y="10504"/>
                  </a:cubicBezTo>
                  <a:cubicBezTo>
                    <a:pt x="5252" y="10504"/>
                    <a:pt x="5252" y="10504"/>
                    <a:pt x="5252" y="10504"/>
                  </a:cubicBezTo>
                  <a:lnTo>
                    <a:pt x="5252" y="5252"/>
                  </a:lnTo>
                  <a:lnTo>
                    <a:pt x="10504" y="5252"/>
                  </a:ln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1" name="Google Shape;1791;p102"/>
            <p:cNvSpPr/>
            <p:nvPr/>
          </p:nvSpPr>
          <p:spPr>
            <a:xfrm>
              <a:off x="10831461" y="5512792"/>
              <a:ext cx="21006" cy="31510"/>
            </a:xfrm>
            <a:custGeom>
              <a:avLst/>
              <a:gdLst/>
              <a:ahLst/>
              <a:cxnLst/>
              <a:rect l="l" t="t" r="r" b="b"/>
              <a:pathLst>
                <a:path w="21006" h="31510" extrusionOk="0">
                  <a:moveTo>
                    <a:pt x="10503" y="31510"/>
                  </a:moveTo>
                  <a:cubicBezTo>
                    <a:pt x="15755" y="31510"/>
                    <a:pt x="21007" y="26259"/>
                    <a:pt x="21007" y="21007"/>
                  </a:cubicBezTo>
                  <a:cubicBezTo>
                    <a:pt x="21007" y="15755"/>
                    <a:pt x="15755" y="10503"/>
                    <a:pt x="10503" y="10503"/>
                  </a:cubicBezTo>
                  <a:cubicBezTo>
                    <a:pt x="5252" y="10503"/>
                    <a:pt x="5252" y="10503"/>
                    <a:pt x="5252" y="15755"/>
                  </a:cubicBezTo>
                  <a:lnTo>
                    <a:pt x="5252" y="15755"/>
                  </a:lnTo>
                  <a:cubicBezTo>
                    <a:pt x="5252" y="10503"/>
                    <a:pt x="10503" y="5252"/>
                    <a:pt x="15755" y="5252"/>
                  </a:cubicBezTo>
                  <a:cubicBezTo>
                    <a:pt x="15755" y="5252"/>
                    <a:pt x="15755" y="5252"/>
                    <a:pt x="21007" y="5252"/>
                  </a:cubicBezTo>
                  <a:lnTo>
                    <a:pt x="21007" y="0"/>
                  </a:lnTo>
                  <a:cubicBezTo>
                    <a:pt x="21007" y="0"/>
                    <a:pt x="21007" y="0"/>
                    <a:pt x="15755" y="0"/>
                  </a:cubicBezTo>
                  <a:cubicBezTo>
                    <a:pt x="10503" y="0"/>
                    <a:pt x="10503" y="0"/>
                    <a:pt x="5252" y="5252"/>
                  </a:cubicBezTo>
                  <a:cubicBezTo>
                    <a:pt x="0" y="10503"/>
                    <a:pt x="0" y="10503"/>
                    <a:pt x="0" y="15755"/>
                  </a:cubicBezTo>
                  <a:cubicBezTo>
                    <a:pt x="0" y="26259"/>
                    <a:pt x="5252" y="31510"/>
                    <a:pt x="10503" y="31510"/>
                  </a:cubicBezTo>
                  <a:close/>
                  <a:moveTo>
                    <a:pt x="5252" y="15755"/>
                  </a:moveTo>
                  <a:cubicBezTo>
                    <a:pt x="5252" y="15755"/>
                    <a:pt x="10503" y="15755"/>
                    <a:pt x="5252" y="15755"/>
                  </a:cubicBezTo>
                  <a:cubicBezTo>
                    <a:pt x="15755" y="10503"/>
                    <a:pt x="15755" y="15755"/>
                    <a:pt x="15755" y="21007"/>
                  </a:cubicBezTo>
                  <a:cubicBezTo>
                    <a:pt x="15755" y="26259"/>
                    <a:pt x="15755" y="26259"/>
                    <a:pt x="10503" y="26259"/>
                  </a:cubicBezTo>
                  <a:cubicBezTo>
                    <a:pt x="5252" y="26259"/>
                    <a:pt x="5252" y="21007"/>
                    <a:pt x="5252" y="15755"/>
                  </a:cubicBezTo>
                  <a:cubicBezTo>
                    <a:pt x="5252" y="15755"/>
                    <a:pt x="5252" y="15755"/>
                    <a:pt x="5252" y="15755"/>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2" name="Google Shape;1792;p102"/>
            <p:cNvSpPr/>
            <p:nvPr/>
          </p:nvSpPr>
          <p:spPr>
            <a:xfrm>
              <a:off x="10852467" y="5512792"/>
              <a:ext cx="21007" cy="31510"/>
            </a:xfrm>
            <a:custGeom>
              <a:avLst/>
              <a:gdLst/>
              <a:ahLst/>
              <a:cxnLst/>
              <a:rect l="l" t="t" r="r" b="b"/>
              <a:pathLst>
                <a:path w="21007" h="31510" extrusionOk="0">
                  <a:moveTo>
                    <a:pt x="10504" y="31510"/>
                  </a:moveTo>
                  <a:cubicBezTo>
                    <a:pt x="15755" y="31510"/>
                    <a:pt x="21007" y="26259"/>
                    <a:pt x="21007" y="15755"/>
                  </a:cubicBezTo>
                  <a:cubicBezTo>
                    <a:pt x="21007" y="5252"/>
                    <a:pt x="15755" y="0"/>
                    <a:pt x="10504" y="0"/>
                  </a:cubicBezTo>
                  <a:cubicBezTo>
                    <a:pt x="5252" y="0"/>
                    <a:pt x="0" y="5252"/>
                    <a:pt x="0" y="15755"/>
                  </a:cubicBezTo>
                  <a:cubicBezTo>
                    <a:pt x="0" y="26259"/>
                    <a:pt x="5252" y="31510"/>
                    <a:pt x="10504" y="31510"/>
                  </a:cubicBezTo>
                  <a:close/>
                  <a:moveTo>
                    <a:pt x="10504" y="5252"/>
                  </a:moveTo>
                  <a:cubicBezTo>
                    <a:pt x="15755" y="5252"/>
                    <a:pt x="15755" y="10503"/>
                    <a:pt x="15755" y="15755"/>
                  </a:cubicBezTo>
                  <a:cubicBezTo>
                    <a:pt x="15755" y="21007"/>
                    <a:pt x="15755" y="26259"/>
                    <a:pt x="10504" y="26259"/>
                  </a:cubicBezTo>
                  <a:cubicBezTo>
                    <a:pt x="5252" y="26259"/>
                    <a:pt x="5252" y="21007"/>
                    <a:pt x="5252" y="15755"/>
                  </a:cubicBezTo>
                  <a:cubicBezTo>
                    <a:pt x="5252" y="10503"/>
                    <a:pt x="10504" y="5252"/>
                    <a:pt x="10504" y="5252"/>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793" name="Google Shape;1793;p102"/>
          <p:cNvGrpSpPr/>
          <p:nvPr/>
        </p:nvGrpSpPr>
        <p:grpSpPr>
          <a:xfrm>
            <a:off x="6569887" y="4237318"/>
            <a:ext cx="1295651" cy="1333206"/>
            <a:chOff x="9187665" y="5197687"/>
            <a:chExt cx="1087110" cy="1118620"/>
          </a:xfrm>
        </p:grpSpPr>
        <p:sp>
          <p:nvSpPr>
            <p:cNvPr id="1794" name="Google Shape;1794;p102"/>
            <p:cNvSpPr/>
            <p:nvPr/>
          </p:nvSpPr>
          <p:spPr>
            <a:xfrm>
              <a:off x="9187665" y="5197687"/>
              <a:ext cx="1087110" cy="1118620"/>
            </a:xfrm>
            <a:custGeom>
              <a:avLst/>
              <a:gdLst/>
              <a:ahLst/>
              <a:cxnLst/>
              <a:rect l="l" t="t" r="r" b="b"/>
              <a:pathLst>
                <a:path w="1087110" h="1118620" extrusionOk="0">
                  <a:moveTo>
                    <a:pt x="1055600" y="0"/>
                  </a:moveTo>
                  <a:lnTo>
                    <a:pt x="42014" y="0"/>
                  </a:lnTo>
                  <a:cubicBezTo>
                    <a:pt x="26259" y="0"/>
                    <a:pt x="10503" y="15755"/>
                    <a:pt x="10503" y="31510"/>
                  </a:cubicBezTo>
                  <a:lnTo>
                    <a:pt x="10503" y="73524"/>
                  </a:lnTo>
                  <a:cubicBezTo>
                    <a:pt x="10503" y="89280"/>
                    <a:pt x="26259" y="105035"/>
                    <a:pt x="42014" y="105035"/>
                  </a:cubicBezTo>
                  <a:lnTo>
                    <a:pt x="115538" y="105035"/>
                  </a:lnTo>
                  <a:lnTo>
                    <a:pt x="115538" y="756251"/>
                  </a:lnTo>
                  <a:lnTo>
                    <a:pt x="105035" y="756251"/>
                  </a:lnTo>
                  <a:cubicBezTo>
                    <a:pt x="47266" y="756251"/>
                    <a:pt x="0" y="793013"/>
                    <a:pt x="0" y="835027"/>
                  </a:cubicBezTo>
                  <a:lnTo>
                    <a:pt x="0" y="976824"/>
                  </a:lnTo>
                  <a:cubicBezTo>
                    <a:pt x="0" y="1018838"/>
                    <a:pt x="47266" y="1055600"/>
                    <a:pt x="105035" y="1055600"/>
                  </a:cubicBezTo>
                  <a:lnTo>
                    <a:pt x="110287" y="1055600"/>
                  </a:lnTo>
                  <a:lnTo>
                    <a:pt x="110287" y="1087110"/>
                  </a:lnTo>
                  <a:cubicBezTo>
                    <a:pt x="110287" y="1102866"/>
                    <a:pt x="126042" y="1118621"/>
                    <a:pt x="141797" y="1118621"/>
                  </a:cubicBezTo>
                  <a:lnTo>
                    <a:pt x="183811" y="1118621"/>
                  </a:lnTo>
                  <a:cubicBezTo>
                    <a:pt x="199566" y="1118621"/>
                    <a:pt x="215321" y="1102866"/>
                    <a:pt x="215321" y="1087110"/>
                  </a:cubicBezTo>
                  <a:lnTo>
                    <a:pt x="215321" y="1055600"/>
                  </a:lnTo>
                  <a:lnTo>
                    <a:pt x="882293" y="1055600"/>
                  </a:lnTo>
                  <a:lnTo>
                    <a:pt x="882293" y="1087110"/>
                  </a:lnTo>
                  <a:cubicBezTo>
                    <a:pt x="882293" y="1102866"/>
                    <a:pt x="898048" y="1118621"/>
                    <a:pt x="913803" y="1118621"/>
                  </a:cubicBezTo>
                  <a:lnTo>
                    <a:pt x="955817" y="1118621"/>
                  </a:lnTo>
                  <a:cubicBezTo>
                    <a:pt x="971572" y="1118621"/>
                    <a:pt x="987327" y="1102866"/>
                    <a:pt x="987327" y="1087110"/>
                  </a:cubicBezTo>
                  <a:lnTo>
                    <a:pt x="987327" y="1050348"/>
                  </a:lnTo>
                  <a:cubicBezTo>
                    <a:pt x="987327" y="1050348"/>
                    <a:pt x="987327" y="1050348"/>
                    <a:pt x="987327" y="1050348"/>
                  </a:cubicBezTo>
                  <a:cubicBezTo>
                    <a:pt x="1039845" y="1045097"/>
                    <a:pt x="1076607" y="1013586"/>
                    <a:pt x="1076607" y="971572"/>
                  </a:cubicBezTo>
                  <a:lnTo>
                    <a:pt x="1076607" y="829775"/>
                  </a:lnTo>
                  <a:cubicBezTo>
                    <a:pt x="1076607" y="787761"/>
                    <a:pt x="1039845" y="756251"/>
                    <a:pt x="992579" y="750999"/>
                  </a:cubicBezTo>
                  <a:lnTo>
                    <a:pt x="992579" y="105035"/>
                  </a:lnTo>
                  <a:lnTo>
                    <a:pt x="1055600" y="105035"/>
                  </a:lnTo>
                  <a:cubicBezTo>
                    <a:pt x="1071355" y="105035"/>
                    <a:pt x="1087110" y="89280"/>
                    <a:pt x="1087110" y="73524"/>
                  </a:cubicBezTo>
                  <a:lnTo>
                    <a:pt x="1087110" y="31510"/>
                  </a:lnTo>
                  <a:cubicBezTo>
                    <a:pt x="1087110" y="15755"/>
                    <a:pt x="1071355" y="0"/>
                    <a:pt x="1055600" y="0"/>
                  </a:cubicBezTo>
                  <a:close/>
                  <a:moveTo>
                    <a:pt x="887544" y="756251"/>
                  </a:moveTo>
                  <a:lnTo>
                    <a:pt x="220573" y="756251"/>
                  </a:lnTo>
                  <a:lnTo>
                    <a:pt x="220573" y="105035"/>
                  </a:lnTo>
                  <a:lnTo>
                    <a:pt x="693230" y="105035"/>
                  </a:lnTo>
                  <a:lnTo>
                    <a:pt x="745747" y="498916"/>
                  </a:lnTo>
                  <a:lnTo>
                    <a:pt x="777258" y="493664"/>
                  </a:lnTo>
                  <a:lnTo>
                    <a:pt x="724740" y="105035"/>
                  </a:lnTo>
                  <a:lnTo>
                    <a:pt x="887544" y="105035"/>
                  </a:lnTo>
                  <a:lnTo>
                    <a:pt x="887544" y="75625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5" name="Google Shape;1795;p102"/>
            <p:cNvSpPr/>
            <p:nvPr/>
          </p:nvSpPr>
          <p:spPr>
            <a:xfrm>
              <a:off x="9434497" y="5302722"/>
              <a:ext cx="136545" cy="530425"/>
            </a:xfrm>
            <a:custGeom>
              <a:avLst/>
              <a:gdLst/>
              <a:ahLst/>
              <a:cxnLst/>
              <a:rect l="l" t="t" r="r" b="b"/>
              <a:pathLst>
                <a:path w="136545" h="530425" extrusionOk="0">
                  <a:moveTo>
                    <a:pt x="68273" y="393881"/>
                  </a:moveTo>
                  <a:lnTo>
                    <a:pt x="84028" y="393881"/>
                  </a:lnTo>
                  <a:lnTo>
                    <a:pt x="84028" y="0"/>
                  </a:lnTo>
                  <a:lnTo>
                    <a:pt x="52517" y="0"/>
                  </a:lnTo>
                  <a:lnTo>
                    <a:pt x="52517" y="393881"/>
                  </a:lnTo>
                  <a:lnTo>
                    <a:pt x="68273" y="393881"/>
                  </a:lnTo>
                  <a:cubicBezTo>
                    <a:pt x="31511" y="393881"/>
                    <a:pt x="0" y="425391"/>
                    <a:pt x="0" y="462153"/>
                  </a:cubicBezTo>
                  <a:cubicBezTo>
                    <a:pt x="0" y="498916"/>
                    <a:pt x="31511" y="530426"/>
                    <a:pt x="68273" y="530426"/>
                  </a:cubicBezTo>
                  <a:cubicBezTo>
                    <a:pt x="105035" y="530426"/>
                    <a:pt x="136545" y="498916"/>
                    <a:pt x="136545" y="462153"/>
                  </a:cubicBezTo>
                  <a:cubicBezTo>
                    <a:pt x="131294" y="420139"/>
                    <a:pt x="105035" y="393881"/>
                    <a:pt x="68273" y="3938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6" name="Google Shape;1796;p102"/>
            <p:cNvSpPr/>
            <p:nvPr/>
          </p:nvSpPr>
          <p:spPr>
            <a:xfrm>
              <a:off x="9581546" y="5302722"/>
              <a:ext cx="136545" cy="530425"/>
            </a:xfrm>
            <a:custGeom>
              <a:avLst/>
              <a:gdLst/>
              <a:ahLst/>
              <a:cxnLst/>
              <a:rect l="l" t="t" r="r" b="b"/>
              <a:pathLst>
                <a:path w="136545" h="530425" extrusionOk="0">
                  <a:moveTo>
                    <a:pt x="68273" y="393881"/>
                  </a:moveTo>
                  <a:lnTo>
                    <a:pt x="84028" y="393881"/>
                  </a:lnTo>
                  <a:lnTo>
                    <a:pt x="84028" y="0"/>
                  </a:lnTo>
                  <a:lnTo>
                    <a:pt x="52517" y="0"/>
                  </a:lnTo>
                  <a:lnTo>
                    <a:pt x="52517" y="393881"/>
                  </a:lnTo>
                  <a:lnTo>
                    <a:pt x="68273" y="393881"/>
                  </a:lnTo>
                  <a:cubicBezTo>
                    <a:pt x="31511" y="393881"/>
                    <a:pt x="0" y="425391"/>
                    <a:pt x="0" y="462153"/>
                  </a:cubicBezTo>
                  <a:cubicBezTo>
                    <a:pt x="0" y="498916"/>
                    <a:pt x="31511" y="530426"/>
                    <a:pt x="68273" y="530426"/>
                  </a:cubicBezTo>
                  <a:cubicBezTo>
                    <a:pt x="105035" y="530426"/>
                    <a:pt x="136545" y="498916"/>
                    <a:pt x="136545" y="462153"/>
                  </a:cubicBezTo>
                  <a:cubicBezTo>
                    <a:pt x="136545" y="420139"/>
                    <a:pt x="105035" y="393881"/>
                    <a:pt x="68273" y="3938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7" name="Google Shape;1797;p102"/>
            <p:cNvSpPr/>
            <p:nvPr/>
          </p:nvSpPr>
          <p:spPr>
            <a:xfrm>
              <a:off x="9733847" y="5302722"/>
              <a:ext cx="136545" cy="530425"/>
            </a:xfrm>
            <a:custGeom>
              <a:avLst/>
              <a:gdLst/>
              <a:ahLst/>
              <a:cxnLst/>
              <a:rect l="l" t="t" r="r" b="b"/>
              <a:pathLst>
                <a:path w="136545" h="530425" extrusionOk="0">
                  <a:moveTo>
                    <a:pt x="68273" y="393881"/>
                  </a:moveTo>
                  <a:lnTo>
                    <a:pt x="84028" y="393881"/>
                  </a:lnTo>
                  <a:lnTo>
                    <a:pt x="84028" y="0"/>
                  </a:lnTo>
                  <a:lnTo>
                    <a:pt x="52517" y="0"/>
                  </a:lnTo>
                  <a:lnTo>
                    <a:pt x="52517" y="393881"/>
                  </a:lnTo>
                  <a:lnTo>
                    <a:pt x="68273" y="393881"/>
                  </a:lnTo>
                  <a:cubicBezTo>
                    <a:pt x="31510" y="393881"/>
                    <a:pt x="0" y="425391"/>
                    <a:pt x="0" y="462153"/>
                  </a:cubicBezTo>
                  <a:cubicBezTo>
                    <a:pt x="0" y="498916"/>
                    <a:pt x="31510" y="530426"/>
                    <a:pt x="68273" y="530426"/>
                  </a:cubicBezTo>
                  <a:cubicBezTo>
                    <a:pt x="105035" y="530426"/>
                    <a:pt x="136545" y="498916"/>
                    <a:pt x="136545" y="462153"/>
                  </a:cubicBezTo>
                  <a:cubicBezTo>
                    <a:pt x="131294" y="420139"/>
                    <a:pt x="105035" y="393881"/>
                    <a:pt x="68273" y="3938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798" name="Google Shape;1798;p102"/>
            <p:cNvSpPr/>
            <p:nvPr/>
          </p:nvSpPr>
          <p:spPr>
            <a:xfrm>
              <a:off x="9890730" y="5695810"/>
              <a:ext cx="132631" cy="132755"/>
            </a:xfrm>
            <a:custGeom>
              <a:avLst/>
              <a:gdLst/>
              <a:ahLst/>
              <a:cxnLst/>
              <a:rect l="l" t="t" r="r" b="b"/>
              <a:pathLst>
                <a:path w="132631" h="132755" extrusionOk="0">
                  <a:moveTo>
                    <a:pt x="58438" y="793"/>
                  </a:moveTo>
                  <a:cubicBezTo>
                    <a:pt x="21676" y="6045"/>
                    <a:pt x="-4583" y="37555"/>
                    <a:pt x="669" y="74317"/>
                  </a:cubicBezTo>
                  <a:cubicBezTo>
                    <a:pt x="5921" y="111080"/>
                    <a:pt x="37431" y="137338"/>
                    <a:pt x="74194" y="132087"/>
                  </a:cubicBezTo>
                  <a:cubicBezTo>
                    <a:pt x="110956" y="126835"/>
                    <a:pt x="137214" y="95324"/>
                    <a:pt x="131963" y="58562"/>
                  </a:cubicBezTo>
                  <a:cubicBezTo>
                    <a:pt x="126711" y="16548"/>
                    <a:pt x="95200" y="-4459"/>
                    <a:pt x="58438" y="7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799" name="Google Shape;1799;p102"/>
          <p:cNvGrpSpPr/>
          <p:nvPr/>
        </p:nvGrpSpPr>
        <p:grpSpPr>
          <a:xfrm>
            <a:off x="4780287" y="4069346"/>
            <a:ext cx="1183535" cy="1598589"/>
            <a:chOff x="7685668" y="4885774"/>
            <a:chExt cx="1183535" cy="1598589"/>
          </a:xfrm>
        </p:grpSpPr>
        <p:sp>
          <p:nvSpPr>
            <p:cNvPr id="1800" name="Google Shape;1800;p102"/>
            <p:cNvSpPr/>
            <p:nvPr/>
          </p:nvSpPr>
          <p:spPr>
            <a:xfrm>
              <a:off x="7685668" y="5386750"/>
              <a:ext cx="252083" cy="231076"/>
            </a:xfrm>
            <a:custGeom>
              <a:avLst/>
              <a:gdLst/>
              <a:ahLst/>
              <a:cxnLst/>
              <a:rect l="l" t="t" r="r" b="b"/>
              <a:pathLst>
                <a:path w="252083" h="231076" extrusionOk="0">
                  <a:moveTo>
                    <a:pt x="115538" y="183811"/>
                  </a:moveTo>
                  <a:cubicBezTo>
                    <a:pt x="115538" y="183811"/>
                    <a:pt x="115538" y="183811"/>
                    <a:pt x="115538" y="183811"/>
                  </a:cubicBezTo>
                  <a:lnTo>
                    <a:pt x="252084" y="126042"/>
                  </a:lnTo>
                  <a:lnTo>
                    <a:pt x="194314" y="0"/>
                  </a:lnTo>
                  <a:lnTo>
                    <a:pt x="63021" y="57769"/>
                  </a:lnTo>
                  <a:cubicBezTo>
                    <a:pt x="63021" y="57769"/>
                    <a:pt x="63021" y="57769"/>
                    <a:pt x="63021" y="57769"/>
                  </a:cubicBezTo>
                  <a:lnTo>
                    <a:pt x="52517" y="47266"/>
                  </a:lnTo>
                  <a:cubicBezTo>
                    <a:pt x="47266" y="42014"/>
                    <a:pt x="42014" y="36762"/>
                    <a:pt x="36762" y="36762"/>
                  </a:cubicBezTo>
                  <a:lnTo>
                    <a:pt x="5252" y="52517"/>
                  </a:lnTo>
                  <a:cubicBezTo>
                    <a:pt x="0" y="52517"/>
                    <a:pt x="0" y="63021"/>
                    <a:pt x="0" y="73524"/>
                  </a:cubicBezTo>
                  <a:lnTo>
                    <a:pt x="63021" y="220573"/>
                  </a:lnTo>
                  <a:cubicBezTo>
                    <a:pt x="68273" y="225825"/>
                    <a:pt x="73524" y="231077"/>
                    <a:pt x="78776" y="231077"/>
                  </a:cubicBezTo>
                  <a:lnTo>
                    <a:pt x="115538" y="210070"/>
                  </a:lnTo>
                  <a:cubicBezTo>
                    <a:pt x="120790" y="204818"/>
                    <a:pt x="126042" y="199566"/>
                    <a:pt x="120790" y="189063"/>
                  </a:cubicBezTo>
                  <a:lnTo>
                    <a:pt x="115538" y="18381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1" name="Google Shape;1801;p102"/>
            <p:cNvSpPr/>
            <p:nvPr/>
          </p:nvSpPr>
          <p:spPr>
            <a:xfrm>
              <a:off x="7879508" y="4885774"/>
              <a:ext cx="989695" cy="1598589"/>
            </a:xfrm>
            <a:custGeom>
              <a:avLst/>
              <a:gdLst/>
              <a:ahLst/>
              <a:cxnLst/>
              <a:rect l="l" t="t" r="r" b="b"/>
              <a:pathLst>
                <a:path w="989695" h="1598589" extrusionOk="0">
                  <a:moveTo>
                    <a:pt x="987801" y="317165"/>
                  </a:moveTo>
                  <a:lnTo>
                    <a:pt x="851256" y="12564"/>
                  </a:lnTo>
                  <a:cubicBezTo>
                    <a:pt x="846004" y="2060"/>
                    <a:pt x="830249" y="-3191"/>
                    <a:pt x="819745" y="2060"/>
                  </a:cubicBezTo>
                  <a:lnTo>
                    <a:pt x="803990" y="7312"/>
                  </a:lnTo>
                  <a:cubicBezTo>
                    <a:pt x="793486" y="12564"/>
                    <a:pt x="788235" y="28319"/>
                    <a:pt x="793486" y="38823"/>
                  </a:cubicBezTo>
                  <a:lnTo>
                    <a:pt x="793486" y="44074"/>
                  </a:lnTo>
                  <a:lnTo>
                    <a:pt x="536151" y="159613"/>
                  </a:lnTo>
                  <a:cubicBezTo>
                    <a:pt x="525648" y="164864"/>
                    <a:pt x="520396" y="180619"/>
                    <a:pt x="525648" y="196375"/>
                  </a:cubicBezTo>
                  <a:lnTo>
                    <a:pt x="525648" y="196375"/>
                  </a:lnTo>
                  <a:lnTo>
                    <a:pt x="189536" y="343423"/>
                  </a:lnTo>
                  <a:cubicBezTo>
                    <a:pt x="173781" y="348675"/>
                    <a:pt x="173781" y="364430"/>
                    <a:pt x="179033" y="380186"/>
                  </a:cubicBezTo>
                  <a:cubicBezTo>
                    <a:pt x="179033" y="380186"/>
                    <a:pt x="179033" y="380186"/>
                    <a:pt x="179033" y="380186"/>
                  </a:cubicBezTo>
                  <a:lnTo>
                    <a:pt x="10977" y="453710"/>
                  </a:lnTo>
                  <a:cubicBezTo>
                    <a:pt x="474" y="458962"/>
                    <a:pt x="-4778" y="479969"/>
                    <a:pt x="5725" y="500976"/>
                  </a:cubicBezTo>
                  <a:lnTo>
                    <a:pt x="58243" y="616514"/>
                  </a:lnTo>
                  <a:cubicBezTo>
                    <a:pt x="68746" y="637521"/>
                    <a:pt x="84501" y="648024"/>
                    <a:pt x="100257" y="642773"/>
                  </a:cubicBezTo>
                  <a:lnTo>
                    <a:pt x="268312" y="569248"/>
                  </a:lnTo>
                  <a:cubicBezTo>
                    <a:pt x="268312" y="569248"/>
                    <a:pt x="268312" y="569248"/>
                    <a:pt x="268312" y="569248"/>
                  </a:cubicBezTo>
                  <a:cubicBezTo>
                    <a:pt x="273564" y="585004"/>
                    <a:pt x="289319" y="590255"/>
                    <a:pt x="299823" y="585004"/>
                  </a:cubicBezTo>
                  <a:lnTo>
                    <a:pt x="404858" y="537738"/>
                  </a:lnTo>
                  <a:lnTo>
                    <a:pt x="404858" y="569248"/>
                  </a:lnTo>
                  <a:cubicBezTo>
                    <a:pt x="404858" y="569248"/>
                    <a:pt x="404858" y="569248"/>
                    <a:pt x="404858" y="569248"/>
                  </a:cubicBezTo>
                  <a:lnTo>
                    <a:pt x="394354" y="569248"/>
                  </a:lnTo>
                  <a:lnTo>
                    <a:pt x="394354" y="684787"/>
                  </a:lnTo>
                  <a:cubicBezTo>
                    <a:pt x="394354" y="684787"/>
                    <a:pt x="394354" y="684787"/>
                    <a:pt x="394354" y="684787"/>
                  </a:cubicBezTo>
                  <a:cubicBezTo>
                    <a:pt x="378599" y="684787"/>
                    <a:pt x="368095" y="690038"/>
                    <a:pt x="368095" y="700542"/>
                  </a:cubicBezTo>
                  <a:lnTo>
                    <a:pt x="368095" y="742556"/>
                  </a:lnTo>
                  <a:lnTo>
                    <a:pt x="58243" y="1451541"/>
                  </a:lnTo>
                  <a:cubicBezTo>
                    <a:pt x="58243" y="1451541"/>
                    <a:pt x="58243" y="1451541"/>
                    <a:pt x="58243" y="1451541"/>
                  </a:cubicBezTo>
                  <a:lnTo>
                    <a:pt x="47739" y="1451541"/>
                  </a:lnTo>
                  <a:cubicBezTo>
                    <a:pt x="42487" y="1451541"/>
                    <a:pt x="37236" y="1456793"/>
                    <a:pt x="37236" y="1462044"/>
                  </a:cubicBezTo>
                  <a:lnTo>
                    <a:pt x="37236" y="1498807"/>
                  </a:lnTo>
                  <a:cubicBezTo>
                    <a:pt x="37236" y="1504058"/>
                    <a:pt x="42487" y="1509310"/>
                    <a:pt x="47739" y="1509310"/>
                  </a:cubicBezTo>
                  <a:lnTo>
                    <a:pt x="105508" y="1509310"/>
                  </a:lnTo>
                  <a:cubicBezTo>
                    <a:pt x="110760" y="1509310"/>
                    <a:pt x="116012" y="1504058"/>
                    <a:pt x="116012" y="1498807"/>
                  </a:cubicBezTo>
                  <a:lnTo>
                    <a:pt x="116012" y="1462044"/>
                  </a:lnTo>
                  <a:cubicBezTo>
                    <a:pt x="116012" y="1456793"/>
                    <a:pt x="110760" y="1451541"/>
                    <a:pt x="105508" y="1451541"/>
                  </a:cubicBezTo>
                  <a:lnTo>
                    <a:pt x="100257" y="1451541"/>
                  </a:lnTo>
                  <a:lnTo>
                    <a:pt x="404858" y="763563"/>
                  </a:lnTo>
                  <a:lnTo>
                    <a:pt x="436368" y="763563"/>
                  </a:lnTo>
                  <a:lnTo>
                    <a:pt x="436368" y="1540820"/>
                  </a:lnTo>
                  <a:lnTo>
                    <a:pt x="431116" y="1540820"/>
                  </a:lnTo>
                  <a:cubicBezTo>
                    <a:pt x="425865" y="1540820"/>
                    <a:pt x="420613" y="1546072"/>
                    <a:pt x="420613" y="1551324"/>
                  </a:cubicBezTo>
                  <a:lnTo>
                    <a:pt x="420613" y="1588086"/>
                  </a:lnTo>
                  <a:cubicBezTo>
                    <a:pt x="420613" y="1593338"/>
                    <a:pt x="425865" y="1598590"/>
                    <a:pt x="431116" y="1598590"/>
                  </a:cubicBezTo>
                  <a:lnTo>
                    <a:pt x="488885" y="1598590"/>
                  </a:lnTo>
                  <a:cubicBezTo>
                    <a:pt x="494137" y="1598590"/>
                    <a:pt x="499389" y="1593338"/>
                    <a:pt x="499389" y="1588086"/>
                  </a:cubicBezTo>
                  <a:lnTo>
                    <a:pt x="499389" y="1551324"/>
                  </a:lnTo>
                  <a:cubicBezTo>
                    <a:pt x="499389" y="1546072"/>
                    <a:pt x="494137" y="1540820"/>
                    <a:pt x="488885" y="1540820"/>
                  </a:cubicBezTo>
                  <a:lnTo>
                    <a:pt x="483634" y="1540820"/>
                  </a:lnTo>
                  <a:lnTo>
                    <a:pt x="483634" y="768814"/>
                  </a:lnTo>
                  <a:lnTo>
                    <a:pt x="509892" y="768814"/>
                  </a:lnTo>
                  <a:lnTo>
                    <a:pt x="803990" y="1456793"/>
                  </a:lnTo>
                  <a:lnTo>
                    <a:pt x="798738" y="1456793"/>
                  </a:lnTo>
                  <a:cubicBezTo>
                    <a:pt x="793486" y="1456793"/>
                    <a:pt x="788235" y="1462044"/>
                    <a:pt x="788235" y="1467296"/>
                  </a:cubicBezTo>
                  <a:lnTo>
                    <a:pt x="788235" y="1504058"/>
                  </a:lnTo>
                  <a:cubicBezTo>
                    <a:pt x="788235" y="1509310"/>
                    <a:pt x="793486" y="1514562"/>
                    <a:pt x="798738" y="1514562"/>
                  </a:cubicBezTo>
                  <a:lnTo>
                    <a:pt x="856507" y="1514562"/>
                  </a:lnTo>
                  <a:cubicBezTo>
                    <a:pt x="861759" y="1514562"/>
                    <a:pt x="867011" y="1509310"/>
                    <a:pt x="867011" y="1504058"/>
                  </a:cubicBezTo>
                  <a:lnTo>
                    <a:pt x="867011" y="1467296"/>
                  </a:lnTo>
                  <a:cubicBezTo>
                    <a:pt x="867011" y="1462044"/>
                    <a:pt x="861759" y="1456793"/>
                    <a:pt x="856507" y="1456793"/>
                  </a:cubicBezTo>
                  <a:lnTo>
                    <a:pt x="851256" y="1456793"/>
                  </a:lnTo>
                  <a:cubicBezTo>
                    <a:pt x="851256" y="1456793"/>
                    <a:pt x="851256" y="1456793"/>
                    <a:pt x="851256" y="1456793"/>
                  </a:cubicBezTo>
                  <a:lnTo>
                    <a:pt x="541403" y="758311"/>
                  </a:lnTo>
                  <a:cubicBezTo>
                    <a:pt x="541403" y="758311"/>
                    <a:pt x="541403" y="758311"/>
                    <a:pt x="541403" y="758311"/>
                  </a:cubicBezTo>
                  <a:cubicBezTo>
                    <a:pt x="541403" y="758311"/>
                    <a:pt x="541403" y="753059"/>
                    <a:pt x="541403" y="753059"/>
                  </a:cubicBezTo>
                  <a:lnTo>
                    <a:pt x="541403" y="705794"/>
                  </a:lnTo>
                  <a:cubicBezTo>
                    <a:pt x="541403" y="700542"/>
                    <a:pt x="530899" y="690038"/>
                    <a:pt x="515144" y="690038"/>
                  </a:cubicBezTo>
                  <a:cubicBezTo>
                    <a:pt x="515144" y="690038"/>
                    <a:pt x="515144" y="690038"/>
                    <a:pt x="515144" y="690038"/>
                  </a:cubicBezTo>
                  <a:lnTo>
                    <a:pt x="515144" y="574500"/>
                  </a:lnTo>
                  <a:lnTo>
                    <a:pt x="504641" y="574500"/>
                  </a:lnTo>
                  <a:cubicBezTo>
                    <a:pt x="504641" y="574500"/>
                    <a:pt x="504641" y="574500"/>
                    <a:pt x="504641" y="574500"/>
                  </a:cubicBezTo>
                  <a:lnTo>
                    <a:pt x="504641" y="516731"/>
                  </a:lnTo>
                  <a:cubicBezTo>
                    <a:pt x="504641" y="511479"/>
                    <a:pt x="504641" y="506227"/>
                    <a:pt x="499389" y="500976"/>
                  </a:cubicBezTo>
                  <a:lnTo>
                    <a:pt x="415361" y="537738"/>
                  </a:lnTo>
                  <a:lnTo>
                    <a:pt x="630683" y="443207"/>
                  </a:lnTo>
                  <a:lnTo>
                    <a:pt x="630683" y="443207"/>
                  </a:lnTo>
                  <a:cubicBezTo>
                    <a:pt x="635934" y="458962"/>
                    <a:pt x="651690" y="464213"/>
                    <a:pt x="662193" y="458962"/>
                  </a:cubicBezTo>
                  <a:lnTo>
                    <a:pt x="919528" y="343423"/>
                  </a:lnTo>
                  <a:lnTo>
                    <a:pt x="919528" y="348675"/>
                  </a:lnTo>
                  <a:cubicBezTo>
                    <a:pt x="924780" y="359179"/>
                    <a:pt x="940535" y="364430"/>
                    <a:pt x="951039" y="359179"/>
                  </a:cubicBezTo>
                  <a:lnTo>
                    <a:pt x="966794" y="353927"/>
                  </a:lnTo>
                  <a:cubicBezTo>
                    <a:pt x="987801" y="343423"/>
                    <a:pt x="993053" y="327668"/>
                    <a:pt x="987801" y="3171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
        <p:nvSpPr>
          <p:cNvPr id="1802" name="Google Shape;1802;p102"/>
          <p:cNvSpPr/>
          <p:nvPr/>
        </p:nvSpPr>
        <p:spPr>
          <a:xfrm>
            <a:off x="9854637" y="2543080"/>
            <a:ext cx="893797" cy="1189069"/>
          </a:xfrm>
          <a:custGeom>
            <a:avLst/>
            <a:gdLst/>
            <a:ahLst/>
            <a:cxnLst/>
            <a:rect l="l" t="t" r="r" b="b"/>
            <a:pathLst>
              <a:path w="588195" h="782509" extrusionOk="0">
                <a:moveTo>
                  <a:pt x="556685" y="724740"/>
                </a:moveTo>
                <a:lnTo>
                  <a:pt x="535678" y="724740"/>
                </a:lnTo>
                <a:lnTo>
                  <a:pt x="535678" y="68273"/>
                </a:lnTo>
                <a:lnTo>
                  <a:pt x="556685" y="68273"/>
                </a:lnTo>
                <a:cubicBezTo>
                  <a:pt x="577692" y="68273"/>
                  <a:pt x="588195" y="52517"/>
                  <a:pt x="588195" y="36762"/>
                </a:cubicBezTo>
                <a:cubicBezTo>
                  <a:pt x="588195" y="21007"/>
                  <a:pt x="572440" y="0"/>
                  <a:pt x="556685" y="0"/>
                </a:cubicBezTo>
                <a:lnTo>
                  <a:pt x="31511" y="0"/>
                </a:lnTo>
                <a:cubicBezTo>
                  <a:pt x="10504" y="0"/>
                  <a:pt x="0" y="15755"/>
                  <a:pt x="0" y="31510"/>
                </a:cubicBezTo>
                <a:cubicBezTo>
                  <a:pt x="0" y="47266"/>
                  <a:pt x="15755" y="63021"/>
                  <a:pt x="31511" y="63021"/>
                </a:cubicBezTo>
                <a:lnTo>
                  <a:pt x="47266" y="63021"/>
                </a:lnTo>
                <a:lnTo>
                  <a:pt x="47266" y="719489"/>
                </a:lnTo>
                <a:lnTo>
                  <a:pt x="31511" y="719489"/>
                </a:lnTo>
                <a:cubicBezTo>
                  <a:pt x="10504" y="719489"/>
                  <a:pt x="0" y="735244"/>
                  <a:pt x="0" y="750999"/>
                </a:cubicBezTo>
                <a:cubicBezTo>
                  <a:pt x="0" y="772006"/>
                  <a:pt x="15755" y="782509"/>
                  <a:pt x="31511" y="782509"/>
                </a:cubicBezTo>
                <a:lnTo>
                  <a:pt x="556685" y="782509"/>
                </a:lnTo>
                <a:cubicBezTo>
                  <a:pt x="577692" y="782509"/>
                  <a:pt x="588195" y="766754"/>
                  <a:pt x="588195" y="750999"/>
                </a:cubicBezTo>
                <a:cubicBezTo>
                  <a:pt x="588195" y="735244"/>
                  <a:pt x="572440" y="724740"/>
                  <a:pt x="556685" y="724740"/>
                </a:cubicBezTo>
                <a:close/>
                <a:moveTo>
                  <a:pt x="131294" y="682726"/>
                </a:moveTo>
                <a:cubicBezTo>
                  <a:pt x="115538" y="682726"/>
                  <a:pt x="99783" y="698482"/>
                  <a:pt x="99783" y="714237"/>
                </a:cubicBezTo>
                <a:cubicBezTo>
                  <a:pt x="99783" y="714237"/>
                  <a:pt x="99783" y="719489"/>
                  <a:pt x="99783" y="719489"/>
                </a:cubicBezTo>
                <a:lnTo>
                  <a:pt x="73524" y="719489"/>
                </a:lnTo>
                <a:lnTo>
                  <a:pt x="73524" y="68273"/>
                </a:lnTo>
                <a:lnTo>
                  <a:pt x="99783" y="68273"/>
                </a:lnTo>
                <a:cubicBezTo>
                  <a:pt x="99783" y="68273"/>
                  <a:pt x="99783" y="73524"/>
                  <a:pt x="99783" y="73524"/>
                </a:cubicBezTo>
                <a:cubicBezTo>
                  <a:pt x="99783" y="89280"/>
                  <a:pt x="115538" y="105035"/>
                  <a:pt x="131294" y="105035"/>
                </a:cubicBezTo>
                <a:lnTo>
                  <a:pt x="147049" y="105035"/>
                </a:lnTo>
                <a:cubicBezTo>
                  <a:pt x="147049" y="105035"/>
                  <a:pt x="147049" y="110287"/>
                  <a:pt x="147049" y="110287"/>
                </a:cubicBezTo>
                <a:lnTo>
                  <a:pt x="152301" y="225825"/>
                </a:lnTo>
                <a:cubicBezTo>
                  <a:pt x="152301" y="236328"/>
                  <a:pt x="157552" y="246832"/>
                  <a:pt x="168056" y="257335"/>
                </a:cubicBezTo>
                <a:cubicBezTo>
                  <a:pt x="168056" y="257335"/>
                  <a:pt x="225825" y="309853"/>
                  <a:pt x="231077" y="315104"/>
                </a:cubicBezTo>
                <a:cubicBezTo>
                  <a:pt x="231077" y="315104"/>
                  <a:pt x="257335" y="341363"/>
                  <a:pt x="262587" y="393881"/>
                </a:cubicBezTo>
                <a:cubicBezTo>
                  <a:pt x="262587" y="451650"/>
                  <a:pt x="231077" y="472657"/>
                  <a:pt x="231077" y="472657"/>
                </a:cubicBezTo>
                <a:cubicBezTo>
                  <a:pt x="225825" y="477908"/>
                  <a:pt x="168056" y="530426"/>
                  <a:pt x="168056" y="530426"/>
                </a:cubicBezTo>
                <a:cubicBezTo>
                  <a:pt x="162804" y="535678"/>
                  <a:pt x="157552" y="551433"/>
                  <a:pt x="152301" y="561936"/>
                </a:cubicBezTo>
                <a:lnTo>
                  <a:pt x="147049" y="672223"/>
                </a:lnTo>
                <a:cubicBezTo>
                  <a:pt x="147049" y="677475"/>
                  <a:pt x="147049" y="677475"/>
                  <a:pt x="147049" y="682726"/>
                </a:cubicBezTo>
                <a:lnTo>
                  <a:pt x="131294" y="682726"/>
                </a:lnTo>
                <a:close/>
                <a:moveTo>
                  <a:pt x="477908" y="724740"/>
                </a:moveTo>
                <a:cubicBezTo>
                  <a:pt x="477908" y="724740"/>
                  <a:pt x="477908" y="719489"/>
                  <a:pt x="477908" y="719489"/>
                </a:cubicBezTo>
                <a:cubicBezTo>
                  <a:pt x="477908" y="703733"/>
                  <a:pt x="462153" y="687978"/>
                  <a:pt x="446398" y="687978"/>
                </a:cubicBezTo>
                <a:lnTo>
                  <a:pt x="430643" y="687978"/>
                </a:lnTo>
                <a:cubicBezTo>
                  <a:pt x="430643" y="687978"/>
                  <a:pt x="430643" y="682726"/>
                  <a:pt x="430643" y="677475"/>
                </a:cubicBezTo>
                <a:lnTo>
                  <a:pt x="425391" y="567188"/>
                </a:lnTo>
                <a:cubicBezTo>
                  <a:pt x="425391" y="556685"/>
                  <a:pt x="420139" y="546181"/>
                  <a:pt x="409636" y="535678"/>
                </a:cubicBezTo>
                <a:cubicBezTo>
                  <a:pt x="409636" y="535678"/>
                  <a:pt x="351867" y="483160"/>
                  <a:pt x="346615" y="477908"/>
                </a:cubicBezTo>
                <a:cubicBezTo>
                  <a:pt x="346615" y="477908"/>
                  <a:pt x="315104" y="456901"/>
                  <a:pt x="315104" y="399132"/>
                </a:cubicBezTo>
                <a:cubicBezTo>
                  <a:pt x="320356" y="346615"/>
                  <a:pt x="346615" y="320356"/>
                  <a:pt x="346615" y="320356"/>
                </a:cubicBezTo>
                <a:cubicBezTo>
                  <a:pt x="357119" y="309853"/>
                  <a:pt x="414888" y="257335"/>
                  <a:pt x="414888" y="257335"/>
                </a:cubicBezTo>
                <a:cubicBezTo>
                  <a:pt x="420139" y="252084"/>
                  <a:pt x="425391" y="236328"/>
                  <a:pt x="430643" y="225825"/>
                </a:cubicBezTo>
                <a:lnTo>
                  <a:pt x="435895" y="115538"/>
                </a:lnTo>
                <a:cubicBezTo>
                  <a:pt x="435895" y="115538"/>
                  <a:pt x="435895" y="110287"/>
                  <a:pt x="435895" y="110287"/>
                </a:cubicBezTo>
                <a:lnTo>
                  <a:pt x="451650" y="110287"/>
                </a:lnTo>
                <a:cubicBezTo>
                  <a:pt x="467405" y="110287"/>
                  <a:pt x="483160" y="94531"/>
                  <a:pt x="483160" y="78776"/>
                </a:cubicBezTo>
                <a:cubicBezTo>
                  <a:pt x="483160" y="78776"/>
                  <a:pt x="483160" y="73524"/>
                  <a:pt x="483160" y="73524"/>
                </a:cubicBezTo>
                <a:lnTo>
                  <a:pt x="504167" y="73524"/>
                </a:lnTo>
                <a:lnTo>
                  <a:pt x="504167" y="729992"/>
                </a:lnTo>
                <a:lnTo>
                  <a:pt x="477908" y="729992"/>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3" name="Google Shape;1803;p102"/>
          <p:cNvSpPr/>
          <p:nvPr/>
        </p:nvSpPr>
        <p:spPr>
          <a:xfrm>
            <a:off x="8464364" y="2497656"/>
            <a:ext cx="973827" cy="973827"/>
          </a:xfrm>
          <a:custGeom>
            <a:avLst/>
            <a:gdLst/>
            <a:ahLst/>
            <a:cxnLst/>
            <a:rect l="l" t="t" r="r" b="b"/>
            <a:pathLst>
              <a:path w="945313" h="945313" extrusionOk="0">
                <a:moveTo>
                  <a:pt x="945313" y="546181"/>
                </a:moveTo>
                <a:lnTo>
                  <a:pt x="945313" y="430643"/>
                </a:lnTo>
                <a:lnTo>
                  <a:pt x="866537" y="430643"/>
                </a:lnTo>
                <a:cubicBezTo>
                  <a:pt x="861286" y="399132"/>
                  <a:pt x="856034" y="372874"/>
                  <a:pt x="845530" y="341363"/>
                </a:cubicBezTo>
                <a:lnTo>
                  <a:pt x="919055" y="299349"/>
                </a:lnTo>
                <a:lnTo>
                  <a:pt x="861286" y="199566"/>
                </a:lnTo>
                <a:lnTo>
                  <a:pt x="793013" y="241580"/>
                </a:lnTo>
                <a:cubicBezTo>
                  <a:pt x="777258" y="215321"/>
                  <a:pt x="756251" y="194314"/>
                  <a:pt x="729992" y="178559"/>
                </a:cubicBezTo>
                <a:lnTo>
                  <a:pt x="772006" y="105035"/>
                </a:lnTo>
                <a:lnTo>
                  <a:pt x="672223" y="47266"/>
                </a:lnTo>
                <a:lnTo>
                  <a:pt x="630209" y="120790"/>
                </a:lnTo>
                <a:cubicBezTo>
                  <a:pt x="603950" y="110287"/>
                  <a:pt x="577691" y="99783"/>
                  <a:pt x="546181" y="94531"/>
                </a:cubicBezTo>
                <a:lnTo>
                  <a:pt x="546181" y="0"/>
                </a:lnTo>
                <a:lnTo>
                  <a:pt x="430643" y="0"/>
                </a:lnTo>
                <a:lnTo>
                  <a:pt x="430643" y="84028"/>
                </a:lnTo>
                <a:cubicBezTo>
                  <a:pt x="399132" y="89280"/>
                  <a:pt x="372874" y="94531"/>
                  <a:pt x="346615" y="105035"/>
                </a:cubicBezTo>
                <a:lnTo>
                  <a:pt x="299349" y="26259"/>
                </a:lnTo>
                <a:lnTo>
                  <a:pt x="199566" y="84028"/>
                </a:lnTo>
                <a:lnTo>
                  <a:pt x="241580" y="157552"/>
                </a:lnTo>
                <a:cubicBezTo>
                  <a:pt x="220573" y="173307"/>
                  <a:pt x="194314" y="194314"/>
                  <a:pt x="178559" y="215321"/>
                </a:cubicBezTo>
                <a:lnTo>
                  <a:pt x="99783" y="168056"/>
                </a:lnTo>
                <a:lnTo>
                  <a:pt x="42014" y="267839"/>
                </a:lnTo>
                <a:lnTo>
                  <a:pt x="115538" y="315104"/>
                </a:lnTo>
                <a:cubicBezTo>
                  <a:pt x="105035" y="341363"/>
                  <a:pt x="94531" y="367622"/>
                  <a:pt x="89280" y="399132"/>
                </a:cubicBezTo>
                <a:lnTo>
                  <a:pt x="0" y="399132"/>
                </a:lnTo>
                <a:lnTo>
                  <a:pt x="0" y="514671"/>
                </a:lnTo>
                <a:lnTo>
                  <a:pt x="84028" y="514671"/>
                </a:lnTo>
                <a:cubicBezTo>
                  <a:pt x="89280" y="546181"/>
                  <a:pt x="94531" y="572440"/>
                  <a:pt x="105035" y="598699"/>
                </a:cubicBezTo>
                <a:lnTo>
                  <a:pt x="26259" y="640712"/>
                </a:lnTo>
                <a:lnTo>
                  <a:pt x="84028" y="740496"/>
                </a:lnTo>
                <a:lnTo>
                  <a:pt x="157552" y="698482"/>
                </a:lnTo>
                <a:cubicBezTo>
                  <a:pt x="173307" y="724740"/>
                  <a:pt x="194314" y="745747"/>
                  <a:pt x="215321" y="761503"/>
                </a:cubicBezTo>
                <a:lnTo>
                  <a:pt x="173307" y="835027"/>
                </a:lnTo>
                <a:lnTo>
                  <a:pt x="273090" y="892796"/>
                </a:lnTo>
                <a:lnTo>
                  <a:pt x="315104" y="824523"/>
                </a:lnTo>
                <a:cubicBezTo>
                  <a:pt x="341363" y="835027"/>
                  <a:pt x="372874" y="845530"/>
                  <a:pt x="399132" y="850782"/>
                </a:cubicBezTo>
                <a:lnTo>
                  <a:pt x="399132" y="945313"/>
                </a:lnTo>
                <a:lnTo>
                  <a:pt x="514671" y="945313"/>
                </a:lnTo>
                <a:lnTo>
                  <a:pt x="514671" y="866537"/>
                </a:lnTo>
                <a:cubicBezTo>
                  <a:pt x="546181" y="861286"/>
                  <a:pt x="572440" y="856034"/>
                  <a:pt x="603950" y="845530"/>
                </a:cubicBezTo>
                <a:lnTo>
                  <a:pt x="645964" y="919055"/>
                </a:lnTo>
                <a:lnTo>
                  <a:pt x="745747" y="861286"/>
                </a:lnTo>
                <a:lnTo>
                  <a:pt x="703733" y="793013"/>
                </a:lnTo>
                <a:cubicBezTo>
                  <a:pt x="729992" y="777258"/>
                  <a:pt x="750999" y="756251"/>
                  <a:pt x="772006" y="729992"/>
                </a:cubicBezTo>
                <a:lnTo>
                  <a:pt x="845530" y="772006"/>
                </a:lnTo>
                <a:lnTo>
                  <a:pt x="903299" y="672223"/>
                </a:lnTo>
                <a:lnTo>
                  <a:pt x="835027" y="630209"/>
                </a:lnTo>
                <a:cubicBezTo>
                  <a:pt x="845530" y="603950"/>
                  <a:pt x="856034" y="572440"/>
                  <a:pt x="861286" y="546181"/>
                </a:cubicBezTo>
                <a:lnTo>
                  <a:pt x="945313" y="546181"/>
                </a:lnTo>
                <a:close/>
                <a:moveTo>
                  <a:pt x="714237" y="304601"/>
                </a:moveTo>
                <a:lnTo>
                  <a:pt x="588195" y="378125"/>
                </a:lnTo>
                <a:cubicBezTo>
                  <a:pt x="588195" y="372874"/>
                  <a:pt x="582943" y="372874"/>
                  <a:pt x="577691" y="367622"/>
                </a:cubicBezTo>
                <a:cubicBezTo>
                  <a:pt x="561936" y="351867"/>
                  <a:pt x="540929" y="336111"/>
                  <a:pt x="519922" y="330860"/>
                </a:cubicBezTo>
                <a:lnTo>
                  <a:pt x="519922" y="183811"/>
                </a:lnTo>
                <a:cubicBezTo>
                  <a:pt x="598699" y="194314"/>
                  <a:pt x="666971" y="241580"/>
                  <a:pt x="714237" y="304601"/>
                </a:cubicBezTo>
                <a:close/>
                <a:moveTo>
                  <a:pt x="472657" y="540929"/>
                </a:moveTo>
                <a:cubicBezTo>
                  <a:pt x="435894" y="540929"/>
                  <a:pt x="404384" y="509419"/>
                  <a:pt x="404384" y="472657"/>
                </a:cubicBezTo>
                <a:cubicBezTo>
                  <a:pt x="404384" y="435895"/>
                  <a:pt x="435894" y="404384"/>
                  <a:pt x="472657" y="404384"/>
                </a:cubicBezTo>
                <a:cubicBezTo>
                  <a:pt x="509419" y="404384"/>
                  <a:pt x="540929" y="435895"/>
                  <a:pt x="540929" y="472657"/>
                </a:cubicBezTo>
                <a:cubicBezTo>
                  <a:pt x="540929" y="509419"/>
                  <a:pt x="509419" y="540929"/>
                  <a:pt x="472657" y="540929"/>
                </a:cubicBezTo>
                <a:close/>
                <a:moveTo>
                  <a:pt x="441146" y="183811"/>
                </a:moveTo>
                <a:lnTo>
                  <a:pt x="441146" y="330860"/>
                </a:lnTo>
                <a:cubicBezTo>
                  <a:pt x="414888" y="336111"/>
                  <a:pt x="388629" y="351867"/>
                  <a:pt x="367622" y="372874"/>
                </a:cubicBezTo>
                <a:cubicBezTo>
                  <a:pt x="362370" y="378125"/>
                  <a:pt x="362370" y="378125"/>
                  <a:pt x="362370" y="383377"/>
                </a:cubicBezTo>
                <a:lnTo>
                  <a:pt x="236328" y="309853"/>
                </a:lnTo>
                <a:cubicBezTo>
                  <a:pt x="283594" y="236328"/>
                  <a:pt x="357118" y="189063"/>
                  <a:pt x="441146" y="183811"/>
                </a:cubicBezTo>
                <a:close/>
                <a:moveTo>
                  <a:pt x="199566" y="372874"/>
                </a:moveTo>
                <a:lnTo>
                  <a:pt x="330860" y="446398"/>
                </a:lnTo>
                <a:cubicBezTo>
                  <a:pt x="330860" y="456901"/>
                  <a:pt x="330860" y="462153"/>
                  <a:pt x="330860" y="472657"/>
                </a:cubicBezTo>
                <a:cubicBezTo>
                  <a:pt x="330860" y="488412"/>
                  <a:pt x="330860" y="504167"/>
                  <a:pt x="336111" y="519922"/>
                </a:cubicBezTo>
                <a:lnTo>
                  <a:pt x="210070" y="593447"/>
                </a:lnTo>
                <a:cubicBezTo>
                  <a:pt x="189063" y="556685"/>
                  <a:pt x="178559" y="514671"/>
                  <a:pt x="178559" y="472657"/>
                </a:cubicBezTo>
                <a:cubicBezTo>
                  <a:pt x="178559" y="435895"/>
                  <a:pt x="183811" y="404384"/>
                  <a:pt x="199566" y="372874"/>
                </a:cubicBezTo>
                <a:close/>
                <a:moveTo>
                  <a:pt x="246832" y="661719"/>
                </a:moveTo>
                <a:lnTo>
                  <a:pt x="378125" y="588195"/>
                </a:lnTo>
                <a:cubicBezTo>
                  <a:pt x="393881" y="603950"/>
                  <a:pt x="414888" y="614454"/>
                  <a:pt x="435894" y="619706"/>
                </a:cubicBezTo>
                <a:lnTo>
                  <a:pt x="435894" y="766754"/>
                </a:lnTo>
                <a:cubicBezTo>
                  <a:pt x="357118" y="756251"/>
                  <a:pt x="294098" y="714237"/>
                  <a:pt x="246832" y="661719"/>
                </a:cubicBezTo>
                <a:close/>
                <a:moveTo>
                  <a:pt x="509419" y="766754"/>
                </a:moveTo>
                <a:lnTo>
                  <a:pt x="509419" y="619706"/>
                </a:lnTo>
                <a:cubicBezTo>
                  <a:pt x="530426" y="614454"/>
                  <a:pt x="551433" y="603950"/>
                  <a:pt x="567188" y="588195"/>
                </a:cubicBezTo>
                <a:lnTo>
                  <a:pt x="698482" y="661719"/>
                </a:lnTo>
                <a:cubicBezTo>
                  <a:pt x="651216" y="714237"/>
                  <a:pt x="588195" y="756251"/>
                  <a:pt x="509419" y="766754"/>
                </a:cubicBezTo>
                <a:close/>
                <a:moveTo>
                  <a:pt x="740496" y="593447"/>
                </a:moveTo>
                <a:lnTo>
                  <a:pt x="614454" y="519922"/>
                </a:lnTo>
                <a:cubicBezTo>
                  <a:pt x="619706" y="504167"/>
                  <a:pt x="624957" y="488412"/>
                  <a:pt x="624957" y="472657"/>
                </a:cubicBezTo>
                <a:cubicBezTo>
                  <a:pt x="624957" y="462153"/>
                  <a:pt x="624957" y="456901"/>
                  <a:pt x="624957" y="446398"/>
                </a:cubicBezTo>
                <a:lnTo>
                  <a:pt x="756251" y="372874"/>
                </a:lnTo>
                <a:cubicBezTo>
                  <a:pt x="766754" y="404384"/>
                  <a:pt x="772006" y="435895"/>
                  <a:pt x="772006" y="472657"/>
                </a:cubicBezTo>
                <a:cubicBezTo>
                  <a:pt x="766754" y="514671"/>
                  <a:pt x="756251" y="556685"/>
                  <a:pt x="740496" y="59344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nvGrpSpPr>
          <p:cNvPr id="1804" name="Google Shape;1804;p102"/>
          <p:cNvGrpSpPr/>
          <p:nvPr/>
        </p:nvGrpSpPr>
        <p:grpSpPr>
          <a:xfrm>
            <a:off x="6815303" y="1364047"/>
            <a:ext cx="613401" cy="1079438"/>
            <a:chOff x="5761464" y="1073170"/>
            <a:chExt cx="613401" cy="1079438"/>
          </a:xfrm>
        </p:grpSpPr>
        <p:sp>
          <p:nvSpPr>
            <p:cNvPr id="1805" name="Google Shape;1805;p102"/>
            <p:cNvSpPr/>
            <p:nvPr/>
          </p:nvSpPr>
          <p:spPr>
            <a:xfrm>
              <a:off x="5778712" y="1864730"/>
              <a:ext cx="74743" cy="103893"/>
            </a:xfrm>
            <a:custGeom>
              <a:avLst/>
              <a:gdLst/>
              <a:ahLst/>
              <a:cxnLst/>
              <a:rect l="l" t="t" r="r" b="b"/>
              <a:pathLst>
                <a:path w="74743" h="103893" extrusionOk="0">
                  <a:moveTo>
                    <a:pt x="74744" y="69396"/>
                  </a:moveTo>
                  <a:cubicBezTo>
                    <a:pt x="74744" y="52148"/>
                    <a:pt x="40247" y="17651"/>
                    <a:pt x="40247" y="402"/>
                  </a:cubicBezTo>
                  <a:cubicBezTo>
                    <a:pt x="40247" y="-5347"/>
                    <a:pt x="0" y="52148"/>
                    <a:pt x="0" y="69396"/>
                  </a:cubicBezTo>
                  <a:cubicBezTo>
                    <a:pt x="0" y="86645"/>
                    <a:pt x="17249" y="103894"/>
                    <a:pt x="34497" y="103894"/>
                  </a:cubicBezTo>
                  <a:cubicBezTo>
                    <a:pt x="57495" y="103894"/>
                    <a:pt x="74744" y="86645"/>
                    <a:pt x="74744" y="693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6" name="Google Shape;1806;p102"/>
            <p:cNvSpPr/>
            <p:nvPr/>
          </p:nvSpPr>
          <p:spPr>
            <a:xfrm>
              <a:off x="5836207" y="2008870"/>
              <a:ext cx="57495" cy="80493"/>
            </a:xfrm>
            <a:custGeom>
              <a:avLst/>
              <a:gdLst/>
              <a:ahLst/>
              <a:cxnLst/>
              <a:rect l="l" t="t" r="r" b="b"/>
              <a:pathLst>
                <a:path w="57495" h="80493" extrusionOk="0">
                  <a:moveTo>
                    <a:pt x="0" y="51746"/>
                  </a:moveTo>
                  <a:cubicBezTo>
                    <a:pt x="0" y="68994"/>
                    <a:pt x="11499" y="80493"/>
                    <a:pt x="28748" y="80493"/>
                  </a:cubicBezTo>
                  <a:cubicBezTo>
                    <a:pt x="45996" y="80493"/>
                    <a:pt x="57495" y="68994"/>
                    <a:pt x="57495" y="51746"/>
                  </a:cubicBezTo>
                  <a:cubicBezTo>
                    <a:pt x="57495" y="34497"/>
                    <a:pt x="34497" y="11499"/>
                    <a:pt x="34497" y="0"/>
                  </a:cubicBezTo>
                  <a:cubicBezTo>
                    <a:pt x="28748" y="0"/>
                    <a:pt x="0" y="40247"/>
                    <a:pt x="0" y="517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7" name="Google Shape;1807;p102"/>
            <p:cNvSpPr/>
            <p:nvPr/>
          </p:nvSpPr>
          <p:spPr>
            <a:xfrm>
              <a:off x="5761464" y="2083614"/>
              <a:ext cx="45995" cy="68994"/>
            </a:xfrm>
            <a:custGeom>
              <a:avLst/>
              <a:gdLst/>
              <a:ahLst/>
              <a:cxnLst/>
              <a:rect l="l" t="t" r="r" b="b"/>
              <a:pathLst>
                <a:path w="45995" h="68994" extrusionOk="0">
                  <a:moveTo>
                    <a:pt x="0" y="45996"/>
                  </a:moveTo>
                  <a:cubicBezTo>
                    <a:pt x="0" y="57495"/>
                    <a:pt x="11499" y="68994"/>
                    <a:pt x="22998" y="68994"/>
                  </a:cubicBezTo>
                  <a:cubicBezTo>
                    <a:pt x="34497" y="68994"/>
                    <a:pt x="45996" y="57495"/>
                    <a:pt x="45996" y="45996"/>
                  </a:cubicBezTo>
                  <a:cubicBezTo>
                    <a:pt x="45996" y="34497"/>
                    <a:pt x="22998" y="11499"/>
                    <a:pt x="22998" y="0"/>
                  </a:cubicBezTo>
                  <a:cubicBezTo>
                    <a:pt x="28748" y="0"/>
                    <a:pt x="0" y="34497"/>
                    <a:pt x="0" y="4599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08" name="Google Shape;1808;p102"/>
            <p:cNvSpPr/>
            <p:nvPr/>
          </p:nvSpPr>
          <p:spPr>
            <a:xfrm>
              <a:off x="5813210" y="1073170"/>
              <a:ext cx="561655" cy="774713"/>
            </a:xfrm>
            <a:custGeom>
              <a:avLst/>
              <a:gdLst/>
              <a:ahLst/>
              <a:cxnLst/>
              <a:rect l="l" t="t" r="r" b="b"/>
              <a:pathLst>
                <a:path w="561655" h="774713" extrusionOk="0">
                  <a:moveTo>
                    <a:pt x="534704" y="10029"/>
                  </a:moveTo>
                  <a:cubicBezTo>
                    <a:pt x="505957" y="-7219"/>
                    <a:pt x="471460" y="-1470"/>
                    <a:pt x="454211" y="21528"/>
                  </a:cubicBezTo>
                  <a:lnTo>
                    <a:pt x="379468" y="125019"/>
                  </a:lnTo>
                  <a:cubicBezTo>
                    <a:pt x="367968" y="136518"/>
                    <a:pt x="367968" y="153767"/>
                    <a:pt x="367968" y="165266"/>
                  </a:cubicBezTo>
                  <a:lnTo>
                    <a:pt x="350720" y="153767"/>
                  </a:lnTo>
                  <a:lnTo>
                    <a:pt x="339221" y="171015"/>
                  </a:lnTo>
                  <a:lnTo>
                    <a:pt x="356470" y="182514"/>
                  </a:lnTo>
                  <a:lnTo>
                    <a:pt x="51745" y="630976"/>
                  </a:lnTo>
                  <a:cubicBezTo>
                    <a:pt x="51745" y="648225"/>
                    <a:pt x="0" y="734467"/>
                    <a:pt x="0" y="763215"/>
                  </a:cubicBezTo>
                  <a:lnTo>
                    <a:pt x="11499" y="774714"/>
                  </a:lnTo>
                  <a:cubicBezTo>
                    <a:pt x="40246" y="763215"/>
                    <a:pt x="97742" y="694221"/>
                    <a:pt x="114990" y="682722"/>
                  </a:cubicBezTo>
                  <a:lnTo>
                    <a:pt x="425463" y="240009"/>
                  </a:lnTo>
                  <a:lnTo>
                    <a:pt x="442712" y="251508"/>
                  </a:lnTo>
                  <a:lnTo>
                    <a:pt x="454211" y="234260"/>
                  </a:lnTo>
                  <a:lnTo>
                    <a:pt x="442712" y="217011"/>
                  </a:lnTo>
                  <a:cubicBezTo>
                    <a:pt x="454211" y="211262"/>
                    <a:pt x="471460" y="205512"/>
                    <a:pt x="477209" y="194013"/>
                  </a:cubicBezTo>
                  <a:lnTo>
                    <a:pt x="551953" y="90522"/>
                  </a:lnTo>
                  <a:cubicBezTo>
                    <a:pt x="569201" y="67524"/>
                    <a:pt x="563452" y="33027"/>
                    <a:pt x="534704" y="10029"/>
                  </a:cubicBezTo>
                  <a:close/>
                  <a:moveTo>
                    <a:pt x="275976" y="435493"/>
                  </a:moveTo>
                  <a:lnTo>
                    <a:pt x="183984" y="458491"/>
                  </a:lnTo>
                  <a:lnTo>
                    <a:pt x="373718" y="199763"/>
                  </a:lnTo>
                  <a:lnTo>
                    <a:pt x="419714" y="234260"/>
                  </a:lnTo>
                  <a:lnTo>
                    <a:pt x="275976" y="43549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grpSp>
        <p:nvGrpSpPr>
          <p:cNvPr id="1809" name="Google Shape;1809;p102"/>
          <p:cNvGrpSpPr/>
          <p:nvPr/>
        </p:nvGrpSpPr>
        <p:grpSpPr>
          <a:xfrm>
            <a:off x="10213059" y="4202411"/>
            <a:ext cx="592346" cy="1410640"/>
            <a:chOff x="5548732" y="2198604"/>
            <a:chExt cx="557702" cy="1328137"/>
          </a:xfrm>
        </p:grpSpPr>
        <p:sp>
          <p:nvSpPr>
            <p:cNvPr id="1810" name="Google Shape;1810;p102"/>
            <p:cNvSpPr/>
            <p:nvPr/>
          </p:nvSpPr>
          <p:spPr>
            <a:xfrm>
              <a:off x="5646474" y="3423250"/>
              <a:ext cx="356469" cy="34496"/>
            </a:xfrm>
            <a:custGeom>
              <a:avLst/>
              <a:gdLst/>
              <a:ahLst/>
              <a:cxnLst/>
              <a:rect l="l" t="t" r="r" b="b"/>
              <a:pathLst>
                <a:path w="356469" h="34496" extrusionOk="0">
                  <a:moveTo>
                    <a:pt x="0" y="17248"/>
                  </a:moveTo>
                  <a:cubicBezTo>
                    <a:pt x="0" y="28748"/>
                    <a:pt x="11499" y="34497"/>
                    <a:pt x="17248" y="34497"/>
                  </a:cubicBezTo>
                  <a:lnTo>
                    <a:pt x="339221" y="34497"/>
                  </a:lnTo>
                  <a:cubicBezTo>
                    <a:pt x="350720" y="34497"/>
                    <a:pt x="356470" y="22998"/>
                    <a:pt x="356470" y="17248"/>
                  </a:cubicBezTo>
                  <a:cubicBezTo>
                    <a:pt x="356470" y="5749"/>
                    <a:pt x="344971" y="0"/>
                    <a:pt x="339221" y="0"/>
                  </a:cubicBezTo>
                  <a:lnTo>
                    <a:pt x="17248" y="0"/>
                  </a:lnTo>
                  <a:cubicBezTo>
                    <a:pt x="11499" y="0"/>
                    <a:pt x="0" y="5749"/>
                    <a:pt x="0" y="1724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11" name="Google Shape;1811;p102"/>
            <p:cNvSpPr/>
            <p:nvPr/>
          </p:nvSpPr>
          <p:spPr>
            <a:xfrm>
              <a:off x="5548732" y="3469246"/>
              <a:ext cx="557702" cy="57495"/>
            </a:xfrm>
            <a:custGeom>
              <a:avLst/>
              <a:gdLst/>
              <a:ahLst/>
              <a:cxnLst/>
              <a:rect l="l" t="t" r="r" b="b"/>
              <a:pathLst>
                <a:path w="557702" h="57495" extrusionOk="0">
                  <a:moveTo>
                    <a:pt x="528955" y="0"/>
                  </a:moveTo>
                  <a:lnTo>
                    <a:pt x="28748" y="0"/>
                  </a:lnTo>
                  <a:cubicBezTo>
                    <a:pt x="11499" y="0"/>
                    <a:pt x="0" y="11499"/>
                    <a:pt x="0" y="28748"/>
                  </a:cubicBezTo>
                  <a:cubicBezTo>
                    <a:pt x="0" y="45996"/>
                    <a:pt x="11499" y="57495"/>
                    <a:pt x="28748" y="57495"/>
                  </a:cubicBezTo>
                  <a:lnTo>
                    <a:pt x="528955" y="57495"/>
                  </a:lnTo>
                  <a:cubicBezTo>
                    <a:pt x="546204" y="57495"/>
                    <a:pt x="557703" y="45996"/>
                    <a:pt x="557703" y="28748"/>
                  </a:cubicBezTo>
                  <a:cubicBezTo>
                    <a:pt x="557703" y="17248"/>
                    <a:pt x="546204" y="0"/>
                    <a:pt x="52895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sp>
          <p:nvSpPr>
            <p:cNvPr id="1812" name="Google Shape;1812;p102"/>
            <p:cNvSpPr/>
            <p:nvPr/>
          </p:nvSpPr>
          <p:spPr>
            <a:xfrm>
              <a:off x="5649842" y="2198604"/>
              <a:ext cx="341602" cy="1213146"/>
            </a:xfrm>
            <a:custGeom>
              <a:avLst/>
              <a:gdLst/>
              <a:ahLst/>
              <a:cxnLst/>
              <a:rect l="l" t="t" r="r" b="b"/>
              <a:pathLst>
                <a:path w="341602" h="1213146" extrusionOk="0">
                  <a:moveTo>
                    <a:pt x="8131" y="34497"/>
                  </a:moveTo>
                  <a:lnTo>
                    <a:pt x="48378" y="91992"/>
                  </a:lnTo>
                  <a:lnTo>
                    <a:pt x="48378" y="1213147"/>
                  </a:lnTo>
                  <a:lnTo>
                    <a:pt x="312855" y="1213147"/>
                  </a:lnTo>
                  <a:lnTo>
                    <a:pt x="312855" y="34497"/>
                  </a:lnTo>
                  <a:lnTo>
                    <a:pt x="330103" y="34497"/>
                  </a:lnTo>
                  <a:cubicBezTo>
                    <a:pt x="335853" y="34497"/>
                    <a:pt x="341603" y="28748"/>
                    <a:pt x="341603" y="17248"/>
                  </a:cubicBezTo>
                  <a:cubicBezTo>
                    <a:pt x="341603" y="5750"/>
                    <a:pt x="335853" y="0"/>
                    <a:pt x="330103" y="0"/>
                  </a:cubicBezTo>
                  <a:lnTo>
                    <a:pt x="13880" y="0"/>
                  </a:lnTo>
                  <a:cubicBezTo>
                    <a:pt x="8131" y="0"/>
                    <a:pt x="2381" y="5750"/>
                    <a:pt x="2381" y="17248"/>
                  </a:cubicBezTo>
                  <a:cubicBezTo>
                    <a:pt x="-3368" y="28748"/>
                    <a:pt x="2381" y="34497"/>
                    <a:pt x="8131" y="34497"/>
                  </a:cubicBezTo>
                  <a:close/>
                  <a:moveTo>
                    <a:pt x="65626" y="34497"/>
                  </a:moveTo>
                  <a:lnTo>
                    <a:pt x="289857" y="34497"/>
                  </a:lnTo>
                  <a:lnTo>
                    <a:pt x="289857" y="638196"/>
                  </a:lnTo>
                  <a:lnTo>
                    <a:pt x="65626" y="638196"/>
                  </a:lnTo>
                  <a:lnTo>
                    <a:pt x="65626" y="34497"/>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B Nazanin" panose="00000400000000000000" pitchFamily="2" charset="-78"/>
                <a:sym typeface="Calibri"/>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656"/>
                                        </p:tgtEl>
                                        <p:attrNameLst>
                                          <p:attrName>style.visibility</p:attrName>
                                        </p:attrNameLst>
                                      </p:cBhvr>
                                      <p:to>
                                        <p:strVal val="visible"/>
                                      </p:to>
                                    </p:set>
                                    <p:animEffect transition="in" filter="fade">
                                      <p:cBhvr>
                                        <p:cTn id="7" dur="500"/>
                                        <p:tgtEl>
                                          <p:spTgt spid="1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Widescreen</PresentationFormat>
  <Paragraphs>65</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Calibri</vt:lpstr>
      <vt:lpstr>Arial</vt:lpstr>
      <vt:lpstr>Aharoni</vt:lpstr>
      <vt:lpstr>Roboto Medium</vt:lpstr>
      <vt:lpstr>Raleway</vt:lpstr>
      <vt:lpstr>Roboto Thin</vt:lpstr>
      <vt:lpstr>Roboto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2024-01-29T14:39:14Z</dcterms:modified>
</cp:coreProperties>
</file>