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9" r:id="rId1"/>
  </p:sldMasterIdLst>
  <p:notesMasterIdLst>
    <p:notesMasterId r:id="rId9"/>
  </p:notesMasterIdLst>
  <p:sldIdLst>
    <p:sldId id="256" r:id="rId2"/>
    <p:sldId id="262" r:id="rId3"/>
    <p:sldId id="264" r:id="rId4"/>
    <p:sldId id="272" r:id="rId5"/>
    <p:sldId id="281" r:id="rId6"/>
    <p:sldId id="284" r:id="rId7"/>
    <p:sldId id="291" r:id="rId8"/>
  </p:sldIdLst>
  <p:sldSz cx="9144000" cy="5143500" type="screen16x9"/>
  <p:notesSz cx="6858000" cy="9144000"/>
  <p:embeddedFontLst>
    <p:embeddedFont>
      <p:font typeface="Anek Devanagari" panose="020B0604020202020204" charset="0"/>
      <p:regular r:id="rId10"/>
      <p:bold r:id="rId11"/>
    </p:embeddedFont>
    <p:embeddedFont>
      <p:font typeface="Assistant" pitchFamily="2" charset="-79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89F76C-DC05-4B60-B3D7-D5F616059A5C}">
  <a:tblStyle styleId="{5589F76C-DC05-4B60-B3D7-D5F616059A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6" autoAdjust="0"/>
  </p:normalViewPr>
  <p:slideViewPr>
    <p:cSldViewPr snapToGrid="0">
      <p:cViewPr varScale="1">
        <p:scale>
          <a:sx n="82" d="100"/>
          <a:sy n="82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d362d286f3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d362d286f3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d362d286f3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d362d286f3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e2812c4e9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e2812c4e9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1625" y="1295472"/>
            <a:ext cx="51207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11684" y="3505272"/>
            <a:ext cx="51207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1192500"/>
            <a:ext cx="41148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20000" y="1665000"/>
            <a:ext cx="41148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5296075" y="414775"/>
            <a:ext cx="3309300" cy="431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5680800" y="3116098"/>
            <a:ext cx="27432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5680800" y="838802"/>
            <a:ext cx="2743200" cy="24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727675" y="540000"/>
            <a:ext cx="4469100" cy="406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720000" y="25717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720000" y="2952738"/>
            <a:ext cx="2336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 idx="2"/>
          </p:nvPr>
        </p:nvSpPr>
        <p:spPr>
          <a:xfrm>
            <a:off x="3403800" y="25717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3403800" y="2952738"/>
            <a:ext cx="2336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 idx="4"/>
          </p:nvPr>
        </p:nvSpPr>
        <p:spPr>
          <a:xfrm>
            <a:off x="6087600" y="25717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6087600" y="2952738"/>
            <a:ext cx="2336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6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74" name="Google Shape;174;p29"/>
          <p:cNvGrpSpPr/>
          <p:nvPr/>
        </p:nvGrpSpPr>
        <p:grpSpPr>
          <a:xfrm>
            <a:off x="8292029" y="96982"/>
            <a:ext cx="640080" cy="640051"/>
            <a:chOff x="3215225" y="1328488"/>
            <a:chExt cx="1382463" cy="1382400"/>
          </a:xfrm>
        </p:grpSpPr>
        <p:pic>
          <p:nvPicPr>
            <p:cNvPr id="175" name="Google Shape;175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215225" y="1330050"/>
              <a:ext cx="1382275" cy="137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9"/>
            <p:cNvSpPr/>
            <p:nvPr/>
          </p:nvSpPr>
          <p:spPr>
            <a:xfrm>
              <a:off x="3215288" y="1328488"/>
              <a:ext cx="1382400" cy="1382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177" name="Google Shape;177;p29"/>
          <p:cNvGrpSpPr/>
          <p:nvPr/>
        </p:nvGrpSpPr>
        <p:grpSpPr>
          <a:xfrm>
            <a:off x="7464622" y="417011"/>
            <a:ext cx="274281" cy="274268"/>
            <a:chOff x="3215225" y="1328488"/>
            <a:chExt cx="1382463" cy="1382400"/>
          </a:xfrm>
        </p:grpSpPr>
        <p:pic>
          <p:nvPicPr>
            <p:cNvPr id="178" name="Google Shape;178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215225" y="1330050"/>
              <a:ext cx="1382275" cy="137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9"/>
            <p:cNvSpPr/>
            <p:nvPr/>
          </p:nvSpPr>
          <p:spPr>
            <a:xfrm>
              <a:off x="3215288" y="1328488"/>
              <a:ext cx="1382400" cy="1382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180" name="Google Shape;180;p29"/>
          <p:cNvGrpSpPr/>
          <p:nvPr/>
        </p:nvGrpSpPr>
        <p:grpSpPr>
          <a:xfrm>
            <a:off x="7814459" y="737026"/>
            <a:ext cx="457180" cy="457160"/>
            <a:chOff x="3215225" y="1328488"/>
            <a:chExt cx="1382463" cy="1382400"/>
          </a:xfrm>
        </p:grpSpPr>
        <p:pic>
          <p:nvPicPr>
            <p:cNvPr id="181" name="Google Shape;181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215225" y="1330050"/>
              <a:ext cx="1382275" cy="137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9"/>
            <p:cNvSpPr/>
            <p:nvPr/>
          </p:nvSpPr>
          <p:spPr>
            <a:xfrm>
              <a:off x="3215288" y="1328488"/>
              <a:ext cx="1382400" cy="1382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cxnSp>
        <p:nvCxnSpPr>
          <p:cNvPr id="183" name="Google Shape;183;p29"/>
          <p:cNvCxnSpPr>
            <a:stCxn id="182" idx="7"/>
            <a:endCxn id="176" idx="3"/>
          </p:cNvCxnSpPr>
          <p:nvPr/>
        </p:nvCxnSpPr>
        <p:spPr>
          <a:xfrm rot="10800000" flipH="1">
            <a:off x="8204690" y="643176"/>
            <a:ext cx="181200" cy="16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9"/>
          <p:cNvCxnSpPr>
            <a:stCxn id="176" idx="2"/>
            <a:endCxn id="179" idx="6"/>
          </p:cNvCxnSpPr>
          <p:nvPr/>
        </p:nvCxnSpPr>
        <p:spPr>
          <a:xfrm flipH="1">
            <a:off x="7738858" y="417007"/>
            <a:ext cx="553200" cy="13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85" name="Google Shape;185;p29"/>
          <p:cNvGrpSpPr/>
          <p:nvPr/>
        </p:nvGrpSpPr>
        <p:grpSpPr>
          <a:xfrm>
            <a:off x="551624" y="3894944"/>
            <a:ext cx="457457" cy="457298"/>
            <a:chOff x="3215225" y="1328488"/>
            <a:chExt cx="1382463" cy="1382400"/>
          </a:xfrm>
        </p:grpSpPr>
        <p:pic>
          <p:nvPicPr>
            <p:cNvPr id="186" name="Google Shape;186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215225" y="1330050"/>
              <a:ext cx="1382275" cy="137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29"/>
            <p:cNvSpPr/>
            <p:nvPr/>
          </p:nvSpPr>
          <p:spPr>
            <a:xfrm>
              <a:off x="3215288" y="1328488"/>
              <a:ext cx="1382400" cy="1382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188" name="Google Shape;188;p29"/>
          <p:cNvGrpSpPr/>
          <p:nvPr/>
        </p:nvGrpSpPr>
        <p:grpSpPr>
          <a:xfrm>
            <a:off x="210166" y="4352348"/>
            <a:ext cx="326676" cy="326661"/>
            <a:chOff x="3215225" y="1328488"/>
            <a:chExt cx="1382463" cy="1382400"/>
          </a:xfrm>
        </p:grpSpPr>
        <p:pic>
          <p:nvPicPr>
            <p:cNvPr id="189" name="Google Shape;189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215225" y="1330050"/>
              <a:ext cx="1382275" cy="137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29"/>
            <p:cNvSpPr/>
            <p:nvPr/>
          </p:nvSpPr>
          <p:spPr>
            <a:xfrm>
              <a:off x="3215288" y="1328488"/>
              <a:ext cx="1382400" cy="1382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cxnSp>
        <p:nvCxnSpPr>
          <p:cNvPr id="191" name="Google Shape;191;p29"/>
          <p:cNvCxnSpPr>
            <a:stCxn id="190" idx="7"/>
            <a:endCxn id="187" idx="3"/>
          </p:cNvCxnSpPr>
          <p:nvPr/>
        </p:nvCxnSpPr>
        <p:spPr>
          <a:xfrm rot="10800000" flipH="1">
            <a:off x="489003" y="4285286"/>
            <a:ext cx="129600" cy="11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64" r:id="rId4"/>
    <p:sldLayoutId id="2147483668" r:id="rId5"/>
    <p:sldLayoutId id="2147483675" r:id="rId6"/>
    <p:sldLayoutId id="214748368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KJ_neu_xK5-R1cHsfHFYtZDxApr5aVvXy32iY9l0nM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ctrTitle"/>
          </p:nvPr>
        </p:nvSpPr>
        <p:spPr>
          <a:xfrm>
            <a:off x="2011625" y="1295472"/>
            <a:ext cx="51207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تم : ساختار اتمی و پیوند - علم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2011684" y="3505272"/>
            <a:ext cx="51207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قالب پاورپوینت فیزیک قابل ویرایش می باشد</a:t>
            </a:r>
            <a:endParaRPr dirty="0">
              <a:solidFill>
                <a:schemeClr val="dk1"/>
              </a:solidFill>
              <a:cs typeface="B Nazanin" panose="00000700000000000000" pitchFamily="2" charset="-78"/>
            </a:endParaRPr>
          </a:p>
        </p:txBody>
      </p:sp>
      <p:grpSp>
        <p:nvGrpSpPr>
          <p:cNvPr id="226" name="Google Shape;226;p34"/>
          <p:cNvGrpSpPr/>
          <p:nvPr/>
        </p:nvGrpSpPr>
        <p:grpSpPr>
          <a:xfrm>
            <a:off x="7152929" y="2303421"/>
            <a:ext cx="1925114" cy="2279415"/>
            <a:chOff x="7152929" y="2303421"/>
            <a:chExt cx="1925114" cy="2279415"/>
          </a:xfrm>
        </p:grpSpPr>
        <p:grpSp>
          <p:nvGrpSpPr>
            <p:cNvPr id="227" name="Google Shape;227;p34"/>
            <p:cNvGrpSpPr/>
            <p:nvPr/>
          </p:nvGrpSpPr>
          <p:grpSpPr>
            <a:xfrm>
              <a:off x="8163682" y="2303421"/>
              <a:ext cx="914361" cy="914458"/>
              <a:chOff x="3215225" y="1328488"/>
              <a:chExt cx="1382463" cy="1382400"/>
            </a:xfrm>
          </p:grpSpPr>
          <p:pic>
            <p:nvPicPr>
              <p:cNvPr id="228" name="Google Shape;228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9" name="Google Shape;229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700000000000000" pitchFamily="2" charset="-78"/>
                  <a:sym typeface="Assistant"/>
                </a:endParaRPr>
              </a:p>
            </p:txBody>
          </p:sp>
        </p:grpSp>
        <p:grpSp>
          <p:nvGrpSpPr>
            <p:cNvPr id="230" name="Google Shape;230;p34"/>
            <p:cNvGrpSpPr/>
            <p:nvPr/>
          </p:nvGrpSpPr>
          <p:grpSpPr>
            <a:xfrm>
              <a:off x="7152929" y="2948632"/>
              <a:ext cx="640080" cy="640051"/>
              <a:chOff x="3215225" y="1328488"/>
              <a:chExt cx="1382463" cy="1382400"/>
            </a:xfrm>
          </p:grpSpPr>
          <p:pic>
            <p:nvPicPr>
              <p:cNvPr id="231" name="Google Shape;231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2" name="Google Shape;232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700000000000000" pitchFamily="2" charset="-78"/>
                  <a:sym typeface="Assistant"/>
                </a:endParaRPr>
              </a:p>
            </p:txBody>
          </p:sp>
        </p:grpSp>
        <p:grpSp>
          <p:nvGrpSpPr>
            <p:cNvPr id="233" name="Google Shape;233;p34"/>
            <p:cNvGrpSpPr/>
            <p:nvPr/>
          </p:nvGrpSpPr>
          <p:grpSpPr>
            <a:xfrm>
              <a:off x="8163671" y="3668526"/>
              <a:ext cx="457180" cy="457160"/>
              <a:chOff x="3215225" y="1328488"/>
              <a:chExt cx="1382463" cy="1382400"/>
            </a:xfrm>
          </p:grpSpPr>
          <p:pic>
            <p:nvPicPr>
              <p:cNvPr id="234" name="Google Shape;234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5" name="Google Shape;235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700000000000000" pitchFamily="2" charset="-78"/>
                  <a:sym typeface="Assistant"/>
                </a:endParaRPr>
              </a:p>
            </p:txBody>
          </p:sp>
        </p:grpSp>
        <p:cxnSp>
          <p:nvCxnSpPr>
            <p:cNvPr id="236" name="Google Shape;236;p34"/>
            <p:cNvCxnSpPr>
              <a:stCxn id="229" idx="2"/>
              <a:endCxn id="232" idx="7"/>
            </p:cNvCxnSpPr>
            <p:nvPr/>
          </p:nvCxnSpPr>
          <p:spPr>
            <a:xfrm flipH="1">
              <a:off x="7699324" y="2760649"/>
              <a:ext cx="464400" cy="281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34"/>
            <p:cNvCxnSpPr>
              <a:stCxn id="232" idx="5"/>
              <a:endCxn id="235" idx="2"/>
            </p:cNvCxnSpPr>
            <p:nvPr/>
          </p:nvCxnSpPr>
          <p:spPr>
            <a:xfrm>
              <a:off x="7699276" y="3494950"/>
              <a:ext cx="464400" cy="40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238" name="Google Shape;238;p34"/>
            <p:cNvGrpSpPr/>
            <p:nvPr/>
          </p:nvGrpSpPr>
          <p:grpSpPr>
            <a:xfrm>
              <a:off x="7272171" y="4125676"/>
              <a:ext cx="457180" cy="457160"/>
              <a:chOff x="3215225" y="1328488"/>
              <a:chExt cx="1382463" cy="1382400"/>
            </a:xfrm>
          </p:grpSpPr>
          <p:pic>
            <p:nvPicPr>
              <p:cNvPr id="239" name="Google Shape;239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Google Shape;240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700000000000000" pitchFamily="2" charset="-78"/>
                  <a:sym typeface="Assistant"/>
                </a:endParaRPr>
              </a:p>
            </p:txBody>
          </p:sp>
        </p:grpSp>
        <p:cxnSp>
          <p:nvCxnSpPr>
            <p:cNvPr id="241" name="Google Shape;241;p34"/>
            <p:cNvCxnSpPr>
              <a:stCxn id="235" idx="0"/>
              <a:endCxn id="229" idx="4"/>
            </p:cNvCxnSpPr>
            <p:nvPr/>
          </p:nvCxnSpPr>
          <p:spPr>
            <a:xfrm rot="10800000" flipH="1">
              <a:off x="8392272" y="3217926"/>
              <a:ext cx="228600" cy="450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34"/>
            <p:cNvCxnSpPr>
              <a:stCxn id="235" idx="3"/>
              <a:endCxn id="240" idx="7"/>
            </p:cNvCxnSpPr>
            <p:nvPr/>
          </p:nvCxnSpPr>
          <p:spPr>
            <a:xfrm flipH="1">
              <a:off x="7662441" y="4058736"/>
              <a:ext cx="568200" cy="133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3" name="Google Shape;243;p34"/>
          <p:cNvGrpSpPr/>
          <p:nvPr/>
        </p:nvGrpSpPr>
        <p:grpSpPr>
          <a:xfrm>
            <a:off x="39782" y="1616346"/>
            <a:ext cx="2140069" cy="2832965"/>
            <a:chOff x="39782" y="1235346"/>
            <a:chExt cx="2140069" cy="2832965"/>
          </a:xfrm>
        </p:grpSpPr>
        <p:grpSp>
          <p:nvGrpSpPr>
            <p:cNvPr id="244" name="Google Shape;244;p34"/>
            <p:cNvGrpSpPr/>
            <p:nvPr/>
          </p:nvGrpSpPr>
          <p:grpSpPr>
            <a:xfrm>
              <a:off x="39782" y="1235346"/>
              <a:ext cx="914361" cy="914458"/>
              <a:chOff x="3215225" y="1328488"/>
              <a:chExt cx="1382463" cy="1382400"/>
            </a:xfrm>
          </p:grpSpPr>
          <p:pic>
            <p:nvPicPr>
              <p:cNvPr id="245" name="Google Shape;245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Google Shape;246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700000000000000" pitchFamily="2" charset="-78"/>
                  <a:sym typeface="Assistant"/>
                </a:endParaRPr>
              </a:p>
            </p:txBody>
          </p:sp>
        </p:grpSp>
        <p:grpSp>
          <p:nvGrpSpPr>
            <p:cNvPr id="247" name="Google Shape;247;p34"/>
            <p:cNvGrpSpPr/>
            <p:nvPr/>
          </p:nvGrpSpPr>
          <p:grpSpPr>
            <a:xfrm>
              <a:off x="1326929" y="2376382"/>
              <a:ext cx="640080" cy="640051"/>
              <a:chOff x="3215225" y="1328488"/>
              <a:chExt cx="1382463" cy="1382400"/>
            </a:xfrm>
          </p:grpSpPr>
          <p:pic>
            <p:nvPicPr>
              <p:cNvPr id="248" name="Google Shape;248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9" name="Google Shape;249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700000000000000" pitchFamily="2" charset="-78"/>
                  <a:sym typeface="Assistant"/>
                </a:endParaRPr>
              </a:p>
            </p:txBody>
          </p:sp>
        </p:grpSp>
        <p:grpSp>
          <p:nvGrpSpPr>
            <p:cNvPr id="250" name="Google Shape;250;p34"/>
            <p:cNvGrpSpPr/>
            <p:nvPr/>
          </p:nvGrpSpPr>
          <p:grpSpPr>
            <a:xfrm>
              <a:off x="1722671" y="3611151"/>
              <a:ext cx="457180" cy="457160"/>
              <a:chOff x="3215225" y="1328488"/>
              <a:chExt cx="1382463" cy="1382400"/>
            </a:xfrm>
          </p:grpSpPr>
          <p:pic>
            <p:nvPicPr>
              <p:cNvPr id="251" name="Google Shape;251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2" name="Google Shape;252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700000000000000" pitchFamily="2" charset="-78"/>
                  <a:sym typeface="Assistant"/>
                </a:endParaRPr>
              </a:p>
            </p:txBody>
          </p:sp>
        </p:grpSp>
        <p:grpSp>
          <p:nvGrpSpPr>
            <p:cNvPr id="253" name="Google Shape;253;p34"/>
            <p:cNvGrpSpPr/>
            <p:nvPr/>
          </p:nvGrpSpPr>
          <p:grpSpPr>
            <a:xfrm>
              <a:off x="719996" y="3581476"/>
              <a:ext cx="457180" cy="457160"/>
              <a:chOff x="3215225" y="1328488"/>
              <a:chExt cx="1382463" cy="1382400"/>
            </a:xfrm>
          </p:grpSpPr>
          <p:pic>
            <p:nvPicPr>
              <p:cNvPr id="254" name="Google Shape;254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5" name="Google Shape;255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700000000000000" pitchFamily="2" charset="-78"/>
                  <a:sym typeface="Assistant"/>
                </a:endParaRPr>
              </a:p>
            </p:txBody>
          </p:sp>
        </p:grpSp>
        <p:cxnSp>
          <p:nvCxnSpPr>
            <p:cNvPr id="256" name="Google Shape;256;p34"/>
            <p:cNvCxnSpPr>
              <a:stCxn id="252" idx="2"/>
              <a:endCxn id="255" idx="6"/>
            </p:cNvCxnSpPr>
            <p:nvPr/>
          </p:nvCxnSpPr>
          <p:spPr>
            <a:xfrm rot="10800000">
              <a:off x="1177292" y="3810031"/>
              <a:ext cx="545400" cy="2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34"/>
            <p:cNvCxnSpPr>
              <a:stCxn id="255" idx="7"/>
              <a:endCxn id="249" idx="4"/>
            </p:cNvCxnSpPr>
            <p:nvPr/>
          </p:nvCxnSpPr>
          <p:spPr>
            <a:xfrm rot="10800000" flipH="1">
              <a:off x="1110227" y="3016326"/>
              <a:ext cx="536700" cy="63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34"/>
            <p:cNvCxnSpPr>
              <a:stCxn id="249" idx="1"/>
              <a:endCxn id="246" idx="5"/>
            </p:cNvCxnSpPr>
            <p:nvPr/>
          </p:nvCxnSpPr>
          <p:spPr>
            <a:xfrm rot="10800000">
              <a:off x="820391" y="2015915"/>
              <a:ext cx="600300" cy="454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9" name="Google Shape;259;p34"/>
          <p:cNvGrpSpPr/>
          <p:nvPr/>
        </p:nvGrpSpPr>
        <p:grpSpPr>
          <a:xfrm>
            <a:off x="2751021" y="80189"/>
            <a:ext cx="841556" cy="871965"/>
            <a:chOff x="998421" y="80189"/>
            <a:chExt cx="841556" cy="871965"/>
          </a:xfrm>
        </p:grpSpPr>
        <p:grpSp>
          <p:nvGrpSpPr>
            <p:cNvPr id="260" name="Google Shape;260;p34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261" name="Google Shape;261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2" name="Google Shape;262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700000000000000" pitchFamily="2" charset="-78"/>
                  <a:sym typeface="Assistant"/>
                </a:endParaRPr>
              </a:p>
            </p:txBody>
          </p:sp>
        </p:grpSp>
        <p:grpSp>
          <p:nvGrpSpPr>
            <p:cNvPr id="263" name="Google Shape;263;p34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264" name="Google Shape;264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5" name="Google Shape;265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700000000000000" pitchFamily="2" charset="-78"/>
                  <a:sym typeface="Assistant"/>
                </a:endParaRPr>
              </a:p>
            </p:txBody>
          </p:sp>
        </p:grpSp>
        <p:cxnSp>
          <p:nvCxnSpPr>
            <p:cNvPr id="266" name="Google Shape;266;p34"/>
            <p:cNvCxnSpPr>
              <a:stCxn id="262" idx="5"/>
              <a:endCxn id="265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67" name="Google Shape;267;p34"/>
          <p:cNvSpPr txBox="1"/>
          <p:nvPr/>
        </p:nvSpPr>
        <p:spPr>
          <a:xfrm>
            <a:off x="6969760" y="388630"/>
            <a:ext cx="155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Anek Devanagari"/>
              <a:ea typeface="Anek Devanagari"/>
              <a:cs typeface="B Nazanin" panose="00000700000000000000" pitchFamily="2" charset="-78"/>
              <a:sym typeface="Anek Devanaga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>
            <a:spLocks noGrp="1"/>
          </p:cNvSpPr>
          <p:nvPr>
            <p:ph type="title"/>
          </p:nvPr>
        </p:nvSpPr>
        <p:spPr>
          <a:xfrm>
            <a:off x="230021" y="1132267"/>
            <a:ext cx="41148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پیوندهای شیمیایی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79" name="Google Shape;479;p40"/>
          <p:cNvSpPr txBox="1">
            <a:spLocks noGrp="1"/>
          </p:cNvSpPr>
          <p:nvPr>
            <p:ph type="body" idx="1"/>
          </p:nvPr>
        </p:nvSpPr>
        <p:spPr>
          <a:xfrm>
            <a:off x="720000" y="1665000"/>
            <a:ext cx="41148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Clr>
                <a:srgbClr val="273D40"/>
              </a:buClr>
              <a:buSzPts val="600"/>
              <a:buNone/>
            </a:pPr>
            <a:r>
              <a:rPr lang="fa-IR" dirty="0">
                <a:solidFill>
                  <a:schemeClr val="dk1"/>
                </a:solidFill>
                <a:cs typeface="B Nazanin" panose="00000400000000000000" pitchFamily="2" charset="-78"/>
              </a:rPr>
              <a:t>آیا می دانید چه چیزی به شما کمک می کند تا نظر خود را روشن کنید؟ لیست هایی مانند این:</a:t>
            </a:r>
            <a:br>
              <a:rPr lang="en" dirty="0">
                <a:solidFill>
                  <a:schemeClr val="dk1"/>
                </a:solidFill>
                <a:cs typeface="B Nazanin" panose="00000400000000000000" pitchFamily="2" charset="-78"/>
              </a:rPr>
            </a:b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  <a:p>
            <a:pPr marL="241300" lvl="0" indent="-215900" algn="r" rtl="1">
              <a:buSzPts val="1400"/>
              <a:buFont typeface="Anaheim"/>
              <a:buChar char="●"/>
            </a:pPr>
            <a:r>
              <a:rPr lang="fa-IR" dirty="0">
                <a:solidFill>
                  <a:schemeClr val="dk1"/>
                </a:solidFill>
                <a:cs typeface="B Nazanin" panose="00000400000000000000" pitchFamily="2" charset="-78"/>
              </a:rPr>
              <a:t>آنها ساده هستند</a:t>
            </a:r>
            <a:endParaRPr lang="en-US" dirty="0">
              <a:solidFill>
                <a:schemeClr val="dk1"/>
              </a:solidFill>
              <a:cs typeface="B Nazanin" panose="00000400000000000000" pitchFamily="2" charset="-78"/>
            </a:endParaRPr>
          </a:p>
          <a:p>
            <a:pPr marL="241300" lvl="0" indent="-215900" algn="r" rtl="1">
              <a:buSzPts val="1400"/>
              <a:buFont typeface="Anaheim"/>
              <a:buChar char="●"/>
            </a:pPr>
            <a:r>
              <a:rPr lang="fa-IR" dirty="0">
                <a:solidFill>
                  <a:schemeClr val="dk1"/>
                </a:solidFill>
                <a:cs typeface="B Nazanin" panose="00000400000000000000" pitchFamily="2" charset="-78"/>
              </a:rPr>
              <a:t>شما می توانید ایده های خود را به وضوح سازماندهی کنید</a:t>
            </a:r>
            <a:endParaRPr lang="en-US" dirty="0">
              <a:solidFill>
                <a:schemeClr val="dk1"/>
              </a:solidFill>
              <a:cs typeface="B Nazanin" panose="00000400000000000000" pitchFamily="2" charset="-78"/>
            </a:endParaRPr>
          </a:p>
          <a:p>
            <a:pPr marL="241300" lvl="0" indent="-215900" algn="r" rtl="1">
              <a:buSzPts val="1400"/>
              <a:buFont typeface="Anaheim"/>
              <a:buChar char="●"/>
            </a:pPr>
            <a:r>
              <a:rPr lang="fa-IR" dirty="0">
                <a:solidFill>
                  <a:schemeClr val="dk1"/>
                </a:solidFill>
                <a:cs typeface="B Nazanin" panose="00000400000000000000" pitchFamily="2" charset="-78"/>
              </a:rPr>
              <a:t>خرید شیر را هرگز فراموش نخواهید کرد!</a:t>
            </a:r>
            <a:endParaRPr lang="en-US" dirty="0">
              <a:solidFill>
                <a:schemeClr val="dk1"/>
              </a:solidFill>
              <a:cs typeface="B Nazanin" panose="00000400000000000000" pitchFamily="2" charset="-78"/>
            </a:endParaRPr>
          </a:p>
          <a:p>
            <a:pPr marL="25400" lvl="0" indent="0" algn="r" rtl="1">
              <a:buSzPts val="1400"/>
              <a:buNone/>
            </a:pP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  <a:p>
            <a:pPr marL="0" lvl="0" indent="0" algn="r" rtl="1">
              <a:buClr>
                <a:srgbClr val="273D40"/>
              </a:buClr>
              <a:buSzPts val="600"/>
              <a:buNone/>
            </a:pPr>
            <a:r>
              <a:rPr lang="fa-IR" dirty="0">
                <a:solidFill>
                  <a:schemeClr val="dk1"/>
                </a:solidFill>
                <a:cs typeface="B Nazanin" panose="00000400000000000000" pitchFamily="2" charset="-78"/>
              </a:rPr>
              <a:t>و مهم‌ترین چیز: مخاطب از ارائه شما غافل نخواهد شد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pic>
        <p:nvPicPr>
          <p:cNvPr id="480" name="Google Shape;480;p4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696" b="399"/>
          <a:stretch/>
        </p:blipFill>
        <p:spPr>
          <a:xfrm>
            <a:off x="5296075" y="414775"/>
            <a:ext cx="3309301" cy="43140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pic>
      <p:grpSp>
        <p:nvGrpSpPr>
          <p:cNvPr id="481" name="Google Shape;481;p40"/>
          <p:cNvGrpSpPr/>
          <p:nvPr/>
        </p:nvGrpSpPr>
        <p:grpSpPr>
          <a:xfrm>
            <a:off x="3924032" y="76211"/>
            <a:ext cx="1726398" cy="1254219"/>
            <a:chOff x="4209747" y="95786"/>
            <a:chExt cx="1726398" cy="1254219"/>
          </a:xfrm>
        </p:grpSpPr>
        <p:grpSp>
          <p:nvGrpSpPr>
            <p:cNvPr id="482" name="Google Shape;482;p40"/>
            <p:cNvGrpSpPr/>
            <p:nvPr/>
          </p:nvGrpSpPr>
          <p:grpSpPr>
            <a:xfrm rot="10800000">
              <a:off x="5296065" y="95786"/>
              <a:ext cx="640080" cy="640051"/>
              <a:chOff x="3215225" y="1328488"/>
              <a:chExt cx="1382463" cy="1382400"/>
            </a:xfrm>
          </p:grpSpPr>
          <p:pic>
            <p:nvPicPr>
              <p:cNvPr id="483" name="Google Shape;483;p4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4" name="Google Shape;484;p4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grpSp>
          <p:nvGrpSpPr>
            <p:cNvPr id="485" name="Google Shape;485;p40"/>
            <p:cNvGrpSpPr/>
            <p:nvPr/>
          </p:nvGrpSpPr>
          <p:grpSpPr>
            <a:xfrm rot="10800000">
              <a:off x="4209747" y="520915"/>
              <a:ext cx="274281" cy="274268"/>
              <a:chOff x="3215225" y="1328488"/>
              <a:chExt cx="1382463" cy="1382400"/>
            </a:xfrm>
          </p:grpSpPr>
          <p:pic>
            <p:nvPicPr>
              <p:cNvPr id="486" name="Google Shape;486;p4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7" name="Google Shape;487;p4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grpSp>
          <p:nvGrpSpPr>
            <p:cNvPr id="488" name="Google Shape;488;p40"/>
            <p:cNvGrpSpPr/>
            <p:nvPr/>
          </p:nvGrpSpPr>
          <p:grpSpPr>
            <a:xfrm rot="10800000">
              <a:off x="4686885" y="892846"/>
              <a:ext cx="457180" cy="457160"/>
              <a:chOff x="3215225" y="1328488"/>
              <a:chExt cx="1382463" cy="1382400"/>
            </a:xfrm>
          </p:grpSpPr>
          <p:pic>
            <p:nvPicPr>
              <p:cNvPr id="489" name="Google Shape;489;p4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0" name="Google Shape;490;p4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cxnSp>
          <p:nvCxnSpPr>
            <p:cNvPr id="491" name="Google Shape;491;p40"/>
            <p:cNvCxnSpPr>
              <a:stCxn id="484" idx="7"/>
              <a:endCxn id="490" idx="3"/>
            </p:cNvCxnSpPr>
            <p:nvPr/>
          </p:nvCxnSpPr>
          <p:spPr>
            <a:xfrm flipH="1">
              <a:off x="5077198" y="642104"/>
              <a:ext cx="312600" cy="317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40"/>
            <p:cNvCxnSpPr>
              <a:stCxn id="490" idx="5"/>
              <a:endCxn id="487" idx="1"/>
            </p:cNvCxnSpPr>
            <p:nvPr/>
          </p:nvCxnSpPr>
          <p:spPr>
            <a:xfrm rot="10800000">
              <a:off x="4443934" y="754895"/>
              <a:ext cx="309900" cy="204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3" name="Google Shape;493;p40"/>
          <p:cNvGrpSpPr/>
          <p:nvPr/>
        </p:nvGrpSpPr>
        <p:grpSpPr>
          <a:xfrm rot="10800000" flipH="1">
            <a:off x="3282296" y="4167514"/>
            <a:ext cx="841556" cy="871965"/>
            <a:chOff x="998421" y="80189"/>
            <a:chExt cx="841556" cy="871965"/>
          </a:xfrm>
        </p:grpSpPr>
        <p:grpSp>
          <p:nvGrpSpPr>
            <p:cNvPr id="494" name="Google Shape;494;p40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495" name="Google Shape;495;p4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6" name="Google Shape;496;p4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grpSp>
          <p:nvGrpSpPr>
            <p:cNvPr id="497" name="Google Shape;497;p40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498" name="Google Shape;498;p4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9" name="Google Shape;499;p4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cxnSp>
          <p:nvCxnSpPr>
            <p:cNvPr id="500" name="Google Shape;500;p40"/>
            <p:cNvCxnSpPr>
              <a:stCxn id="496" idx="5"/>
              <a:endCxn id="499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2"/>
          <p:cNvSpPr txBox="1">
            <a:spLocks noGrp="1"/>
          </p:cNvSpPr>
          <p:nvPr>
            <p:ph type="title" idx="6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اجزای سازنده اتم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49" name="Google Shape;549;p42"/>
          <p:cNvSpPr txBox="1">
            <a:spLocks noGrp="1"/>
          </p:cNvSpPr>
          <p:nvPr>
            <p:ph type="title"/>
          </p:nvPr>
        </p:nvSpPr>
        <p:spPr>
          <a:xfrm>
            <a:off x="720000" y="25717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الکترون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0" name="Google Shape;550;p42"/>
          <p:cNvSpPr txBox="1">
            <a:spLocks noGrp="1"/>
          </p:cNvSpPr>
          <p:nvPr>
            <p:ph type="subTitle" idx="1"/>
          </p:nvPr>
        </p:nvSpPr>
        <p:spPr>
          <a:xfrm>
            <a:off x="720000" y="2952738"/>
            <a:ext cx="2336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1" name="Google Shape;551;p42"/>
          <p:cNvSpPr txBox="1">
            <a:spLocks noGrp="1"/>
          </p:cNvSpPr>
          <p:nvPr>
            <p:ph type="title" idx="2"/>
          </p:nvPr>
        </p:nvSpPr>
        <p:spPr>
          <a:xfrm>
            <a:off x="3403800" y="25717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پروتون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2" name="Google Shape;552;p42"/>
          <p:cNvSpPr txBox="1">
            <a:spLocks noGrp="1"/>
          </p:cNvSpPr>
          <p:nvPr>
            <p:ph type="subTitle" idx="3"/>
          </p:nvPr>
        </p:nvSpPr>
        <p:spPr>
          <a:xfrm>
            <a:off x="3403800" y="2952738"/>
            <a:ext cx="2336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3" name="Google Shape;553;p42"/>
          <p:cNvSpPr txBox="1">
            <a:spLocks noGrp="1"/>
          </p:cNvSpPr>
          <p:nvPr>
            <p:ph type="title" idx="4"/>
          </p:nvPr>
        </p:nvSpPr>
        <p:spPr>
          <a:xfrm>
            <a:off x="6087600" y="25717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نوترون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4" name="Google Shape;554;p42"/>
          <p:cNvSpPr txBox="1">
            <a:spLocks noGrp="1"/>
          </p:cNvSpPr>
          <p:nvPr>
            <p:ph type="subTitle" idx="5"/>
          </p:nvPr>
        </p:nvSpPr>
        <p:spPr>
          <a:xfrm>
            <a:off x="6087600" y="2952738"/>
            <a:ext cx="2336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555" name="Google Shape;555;p42"/>
          <p:cNvGrpSpPr/>
          <p:nvPr/>
        </p:nvGrpSpPr>
        <p:grpSpPr>
          <a:xfrm>
            <a:off x="4276054" y="1779251"/>
            <a:ext cx="640081" cy="640098"/>
            <a:chOff x="3992320" y="1476376"/>
            <a:chExt cx="427063" cy="428073"/>
          </a:xfrm>
        </p:grpSpPr>
        <p:sp>
          <p:nvSpPr>
            <p:cNvPr id="556" name="Google Shape;556;p42"/>
            <p:cNvSpPr/>
            <p:nvPr/>
          </p:nvSpPr>
          <p:spPr>
            <a:xfrm>
              <a:off x="4127705" y="1614284"/>
              <a:ext cx="155204" cy="155563"/>
            </a:xfrm>
            <a:custGeom>
              <a:avLst/>
              <a:gdLst/>
              <a:ahLst/>
              <a:cxnLst/>
              <a:rect l="l" t="t" r="r" b="b"/>
              <a:pathLst>
                <a:path w="1469" h="1469" extrusionOk="0">
                  <a:moveTo>
                    <a:pt x="735" y="158"/>
                  </a:moveTo>
                  <a:lnTo>
                    <a:pt x="735" y="158"/>
                  </a:lnTo>
                  <a:cubicBezTo>
                    <a:pt x="1053" y="158"/>
                    <a:pt x="1312" y="416"/>
                    <a:pt x="1312" y="735"/>
                  </a:cubicBezTo>
                  <a:cubicBezTo>
                    <a:pt x="1312" y="1053"/>
                    <a:pt x="1053" y="1312"/>
                    <a:pt x="735" y="1312"/>
                  </a:cubicBezTo>
                  <a:cubicBezTo>
                    <a:pt x="416" y="1312"/>
                    <a:pt x="158" y="1053"/>
                    <a:pt x="158" y="735"/>
                  </a:cubicBezTo>
                  <a:cubicBezTo>
                    <a:pt x="158" y="416"/>
                    <a:pt x="416" y="158"/>
                    <a:pt x="735" y="158"/>
                  </a:cubicBezTo>
                  <a:close/>
                  <a:moveTo>
                    <a:pt x="735" y="1469"/>
                  </a:moveTo>
                  <a:lnTo>
                    <a:pt x="735" y="1469"/>
                  </a:lnTo>
                  <a:cubicBezTo>
                    <a:pt x="1140" y="1469"/>
                    <a:pt x="1469" y="1140"/>
                    <a:pt x="1469" y="735"/>
                  </a:cubicBezTo>
                  <a:cubicBezTo>
                    <a:pt x="1469" y="330"/>
                    <a:pt x="1140" y="0"/>
                    <a:pt x="735" y="0"/>
                  </a:cubicBezTo>
                  <a:cubicBezTo>
                    <a:pt x="330" y="0"/>
                    <a:pt x="0" y="330"/>
                    <a:pt x="0" y="735"/>
                  </a:cubicBezTo>
                  <a:cubicBezTo>
                    <a:pt x="0" y="1140"/>
                    <a:pt x="330" y="1469"/>
                    <a:pt x="735" y="14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4170632" y="1657311"/>
              <a:ext cx="69346" cy="69506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79" y="403"/>
                  </a:moveTo>
                  <a:lnTo>
                    <a:pt x="79" y="403"/>
                  </a:lnTo>
                  <a:lnTo>
                    <a:pt x="246" y="403"/>
                  </a:lnTo>
                  <a:lnTo>
                    <a:pt x="246" y="571"/>
                  </a:lnTo>
                  <a:cubicBezTo>
                    <a:pt x="246" y="614"/>
                    <a:pt x="281" y="649"/>
                    <a:pt x="325" y="649"/>
                  </a:cubicBezTo>
                  <a:cubicBezTo>
                    <a:pt x="368" y="649"/>
                    <a:pt x="403" y="614"/>
                    <a:pt x="403" y="571"/>
                  </a:cubicBezTo>
                  <a:lnTo>
                    <a:pt x="403" y="403"/>
                  </a:lnTo>
                  <a:lnTo>
                    <a:pt x="571" y="403"/>
                  </a:lnTo>
                  <a:cubicBezTo>
                    <a:pt x="614" y="403"/>
                    <a:pt x="649" y="368"/>
                    <a:pt x="649" y="325"/>
                  </a:cubicBezTo>
                  <a:cubicBezTo>
                    <a:pt x="649" y="281"/>
                    <a:pt x="614" y="246"/>
                    <a:pt x="571" y="246"/>
                  </a:cubicBezTo>
                  <a:lnTo>
                    <a:pt x="403" y="246"/>
                  </a:lnTo>
                  <a:lnTo>
                    <a:pt x="403" y="79"/>
                  </a:lnTo>
                  <a:cubicBezTo>
                    <a:pt x="403" y="35"/>
                    <a:pt x="368" y="0"/>
                    <a:pt x="325" y="0"/>
                  </a:cubicBezTo>
                  <a:cubicBezTo>
                    <a:pt x="281" y="0"/>
                    <a:pt x="246" y="35"/>
                    <a:pt x="246" y="79"/>
                  </a:cubicBezTo>
                  <a:lnTo>
                    <a:pt x="246" y="246"/>
                  </a:lnTo>
                  <a:lnTo>
                    <a:pt x="79" y="246"/>
                  </a:lnTo>
                  <a:cubicBezTo>
                    <a:pt x="35" y="246"/>
                    <a:pt x="0" y="281"/>
                    <a:pt x="0" y="325"/>
                  </a:cubicBezTo>
                  <a:cubicBezTo>
                    <a:pt x="0" y="368"/>
                    <a:pt x="35" y="403"/>
                    <a:pt x="79" y="4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4059462" y="1545881"/>
              <a:ext cx="292778" cy="293464"/>
            </a:xfrm>
            <a:custGeom>
              <a:avLst/>
              <a:gdLst/>
              <a:ahLst/>
              <a:cxnLst/>
              <a:rect l="l" t="t" r="r" b="b"/>
              <a:pathLst>
                <a:path w="2759" h="2760" extrusionOk="0">
                  <a:moveTo>
                    <a:pt x="285" y="410"/>
                  </a:moveTo>
                  <a:lnTo>
                    <a:pt x="285" y="410"/>
                  </a:lnTo>
                  <a:cubicBezTo>
                    <a:pt x="311" y="313"/>
                    <a:pt x="414" y="254"/>
                    <a:pt x="511" y="281"/>
                  </a:cubicBezTo>
                  <a:cubicBezTo>
                    <a:pt x="608" y="307"/>
                    <a:pt x="667" y="410"/>
                    <a:pt x="641" y="507"/>
                  </a:cubicBezTo>
                  <a:cubicBezTo>
                    <a:pt x="611" y="618"/>
                    <a:pt x="484" y="675"/>
                    <a:pt x="381" y="624"/>
                  </a:cubicBezTo>
                  <a:cubicBezTo>
                    <a:pt x="303" y="585"/>
                    <a:pt x="262" y="494"/>
                    <a:pt x="285" y="410"/>
                  </a:cubicBezTo>
                  <a:close/>
                  <a:moveTo>
                    <a:pt x="2462" y="2355"/>
                  </a:moveTo>
                  <a:lnTo>
                    <a:pt x="2462" y="2355"/>
                  </a:lnTo>
                  <a:cubicBezTo>
                    <a:pt x="2436" y="2451"/>
                    <a:pt x="2333" y="2511"/>
                    <a:pt x="2236" y="2484"/>
                  </a:cubicBezTo>
                  <a:cubicBezTo>
                    <a:pt x="2139" y="2458"/>
                    <a:pt x="2080" y="2355"/>
                    <a:pt x="2106" y="2258"/>
                  </a:cubicBezTo>
                  <a:cubicBezTo>
                    <a:pt x="2133" y="2160"/>
                    <a:pt x="2234" y="2101"/>
                    <a:pt x="2332" y="2128"/>
                  </a:cubicBezTo>
                  <a:cubicBezTo>
                    <a:pt x="2429" y="2154"/>
                    <a:pt x="2488" y="2257"/>
                    <a:pt x="2462" y="2355"/>
                  </a:cubicBezTo>
                  <a:close/>
                  <a:moveTo>
                    <a:pt x="196" y="672"/>
                  </a:moveTo>
                  <a:lnTo>
                    <a:pt x="196" y="672"/>
                  </a:lnTo>
                  <a:cubicBezTo>
                    <a:pt x="67" y="885"/>
                    <a:pt x="0" y="1129"/>
                    <a:pt x="0" y="1380"/>
                  </a:cubicBezTo>
                  <a:cubicBezTo>
                    <a:pt x="0" y="1619"/>
                    <a:pt x="62" y="1855"/>
                    <a:pt x="180" y="2062"/>
                  </a:cubicBezTo>
                  <a:cubicBezTo>
                    <a:pt x="201" y="2100"/>
                    <a:pt x="250" y="2113"/>
                    <a:pt x="287" y="2091"/>
                  </a:cubicBezTo>
                  <a:cubicBezTo>
                    <a:pt x="325" y="2070"/>
                    <a:pt x="338" y="2022"/>
                    <a:pt x="317" y="1984"/>
                  </a:cubicBezTo>
                  <a:cubicBezTo>
                    <a:pt x="212" y="1801"/>
                    <a:pt x="157" y="1592"/>
                    <a:pt x="157" y="1380"/>
                  </a:cubicBezTo>
                  <a:cubicBezTo>
                    <a:pt x="157" y="1164"/>
                    <a:pt x="213" y="955"/>
                    <a:pt x="320" y="770"/>
                  </a:cubicBezTo>
                  <a:cubicBezTo>
                    <a:pt x="509" y="856"/>
                    <a:pt x="738" y="749"/>
                    <a:pt x="793" y="548"/>
                  </a:cubicBezTo>
                  <a:cubicBezTo>
                    <a:pt x="813" y="472"/>
                    <a:pt x="807" y="390"/>
                    <a:pt x="774" y="318"/>
                  </a:cubicBezTo>
                  <a:cubicBezTo>
                    <a:pt x="958" y="213"/>
                    <a:pt x="1166" y="158"/>
                    <a:pt x="1380" y="158"/>
                  </a:cubicBezTo>
                  <a:cubicBezTo>
                    <a:pt x="2054" y="158"/>
                    <a:pt x="2602" y="706"/>
                    <a:pt x="2602" y="1380"/>
                  </a:cubicBezTo>
                  <a:cubicBezTo>
                    <a:pt x="2602" y="1600"/>
                    <a:pt x="2544" y="1812"/>
                    <a:pt x="2434" y="1999"/>
                  </a:cubicBezTo>
                  <a:cubicBezTo>
                    <a:pt x="2415" y="1990"/>
                    <a:pt x="2394" y="1982"/>
                    <a:pt x="2373" y="1976"/>
                  </a:cubicBezTo>
                  <a:cubicBezTo>
                    <a:pt x="2192" y="1927"/>
                    <a:pt x="2003" y="2035"/>
                    <a:pt x="1954" y="2217"/>
                  </a:cubicBezTo>
                  <a:cubicBezTo>
                    <a:pt x="1933" y="2293"/>
                    <a:pt x="1940" y="2377"/>
                    <a:pt x="1973" y="2449"/>
                  </a:cubicBezTo>
                  <a:cubicBezTo>
                    <a:pt x="1793" y="2550"/>
                    <a:pt x="1589" y="2603"/>
                    <a:pt x="1380" y="2603"/>
                  </a:cubicBezTo>
                  <a:cubicBezTo>
                    <a:pt x="1166" y="2603"/>
                    <a:pt x="956" y="2547"/>
                    <a:pt x="771" y="2441"/>
                  </a:cubicBezTo>
                  <a:cubicBezTo>
                    <a:pt x="734" y="2419"/>
                    <a:pt x="686" y="2432"/>
                    <a:pt x="664" y="2470"/>
                  </a:cubicBezTo>
                  <a:cubicBezTo>
                    <a:pt x="643" y="2507"/>
                    <a:pt x="655" y="2555"/>
                    <a:pt x="693" y="2577"/>
                  </a:cubicBezTo>
                  <a:cubicBezTo>
                    <a:pt x="901" y="2697"/>
                    <a:pt x="1138" y="2760"/>
                    <a:pt x="1380" y="2760"/>
                  </a:cubicBezTo>
                  <a:cubicBezTo>
                    <a:pt x="1624" y="2760"/>
                    <a:pt x="1862" y="2696"/>
                    <a:pt x="2071" y="2574"/>
                  </a:cubicBezTo>
                  <a:cubicBezTo>
                    <a:pt x="2107" y="2602"/>
                    <a:pt x="2148" y="2624"/>
                    <a:pt x="2194" y="2636"/>
                  </a:cubicBezTo>
                  <a:cubicBezTo>
                    <a:pt x="2374" y="2685"/>
                    <a:pt x="2565" y="2575"/>
                    <a:pt x="2614" y="2396"/>
                  </a:cubicBezTo>
                  <a:cubicBezTo>
                    <a:pt x="2641" y="2294"/>
                    <a:pt x="2620" y="2184"/>
                    <a:pt x="2557" y="2100"/>
                  </a:cubicBezTo>
                  <a:cubicBezTo>
                    <a:pt x="2689" y="1884"/>
                    <a:pt x="2759" y="1636"/>
                    <a:pt x="2759" y="1380"/>
                  </a:cubicBezTo>
                  <a:cubicBezTo>
                    <a:pt x="2759" y="619"/>
                    <a:pt x="2140" y="0"/>
                    <a:pt x="1380" y="0"/>
                  </a:cubicBezTo>
                  <a:cubicBezTo>
                    <a:pt x="1131" y="0"/>
                    <a:pt x="889" y="67"/>
                    <a:pt x="677" y="192"/>
                  </a:cubicBezTo>
                  <a:cubicBezTo>
                    <a:pt x="641" y="163"/>
                    <a:pt x="599" y="141"/>
                    <a:pt x="552" y="129"/>
                  </a:cubicBezTo>
                  <a:cubicBezTo>
                    <a:pt x="371" y="80"/>
                    <a:pt x="182" y="187"/>
                    <a:pt x="133" y="369"/>
                  </a:cubicBezTo>
                  <a:cubicBezTo>
                    <a:pt x="105" y="474"/>
                    <a:pt x="128" y="587"/>
                    <a:pt x="196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3992320" y="1476375"/>
              <a:ext cx="427063" cy="428073"/>
            </a:xfrm>
            <a:custGeom>
              <a:avLst/>
              <a:gdLst/>
              <a:ahLst/>
              <a:cxnLst/>
              <a:rect l="l" t="t" r="r" b="b"/>
              <a:pathLst>
                <a:path w="4025" h="4024" extrusionOk="0">
                  <a:moveTo>
                    <a:pt x="531" y="3419"/>
                  </a:moveTo>
                  <a:lnTo>
                    <a:pt x="531" y="3419"/>
                  </a:lnTo>
                  <a:cubicBezTo>
                    <a:pt x="425" y="3429"/>
                    <a:pt x="332" y="3350"/>
                    <a:pt x="323" y="3245"/>
                  </a:cubicBezTo>
                  <a:cubicBezTo>
                    <a:pt x="313" y="3135"/>
                    <a:pt x="401" y="3038"/>
                    <a:pt x="511" y="3036"/>
                  </a:cubicBezTo>
                  <a:cubicBezTo>
                    <a:pt x="610" y="3035"/>
                    <a:pt x="697" y="3113"/>
                    <a:pt x="705" y="3211"/>
                  </a:cubicBezTo>
                  <a:cubicBezTo>
                    <a:pt x="714" y="3316"/>
                    <a:pt x="635" y="3410"/>
                    <a:pt x="531" y="3419"/>
                  </a:cubicBezTo>
                  <a:close/>
                  <a:moveTo>
                    <a:pt x="3372" y="420"/>
                  </a:moveTo>
                  <a:lnTo>
                    <a:pt x="3372" y="420"/>
                  </a:lnTo>
                  <a:cubicBezTo>
                    <a:pt x="3498" y="409"/>
                    <a:pt x="3611" y="504"/>
                    <a:pt x="3622" y="629"/>
                  </a:cubicBezTo>
                  <a:cubicBezTo>
                    <a:pt x="3633" y="755"/>
                    <a:pt x="3538" y="869"/>
                    <a:pt x="3412" y="879"/>
                  </a:cubicBezTo>
                  <a:cubicBezTo>
                    <a:pt x="3287" y="890"/>
                    <a:pt x="3173" y="795"/>
                    <a:pt x="3162" y="669"/>
                  </a:cubicBezTo>
                  <a:cubicBezTo>
                    <a:pt x="3152" y="544"/>
                    <a:pt x="3247" y="430"/>
                    <a:pt x="3372" y="420"/>
                  </a:cubicBezTo>
                  <a:close/>
                  <a:moveTo>
                    <a:pt x="3690" y="899"/>
                  </a:moveTo>
                  <a:lnTo>
                    <a:pt x="3690" y="899"/>
                  </a:lnTo>
                  <a:cubicBezTo>
                    <a:pt x="3756" y="819"/>
                    <a:pt x="3788" y="719"/>
                    <a:pt x="3779" y="616"/>
                  </a:cubicBezTo>
                  <a:cubicBezTo>
                    <a:pt x="3760" y="403"/>
                    <a:pt x="3572" y="244"/>
                    <a:pt x="3359" y="263"/>
                  </a:cubicBezTo>
                  <a:cubicBezTo>
                    <a:pt x="3280" y="270"/>
                    <a:pt x="3207" y="300"/>
                    <a:pt x="3147" y="349"/>
                  </a:cubicBezTo>
                  <a:cubicBezTo>
                    <a:pt x="2812" y="119"/>
                    <a:pt x="2421" y="0"/>
                    <a:pt x="2013" y="0"/>
                  </a:cubicBezTo>
                  <a:cubicBezTo>
                    <a:pt x="1592" y="0"/>
                    <a:pt x="1190" y="127"/>
                    <a:pt x="848" y="369"/>
                  </a:cubicBezTo>
                  <a:cubicBezTo>
                    <a:pt x="813" y="395"/>
                    <a:pt x="805" y="444"/>
                    <a:pt x="830" y="479"/>
                  </a:cubicBezTo>
                  <a:cubicBezTo>
                    <a:pt x="855" y="514"/>
                    <a:pt x="904" y="523"/>
                    <a:pt x="939" y="498"/>
                  </a:cubicBezTo>
                  <a:cubicBezTo>
                    <a:pt x="1254" y="274"/>
                    <a:pt x="1625" y="156"/>
                    <a:pt x="2013" y="156"/>
                  </a:cubicBezTo>
                  <a:cubicBezTo>
                    <a:pt x="2385" y="156"/>
                    <a:pt x="2741" y="265"/>
                    <a:pt x="3048" y="471"/>
                  </a:cubicBezTo>
                  <a:cubicBezTo>
                    <a:pt x="3014" y="536"/>
                    <a:pt x="2999" y="610"/>
                    <a:pt x="3006" y="683"/>
                  </a:cubicBezTo>
                  <a:cubicBezTo>
                    <a:pt x="3024" y="894"/>
                    <a:pt x="3215" y="1054"/>
                    <a:pt x="3426" y="1036"/>
                  </a:cubicBezTo>
                  <a:cubicBezTo>
                    <a:pt x="3475" y="1032"/>
                    <a:pt x="3523" y="1018"/>
                    <a:pt x="3566" y="997"/>
                  </a:cubicBezTo>
                  <a:cubicBezTo>
                    <a:pt x="3764" y="1298"/>
                    <a:pt x="3868" y="1648"/>
                    <a:pt x="3868" y="2011"/>
                  </a:cubicBezTo>
                  <a:cubicBezTo>
                    <a:pt x="3868" y="2507"/>
                    <a:pt x="3675" y="2973"/>
                    <a:pt x="3325" y="3323"/>
                  </a:cubicBezTo>
                  <a:cubicBezTo>
                    <a:pt x="2974" y="3674"/>
                    <a:pt x="2508" y="3867"/>
                    <a:pt x="2013" y="3867"/>
                  </a:cubicBezTo>
                  <a:cubicBezTo>
                    <a:pt x="1567" y="3867"/>
                    <a:pt x="1142" y="3709"/>
                    <a:pt x="805" y="3421"/>
                  </a:cubicBezTo>
                  <a:cubicBezTo>
                    <a:pt x="849" y="3356"/>
                    <a:pt x="868" y="3277"/>
                    <a:pt x="862" y="3199"/>
                  </a:cubicBezTo>
                  <a:cubicBezTo>
                    <a:pt x="850" y="3060"/>
                    <a:pt x="754" y="2938"/>
                    <a:pt x="621" y="2896"/>
                  </a:cubicBezTo>
                  <a:cubicBezTo>
                    <a:pt x="545" y="2871"/>
                    <a:pt x="460" y="2874"/>
                    <a:pt x="385" y="2903"/>
                  </a:cubicBezTo>
                  <a:cubicBezTo>
                    <a:pt x="236" y="2631"/>
                    <a:pt x="157" y="2324"/>
                    <a:pt x="157" y="2011"/>
                  </a:cubicBezTo>
                  <a:cubicBezTo>
                    <a:pt x="157" y="1636"/>
                    <a:pt x="269" y="1274"/>
                    <a:pt x="480" y="966"/>
                  </a:cubicBezTo>
                  <a:cubicBezTo>
                    <a:pt x="504" y="930"/>
                    <a:pt x="495" y="881"/>
                    <a:pt x="459" y="856"/>
                  </a:cubicBezTo>
                  <a:cubicBezTo>
                    <a:pt x="423" y="832"/>
                    <a:pt x="374" y="841"/>
                    <a:pt x="350" y="877"/>
                  </a:cubicBezTo>
                  <a:cubicBezTo>
                    <a:pt x="121" y="1212"/>
                    <a:pt x="0" y="1604"/>
                    <a:pt x="0" y="2011"/>
                  </a:cubicBezTo>
                  <a:cubicBezTo>
                    <a:pt x="0" y="2356"/>
                    <a:pt x="88" y="2695"/>
                    <a:pt x="255" y="2994"/>
                  </a:cubicBezTo>
                  <a:cubicBezTo>
                    <a:pt x="192" y="3063"/>
                    <a:pt x="157" y="3158"/>
                    <a:pt x="166" y="3258"/>
                  </a:cubicBezTo>
                  <a:cubicBezTo>
                    <a:pt x="183" y="3448"/>
                    <a:pt x="355" y="3592"/>
                    <a:pt x="544" y="3576"/>
                  </a:cubicBezTo>
                  <a:cubicBezTo>
                    <a:pt x="598" y="3571"/>
                    <a:pt x="647" y="3555"/>
                    <a:pt x="691" y="3529"/>
                  </a:cubicBezTo>
                  <a:cubicBezTo>
                    <a:pt x="1057" y="3849"/>
                    <a:pt x="1524" y="4024"/>
                    <a:pt x="2013" y="4024"/>
                  </a:cubicBezTo>
                  <a:cubicBezTo>
                    <a:pt x="2550" y="4024"/>
                    <a:pt x="3056" y="3815"/>
                    <a:pt x="3436" y="3435"/>
                  </a:cubicBezTo>
                  <a:cubicBezTo>
                    <a:pt x="3816" y="3054"/>
                    <a:pt x="4025" y="2549"/>
                    <a:pt x="4025" y="2011"/>
                  </a:cubicBezTo>
                  <a:cubicBezTo>
                    <a:pt x="4025" y="1612"/>
                    <a:pt x="3910" y="1229"/>
                    <a:pt x="3690" y="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4049556" y="1535952"/>
              <a:ext cx="18712" cy="19859"/>
            </a:xfrm>
            <a:custGeom>
              <a:avLst/>
              <a:gdLst/>
              <a:ahLst/>
              <a:cxnLst/>
              <a:rect l="l" t="t" r="r" b="b"/>
              <a:pathLst>
                <a:path w="177" h="178" extrusionOk="0">
                  <a:moveTo>
                    <a:pt x="16" y="120"/>
                  </a:moveTo>
                  <a:lnTo>
                    <a:pt x="16" y="120"/>
                  </a:lnTo>
                  <a:cubicBezTo>
                    <a:pt x="32" y="159"/>
                    <a:pt x="79" y="178"/>
                    <a:pt x="118" y="162"/>
                  </a:cubicBezTo>
                  <a:cubicBezTo>
                    <a:pt x="158" y="146"/>
                    <a:pt x="177" y="99"/>
                    <a:pt x="161" y="59"/>
                  </a:cubicBezTo>
                  <a:cubicBezTo>
                    <a:pt x="145" y="20"/>
                    <a:pt x="98" y="0"/>
                    <a:pt x="58" y="17"/>
                  </a:cubicBezTo>
                  <a:cubicBezTo>
                    <a:pt x="19" y="33"/>
                    <a:pt x="0" y="80"/>
                    <a:pt x="16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4096885" y="1779773"/>
              <a:ext cx="19813" cy="19859"/>
            </a:xfrm>
            <a:custGeom>
              <a:avLst/>
              <a:gdLst/>
              <a:ahLst/>
              <a:cxnLst/>
              <a:rect l="l" t="t" r="r" b="b"/>
              <a:pathLst>
                <a:path w="186" h="182" extrusionOk="0">
                  <a:moveTo>
                    <a:pt x="132" y="27"/>
                  </a:moveTo>
                  <a:lnTo>
                    <a:pt x="132" y="27"/>
                  </a:lnTo>
                  <a:cubicBezTo>
                    <a:pt x="66" y="0"/>
                    <a:pt x="0" y="71"/>
                    <a:pt x="32" y="134"/>
                  </a:cubicBezTo>
                  <a:cubicBezTo>
                    <a:pt x="47" y="164"/>
                    <a:pt x="80" y="182"/>
                    <a:pt x="113" y="177"/>
                  </a:cubicBezTo>
                  <a:cubicBezTo>
                    <a:pt x="147" y="172"/>
                    <a:pt x="174" y="146"/>
                    <a:pt x="179" y="113"/>
                  </a:cubicBezTo>
                  <a:cubicBezTo>
                    <a:pt x="186" y="77"/>
                    <a:pt x="165" y="41"/>
                    <a:pt x="132" y="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562" name="Google Shape;562;p42"/>
          <p:cNvGrpSpPr/>
          <p:nvPr/>
        </p:nvGrpSpPr>
        <p:grpSpPr>
          <a:xfrm>
            <a:off x="1568154" y="1779251"/>
            <a:ext cx="640081" cy="640098"/>
            <a:chOff x="1568154" y="1779251"/>
            <a:chExt cx="640081" cy="640098"/>
          </a:xfrm>
        </p:grpSpPr>
        <p:grpSp>
          <p:nvGrpSpPr>
            <p:cNvPr id="563" name="Google Shape;563;p42"/>
            <p:cNvGrpSpPr/>
            <p:nvPr/>
          </p:nvGrpSpPr>
          <p:grpSpPr>
            <a:xfrm>
              <a:off x="1568154" y="1779251"/>
              <a:ext cx="640081" cy="640098"/>
              <a:chOff x="3992320" y="1476376"/>
              <a:chExt cx="427063" cy="428073"/>
            </a:xfrm>
          </p:grpSpPr>
          <p:sp>
            <p:nvSpPr>
              <p:cNvPr id="564" name="Google Shape;564;p42"/>
              <p:cNvSpPr/>
              <p:nvPr/>
            </p:nvSpPr>
            <p:spPr>
              <a:xfrm>
                <a:off x="4127705" y="1614284"/>
                <a:ext cx="155204" cy="155563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9" extrusionOk="0">
                    <a:moveTo>
                      <a:pt x="735" y="158"/>
                    </a:moveTo>
                    <a:lnTo>
                      <a:pt x="735" y="158"/>
                    </a:lnTo>
                    <a:cubicBezTo>
                      <a:pt x="1053" y="158"/>
                      <a:pt x="1312" y="416"/>
                      <a:pt x="1312" y="735"/>
                    </a:cubicBezTo>
                    <a:cubicBezTo>
                      <a:pt x="1312" y="1053"/>
                      <a:pt x="1053" y="1312"/>
                      <a:pt x="735" y="1312"/>
                    </a:cubicBezTo>
                    <a:cubicBezTo>
                      <a:pt x="416" y="1312"/>
                      <a:pt x="158" y="1053"/>
                      <a:pt x="158" y="735"/>
                    </a:cubicBezTo>
                    <a:cubicBezTo>
                      <a:pt x="158" y="416"/>
                      <a:pt x="416" y="158"/>
                      <a:pt x="735" y="158"/>
                    </a:cubicBezTo>
                    <a:close/>
                    <a:moveTo>
                      <a:pt x="735" y="1469"/>
                    </a:moveTo>
                    <a:lnTo>
                      <a:pt x="735" y="1469"/>
                    </a:lnTo>
                    <a:cubicBezTo>
                      <a:pt x="1140" y="1469"/>
                      <a:pt x="1469" y="1140"/>
                      <a:pt x="1469" y="735"/>
                    </a:cubicBezTo>
                    <a:cubicBezTo>
                      <a:pt x="1469" y="330"/>
                      <a:pt x="1140" y="0"/>
                      <a:pt x="735" y="0"/>
                    </a:cubicBezTo>
                    <a:cubicBezTo>
                      <a:pt x="330" y="0"/>
                      <a:pt x="0" y="330"/>
                      <a:pt x="0" y="735"/>
                    </a:cubicBezTo>
                    <a:cubicBezTo>
                      <a:pt x="0" y="1140"/>
                      <a:pt x="330" y="1469"/>
                      <a:pt x="735" y="14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565" name="Google Shape;565;p42"/>
              <p:cNvSpPr/>
              <p:nvPr/>
            </p:nvSpPr>
            <p:spPr>
              <a:xfrm>
                <a:off x="4059462" y="1545881"/>
                <a:ext cx="292778" cy="293464"/>
              </a:xfrm>
              <a:custGeom>
                <a:avLst/>
                <a:gdLst/>
                <a:ahLst/>
                <a:cxnLst/>
                <a:rect l="l" t="t" r="r" b="b"/>
                <a:pathLst>
                  <a:path w="2759" h="2760" extrusionOk="0">
                    <a:moveTo>
                      <a:pt x="285" y="410"/>
                    </a:moveTo>
                    <a:lnTo>
                      <a:pt x="285" y="410"/>
                    </a:lnTo>
                    <a:cubicBezTo>
                      <a:pt x="311" y="313"/>
                      <a:pt x="414" y="254"/>
                      <a:pt x="511" y="281"/>
                    </a:cubicBezTo>
                    <a:cubicBezTo>
                      <a:pt x="608" y="307"/>
                      <a:pt x="667" y="410"/>
                      <a:pt x="641" y="507"/>
                    </a:cubicBezTo>
                    <a:cubicBezTo>
                      <a:pt x="611" y="618"/>
                      <a:pt x="484" y="675"/>
                      <a:pt x="381" y="624"/>
                    </a:cubicBezTo>
                    <a:cubicBezTo>
                      <a:pt x="303" y="585"/>
                      <a:pt x="262" y="494"/>
                      <a:pt x="285" y="410"/>
                    </a:cubicBezTo>
                    <a:close/>
                    <a:moveTo>
                      <a:pt x="2462" y="2355"/>
                    </a:moveTo>
                    <a:lnTo>
                      <a:pt x="2462" y="2355"/>
                    </a:lnTo>
                    <a:cubicBezTo>
                      <a:pt x="2436" y="2451"/>
                      <a:pt x="2333" y="2511"/>
                      <a:pt x="2236" y="2484"/>
                    </a:cubicBezTo>
                    <a:cubicBezTo>
                      <a:pt x="2139" y="2458"/>
                      <a:pt x="2080" y="2355"/>
                      <a:pt x="2106" y="2258"/>
                    </a:cubicBezTo>
                    <a:cubicBezTo>
                      <a:pt x="2133" y="2160"/>
                      <a:pt x="2234" y="2101"/>
                      <a:pt x="2332" y="2128"/>
                    </a:cubicBezTo>
                    <a:cubicBezTo>
                      <a:pt x="2429" y="2154"/>
                      <a:pt x="2488" y="2257"/>
                      <a:pt x="2462" y="2355"/>
                    </a:cubicBezTo>
                    <a:close/>
                    <a:moveTo>
                      <a:pt x="196" y="672"/>
                    </a:moveTo>
                    <a:lnTo>
                      <a:pt x="196" y="672"/>
                    </a:lnTo>
                    <a:cubicBezTo>
                      <a:pt x="67" y="885"/>
                      <a:pt x="0" y="1129"/>
                      <a:pt x="0" y="1380"/>
                    </a:cubicBezTo>
                    <a:cubicBezTo>
                      <a:pt x="0" y="1619"/>
                      <a:pt x="62" y="1855"/>
                      <a:pt x="180" y="2062"/>
                    </a:cubicBezTo>
                    <a:cubicBezTo>
                      <a:pt x="201" y="2100"/>
                      <a:pt x="250" y="2113"/>
                      <a:pt x="287" y="2091"/>
                    </a:cubicBezTo>
                    <a:cubicBezTo>
                      <a:pt x="325" y="2070"/>
                      <a:pt x="338" y="2022"/>
                      <a:pt x="317" y="1984"/>
                    </a:cubicBezTo>
                    <a:cubicBezTo>
                      <a:pt x="212" y="1801"/>
                      <a:pt x="157" y="1592"/>
                      <a:pt x="157" y="1380"/>
                    </a:cubicBezTo>
                    <a:cubicBezTo>
                      <a:pt x="157" y="1164"/>
                      <a:pt x="213" y="955"/>
                      <a:pt x="320" y="770"/>
                    </a:cubicBezTo>
                    <a:cubicBezTo>
                      <a:pt x="509" y="856"/>
                      <a:pt x="738" y="749"/>
                      <a:pt x="793" y="548"/>
                    </a:cubicBezTo>
                    <a:cubicBezTo>
                      <a:pt x="813" y="472"/>
                      <a:pt x="807" y="390"/>
                      <a:pt x="774" y="318"/>
                    </a:cubicBezTo>
                    <a:cubicBezTo>
                      <a:pt x="958" y="213"/>
                      <a:pt x="1166" y="158"/>
                      <a:pt x="1380" y="158"/>
                    </a:cubicBezTo>
                    <a:cubicBezTo>
                      <a:pt x="2054" y="158"/>
                      <a:pt x="2602" y="706"/>
                      <a:pt x="2602" y="1380"/>
                    </a:cubicBezTo>
                    <a:cubicBezTo>
                      <a:pt x="2602" y="1600"/>
                      <a:pt x="2544" y="1812"/>
                      <a:pt x="2434" y="1999"/>
                    </a:cubicBezTo>
                    <a:cubicBezTo>
                      <a:pt x="2415" y="1990"/>
                      <a:pt x="2394" y="1982"/>
                      <a:pt x="2373" y="1976"/>
                    </a:cubicBezTo>
                    <a:cubicBezTo>
                      <a:pt x="2192" y="1927"/>
                      <a:pt x="2003" y="2035"/>
                      <a:pt x="1954" y="2217"/>
                    </a:cubicBezTo>
                    <a:cubicBezTo>
                      <a:pt x="1933" y="2293"/>
                      <a:pt x="1940" y="2377"/>
                      <a:pt x="1973" y="2449"/>
                    </a:cubicBezTo>
                    <a:cubicBezTo>
                      <a:pt x="1793" y="2550"/>
                      <a:pt x="1589" y="2603"/>
                      <a:pt x="1380" y="2603"/>
                    </a:cubicBezTo>
                    <a:cubicBezTo>
                      <a:pt x="1166" y="2603"/>
                      <a:pt x="956" y="2547"/>
                      <a:pt x="771" y="2441"/>
                    </a:cubicBezTo>
                    <a:cubicBezTo>
                      <a:pt x="734" y="2419"/>
                      <a:pt x="686" y="2432"/>
                      <a:pt x="664" y="2470"/>
                    </a:cubicBezTo>
                    <a:cubicBezTo>
                      <a:pt x="643" y="2507"/>
                      <a:pt x="655" y="2555"/>
                      <a:pt x="693" y="2577"/>
                    </a:cubicBezTo>
                    <a:cubicBezTo>
                      <a:pt x="901" y="2697"/>
                      <a:pt x="1138" y="2760"/>
                      <a:pt x="1380" y="2760"/>
                    </a:cubicBezTo>
                    <a:cubicBezTo>
                      <a:pt x="1624" y="2760"/>
                      <a:pt x="1862" y="2696"/>
                      <a:pt x="2071" y="2574"/>
                    </a:cubicBezTo>
                    <a:cubicBezTo>
                      <a:pt x="2107" y="2602"/>
                      <a:pt x="2148" y="2624"/>
                      <a:pt x="2194" y="2636"/>
                    </a:cubicBezTo>
                    <a:cubicBezTo>
                      <a:pt x="2374" y="2685"/>
                      <a:pt x="2565" y="2575"/>
                      <a:pt x="2614" y="2396"/>
                    </a:cubicBezTo>
                    <a:cubicBezTo>
                      <a:pt x="2641" y="2294"/>
                      <a:pt x="2620" y="2184"/>
                      <a:pt x="2557" y="2100"/>
                    </a:cubicBezTo>
                    <a:cubicBezTo>
                      <a:pt x="2689" y="1884"/>
                      <a:pt x="2759" y="1636"/>
                      <a:pt x="2759" y="1380"/>
                    </a:cubicBezTo>
                    <a:cubicBezTo>
                      <a:pt x="2759" y="619"/>
                      <a:pt x="2140" y="0"/>
                      <a:pt x="1380" y="0"/>
                    </a:cubicBezTo>
                    <a:cubicBezTo>
                      <a:pt x="1131" y="0"/>
                      <a:pt x="889" y="67"/>
                      <a:pt x="677" y="192"/>
                    </a:cubicBezTo>
                    <a:cubicBezTo>
                      <a:pt x="641" y="163"/>
                      <a:pt x="599" y="141"/>
                      <a:pt x="552" y="129"/>
                    </a:cubicBezTo>
                    <a:cubicBezTo>
                      <a:pt x="371" y="80"/>
                      <a:pt x="182" y="187"/>
                      <a:pt x="133" y="369"/>
                    </a:cubicBezTo>
                    <a:cubicBezTo>
                      <a:pt x="105" y="474"/>
                      <a:pt x="128" y="587"/>
                      <a:pt x="196" y="6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566" name="Google Shape;566;p42"/>
              <p:cNvSpPr/>
              <p:nvPr/>
            </p:nvSpPr>
            <p:spPr>
              <a:xfrm>
                <a:off x="3992320" y="1476375"/>
                <a:ext cx="427063" cy="428073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4024" extrusionOk="0">
                    <a:moveTo>
                      <a:pt x="531" y="3419"/>
                    </a:moveTo>
                    <a:lnTo>
                      <a:pt x="531" y="3419"/>
                    </a:lnTo>
                    <a:cubicBezTo>
                      <a:pt x="425" y="3429"/>
                      <a:pt x="332" y="3350"/>
                      <a:pt x="323" y="3245"/>
                    </a:cubicBezTo>
                    <a:cubicBezTo>
                      <a:pt x="313" y="3135"/>
                      <a:pt x="401" y="3038"/>
                      <a:pt x="511" y="3036"/>
                    </a:cubicBezTo>
                    <a:cubicBezTo>
                      <a:pt x="610" y="3035"/>
                      <a:pt x="697" y="3113"/>
                      <a:pt x="705" y="3211"/>
                    </a:cubicBezTo>
                    <a:cubicBezTo>
                      <a:pt x="714" y="3316"/>
                      <a:pt x="635" y="3410"/>
                      <a:pt x="531" y="3419"/>
                    </a:cubicBezTo>
                    <a:close/>
                    <a:moveTo>
                      <a:pt x="3372" y="420"/>
                    </a:moveTo>
                    <a:lnTo>
                      <a:pt x="3372" y="420"/>
                    </a:lnTo>
                    <a:cubicBezTo>
                      <a:pt x="3498" y="409"/>
                      <a:pt x="3611" y="504"/>
                      <a:pt x="3622" y="629"/>
                    </a:cubicBezTo>
                    <a:cubicBezTo>
                      <a:pt x="3633" y="755"/>
                      <a:pt x="3538" y="869"/>
                      <a:pt x="3412" y="879"/>
                    </a:cubicBezTo>
                    <a:cubicBezTo>
                      <a:pt x="3287" y="890"/>
                      <a:pt x="3173" y="795"/>
                      <a:pt x="3162" y="669"/>
                    </a:cubicBezTo>
                    <a:cubicBezTo>
                      <a:pt x="3152" y="544"/>
                      <a:pt x="3247" y="430"/>
                      <a:pt x="3372" y="420"/>
                    </a:cubicBezTo>
                    <a:close/>
                    <a:moveTo>
                      <a:pt x="3690" y="899"/>
                    </a:moveTo>
                    <a:lnTo>
                      <a:pt x="3690" y="899"/>
                    </a:lnTo>
                    <a:cubicBezTo>
                      <a:pt x="3756" y="819"/>
                      <a:pt x="3788" y="719"/>
                      <a:pt x="3779" y="616"/>
                    </a:cubicBezTo>
                    <a:cubicBezTo>
                      <a:pt x="3760" y="403"/>
                      <a:pt x="3572" y="244"/>
                      <a:pt x="3359" y="263"/>
                    </a:cubicBezTo>
                    <a:cubicBezTo>
                      <a:pt x="3280" y="270"/>
                      <a:pt x="3207" y="300"/>
                      <a:pt x="3147" y="349"/>
                    </a:cubicBezTo>
                    <a:cubicBezTo>
                      <a:pt x="2812" y="119"/>
                      <a:pt x="2421" y="0"/>
                      <a:pt x="2013" y="0"/>
                    </a:cubicBezTo>
                    <a:cubicBezTo>
                      <a:pt x="1592" y="0"/>
                      <a:pt x="1190" y="127"/>
                      <a:pt x="848" y="369"/>
                    </a:cubicBezTo>
                    <a:cubicBezTo>
                      <a:pt x="813" y="395"/>
                      <a:pt x="805" y="444"/>
                      <a:pt x="830" y="479"/>
                    </a:cubicBezTo>
                    <a:cubicBezTo>
                      <a:pt x="855" y="514"/>
                      <a:pt x="904" y="523"/>
                      <a:pt x="939" y="498"/>
                    </a:cubicBezTo>
                    <a:cubicBezTo>
                      <a:pt x="1254" y="274"/>
                      <a:pt x="1625" y="156"/>
                      <a:pt x="2013" y="156"/>
                    </a:cubicBezTo>
                    <a:cubicBezTo>
                      <a:pt x="2385" y="156"/>
                      <a:pt x="2741" y="265"/>
                      <a:pt x="3048" y="471"/>
                    </a:cubicBezTo>
                    <a:cubicBezTo>
                      <a:pt x="3014" y="536"/>
                      <a:pt x="2999" y="610"/>
                      <a:pt x="3006" y="683"/>
                    </a:cubicBezTo>
                    <a:cubicBezTo>
                      <a:pt x="3024" y="894"/>
                      <a:pt x="3215" y="1054"/>
                      <a:pt x="3426" y="1036"/>
                    </a:cubicBezTo>
                    <a:cubicBezTo>
                      <a:pt x="3475" y="1032"/>
                      <a:pt x="3523" y="1018"/>
                      <a:pt x="3566" y="997"/>
                    </a:cubicBezTo>
                    <a:cubicBezTo>
                      <a:pt x="3764" y="1298"/>
                      <a:pt x="3868" y="1648"/>
                      <a:pt x="3868" y="2011"/>
                    </a:cubicBezTo>
                    <a:cubicBezTo>
                      <a:pt x="3868" y="2507"/>
                      <a:pt x="3675" y="2973"/>
                      <a:pt x="3325" y="3323"/>
                    </a:cubicBezTo>
                    <a:cubicBezTo>
                      <a:pt x="2974" y="3674"/>
                      <a:pt x="2508" y="3867"/>
                      <a:pt x="2013" y="3867"/>
                    </a:cubicBezTo>
                    <a:cubicBezTo>
                      <a:pt x="1567" y="3867"/>
                      <a:pt x="1142" y="3709"/>
                      <a:pt x="805" y="3421"/>
                    </a:cubicBezTo>
                    <a:cubicBezTo>
                      <a:pt x="849" y="3356"/>
                      <a:pt x="868" y="3277"/>
                      <a:pt x="862" y="3199"/>
                    </a:cubicBezTo>
                    <a:cubicBezTo>
                      <a:pt x="850" y="3060"/>
                      <a:pt x="754" y="2938"/>
                      <a:pt x="621" y="2896"/>
                    </a:cubicBezTo>
                    <a:cubicBezTo>
                      <a:pt x="545" y="2871"/>
                      <a:pt x="460" y="2874"/>
                      <a:pt x="385" y="2903"/>
                    </a:cubicBezTo>
                    <a:cubicBezTo>
                      <a:pt x="236" y="2631"/>
                      <a:pt x="157" y="2324"/>
                      <a:pt x="157" y="2011"/>
                    </a:cubicBezTo>
                    <a:cubicBezTo>
                      <a:pt x="157" y="1636"/>
                      <a:pt x="269" y="1274"/>
                      <a:pt x="480" y="966"/>
                    </a:cubicBezTo>
                    <a:cubicBezTo>
                      <a:pt x="504" y="930"/>
                      <a:pt x="495" y="881"/>
                      <a:pt x="459" y="856"/>
                    </a:cubicBezTo>
                    <a:cubicBezTo>
                      <a:pt x="423" y="832"/>
                      <a:pt x="374" y="841"/>
                      <a:pt x="350" y="877"/>
                    </a:cubicBezTo>
                    <a:cubicBezTo>
                      <a:pt x="121" y="1212"/>
                      <a:pt x="0" y="1604"/>
                      <a:pt x="0" y="2011"/>
                    </a:cubicBezTo>
                    <a:cubicBezTo>
                      <a:pt x="0" y="2356"/>
                      <a:pt x="88" y="2695"/>
                      <a:pt x="255" y="2994"/>
                    </a:cubicBezTo>
                    <a:cubicBezTo>
                      <a:pt x="192" y="3063"/>
                      <a:pt x="157" y="3158"/>
                      <a:pt x="166" y="3258"/>
                    </a:cubicBezTo>
                    <a:cubicBezTo>
                      <a:pt x="183" y="3448"/>
                      <a:pt x="355" y="3592"/>
                      <a:pt x="544" y="3576"/>
                    </a:cubicBezTo>
                    <a:cubicBezTo>
                      <a:pt x="598" y="3571"/>
                      <a:pt x="647" y="3555"/>
                      <a:pt x="691" y="3529"/>
                    </a:cubicBezTo>
                    <a:cubicBezTo>
                      <a:pt x="1057" y="3849"/>
                      <a:pt x="1524" y="4024"/>
                      <a:pt x="2013" y="4024"/>
                    </a:cubicBezTo>
                    <a:cubicBezTo>
                      <a:pt x="2550" y="4024"/>
                      <a:pt x="3056" y="3815"/>
                      <a:pt x="3436" y="3435"/>
                    </a:cubicBezTo>
                    <a:cubicBezTo>
                      <a:pt x="3816" y="3054"/>
                      <a:pt x="4025" y="2549"/>
                      <a:pt x="4025" y="2011"/>
                    </a:cubicBezTo>
                    <a:cubicBezTo>
                      <a:pt x="4025" y="1612"/>
                      <a:pt x="3910" y="1229"/>
                      <a:pt x="3690" y="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567" name="Google Shape;567;p42"/>
              <p:cNvSpPr/>
              <p:nvPr/>
            </p:nvSpPr>
            <p:spPr>
              <a:xfrm>
                <a:off x="4049556" y="1535952"/>
                <a:ext cx="18712" cy="1985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8" extrusionOk="0">
                    <a:moveTo>
                      <a:pt x="16" y="120"/>
                    </a:moveTo>
                    <a:lnTo>
                      <a:pt x="16" y="120"/>
                    </a:lnTo>
                    <a:cubicBezTo>
                      <a:pt x="32" y="159"/>
                      <a:pt x="79" y="178"/>
                      <a:pt x="118" y="162"/>
                    </a:cubicBezTo>
                    <a:cubicBezTo>
                      <a:pt x="158" y="146"/>
                      <a:pt x="177" y="99"/>
                      <a:pt x="161" y="59"/>
                    </a:cubicBezTo>
                    <a:cubicBezTo>
                      <a:pt x="145" y="20"/>
                      <a:pt x="98" y="0"/>
                      <a:pt x="58" y="17"/>
                    </a:cubicBezTo>
                    <a:cubicBezTo>
                      <a:pt x="19" y="33"/>
                      <a:pt x="0" y="80"/>
                      <a:pt x="16" y="1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568" name="Google Shape;568;p42"/>
              <p:cNvSpPr/>
              <p:nvPr/>
            </p:nvSpPr>
            <p:spPr>
              <a:xfrm>
                <a:off x="4096885" y="1779773"/>
                <a:ext cx="19813" cy="19859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82" extrusionOk="0">
                    <a:moveTo>
                      <a:pt x="132" y="27"/>
                    </a:moveTo>
                    <a:lnTo>
                      <a:pt x="132" y="27"/>
                    </a:lnTo>
                    <a:cubicBezTo>
                      <a:pt x="66" y="0"/>
                      <a:pt x="0" y="71"/>
                      <a:pt x="32" y="134"/>
                    </a:cubicBezTo>
                    <a:cubicBezTo>
                      <a:pt x="47" y="164"/>
                      <a:pt x="80" y="182"/>
                      <a:pt x="113" y="177"/>
                    </a:cubicBezTo>
                    <a:cubicBezTo>
                      <a:pt x="147" y="172"/>
                      <a:pt x="174" y="146"/>
                      <a:pt x="179" y="113"/>
                    </a:cubicBezTo>
                    <a:cubicBezTo>
                      <a:pt x="186" y="77"/>
                      <a:pt x="165" y="41"/>
                      <a:pt x="132" y="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</p:grpSp>
        <p:sp>
          <p:nvSpPr>
            <p:cNvPr id="569" name="Google Shape;569;p42"/>
            <p:cNvSpPr/>
            <p:nvPr/>
          </p:nvSpPr>
          <p:spPr>
            <a:xfrm>
              <a:off x="1840264" y="2086150"/>
              <a:ext cx="95875" cy="26275"/>
            </a:xfrm>
            <a:custGeom>
              <a:avLst/>
              <a:gdLst/>
              <a:ahLst/>
              <a:cxnLst/>
              <a:rect l="l" t="t" r="r" b="b"/>
              <a:pathLst>
                <a:path w="465" h="158" extrusionOk="0">
                  <a:moveTo>
                    <a:pt x="79" y="158"/>
                  </a:moveTo>
                  <a:lnTo>
                    <a:pt x="79" y="158"/>
                  </a:lnTo>
                  <a:lnTo>
                    <a:pt x="386" y="158"/>
                  </a:lnTo>
                  <a:cubicBezTo>
                    <a:pt x="430" y="158"/>
                    <a:pt x="465" y="123"/>
                    <a:pt x="465" y="79"/>
                  </a:cubicBezTo>
                  <a:cubicBezTo>
                    <a:pt x="465" y="36"/>
                    <a:pt x="430" y="0"/>
                    <a:pt x="386" y="0"/>
                  </a:cubicBezTo>
                  <a:lnTo>
                    <a:pt x="79" y="0"/>
                  </a:ln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8"/>
                    <a:pt x="79" y="1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570" name="Google Shape;570;p42"/>
          <p:cNvGrpSpPr/>
          <p:nvPr/>
        </p:nvGrpSpPr>
        <p:grpSpPr>
          <a:xfrm>
            <a:off x="6939814" y="1779269"/>
            <a:ext cx="631973" cy="640067"/>
            <a:chOff x="7110582" y="2747337"/>
            <a:chExt cx="412757" cy="429172"/>
          </a:xfrm>
        </p:grpSpPr>
        <p:sp>
          <p:nvSpPr>
            <p:cNvPr id="571" name="Google Shape;571;p42"/>
            <p:cNvSpPr/>
            <p:nvPr/>
          </p:nvSpPr>
          <p:spPr>
            <a:xfrm>
              <a:off x="7110582" y="2751750"/>
              <a:ext cx="412757" cy="424759"/>
            </a:xfrm>
            <a:custGeom>
              <a:avLst/>
              <a:gdLst/>
              <a:ahLst/>
              <a:cxnLst/>
              <a:rect l="l" t="t" r="r" b="b"/>
              <a:pathLst>
                <a:path w="3891" h="3992" extrusionOk="0">
                  <a:moveTo>
                    <a:pt x="2762" y="3835"/>
                  </a:moveTo>
                  <a:lnTo>
                    <a:pt x="2762" y="3835"/>
                  </a:lnTo>
                  <a:cubicBezTo>
                    <a:pt x="2477" y="3835"/>
                    <a:pt x="2209" y="3711"/>
                    <a:pt x="2024" y="3495"/>
                  </a:cubicBezTo>
                  <a:lnTo>
                    <a:pt x="2024" y="2605"/>
                  </a:lnTo>
                  <a:lnTo>
                    <a:pt x="3212" y="2002"/>
                  </a:lnTo>
                  <a:cubicBezTo>
                    <a:pt x="3529" y="2168"/>
                    <a:pt x="3733" y="2505"/>
                    <a:pt x="3733" y="2863"/>
                  </a:cubicBezTo>
                  <a:cubicBezTo>
                    <a:pt x="3733" y="3399"/>
                    <a:pt x="3298" y="3835"/>
                    <a:pt x="2762" y="3835"/>
                  </a:cubicBezTo>
                  <a:close/>
                  <a:moveTo>
                    <a:pt x="1129" y="3835"/>
                  </a:moveTo>
                  <a:lnTo>
                    <a:pt x="1129" y="3835"/>
                  </a:lnTo>
                  <a:cubicBezTo>
                    <a:pt x="593" y="3835"/>
                    <a:pt x="157" y="3399"/>
                    <a:pt x="157" y="2863"/>
                  </a:cubicBezTo>
                  <a:cubicBezTo>
                    <a:pt x="157" y="2505"/>
                    <a:pt x="361" y="2168"/>
                    <a:pt x="679" y="2002"/>
                  </a:cubicBezTo>
                  <a:lnTo>
                    <a:pt x="1867" y="2605"/>
                  </a:lnTo>
                  <a:lnTo>
                    <a:pt x="1867" y="3495"/>
                  </a:lnTo>
                  <a:cubicBezTo>
                    <a:pt x="1682" y="3711"/>
                    <a:pt x="1414" y="3835"/>
                    <a:pt x="1129" y="3835"/>
                  </a:cubicBezTo>
                  <a:close/>
                  <a:moveTo>
                    <a:pt x="3711" y="2252"/>
                  </a:moveTo>
                  <a:lnTo>
                    <a:pt x="3711" y="2252"/>
                  </a:lnTo>
                  <a:cubicBezTo>
                    <a:pt x="3610" y="2095"/>
                    <a:pt x="3472" y="1966"/>
                    <a:pt x="3310" y="1876"/>
                  </a:cubicBezTo>
                  <a:cubicBezTo>
                    <a:pt x="3361" y="1726"/>
                    <a:pt x="3387" y="1569"/>
                    <a:pt x="3387" y="1408"/>
                  </a:cubicBezTo>
                  <a:cubicBezTo>
                    <a:pt x="3387" y="748"/>
                    <a:pt x="2941" y="173"/>
                    <a:pt x="2302" y="11"/>
                  </a:cubicBezTo>
                  <a:cubicBezTo>
                    <a:pt x="2260" y="0"/>
                    <a:pt x="2217" y="25"/>
                    <a:pt x="2206" y="67"/>
                  </a:cubicBezTo>
                  <a:cubicBezTo>
                    <a:pt x="2196" y="110"/>
                    <a:pt x="2221" y="152"/>
                    <a:pt x="2263" y="163"/>
                  </a:cubicBezTo>
                  <a:cubicBezTo>
                    <a:pt x="2832" y="308"/>
                    <a:pt x="3230" y="820"/>
                    <a:pt x="3230" y="1408"/>
                  </a:cubicBezTo>
                  <a:cubicBezTo>
                    <a:pt x="3230" y="1563"/>
                    <a:pt x="3203" y="1714"/>
                    <a:pt x="3149" y="1857"/>
                  </a:cubicBezTo>
                  <a:lnTo>
                    <a:pt x="1945" y="2468"/>
                  </a:lnTo>
                  <a:lnTo>
                    <a:pt x="741" y="1857"/>
                  </a:lnTo>
                  <a:cubicBezTo>
                    <a:pt x="688" y="1714"/>
                    <a:pt x="661" y="1563"/>
                    <a:pt x="661" y="1408"/>
                  </a:cubicBezTo>
                  <a:cubicBezTo>
                    <a:pt x="661" y="826"/>
                    <a:pt x="1053" y="315"/>
                    <a:pt x="1616" y="166"/>
                  </a:cubicBezTo>
                  <a:cubicBezTo>
                    <a:pt x="1658" y="155"/>
                    <a:pt x="1683" y="112"/>
                    <a:pt x="1672" y="70"/>
                  </a:cubicBezTo>
                  <a:cubicBezTo>
                    <a:pt x="1660" y="28"/>
                    <a:pt x="1617" y="3"/>
                    <a:pt x="1575" y="14"/>
                  </a:cubicBezTo>
                  <a:cubicBezTo>
                    <a:pt x="944" y="181"/>
                    <a:pt x="503" y="754"/>
                    <a:pt x="503" y="1408"/>
                  </a:cubicBezTo>
                  <a:cubicBezTo>
                    <a:pt x="503" y="1569"/>
                    <a:pt x="530" y="1726"/>
                    <a:pt x="581" y="1876"/>
                  </a:cubicBezTo>
                  <a:cubicBezTo>
                    <a:pt x="226" y="2073"/>
                    <a:pt x="0" y="2457"/>
                    <a:pt x="0" y="2863"/>
                  </a:cubicBezTo>
                  <a:cubicBezTo>
                    <a:pt x="0" y="3485"/>
                    <a:pt x="506" y="3992"/>
                    <a:pt x="1129" y="3992"/>
                  </a:cubicBezTo>
                  <a:cubicBezTo>
                    <a:pt x="1440" y="3992"/>
                    <a:pt x="1733" y="3865"/>
                    <a:pt x="1945" y="3642"/>
                  </a:cubicBezTo>
                  <a:cubicBezTo>
                    <a:pt x="2158" y="3865"/>
                    <a:pt x="2451" y="3992"/>
                    <a:pt x="2762" y="3992"/>
                  </a:cubicBezTo>
                  <a:cubicBezTo>
                    <a:pt x="3384" y="3992"/>
                    <a:pt x="3891" y="3485"/>
                    <a:pt x="3891" y="2863"/>
                  </a:cubicBezTo>
                  <a:cubicBezTo>
                    <a:pt x="3891" y="2645"/>
                    <a:pt x="3829" y="2434"/>
                    <a:pt x="3711" y="22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7365942" y="3029773"/>
              <a:ext cx="72644" cy="71712"/>
            </a:xfrm>
            <a:custGeom>
              <a:avLst/>
              <a:gdLst/>
              <a:ahLst/>
              <a:cxnLst/>
              <a:rect l="l" t="t" r="r" b="b"/>
              <a:pathLst>
                <a:path w="678" h="678" extrusionOk="0">
                  <a:moveTo>
                    <a:pt x="339" y="521"/>
                  </a:moveTo>
                  <a:lnTo>
                    <a:pt x="339" y="521"/>
                  </a:lnTo>
                  <a:cubicBezTo>
                    <a:pt x="239" y="521"/>
                    <a:pt x="157" y="439"/>
                    <a:pt x="157" y="339"/>
                  </a:cubicBezTo>
                  <a:cubicBezTo>
                    <a:pt x="157" y="239"/>
                    <a:pt x="239" y="157"/>
                    <a:pt x="339" y="157"/>
                  </a:cubicBezTo>
                  <a:cubicBezTo>
                    <a:pt x="439" y="157"/>
                    <a:pt x="520" y="239"/>
                    <a:pt x="520" y="339"/>
                  </a:cubicBezTo>
                  <a:cubicBezTo>
                    <a:pt x="520" y="439"/>
                    <a:pt x="439" y="521"/>
                    <a:pt x="339" y="521"/>
                  </a:cubicBezTo>
                  <a:close/>
                  <a:moveTo>
                    <a:pt x="339" y="0"/>
                  </a:moveTo>
                  <a:lnTo>
                    <a:pt x="339" y="0"/>
                  </a:ln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8"/>
                    <a:pt x="339" y="678"/>
                  </a:cubicBezTo>
                  <a:cubicBezTo>
                    <a:pt x="526" y="678"/>
                    <a:pt x="678" y="526"/>
                    <a:pt x="678" y="339"/>
                  </a:cubicBezTo>
                  <a:cubicBezTo>
                    <a:pt x="678" y="152"/>
                    <a:pt x="526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7194234" y="3029773"/>
              <a:ext cx="71545" cy="71712"/>
            </a:xfrm>
            <a:custGeom>
              <a:avLst/>
              <a:gdLst/>
              <a:ahLst/>
              <a:cxnLst/>
              <a:rect l="l" t="t" r="r" b="b"/>
              <a:pathLst>
                <a:path w="677" h="678" extrusionOk="0">
                  <a:moveTo>
                    <a:pt x="338" y="521"/>
                  </a:moveTo>
                  <a:lnTo>
                    <a:pt x="338" y="521"/>
                  </a:lnTo>
                  <a:cubicBezTo>
                    <a:pt x="238" y="521"/>
                    <a:pt x="157" y="439"/>
                    <a:pt x="157" y="339"/>
                  </a:cubicBezTo>
                  <a:cubicBezTo>
                    <a:pt x="157" y="239"/>
                    <a:pt x="238" y="157"/>
                    <a:pt x="338" y="157"/>
                  </a:cubicBezTo>
                  <a:cubicBezTo>
                    <a:pt x="438" y="157"/>
                    <a:pt x="520" y="239"/>
                    <a:pt x="520" y="339"/>
                  </a:cubicBezTo>
                  <a:cubicBezTo>
                    <a:pt x="520" y="439"/>
                    <a:pt x="438" y="521"/>
                    <a:pt x="338" y="521"/>
                  </a:cubicBezTo>
                  <a:close/>
                  <a:moveTo>
                    <a:pt x="338" y="0"/>
                  </a:moveTo>
                  <a:lnTo>
                    <a:pt x="338" y="0"/>
                  </a:ln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8"/>
                    <a:pt x="338" y="678"/>
                  </a:cubicBezTo>
                  <a:cubicBezTo>
                    <a:pt x="525" y="678"/>
                    <a:pt x="677" y="526"/>
                    <a:pt x="677" y="339"/>
                  </a:cubicBezTo>
                  <a:cubicBezTo>
                    <a:pt x="677" y="152"/>
                    <a:pt x="525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7259175" y="2842218"/>
              <a:ext cx="114470" cy="114742"/>
            </a:xfrm>
            <a:custGeom>
              <a:avLst/>
              <a:gdLst/>
              <a:ahLst/>
              <a:cxnLst/>
              <a:rect l="l" t="t" r="r" b="b"/>
              <a:pathLst>
                <a:path w="1078" h="1078" extrusionOk="0">
                  <a:moveTo>
                    <a:pt x="921" y="539"/>
                  </a:moveTo>
                  <a:lnTo>
                    <a:pt x="921" y="539"/>
                  </a:lnTo>
                  <a:cubicBezTo>
                    <a:pt x="921" y="750"/>
                    <a:pt x="750" y="921"/>
                    <a:pt x="539" y="921"/>
                  </a:cubicBezTo>
                  <a:cubicBezTo>
                    <a:pt x="328" y="921"/>
                    <a:pt x="157" y="750"/>
                    <a:pt x="157" y="539"/>
                  </a:cubicBezTo>
                  <a:cubicBezTo>
                    <a:pt x="157" y="328"/>
                    <a:pt x="328" y="157"/>
                    <a:pt x="539" y="157"/>
                  </a:cubicBezTo>
                  <a:cubicBezTo>
                    <a:pt x="750" y="157"/>
                    <a:pt x="921" y="328"/>
                    <a:pt x="921" y="539"/>
                  </a:cubicBezTo>
                  <a:close/>
                  <a:moveTo>
                    <a:pt x="0" y="539"/>
                  </a:moveTo>
                  <a:lnTo>
                    <a:pt x="0" y="539"/>
                  </a:lnTo>
                  <a:cubicBezTo>
                    <a:pt x="0" y="836"/>
                    <a:pt x="242" y="1078"/>
                    <a:pt x="539" y="1078"/>
                  </a:cubicBezTo>
                  <a:cubicBezTo>
                    <a:pt x="836" y="1078"/>
                    <a:pt x="1078" y="836"/>
                    <a:pt x="1078" y="539"/>
                  </a:cubicBezTo>
                  <a:cubicBezTo>
                    <a:pt x="1078" y="242"/>
                    <a:pt x="836" y="0"/>
                    <a:pt x="539" y="0"/>
                  </a:cubicBezTo>
                  <a:cubicBezTo>
                    <a:pt x="242" y="0"/>
                    <a:pt x="0" y="242"/>
                    <a:pt x="0" y="5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7307606" y="2747337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7" y="119"/>
                  </a:moveTo>
                  <a:lnTo>
                    <a:pt x="17" y="119"/>
                  </a:lnTo>
                  <a:cubicBezTo>
                    <a:pt x="33" y="158"/>
                    <a:pt x="80" y="178"/>
                    <a:pt x="119" y="161"/>
                  </a:cubicBezTo>
                  <a:cubicBezTo>
                    <a:pt x="159" y="145"/>
                    <a:pt x="178" y="98"/>
                    <a:pt x="162" y="59"/>
                  </a:cubicBezTo>
                  <a:cubicBezTo>
                    <a:pt x="145" y="19"/>
                    <a:pt x="99" y="0"/>
                    <a:pt x="59" y="16"/>
                  </a:cubicBezTo>
                  <a:cubicBezTo>
                    <a:pt x="20" y="33"/>
                    <a:pt x="0" y="79"/>
                    <a:pt x="17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576" name="Google Shape;576;p42"/>
          <p:cNvGrpSpPr/>
          <p:nvPr/>
        </p:nvGrpSpPr>
        <p:grpSpPr>
          <a:xfrm flipH="1">
            <a:off x="5372633" y="4307983"/>
            <a:ext cx="1058506" cy="1007743"/>
            <a:chOff x="2320446" y="4006286"/>
            <a:chExt cx="1058506" cy="1007743"/>
          </a:xfrm>
        </p:grpSpPr>
        <p:grpSp>
          <p:nvGrpSpPr>
            <p:cNvPr id="577" name="Google Shape;577;p42"/>
            <p:cNvGrpSpPr/>
            <p:nvPr/>
          </p:nvGrpSpPr>
          <p:grpSpPr>
            <a:xfrm>
              <a:off x="2320446" y="4142064"/>
              <a:ext cx="457180" cy="457160"/>
              <a:chOff x="3215225" y="1328488"/>
              <a:chExt cx="1382463" cy="1382400"/>
            </a:xfrm>
          </p:grpSpPr>
          <p:pic>
            <p:nvPicPr>
              <p:cNvPr id="578" name="Google Shape;578;p4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9" name="Google Shape;579;p42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grpSp>
          <p:nvGrpSpPr>
            <p:cNvPr id="580" name="Google Shape;580;p42"/>
            <p:cNvGrpSpPr/>
            <p:nvPr/>
          </p:nvGrpSpPr>
          <p:grpSpPr>
            <a:xfrm>
              <a:off x="2887722" y="4739761"/>
              <a:ext cx="274281" cy="274268"/>
              <a:chOff x="3215225" y="1328488"/>
              <a:chExt cx="1382463" cy="1382400"/>
            </a:xfrm>
          </p:grpSpPr>
          <p:pic>
            <p:nvPicPr>
              <p:cNvPr id="581" name="Google Shape;581;p4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2" name="Google Shape;582;p42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cxnSp>
          <p:nvCxnSpPr>
            <p:cNvPr id="583" name="Google Shape;583;p42"/>
            <p:cNvCxnSpPr>
              <a:stCxn id="579" idx="5"/>
              <a:endCxn id="582" idx="1"/>
            </p:cNvCxnSpPr>
            <p:nvPr/>
          </p:nvCxnSpPr>
          <p:spPr>
            <a:xfrm>
              <a:off x="2710677" y="4532274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584" name="Google Shape;584;p42"/>
            <p:cNvGrpSpPr/>
            <p:nvPr/>
          </p:nvGrpSpPr>
          <p:grpSpPr>
            <a:xfrm>
              <a:off x="3104672" y="4006286"/>
              <a:ext cx="274281" cy="274268"/>
              <a:chOff x="3215225" y="1328488"/>
              <a:chExt cx="1382463" cy="1382400"/>
            </a:xfrm>
          </p:grpSpPr>
          <p:pic>
            <p:nvPicPr>
              <p:cNvPr id="585" name="Google Shape;585;p4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6" name="Google Shape;586;p42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cxnSp>
          <p:nvCxnSpPr>
            <p:cNvPr id="587" name="Google Shape;587;p42"/>
            <p:cNvCxnSpPr>
              <a:stCxn id="579" idx="7"/>
              <a:endCxn id="586" idx="2"/>
            </p:cNvCxnSpPr>
            <p:nvPr/>
          </p:nvCxnSpPr>
          <p:spPr>
            <a:xfrm rot="10800000" flipH="1">
              <a:off x="2710677" y="4143313"/>
              <a:ext cx="393900" cy="65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0"/>
          <p:cNvSpPr txBox="1">
            <a:spLocks noGrp="1"/>
          </p:cNvSpPr>
          <p:nvPr>
            <p:ph type="title"/>
          </p:nvPr>
        </p:nvSpPr>
        <p:spPr>
          <a:xfrm>
            <a:off x="5449037" y="838802"/>
            <a:ext cx="2974963" cy="24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یک تصویر همیشه این مفهوم را تقویت می کند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68" name="Google Shape;868;p50"/>
          <p:cNvSpPr txBox="1">
            <a:spLocks noGrp="1"/>
          </p:cNvSpPr>
          <p:nvPr>
            <p:ph type="subTitle" idx="1"/>
          </p:nvPr>
        </p:nvSpPr>
        <p:spPr>
          <a:xfrm>
            <a:off x="5680800" y="3116098"/>
            <a:ext cx="27432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تصاویر مقادیر زیادی داده را نشان می دهند، بنابراین به یاد داشته باشید: به جای متن طولانی از یک تصویر استفاده کنید. مخاطبان شما از آن قدردانی خواهند کرد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869" name="Google Shape;869;p5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694" b="19688"/>
          <a:stretch/>
        </p:blipFill>
        <p:spPr>
          <a:xfrm>
            <a:off x="727675" y="540000"/>
            <a:ext cx="4469100" cy="4063499"/>
          </a:xfrm>
          <a:prstGeom prst="rect">
            <a:avLst/>
          </a:prstGeom>
        </p:spPr>
      </p:pic>
      <p:grpSp>
        <p:nvGrpSpPr>
          <p:cNvPr id="870" name="Google Shape;870;p50"/>
          <p:cNvGrpSpPr/>
          <p:nvPr/>
        </p:nvGrpSpPr>
        <p:grpSpPr>
          <a:xfrm>
            <a:off x="4863884" y="172224"/>
            <a:ext cx="1046381" cy="1046931"/>
            <a:chOff x="7936546" y="806274"/>
            <a:chExt cx="1046381" cy="1046931"/>
          </a:xfrm>
        </p:grpSpPr>
        <p:grpSp>
          <p:nvGrpSpPr>
            <p:cNvPr id="871" name="Google Shape;871;p50"/>
            <p:cNvGrpSpPr/>
            <p:nvPr/>
          </p:nvGrpSpPr>
          <p:grpSpPr>
            <a:xfrm flipH="1">
              <a:off x="8525747" y="981239"/>
              <a:ext cx="457180" cy="457160"/>
              <a:chOff x="3215225" y="1328488"/>
              <a:chExt cx="1382463" cy="1382400"/>
            </a:xfrm>
          </p:grpSpPr>
          <p:pic>
            <p:nvPicPr>
              <p:cNvPr id="872" name="Google Shape;872;p5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3" name="Google Shape;873;p5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grpSp>
          <p:nvGrpSpPr>
            <p:cNvPr id="874" name="Google Shape;874;p50"/>
            <p:cNvGrpSpPr/>
            <p:nvPr/>
          </p:nvGrpSpPr>
          <p:grpSpPr>
            <a:xfrm flipH="1">
              <a:off x="8141371" y="1578936"/>
              <a:ext cx="274281" cy="274268"/>
              <a:chOff x="3215225" y="1328488"/>
              <a:chExt cx="1382463" cy="1382400"/>
            </a:xfrm>
          </p:grpSpPr>
          <p:pic>
            <p:nvPicPr>
              <p:cNvPr id="875" name="Google Shape;875;p5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6" name="Google Shape;876;p5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cxnSp>
          <p:nvCxnSpPr>
            <p:cNvPr id="877" name="Google Shape;877;p50"/>
            <p:cNvCxnSpPr>
              <a:stCxn id="873" idx="5"/>
              <a:endCxn id="876" idx="1"/>
            </p:cNvCxnSpPr>
            <p:nvPr/>
          </p:nvCxnSpPr>
          <p:spPr>
            <a:xfrm flipH="1">
              <a:off x="8375496" y="137144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878" name="Google Shape;878;p50"/>
            <p:cNvGrpSpPr/>
            <p:nvPr/>
          </p:nvGrpSpPr>
          <p:grpSpPr>
            <a:xfrm flipH="1">
              <a:off x="7936546" y="806274"/>
              <a:ext cx="274281" cy="274268"/>
              <a:chOff x="3215225" y="1328488"/>
              <a:chExt cx="1382463" cy="1382400"/>
            </a:xfrm>
          </p:grpSpPr>
          <p:pic>
            <p:nvPicPr>
              <p:cNvPr id="879" name="Google Shape;879;p5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0" name="Google Shape;880;p5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cxnSp>
          <p:nvCxnSpPr>
            <p:cNvPr id="881" name="Google Shape;881;p50"/>
            <p:cNvCxnSpPr>
              <a:stCxn id="880" idx="4"/>
              <a:endCxn id="876" idx="7"/>
            </p:cNvCxnSpPr>
            <p:nvPr/>
          </p:nvCxnSpPr>
          <p:spPr>
            <a:xfrm>
              <a:off x="8073680" y="1080542"/>
              <a:ext cx="108000" cy="538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59"/>
          <p:cNvSpPr txBox="1">
            <a:spLocks noGrp="1"/>
          </p:cNvSpPr>
          <p:nvPr>
            <p:ph type="title"/>
          </p:nvPr>
        </p:nvSpPr>
        <p:spPr>
          <a:xfrm>
            <a:off x="-451842" y="438481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اکتشافات تاریخی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43" name="Google Shape;1243;p59"/>
          <p:cNvSpPr txBox="1">
            <a:spLocks noGrp="1"/>
          </p:cNvSpPr>
          <p:nvPr>
            <p:ph type="title" idx="4294967295"/>
          </p:nvPr>
        </p:nvSpPr>
        <p:spPr>
          <a:xfrm>
            <a:off x="720009" y="2571750"/>
            <a:ext cx="156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fa-IR" sz="2200" dirty="0">
                <a:cs typeface="B Nazanin" panose="00000400000000000000" pitchFamily="2" charset="-78"/>
              </a:rPr>
              <a:t>یونان باستان</a:t>
            </a:r>
            <a:endParaRPr sz="2200" dirty="0">
              <a:cs typeface="B Nazanin" panose="00000400000000000000" pitchFamily="2" charset="-78"/>
            </a:endParaRPr>
          </a:p>
        </p:txBody>
      </p:sp>
      <p:sp>
        <p:nvSpPr>
          <p:cNvPr id="1244" name="Google Shape;1244;p59"/>
          <p:cNvSpPr txBox="1">
            <a:spLocks noGrp="1"/>
          </p:cNvSpPr>
          <p:nvPr>
            <p:ph type="subTitle" idx="4294967295"/>
          </p:nvPr>
        </p:nvSpPr>
        <p:spPr>
          <a:xfrm>
            <a:off x="562708" y="3181350"/>
            <a:ext cx="1720301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فیزیک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45" name="Google Shape;1245;p59"/>
          <p:cNvSpPr txBox="1">
            <a:spLocks noGrp="1"/>
          </p:cNvSpPr>
          <p:nvPr>
            <p:ph type="title" idx="4294967295"/>
          </p:nvPr>
        </p:nvSpPr>
        <p:spPr>
          <a:xfrm>
            <a:off x="4814007" y="2571750"/>
            <a:ext cx="156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fa-IR" sz="2200" dirty="0">
                <a:cs typeface="B Nazanin" panose="00000400000000000000" pitchFamily="2" charset="-78"/>
              </a:rPr>
              <a:t>ذرات زیر اتمی</a:t>
            </a:r>
            <a:endParaRPr sz="2200" dirty="0">
              <a:cs typeface="B Nazanin" panose="00000400000000000000" pitchFamily="2" charset="-78"/>
            </a:endParaRPr>
          </a:p>
        </p:txBody>
      </p:sp>
      <p:sp>
        <p:nvSpPr>
          <p:cNvPr id="1246" name="Google Shape;1246;p59"/>
          <p:cNvSpPr txBox="1">
            <a:spLocks noGrp="1"/>
          </p:cNvSpPr>
          <p:nvPr>
            <p:ph type="subTitle" idx="4294967295"/>
          </p:nvPr>
        </p:nvSpPr>
        <p:spPr>
          <a:xfrm>
            <a:off x="4656700" y="3181350"/>
            <a:ext cx="1720302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فیزیک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47" name="Google Shape;1247;p59"/>
          <p:cNvSpPr txBox="1">
            <a:spLocks noGrp="1"/>
          </p:cNvSpPr>
          <p:nvPr>
            <p:ph type="title" idx="4294967295"/>
          </p:nvPr>
        </p:nvSpPr>
        <p:spPr>
          <a:xfrm>
            <a:off x="2767008" y="2571750"/>
            <a:ext cx="156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fa-IR" sz="2200" dirty="0">
                <a:cs typeface="B Nazanin" panose="00000400000000000000" pitchFamily="2" charset="-78"/>
              </a:rPr>
              <a:t>نظریه اتمی</a:t>
            </a:r>
            <a:endParaRPr sz="2200" dirty="0">
              <a:cs typeface="B Nazanin" panose="00000400000000000000" pitchFamily="2" charset="-78"/>
            </a:endParaRPr>
          </a:p>
        </p:txBody>
      </p:sp>
      <p:sp>
        <p:nvSpPr>
          <p:cNvPr id="1248" name="Google Shape;1248;p59"/>
          <p:cNvSpPr txBox="1">
            <a:spLocks noGrp="1"/>
          </p:cNvSpPr>
          <p:nvPr>
            <p:ph type="subTitle" idx="4294967295"/>
          </p:nvPr>
        </p:nvSpPr>
        <p:spPr>
          <a:xfrm>
            <a:off x="2609704" y="3181350"/>
            <a:ext cx="1720301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فیزیک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49" name="Google Shape;1249;p59"/>
          <p:cNvSpPr txBox="1">
            <a:spLocks noGrp="1"/>
          </p:cNvSpPr>
          <p:nvPr>
            <p:ph type="title" idx="4294967295"/>
          </p:nvPr>
        </p:nvSpPr>
        <p:spPr>
          <a:xfrm>
            <a:off x="6534309" y="2571750"/>
            <a:ext cx="1889697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fa-IR" sz="2200" dirty="0">
                <a:cs typeface="B Nazanin" panose="00000400000000000000" pitchFamily="2" charset="-78"/>
              </a:rPr>
              <a:t>مکانیک کوانتومی</a:t>
            </a:r>
            <a:endParaRPr sz="2200" dirty="0">
              <a:cs typeface="B Nazanin" panose="00000400000000000000" pitchFamily="2" charset="-78"/>
            </a:endParaRPr>
          </a:p>
        </p:txBody>
      </p:sp>
      <p:sp>
        <p:nvSpPr>
          <p:cNvPr id="1250" name="Google Shape;1250;p59"/>
          <p:cNvSpPr txBox="1">
            <a:spLocks noGrp="1"/>
          </p:cNvSpPr>
          <p:nvPr>
            <p:ph type="subTitle" idx="4294967295"/>
          </p:nvPr>
        </p:nvSpPr>
        <p:spPr>
          <a:xfrm>
            <a:off x="6703694" y="3181350"/>
            <a:ext cx="1720305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فیزیک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51" name="Google Shape;1251;p59"/>
          <p:cNvSpPr txBox="1">
            <a:spLocks noGrp="1"/>
          </p:cNvSpPr>
          <p:nvPr>
            <p:ph type="title" idx="4294967295"/>
          </p:nvPr>
        </p:nvSpPr>
        <p:spPr>
          <a:xfrm>
            <a:off x="917709" y="1687950"/>
            <a:ext cx="11676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fa-IR" sz="2200" dirty="0">
                <a:solidFill>
                  <a:schemeClr val="lt2"/>
                </a:solidFill>
                <a:cs typeface="B Nazanin" panose="00000400000000000000" pitchFamily="2" charset="-78"/>
              </a:rPr>
              <a:t>قرن 5</a:t>
            </a:r>
            <a:endParaRPr sz="2200" dirty="0"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sp>
        <p:nvSpPr>
          <p:cNvPr id="1252" name="Google Shape;1252;p59"/>
          <p:cNvSpPr txBox="1">
            <a:spLocks noGrp="1"/>
          </p:cNvSpPr>
          <p:nvPr>
            <p:ph type="title" idx="4294967295"/>
          </p:nvPr>
        </p:nvSpPr>
        <p:spPr>
          <a:xfrm>
            <a:off x="5011708" y="1687950"/>
            <a:ext cx="11676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fa-IR" sz="2200" dirty="0">
                <a:solidFill>
                  <a:schemeClr val="lt2"/>
                </a:solidFill>
                <a:cs typeface="B Nazanin" panose="00000400000000000000" pitchFamily="2" charset="-78"/>
              </a:rPr>
              <a:t>قرن 19</a:t>
            </a:r>
            <a:endParaRPr sz="2200" dirty="0"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sp>
        <p:nvSpPr>
          <p:cNvPr id="1253" name="Google Shape;1253;p59"/>
          <p:cNvSpPr txBox="1">
            <a:spLocks noGrp="1"/>
          </p:cNvSpPr>
          <p:nvPr>
            <p:ph type="title" idx="4294967295"/>
          </p:nvPr>
        </p:nvSpPr>
        <p:spPr>
          <a:xfrm>
            <a:off x="2964708" y="1687950"/>
            <a:ext cx="11676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fa-IR" sz="2200" dirty="0">
                <a:solidFill>
                  <a:schemeClr val="lt2"/>
                </a:solidFill>
                <a:cs typeface="B Nazanin" panose="00000400000000000000" pitchFamily="2" charset="-78"/>
              </a:rPr>
              <a:t>قرن 17</a:t>
            </a:r>
            <a:endParaRPr sz="2200" dirty="0"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sp>
        <p:nvSpPr>
          <p:cNvPr id="1254" name="Google Shape;1254;p59"/>
          <p:cNvSpPr txBox="1">
            <a:spLocks noGrp="1"/>
          </p:cNvSpPr>
          <p:nvPr>
            <p:ph type="title" idx="4294967295"/>
          </p:nvPr>
        </p:nvSpPr>
        <p:spPr>
          <a:xfrm>
            <a:off x="7058707" y="1687950"/>
            <a:ext cx="11676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fa-IR" sz="2200" dirty="0">
                <a:solidFill>
                  <a:schemeClr val="lt2"/>
                </a:solidFill>
                <a:cs typeface="B Nazanin" panose="00000400000000000000" pitchFamily="2" charset="-78"/>
              </a:rPr>
              <a:t>قرن 20</a:t>
            </a:r>
            <a:endParaRPr sz="2200" dirty="0"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cxnSp>
        <p:nvCxnSpPr>
          <p:cNvPr id="1255" name="Google Shape;1255;p59"/>
          <p:cNvCxnSpPr>
            <a:stCxn id="1251" idx="3"/>
            <a:endCxn id="1253" idx="1"/>
          </p:cNvCxnSpPr>
          <p:nvPr/>
        </p:nvCxnSpPr>
        <p:spPr>
          <a:xfrm>
            <a:off x="2085309" y="2053650"/>
            <a:ext cx="87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56" name="Google Shape;1256;p59"/>
          <p:cNvCxnSpPr>
            <a:endCxn id="1252" idx="1"/>
          </p:cNvCxnSpPr>
          <p:nvPr/>
        </p:nvCxnSpPr>
        <p:spPr>
          <a:xfrm>
            <a:off x="4132408" y="2053650"/>
            <a:ext cx="87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57" name="Google Shape;1257;p59"/>
          <p:cNvCxnSpPr>
            <a:stCxn id="1252" idx="3"/>
            <a:endCxn id="1254" idx="1"/>
          </p:cNvCxnSpPr>
          <p:nvPr/>
        </p:nvCxnSpPr>
        <p:spPr>
          <a:xfrm>
            <a:off x="6179308" y="2053650"/>
            <a:ext cx="87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grpSp>
        <p:nvGrpSpPr>
          <p:cNvPr id="1258" name="Google Shape;1258;p59"/>
          <p:cNvGrpSpPr/>
          <p:nvPr/>
        </p:nvGrpSpPr>
        <p:grpSpPr>
          <a:xfrm>
            <a:off x="7023599" y="104021"/>
            <a:ext cx="841556" cy="871965"/>
            <a:chOff x="998421" y="80189"/>
            <a:chExt cx="841556" cy="871965"/>
          </a:xfrm>
        </p:grpSpPr>
        <p:grpSp>
          <p:nvGrpSpPr>
            <p:cNvPr id="1259" name="Google Shape;1259;p59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1260" name="Google Shape;1260;p5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61" name="Google Shape;1261;p59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grpSp>
          <p:nvGrpSpPr>
            <p:cNvPr id="1262" name="Google Shape;1262;p59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1263" name="Google Shape;1263;p5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64" name="Google Shape;1264;p59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cxnSp>
          <p:nvCxnSpPr>
            <p:cNvPr id="1265" name="Google Shape;1265;p59"/>
            <p:cNvCxnSpPr>
              <a:stCxn id="1261" idx="5"/>
              <a:endCxn id="1264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62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ترکیب جهان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366" name="Google Shape;1366;p62"/>
          <p:cNvSpPr txBox="1"/>
          <p:nvPr/>
        </p:nvSpPr>
        <p:spPr>
          <a:xfrm>
            <a:off x="4572000" y="4362442"/>
            <a:ext cx="3857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1200" dirty="0">
                <a:solidFill>
                  <a:schemeClr val="dk1"/>
                </a:solidFill>
                <a:latin typeface="Assistant"/>
                <a:ea typeface="Assistant"/>
                <a:cs typeface="B Nazanin" panose="00000400000000000000" pitchFamily="2" charset="-78"/>
                <a:sym typeface="Assistant"/>
              </a:rPr>
              <a:t>برای تغییر داده های آن، پیوند موجود در نمودار را دنبال کنید و سپس مورد جدید را اینجا بچسبانید </a:t>
            </a:r>
            <a:r>
              <a:rPr lang="fa-IR" sz="1200" b="1" dirty="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B Nazanin" panose="00000400000000000000" pitchFamily="2" charset="-78"/>
                <a:sym typeface="Assistant"/>
              </a:rPr>
              <a:t>برای اطلاعات بیشتر اینجا را کلیک کنید</a:t>
            </a:r>
            <a:endParaRPr sz="1200" b="1" dirty="0">
              <a:solidFill>
                <a:schemeClr val="dk1"/>
              </a:solidFill>
              <a:latin typeface="Assistant"/>
              <a:ea typeface="Assistant"/>
              <a:cs typeface="B Nazanin" panose="00000400000000000000" pitchFamily="2" charset="-78"/>
              <a:sym typeface="Assistant"/>
            </a:endParaRPr>
          </a:p>
        </p:txBody>
      </p:sp>
      <p:sp>
        <p:nvSpPr>
          <p:cNvPr id="1367" name="Google Shape;1367;p62"/>
          <p:cNvSpPr txBox="1"/>
          <p:nvPr/>
        </p:nvSpPr>
        <p:spPr>
          <a:xfrm>
            <a:off x="1628625" y="2535850"/>
            <a:ext cx="2194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200" b="1" dirty="0">
                <a:solidFill>
                  <a:schemeClr val="dk1"/>
                </a:solidFill>
                <a:latin typeface="Anek Devanagari"/>
                <a:ea typeface="Anek Devanagari"/>
                <a:cs typeface="B Nazanin" panose="00000400000000000000" pitchFamily="2" charset="-78"/>
                <a:sym typeface="Anek Devanagari"/>
              </a:rPr>
              <a:t>ماده تاریک</a:t>
            </a:r>
            <a:endParaRPr sz="2200" b="1" dirty="0">
              <a:solidFill>
                <a:schemeClr val="dk1"/>
              </a:solidFill>
              <a:latin typeface="Anek Devanagari"/>
              <a:ea typeface="Anek Devanagari"/>
              <a:cs typeface="B Nazanin" panose="00000400000000000000" pitchFamily="2" charset="-78"/>
              <a:sym typeface="Anek Devanagari"/>
            </a:endParaRPr>
          </a:p>
        </p:txBody>
      </p:sp>
      <p:sp>
        <p:nvSpPr>
          <p:cNvPr id="1368" name="Google Shape;1368;p62"/>
          <p:cNvSpPr txBox="1"/>
          <p:nvPr/>
        </p:nvSpPr>
        <p:spPr>
          <a:xfrm>
            <a:off x="1628625" y="2832253"/>
            <a:ext cx="219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</a:pPr>
            <a:r>
              <a:rPr lang="fa-IR" dirty="0">
                <a:solidFill>
                  <a:schemeClr val="dk1"/>
                </a:solidFill>
                <a:latin typeface="Assistant"/>
                <a:ea typeface="Assistant"/>
                <a:cs typeface="B Nazanin" panose="00000400000000000000" pitchFamily="2" charset="-78"/>
                <a:sym typeface="Assistant"/>
              </a:rPr>
              <a:t>قالب پاورپوینت فیزیک قابل ویرایش می باشد</a:t>
            </a:r>
            <a:endParaRPr dirty="0">
              <a:solidFill>
                <a:schemeClr val="dk1"/>
              </a:solidFill>
              <a:latin typeface="Assistant"/>
              <a:ea typeface="Assistant"/>
              <a:cs typeface="B Nazanin" panose="00000400000000000000" pitchFamily="2" charset="-78"/>
              <a:sym typeface="Assistant"/>
            </a:endParaRPr>
          </a:p>
        </p:txBody>
      </p:sp>
      <p:sp>
        <p:nvSpPr>
          <p:cNvPr id="1369" name="Google Shape;1369;p62"/>
          <p:cNvSpPr txBox="1"/>
          <p:nvPr/>
        </p:nvSpPr>
        <p:spPr>
          <a:xfrm>
            <a:off x="1634325" y="1390375"/>
            <a:ext cx="2194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200" b="1" dirty="0">
                <a:solidFill>
                  <a:schemeClr val="dk1"/>
                </a:solidFill>
                <a:latin typeface="Anek Devanagari"/>
                <a:ea typeface="Anek Devanagari"/>
                <a:cs typeface="B Nazanin" panose="00000400000000000000" pitchFamily="2" charset="-78"/>
                <a:sym typeface="Anek Devanagari"/>
              </a:rPr>
              <a:t>انرژی تاریک</a:t>
            </a:r>
            <a:endParaRPr sz="2200" b="1" dirty="0">
              <a:solidFill>
                <a:schemeClr val="dk1"/>
              </a:solidFill>
              <a:latin typeface="Anek Devanagari"/>
              <a:ea typeface="Anek Devanagari"/>
              <a:cs typeface="B Nazanin" panose="00000400000000000000" pitchFamily="2" charset="-78"/>
              <a:sym typeface="Anek Devanagari"/>
            </a:endParaRPr>
          </a:p>
        </p:txBody>
      </p:sp>
      <p:sp>
        <p:nvSpPr>
          <p:cNvPr id="1370" name="Google Shape;1370;p62"/>
          <p:cNvSpPr txBox="1"/>
          <p:nvPr/>
        </p:nvSpPr>
        <p:spPr>
          <a:xfrm>
            <a:off x="1634325" y="1686778"/>
            <a:ext cx="219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</a:pPr>
            <a:r>
              <a:rPr lang="fa-IR" dirty="0">
                <a:solidFill>
                  <a:schemeClr val="dk1"/>
                </a:solidFill>
                <a:latin typeface="Assistant"/>
                <a:ea typeface="Assistant"/>
                <a:cs typeface="B Nazanin" panose="00000400000000000000" pitchFamily="2" charset="-78"/>
                <a:sym typeface="Assistant"/>
              </a:rPr>
              <a:t>قالب پاورپوینت فیزیک قابل ویرایش می باشد</a:t>
            </a:r>
            <a:endParaRPr dirty="0">
              <a:solidFill>
                <a:schemeClr val="dk1"/>
              </a:solidFill>
              <a:latin typeface="Assistant"/>
              <a:ea typeface="Assistant"/>
              <a:cs typeface="B Nazanin" panose="00000400000000000000" pitchFamily="2" charset="-78"/>
              <a:sym typeface="Assistant"/>
            </a:endParaRPr>
          </a:p>
        </p:txBody>
      </p:sp>
      <p:sp>
        <p:nvSpPr>
          <p:cNvPr id="1371" name="Google Shape;1371;p62"/>
          <p:cNvSpPr txBox="1"/>
          <p:nvPr/>
        </p:nvSpPr>
        <p:spPr>
          <a:xfrm>
            <a:off x="1634325" y="3688691"/>
            <a:ext cx="2194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200" b="1" dirty="0">
                <a:solidFill>
                  <a:schemeClr val="dk1"/>
                </a:solidFill>
                <a:latin typeface="Anek Devanagari"/>
                <a:ea typeface="Anek Devanagari"/>
                <a:cs typeface="B Nazanin" panose="00000400000000000000" pitchFamily="2" charset="-78"/>
                <a:sym typeface="Anek Devanagari"/>
              </a:rPr>
              <a:t>موضوع عادی</a:t>
            </a:r>
            <a:endParaRPr sz="2200" b="1" dirty="0">
              <a:solidFill>
                <a:schemeClr val="dk1"/>
              </a:solidFill>
              <a:latin typeface="Anek Devanagari"/>
              <a:ea typeface="Anek Devanagari"/>
              <a:cs typeface="B Nazanin" panose="00000400000000000000" pitchFamily="2" charset="-78"/>
              <a:sym typeface="Anek Devanagari"/>
            </a:endParaRPr>
          </a:p>
        </p:txBody>
      </p:sp>
      <p:sp>
        <p:nvSpPr>
          <p:cNvPr id="1372" name="Google Shape;1372;p62"/>
          <p:cNvSpPr txBox="1"/>
          <p:nvPr/>
        </p:nvSpPr>
        <p:spPr>
          <a:xfrm>
            <a:off x="1634325" y="3972592"/>
            <a:ext cx="219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</a:pPr>
            <a:r>
              <a:rPr lang="fa-IR" dirty="0">
                <a:solidFill>
                  <a:schemeClr val="dk1"/>
                </a:solidFill>
                <a:latin typeface="Assistant"/>
                <a:ea typeface="Assistant"/>
                <a:cs typeface="B Nazanin" panose="00000400000000000000" pitchFamily="2" charset="-78"/>
                <a:sym typeface="Assistant"/>
              </a:rPr>
              <a:t>قالب پاورپوینت فیزیک قابل ویرایش می باشد</a:t>
            </a:r>
            <a:endParaRPr dirty="0">
              <a:solidFill>
                <a:schemeClr val="dk1"/>
              </a:solidFill>
              <a:latin typeface="Assistant"/>
              <a:ea typeface="Assistant"/>
              <a:cs typeface="B Nazanin" panose="00000400000000000000" pitchFamily="2" charset="-78"/>
              <a:sym typeface="Assistant"/>
            </a:endParaRPr>
          </a:p>
        </p:txBody>
      </p:sp>
      <p:sp>
        <p:nvSpPr>
          <p:cNvPr id="1373" name="Google Shape;1373;p62"/>
          <p:cNvSpPr txBox="1"/>
          <p:nvPr/>
        </p:nvSpPr>
        <p:spPr>
          <a:xfrm>
            <a:off x="719925" y="1390375"/>
            <a:ext cx="91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Anek Devanagari"/>
                <a:ea typeface="Anek Devanagari"/>
                <a:cs typeface="B Nazanin" panose="00000400000000000000" pitchFamily="2" charset="-78"/>
                <a:sym typeface="Anek Devanagari"/>
              </a:rPr>
              <a:t>70%</a:t>
            </a:r>
            <a:endParaRPr sz="2500" b="1">
              <a:solidFill>
                <a:schemeClr val="lt2"/>
              </a:solidFill>
              <a:latin typeface="Anek Devanagari"/>
              <a:ea typeface="Anek Devanagari"/>
              <a:cs typeface="B Nazanin" panose="00000400000000000000" pitchFamily="2" charset="-78"/>
              <a:sym typeface="Anek Devanagari"/>
            </a:endParaRPr>
          </a:p>
        </p:txBody>
      </p:sp>
      <p:sp>
        <p:nvSpPr>
          <p:cNvPr id="1374" name="Google Shape;1374;p62"/>
          <p:cNvSpPr txBox="1"/>
          <p:nvPr/>
        </p:nvSpPr>
        <p:spPr>
          <a:xfrm>
            <a:off x="714225" y="2535850"/>
            <a:ext cx="91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Anek Devanagari"/>
                <a:ea typeface="Anek Devanagari"/>
                <a:cs typeface="B Nazanin" panose="00000400000000000000" pitchFamily="2" charset="-78"/>
                <a:sym typeface="Anek Devanagari"/>
              </a:rPr>
              <a:t>25%</a:t>
            </a:r>
            <a:endParaRPr sz="2500" b="1">
              <a:solidFill>
                <a:schemeClr val="dk2"/>
              </a:solidFill>
              <a:latin typeface="Anek Devanagari"/>
              <a:ea typeface="Anek Devanagari"/>
              <a:cs typeface="B Nazanin" panose="00000400000000000000" pitchFamily="2" charset="-78"/>
              <a:sym typeface="Anek Devanagari"/>
            </a:endParaRPr>
          </a:p>
        </p:txBody>
      </p:sp>
      <p:sp>
        <p:nvSpPr>
          <p:cNvPr id="1375" name="Google Shape;1375;p62"/>
          <p:cNvSpPr txBox="1"/>
          <p:nvPr/>
        </p:nvSpPr>
        <p:spPr>
          <a:xfrm>
            <a:off x="719925" y="3682266"/>
            <a:ext cx="91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Anek Devanagari"/>
                <a:ea typeface="Anek Devanagari"/>
                <a:cs typeface="B Nazanin" panose="00000400000000000000" pitchFamily="2" charset="-78"/>
                <a:sym typeface="Anek Devanagari"/>
              </a:rPr>
              <a:t>5%</a:t>
            </a:r>
            <a:endParaRPr sz="2500" b="1">
              <a:solidFill>
                <a:schemeClr val="dk1"/>
              </a:solidFill>
              <a:latin typeface="Anek Devanagari"/>
              <a:ea typeface="Anek Devanagari"/>
              <a:cs typeface="B Nazanin" panose="00000400000000000000" pitchFamily="2" charset="-78"/>
              <a:sym typeface="Anek Devanagari"/>
            </a:endParaRPr>
          </a:p>
        </p:txBody>
      </p:sp>
      <p:pic>
        <p:nvPicPr>
          <p:cNvPr id="1376" name="Google Shape;1376;p62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850" y="1282007"/>
            <a:ext cx="2897988" cy="2956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7" name="Google Shape;1377;p62"/>
          <p:cNvGrpSpPr/>
          <p:nvPr/>
        </p:nvGrpSpPr>
        <p:grpSpPr>
          <a:xfrm flipH="1">
            <a:off x="8129699" y="732646"/>
            <a:ext cx="841556" cy="871965"/>
            <a:chOff x="998421" y="80189"/>
            <a:chExt cx="841556" cy="871965"/>
          </a:xfrm>
        </p:grpSpPr>
        <p:grpSp>
          <p:nvGrpSpPr>
            <p:cNvPr id="1378" name="Google Shape;1378;p62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1379" name="Google Shape;1379;p6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0" name="Google Shape;1380;p62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grpSp>
          <p:nvGrpSpPr>
            <p:cNvPr id="1381" name="Google Shape;1381;p62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1382" name="Google Shape;1382;p6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3" name="Google Shape;1383;p62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B Nazanin" panose="00000400000000000000" pitchFamily="2" charset="-78"/>
                  <a:sym typeface="Assistant"/>
                </a:endParaRPr>
              </a:p>
            </p:txBody>
          </p:sp>
        </p:grpSp>
        <p:cxnSp>
          <p:nvCxnSpPr>
            <p:cNvPr id="1384" name="Google Shape;1384;p62"/>
            <p:cNvCxnSpPr>
              <a:stCxn id="1380" idx="5"/>
              <a:endCxn id="1383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69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بسته آیکون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624" name="Google Shape;1624;p69"/>
          <p:cNvGrpSpPr/>
          <p:nvPr/>
        </p:nvGrpSpPr>
        <p:grpSpPr>
          <a:xfrm>
            <a:off x="5379015" y="2765309"/>
            <a:ext cx="449782" cy="378760"/>
            <a:chOff x="5246008" y="2782642"/>
            <a:chExt cx="427063" cy="359662"/>
          </a:xfrm>
        </p:grpSpPr>
        <p:sp>
          <p:nvSpPr>
            <p:cNvPr id="1625" name="Google Shape;1625;p69"/>
            <p:cNvSpPr/>
            <p:nvPr/>
          </p:nvSpPr>
          <p:spPr>
            <a:xfrm>
              <a:off x="5246008" y="2782642"/>
              <a:ext cx="427063" cy="359662"/>
            </a:xfrm>
            <a:custGeom>
              <a:avLst/>
              <a:gdLst/>
              <a:ahLst/>
              <a:cxnLst/>
              <a:rect l="l" t="t" r="r" b="b"/>
              <a:pathLst>
                <a:path w="4025" h="3376" extrusionOk="0">
                  <a:moveTo>
                    <a:pt x="3868" y="3219"/>
                  </a:moveTo>
                  <a:lnTo>
                    <a:pt x="3868" y="3219"/>
                  </a:lnTo>
                  <a:lnTo>
                    <a:pt x="157" y="3219"/>
                  </a:lnTo>
                  <a:lnTo>
                    <a:pt x="157" y="2958"/>
                  </a:lnTo>
                  <a:lnTo>
                    <a:pt x="3868" y="2958"/>
                  </a:lnTo>
                  <a:lnTo>
                    <a:pt x="3868" y="3219"/>
                  </a:lnTo>
                  <a:close/>
                  <a:moveTo>
                    <a:pt x="1572" y="917"/>
                  </a:moveTo>
                  <a:lnTo>
                    <a:pt x="1572" y="917"/>
                  </a:lnTo>
                  <a:lnTo>
                    <a:pt x="3115" y="917"/>
                  </a:lnTo>
                  <a:lnTo>
                    <a:pt x="3115" y="1391"/>
                  </a:lnTo>
                  <a:lnTo>
                    <a:pt x="1572" y="1391"/>
                  </a:lnTo>
                  <a:lnTo>
                    <a:pt x="1572" y="917"/>
                  </a:lnTo>
                  <a:close/>
                  <a:moveTo>
                    <a:pt x="1213" y="176"/>
                  </a:moveTo>
                  <a:lnTo>
                    <a:pt x="1213" y="176"/>
                  </a:lnTo>
                  <a:lnTo>
                    <a:pt x="1414" y="176"/>
                  </a:lnTo>
                  <a:lnTo>
                    <a:pt x="1414" y="1391"/>
                  </a:lnTo>
                  <a:lnTo>
                    <a:pt x="1213" y="1391"/>
                  </a:lnTo>
                  <a:lnTo>
                    <a:pt x="1213" y="176"/>
                  </a:lnTo>
                  <a:close/>
                  <a:moveTo>
                    <a:pt x="893" y="430"/>
                  </a:moveTo>
                  <a:lnTo>
                    <a:pt x="893" y="430"/>
                  </a:lnTo>
                  <a:cubicBezTo>
                    <a:pt x="870" y="430"/>
                    <a:pt x="851" y="411"/>
                    <a:pt x="851" y="387"/>
                  </a:cubicBezTo>
                  <a:lnTo>
                    <a:pt x="851" y="219"/>
                  </a:lnTo>
                  <a:cubicBezTo>
                    <a:pt x="851" y="195"/>
                    <a:pt x="870" y="176"/>
                    <a:pt x="893" y="176"/>
                  </a:cubicBezTo>
                  <a:lnTo>
                    <a:pt x="1056" y="176"/>
                  </a:lnTo>
                  <a:lnTo>
                    <a:pt x="1056" y="430"/>
                  </a:lnTo>
                  <a:lnTo>
                    <a:pt x="893" y="430"/>
                  </a:lnTo>
                  <a:close/>
                  <a:moveTo>
                    <a:pt x="2018" y="382"/>
                  </a:moveTo>
                  <a:lnTo>
                    <a:pt x="2018" y="382"/>
                  </a:lnTo>
                  <a:lnTo>
                    <a:pt x="2018" y="404"/>
                  </a:lnTo>
                  <a:cubicBezTo>
                    <a:pt x="2018" y="515"/>
                    <a:pt x="2109" y="606"/>
                    <a:pt x="2220" y="606"/>
                  </a:cubicBezTo>
                  <a:lnTo>
                    <a:pt x="2444" y="606"/>
                  </a:lnTo>
                  <a:cubicBezTo>
                    <a:pt x="2556" y="606"/>
                    <a:pt x="2647" y="515"/>
                    <a:pt x="2647" y="404"/>
                  </a:cubicBezTo>
                  <a:lnTo>
                    <a:pt x="2647" y="382"/>
                  </a:lnTo>
                  <a:lnTo>
                    <a:pt x="3115" y="382"/>
                  </a:lnTo>
                  <a:lnTo>
                    <a:pt x="3115" y="760"/>
                  </a:lnTo>
                  <a:lnTo>
                    <a:pt x="1572" y="760"/>
                  </a:lnTo>
                  <a:lnTo>
                    <a:pt x="1572" y="382"/>
                  </a:lnTo>
                  <a:lnTo>
                    <a:pt x="2018" y="382"/>
                  </a:lnTo>
                  <a:close/>
                  <a:moveTo>
                    <a:pt x="2175" y="202"/>
                  </a:moveTo>
                  <a:lnTo>
                    <a:pt x="2175" y="202"/>
                  </a:lnTo>
                  <a:cubicBezTo>
                    <a:pt x="2175" y="177"/>
                    <a:pt x="2195" y="157"/>
                    <a:pt x="2220" y="157"/>
                  </a:cubicBezTo>
                  <a:lnTo>
                    <a:pt x="2444" y="157"/>
                  </a:lnTo>
                  <a:cubicBezTo>
                    <a:pt x="2469" y="157"/>
                    <a:pt x="2489" y="177"/>
                    <a:pt x="2489" y="202"/>
                  </a:cubicBezTo>
                  <a:lnTo>
                    <a:pt x="2489" y="404"/>
                  </a:lnTo>
                  <a:cubicBezTo>
                    <a:pt x="2489" y="429"/>
                    <a:pt x="2469" y="449"/>
                    <a:pt x="2444" y="449"/>
                  </a:cubicBezTo>
                  <a:lnTo>
                    <a:pt x="2220" y="449"/>
                  </a:lnTo>
                  <a:cubicBezTo>
                    <a:pt x="2195" y="449"/>
                    <a:pt x="2175" y="429"/>
                    <a:pt x="2175" y="404"/>
                  </a:cubicBezTo>
                  <a:lnTo>
                    <a:pt x="2175" y="202"/>
                  </a:lnTo>
                  <a:close/>
                  <a:moveTo>
                    <a:pt x="3273" y="176"/>
                  </a:moveTo>
                  <a:lnTo>
                    <a:pt x="3273" y="176"/>
                  </a:lnTo>
                  <a:lnTo>
                    <a:pt x="3474" y="176"/>
                  </a:lnTo>
                  <a:lnTo>
                    <a:pt x="3474" y="1391"/>
                  </a:lnTo>
                  <a:lnTo>
                    <a:pt x="3273" y="1391"/>
                  </a:lnTo>
                  <a:lnTo>
                    <a:pt x="3273" y="176"/>
                  </a:lnTo>
                  <a:close/>
                  <a:moveTo>
                    <a:pt x="192" y="1784"/>
                  </a:moveTo>
                  <a:lnTo>
                    <a:pt x="192" y="1784"/>
                  </a:lnTo>
                  <a:lnTo>
                    <a:pt x="474" y="1028"/>
                  </a:lnTo>
                  <a:lnTo>
                    <a:pt x="757" y="1784"/>
                  </a:lnTo>
                  <a:lnTo>
                    <a:pt x="192" y="1784"/>
                  </a:lnTo>
                  <a:close/>
                  <a:moveTo>
                    <a:pt x="792" y="2008"/>
                  </a:moveTo>
                  <a:lnTo>
                    <a:pt x="792" y="2008"/>
                  </a:lnTo>
                  <a:cubicBezTo>
                    <a:pt x="792" y="2183"/>
                    <a:pt x="649" y="2325"/>
                    <a:pt x="474" y="2325"/>
                  </a:cubicBezTo>
                  <a:cubicBezTo>
                    <a:pt x="299" y="2325"/>
                    <a:pt x="157" y="2183"/>
                    <a:pt x="157" y="2008"/>
                  </a:cubicBezTo>
                  <a:lnTo>
                    <a:pt x="157" y="1941"/>
                  </a:lnTo>
                  <a:lnTo>
                    <a:pt x="792" y="1941"/>
                  </a:lnTo>
                  <a:lnTo>
                    <a:pt x="792" y="2008"/>
                  </a:lnTo>
                  <a:close/>
                  <a:moveTo>
                    <a:pt x="3947" y="2800"/>
                  </a:moveTo>
                  <a:lnTo>
                    <a:pt x="3947" y="2800"/>
                  </a:lnTo>
                  <a:lnTo>
                    <a:pt x="2787" y="2800"/>
                  </a:lnTo>
                  <a:lnTo>
                    <a:pt x="2787" y="2530"/>
                  </a:lnTo>
                  <a:cubicBezTo>
                    <a:pt x="2787" y="2486"/>
                    <a:pt x="2752" y="2451"/>
                    <a:pt x="2708" y="2451"/>
                  </a:cubicBezTo>
                  <a:cubicBezTo>
                    <a:pt x="2665" y="2451"/>
                    <a:pt x="2630" y="2486"/>
                    <a:pt x="2630" y="2530"/>
                  </a:cubicBezTo>
                  <a:lnTo>
                    <a:pt x="2630" y="2800"/>
                  </a:lnTo>
                  <a:lnTo>
                    <a:pt x="2080" y="2800"/>
                  </a:lnTo>
                  <a:lnTo>
                    <a:pt x="2080" y="1548"/>
                  </a:lnTo>
                  <a:lnTo>
                    <a:pt x="2630" y="1548"/>
                  </a:lnTo>
                  <a:lnTo>
                    <a:pt x="2630" y="1838"/>
                  </a:lnTo>
                  <a:cubicBezTo>
                    <a:pt x="2630" y="1882"/>
                    <a:pt x="2665" y="1917"/>
                    <a:pt x="2708" y="1917"/>
                  </a:cubicBezTo>
                  <a:cubicBezTo>
                    <a:pt x="2752" y="1917"/>
                    <a:pt x="2787" y="1882"/>
                    <a:pt x="2787" y="1838"/>
                  </a:cubicBezTo>
                  <a:lnTo>
                    <a:pt x="2787" y="1548"/>
                  </a:lnTo>
                  <a:lnTo>
                    <a:pt x="3552" y="1548"/>
                  </a:lnTo>
                  <a:cubicBezTo>
                    <a:pt x="3596" y="1548"/>
                    <a:pt x="3631" y="1513"/>
                    <a:pt x="3631" y="1470"/>
                  </a:cubicBezTo>
                  <a:lnTo>
                    <a:pt x="3631" y="1302"/>
                  </a:lnTo>
                  <a:lnTo>
                    <a:pt x="3947" y="1302"/>
                  </a:lnTo>
                  <a:cubicBezTo>
                    <a:pt x="3990" y="1302"/>
                    <a:pt x="4025" y="1267"/>
                    <a:pt x="4025" y="1224"/>
                  </a:cubicBezTo>
                  <a:cubicBezTo>
                    <a:pt x="4025" y="1180"/>
                    <a:pt x="3990" y="1145"/>
                    <a:pt x="3947" y="1145"/>
                  </a:cubicBezTo>
                  <a:lnTo>
                    <a:pt x="3631" y="1145"/>
                  </a:lnTo>
                  <a:lnTo>
                    <a:pt x="3631" y="97"/>
                  </a:lnTo>
                  <a:cubicBezTo>
                    <a:pt x="3631" y="54"/>
                    <a:pt x="3596" y="19"/>
                    <a:pt x="3552" y="19"/>
                  </a:cubicBezTo>
                  <a:lnTo>
                    <a:pt x="3194" y="19"/>
                  </a:lnTo>
                  <a:cubicBezTo>
                    <a:pt x="3151" y="19"/>
                    <a:pt x="3115" y="54"/>
                    <a:pt x="3115" y="97"/>
                  </a:cubicBezTo>
                  <a:lnTo>
                    <a:pt x="3115" y="224"/>
                  </a:lnTo>
                  <a:lnTo>
                    <a:pt x="2647" y="224"/>
                  </a:lnTo>
                  <a:lnTo>
                    <a:pt x="2647" y="202"/>
                  </a:lnTo>
                  <a:cubicBezTo>
                    <a:pt x="2647" y="91"/>
                    <a:pt x="2556" y="0"/>
                    <a:pt x="2444" y="0"/>
                  </a:cubicBezTo>
                  <a:lnTo>
                    <a:pt x="2220" y="0"/>
                  </a:lnTo>
                  <a:cubicBezTo>
                    <a:pt x="2109" y="0"/>
                    <a:pt x="2018" y="91"/>
                    <a:pt x="2018" y="202"/>
                  </a:cubicBezTo>
                  <a:lnTo>
                    <a:pt x="2018" y="224"/>
                  </a:lnTo>
                  <a:lnTo>
                    <a:pt x="1572" y="224"/>
                  </a:lnTo>
                  <a:lnTo>
                    <a:pt x="1572" y="97"/>
                  </a:lnTo>
                  <a:cubicBezTo>
                    <a:pt x="1572" y="54"/>
                    <a:pt x="1536" y="19"/>
                    <a:pt x="1493" y="19"/>
                  </a:cubicBezTo>
                  <a:lnTo>
                    <a:pt x="893" y="19"/>
                  </a:lnTo>
                  <a:cubicBezTo>
                    <a:pt x="783" y="19"/>
                    <a:pt x="693" y="109"/>
                    <a:pt x="693" y="219"/>
                  </a:cubicBezTo>
                  <a:lnTo>
                    <a:pt x="693" y="224"/>
                  </a:lnTo>
                  <a:lnTo>
                    <a:pt x="255" y="224"/>
                  </a:lnTo>
                  <a:cubicBezTo>
                    <a:pt x="211" y="224"/>
                    <a:pt x="176" y="260"/>
                    <a:pt x="176" y="303"/>
                  </a:cubicBezTo>
                  <a:cubicBezTo>
                    <a:pt x="176" y="346"/>
                    <a:pt x="211" y="382"/>
                    <a:pt x="255" y="382"/>
                  </a:cubicBezTo>
                  <a:lnTo>
                    <a:pt x="396" y="382"/>
                  </a:lnTo>
                  <a:lnTo>
                    <a:pt x="396" y="790"/>
                  </a:lnTo>
                  <a:lnTo>
                    <a:pt x="5" y="1835"/>
                  </a:lnTo>
                  <a:cubicBezTo>
                    <a:pt x="1" y="1844"/>
                    <a:pt x="0" y="1853"/>
                    <a:pt x="0" y="1863"/>
                  </a:cubicBezTo>
                  <a:lnTo>
                    <a:pt x="0" y="2008"/>
                  </a:lnTo>
                  <a:cubicBezTo>
                    <a:pt x="0" y="2270"/>
                    <a:pt x="213" y="2483"/>
                    <a:pt x="474" y="2483"/>
                  </a:cubicBezTo>
                  <a:cubicBezTo>
                    <a:pt x="736" y="2483"/>
                    <a:pt x="949" y="2270"/>
                    <a:pt x="949" y="2008"/>
                  </a:cubicBezTo>
                  <a:lnTo>
                    <a:pt x="949" y="1863"/>
                  </a:lnTo>
                  <a:cubicBezTo>
                    <a:pt x="949" y="1853"/>
                    <a:pt x="947" y="1844"/>
                    <a:pt x="944" y="1835"/>
                  </a:cubicBezTo>
                  <a:lnTo>
                    <a:pt x="553" y="790"/>
                  </a:lnTo>
                  <a:lnTo>
                    <a:pt x="553" y="382"/>
                  </a:lnTo>
                  <a:lnTo>
                    <a:pt x="693" y="382"/>
                  </a:lnTo>
                  <a:lnTo>
                    <a:pt x="693" y="387"/>
                  </a:lnTo>
                  <a:cubicBezTo>
                    <a:pt x="693" y="497"/>
                    <a:pt x="783" y="587"/>
                    <a:pt x="893" y="587"/>
                  </a:cubicBezTo>
                  <a:lnTo>
                    <a:pt x="1056" y="587"/>
                  </a:lnTo>
                  <a:lnTo>
                    <a:pt x="1056" y="1470"/>
                  </a:lnTo>
                  <a:cubicBezTo>
                    <a:pt x="1056" y="1513"/>
                    <a:pt x="1091" y="1548"/>
                    <a:pt x="1135" y="1548"/>
                  </a:cubicBezTo>
                  <a:lnTo>
                    <a:pt x="1922" y="1548"/>
                  </a:lnTo>
                  <a:lnTo>
                    <a:pt x="1922" y="2800"/>
                  </a:lnTo>
                  <a:lnTo>
                    <a:pt x="78" y="2800"/>
                  </a:lnTo>
                  <a:cubicBezTo>
                    <a:pt x="35" y="2800"/>
                    <a:pt x="0" y="2836"/>
                    <a:pt x="0" y="2879"/>
                  </a:cubicBezTo>
                  <a:lnTo>
                    <a:pt x="0" y="3298"/>
                  </a:lnTo>
                  <a:cubicBezTo>
                    <a:pt x="0" y="3341"/>
                    <a:pt x="35" y="3376"/>
                    <a:pt x="78" y="3376"/>
                  </a:cubicBezTo>
                  <a:lnTo>
                    <a:pt x="3947" y="3376"/>
                  </a:lnTo>
                  <a:cubicBezTo>
                    <a:pt x="3990" y="3376"/>
                    <a:pt x="4025" y="3341"/>
                    <a:pt x="4025" y="3298"/>
                  </a:cubicBezTo>
                  <a:lnTo>
                    <a:pt x="4025" y="2879"/>
                  </a:lnTo>
                  <a:cubicBezTo>
                    <a:pt x="4025" y="2836"/>
                    <a:pt x="3990" y="2800"/>
                    <a:pt x="3947" y="2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26" name="Google Shape;1626;p69"/>
            <p:cNvSpPr/>
            <p:nvPr/>
          </p:nvSpPr>
          <p:spPr>
            <a:xfrm>
              <a:off x="5522282" y="3006604"/>
              <a:ext cx="20913" cy="19858"/>
            </a:xfrm>
            <a:custGeom>
              <a:avLst/>
              <a:gdLst/>
              <a:ahLst/>
              <a:cxnLst/>
              <a:rect l="l" t="t" r="r" b="b"/>
              <a:pathLst>
                <a:path w="200" h="186" extrusionOk="0">
                  <a:moveTo>
                    <a:pt x="106" y="0"/>
                  </a:moveTo>
                  <a:lnTo>
                    <a:pt x="106" y="0"/>
                  </a:lnTo>
                  <a:cubicBezTo>
                    <a:pt x="34" y="0"/>
                    <a:pt x="0" y="93"/>
                    <a:pt x="56" y="139"/>
                  </a:cubicBezTo>
                  <a:cubicBezTo>
                    <a:pt x="114" y="186"/>
                    <a:pt x="200" y="131"/>
                    <a:pt x="183" y="59"/>
                  </a:cubicBezTo>
                  <a:cubicBezTo>
                    <a:pt x="174" y="25"/>
                    <a:pt x="142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27" name="Google Shape;1627;p69"/>
          <p:cNvGrpSpPr/>
          <p:nvPr/>
        </p:nvGrpSpPr>
        <p:grpSpPr>
          <a:xfrm>
            <a:off x="4744905" y="2754852"/>
            <a:ext cx="449788" cy="400841"/>
            <a:chOff x="4643930" y="2772712"/>
            <a:chExt cx="427068" cy="380629"/>
          </a:xfrm>
        </p:grpSpPr>
        <p:sp>
          <p:nvSpPr>
            <p:cNvPr id="1628" name="Google Shape;1628;p69"/>
            <p:cNvSpPr/>
            <p:nvPr/>
          </p:nvSpPr>
          <p:spPr>
            <a:xfrm>
              <a:off x="4978540" y="2993365"/>
              <a:ext cx="23115" cy="63990"/>
            </a:xfrm>
            <a:custGeom>
              <a:avLst/>
              <a:gdLst/>
              <a:ahLst/>
              <a:cxnLst/>
              <a:rect l="l" t="t" r="r" b="b"/>
              <a:pathLst>
                <a:path w="217" h="599" extrusionOk="0">
                  <a:moveTo>
                    <a:pt x="15" y="116"/>
                  </a:moveTo>
                  <a:lnTo>
                    <a:pt x="15" y="116"/>
                  </a:lnTo>
                  <a:cubicBezTo>
                    <a:pt x="45" y="194"/>
                    <a:pt x="60" y="277"/>
                    <a:pt x="60" y="361"/>
                  </a:cubicBezTo>
                  <a:cubicBezTo>
                    <a:pt x="60" y="409"/>
                    <a:pt x="55" y="457"/>
                    <a:pt x="45" y="504"/>
                  </a:cubicBezTo>
                  <a:cubicBezTo>
                    <a:pt x="36" y="546"/>
                    <a:pt x="63" y="588"/>
                    <a:pt x="106" y="597"/>
                  </a:cubicBezTo>
                  <a:cubicBezTo>
                    <a:pt x="111" y="598"/>
                    <a:pt x="117" y="599"/>
                    <a:pt x="122" y="599"/>
                  </a:cubicBezTo>
                  <a:cubicBezTo>
                    <a:pt x="158" y="599"/>
                    <a:pt x="191" y="573"/>
                    <a:pt x="199" y="536"/>
                  </a:cubicBezTo>
                  <a:cubicBezTo>
                    <a:pt x="211" y="479"/>
                    <a:pt x="217" y="420"/>
                    <a:pt x="217" y="361"/>
                  </a:cubicBezTo>
                  <a:cubicBezTo>
                    <a:pt x="217" y="258"/>
                    <a:pt x="199" y="157"/>
                    <a:pt x="162" y="61"/>
                  </a:cubicBezTo>
                  <a:cubicBezTo>
                    <a:pt x="147" y="20"/>
                    <a:pt x="102" y="0"/>
                    <a:pt x="61" y="15"/>
                  </a:cubicBezTo>
                  <a:cubicBezTo>
                    <a:pt x="21" y="30"/>
                    <a:pt x="0" y="76"/>
                    <a:pt x="15" y="1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29" name="Google Shape;1629;p69"/>
            <p:cNvSpPr/>
            <p:nvPr/>
          </p:nvSpPr>
          <p:spPr>
            <a:xfrm>
              <a:off x="4713273" y="2993365"/>
              <a:ext cx="23115" cy="63990"/>
            </a:xfrm>
            <a:custGeom>
              <a:avLst/>
              <a:gdLst/>
              <a:ahLst/>
              <a:cxnLst/>
              <a:rect l="l" t="t" r="r" b="b"/>
              <a:pathLst>
                <a:path w="217" h="599" extrusionOk="0">
                  <a:moveTo>
                    <a:pt x="95" y="599"/>
                  </a:moveTo>
                  <a:lnTo>
                    <a:pt x="95" y="599"/>
                  </a:lnTo>
                  <a:cubicBezTo>
                    <a:pt x="101" y="599"/>
                    <a:pt x="106" y="598"/>
                    <a:pt x="111" y="597"/>
                  </a:cubicBezTo>
                  <a:cubicBezTo>
                    <a:pt x="154" y="588"/>
                    <a:pt x="181" y="546"/>
                    <a:pt x="172" y="504"/>
                  </a:cubicBezTo>
                  <a:cubicBezTo>
                    <a:pt x="162" y="457"/>
                    <a:pt x="157" y="409"/>
                    <a:pt x="157" y="361"/>
                  </a:cubicBezTo>
                  <a:cubicBezTo>
                    <a:pt x="157" y="277"/>
                    <a:pt x="172" y="194"/>
                    <a:pt x="202" y="116"/>
                  </a:cubicBezTo>
                  <a:cubicBezTo>
                    <a:pt x="217" y="76"/>
                    <a:pt x="196" y="30"/>
                    <a:pt x="156" y="15"/>
                  </a:cubicBezTo>
                  <a:cubicBezTo>
                    <a:pt x="115" y="0"/>
                    <a:pt x="70" y="20"/>
                    <a:pt x="55" y="61"/>
                  </a:cubicBezTo>
                  <a:cubicBezTo>
                    <a:pt x="18" y="157"/>
                    <a:pt x="0" y="258"/>
                    <a:pt x="0" y="361"/>
                  </a:cubicBezTo>
                  <a:cubicBezTo>
                    <a:pt x="0" y="420"/>
                    <a:pt x="6" y="479"/>
                    <a:pt x="18" y="536"/>
                  </a:cubicBezTo>
                  <a:cubicBezTo>
                    <a:pt x="26" y="573"/>
                    <a:pt x="59" y="599"/>
                    <a:pt x="95" y="5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30" name="Google Shape;1630;p69"/>
            <p:cNvSpPr/>
            <p:nvPr/>
          </p:nvSpPr>
          <p:spPr>
            <a:xfrm>
              <a:off x="4643930" y="2772712"/>
              <a:ext cx="427068" cy="380629"/>
            </a:xfrm>
            <a:custGeom>
              <a:avLst/>
              <a:gdLst/>
              <a:ahLst/>
              <a:cxnLst/>
              <a:rect l="l" t="t" r="r" b="b"/>
              <a:pathLst>
                <a:path w="4026" h="3576" extrusionOk="0">
                  <a:moveTo>
                    <a:pt x="1531" y="2823"/>
                  </a:moveTo>
                  <a:lnTo>
                    <a:pt x="1531" y="2823"/>
                  </a:lnTo>
                  <a:cubicBezTo>
                    <a:pt x="1321" y="2823"/>
                    <a:pt x="1149" y="2651"/>
                    <a:pt x="1149" y="2441"/>
                  </a:cubicBezTo>
                  <a:cubicBezTo>
                    <a:pt x="1149" y="2230"/>
                    <a:pt x="1321" y="2059"/>
                    <a:pt x="1531" y="2059"/>
                  </a:cubicBezTo>
                  <a:lnTo>
                    <a:pt x="2504" y="2059"/>
                  </a:lnTo>
                  <a:cubicBezTo>
                    <a:pt x="2715" y="2059"/>
                    <a:pt x="2886" y="2230"/>
                    <a:pt x="2886" y="2441"/>
                  </a:cubicBezTo>
                  <a:cubicBezTo>
                    <a:pt x="2886" y="2651"/>
                    <a:pt x="2715" y="2823"/>
                    <a:pt x="2504" y="2823"/>
                  </a:cubicBezTo>
                  <a:lnTo>
                    <a:pt x="1531" y="2823"/>
                  </a:lnTo>
                  <a:close/>
                  <a:moveTo>
                    <a:pt x="1094" y="1902"/>
                  </a:moveTo>
                  <a:lnTo>
                    <a:pt x="1094" y="1902"/>
                  </a:lnTo>
                  <a:cubicBezTo>
                    <a:pt x="1042" y="1902"/>
                    <a:pt x="999" y="1859"/>
                    <a:pt x="999" y="1807"/>
                  </a:cubicBezTo>
                  <a:lnTo>
                    <a:pt x="999" y="1582"/>
                  </a:lnTo>
                  <a:cubicBezTo>
                    <a:pt x="999" y="1441"/>
                    <a:pt x="1114" y="1327"/>
                    <a:pt x="1254" y="1327"/>
                  </a:cubicBezTo>
                  <a:lnTo>
                    <a:pt x="2772" y="1327"/>
                  </a:lnTo>
                  <a:cubicBezTo>
                    <a:pt x="2912" y="1327"/>
                    <a:pt x="3027" y="1441"/>
                    <a:pt x="3027" y="1582"/>
                  </a:cubicBezTo>
                  <a:lnTo>
                    <a:pt x="3027" y="1807"/>
                  </a:lnTo>
                  <a:cubicBezTo>
                    <a:pt x="3027" y="1859"/>
                    <a:pt x="2984" y="1902"/>
                    <a:pt x="2932" y="1902"/>
                  </a:cubicBezTo>
                  <a:lnTo>
                    <a:pt x="1094" y="1902"/>
                  </a:lnTo>
                  <a:close/>
                  <a:moveTo>
                    <a:pt x="1449" y="1064"/>
                  </a:moveTo>
                  <a:lnTo>
                    <a:pt x="1449" y="1064"/>
                  </a:lnTo>
                  <a:cubicBezTo>
                    <a:pt x="1449" y="1006"/>
                    <a:pt x="1496" y="959"/>
                    <a:pt x="1554" y="959"/>
                  </a:cubicBezTo>
                  <a:lnTo>
                    <a:pt x="2472" y="959"/>
                  </a:lnTo>
                  <a:cubicBezTo>
                    <a:pt x="2530" y="959"/>
                    <a:pt x="2577" y="1006"/>
                    <a:pt x="2577" y="1064"/>
                  </a:cubicBezTo>
                  <a:cubicBezTo>
                    <a:pt x="2577" y="1123"/>
                    <a:pt x="2530" y="1170"/>
                    <a:pt x="2472" y="1170"/>
                  </a:cubicBezTo>
                  <a:lnTo>
                    <a:pt x="1554" y="1170"/>
                  </a:lnTo>
                  <a:cubicBezTo>
                    <a:pt x="1496" y="1170"/>
                    <a:pt x="1449" y="1123"/>
                    <a:pt x="1449" y="1064"/>
                  </a:cubicBezTo>
                  <a:close/>
                  <a:moveTo>
                    <a:pt x="1628" y="157"/>
                  </a:moveTo>
                  <a:lnTo>
                    <a:pt x="1628" y="157"/>
                  </a:lnTo>
                  <a:lnTo>
                    <a:pt x="2398" y="157"/>
                  </a:lnTo>
                  <a:lnTo>
                    <a:pt x="2398" y="802"/>
                  </a:lnTo>
                  <a:lnTo>
                    <a:pt x="1628" y="802"/>
                  </a:lnTo>
                  <a:lnTo>
                    <a:pt x="1628" y="157"/>
                  </a:lnTo>
                  <a:close/>
                  <a:moveTo>
                    <a:pt x="3947" y="2823"/>
                  </a:moveTo>
                  <a:lnTo>
                    <a:pt x="3947" y="2823"/>
                  </a:lnTo>
                  <a:lnTo>
                    <a:pt x="2885" y="2823"/>
                  </a:lnTo>
                  <a:cubicBezTo>
                    <a:pt x="2983" y="2725"/>
                    <a:pt x="3044" y="2590"/>
                    <a:pt x="3044" y="2441"/>
                  </a:cubicBezTo>
                  <a:cubicBezTo>
                    <a:pt x="3044" y="2292"/>
                    <a:pt x="2983" y="2157"/>
                    <a:pt x="2885" y="2059"/>
                  </a:cubicBezTo>
                  <a:lnTo>
                    <a:pt x="2932" y="2059"/>
                  </a:lnTo>
                  <a:cubicBezTo>
                    <a:pt x="3071" y="2059"/>
                    <a:pt x="3184" y="1946"/>
                    <a:pt x="3184" y="1807"/>
                  </a:cubicBezTo>
                  <a:lnTo>
                    <a:pt x="3184" y="1582"/>
                  </a:lnTo>
                  <a:cubicBezTo>
                    <a:pt x="3184" y="1355"/>
                    <a:pt x="2999" y="1170"/>
                    <a:pt x="2772" y="1170"/>
                  </a:cubicBezTo>
                  <a:lnTo>
                    <a:pt x="2712" y="1170"/>
                  </a:lnTo>
                  <a:cubicBezTo>
                    <a:pt x="2726" y="1138"/>
                    <a:pt x="2734" y="1102"/>
                    <a:pt x="2734" y="1064"/>
                  </a:cubicBezTo>
                  <a:cubicBezTo>
                    <a:pt x="2734" y="949"/>
                    <a:pt x="2659" y="851"/>
                    <a:pt x="2556" y="816"/>
                  </a:cubicBezTo>
                  <a:lnTo>
                    <a:pt x="2556" y="79"/>
                  </a:lnTo>
                  <a:cubicBezTo>
                    <a:pt x="2556" y="35"/>
                    <a:pt x="2520" y="0"/>
                    <a:pt x="2477" y="0"/>
                  </a:cubicBezTo>
                  <a:lnTo>
                    <a:pt x="1549" y="0"/>
                  </a:lnTo>
                  <a:cubicBezTo>
                    <a:pt x="1506" y="0"/>
                    <a:pt x="1471" y="35"/>
                    <a:pt x="1471" y="79"/>
                  </a:cubicBezTo>
                  <a:lnTo>
                    <a:pt x="1471" y="816"/>
                  </a:lnTo>
                  <a:cubicBezTo>
                    <a:pt x="1367" y="851"/>
                    <a:pt x="1292" y="949"/>
                    <a:pt x="1292" y="1064"/>
                  </a:cubicBezTo>
                  <a:cubicBezTo>
                    <a:pt x="1292" y="1102"/>
                    <a:pt x="1300" y="1138"/>
                    <a:pt x="1314" y="1170"/>
                  </a:cubicBezTo>
                  <a:lnTo>
                    <a:pt x="1254" y="1170"/>
                  </a:lnTo>
                  <a:cubicBezTo>
                    <a:pt x="1027" y="1170"/>
                    <a:pt x="842" y="1355"/>
                    <a:pt x="842" y="1582"/>
                  </a:cubicBezTo>
                  <a:lnTo>
                    <a:pt x="842" y="1807"/>
                  </a:lnTo>
                  <a:cubicBezTo>
                    <a:pt x="842" y="1946"/>
                    <a:pt x="955" y="2059"/>
                    <a:pt x="1094" y="2059"/>
                  </a:cubicBezTo>
                  <a:lnTo>
                    <a:pt x="1151" y="2059"/>
                  </a:lnTo>
                  <a:cubicBezTo>
                    <a:pt x="1053" y="2156"/>
                    <a:pt x="992" y="2292"/>
                    <a:pt x="992" y="2441"/>
                  </a:cubicBezTo>
                  <a:cubicBezTo>
                    <a:pt x="992" y="2590"/>
                    <a:pt x="1053" y="2725"/>
                    <a:pt x="1151" y="2823"/>
                  </a:cubicBezTo>
                  <a:lnTo>
                    <a:pt x="79" y="2823"/>
                  </a:lnTo>
                  <a:cubicBezTo>
                    <a:pt x="35" y="2823"/>
                    <a:pt x="0" y="2858"/>
                    <a:pt x="0" y="2901"/>
                  </a:cubicBezTo>
                  <a:lnTo>
                    <a:pt x="0" y="3497"/>
                  </a:lnTo>
                  <a:cubicBezTo>
                    <a:pt x="0" y="3541"/>
                    <a:pt x="35" y="3576"/>
                    <a:pt x="79" y="3576"/>
                  </a:cubicBezTo>
                  <a:lnTo>
                    <a:pt x="1665" y="3576"/>
                  </a:lnTo>
                  <a:cubicBezTo>
                    <a:pt x="1708" y="3576"/>
                    <a:pt x="1744" y="3541"/>
                    <a:pt x="1744" y="3497"/>
                  </a:cubicBezTo>
                  <a:cubicBezTo>
                    <a:pt x="1744" y="3454"/>
                    <a:pt x="1708" y="3419"/>
                    <a:pt x="1665" y="3419"/>
                  </a:cubicBezTo>
                  <a:lnTo>
                    <a:pt x="158" y="3419"/>
                  </a:lnTo>
                  <a:lnTo>
                    <a:pt x="158" y="2980"/>
                  </a:lnTo>
                  <a:lnTo>
                    <a:pt x="3869" y="2980"/>
                  </a:lnTo>
                  <a:lnTo>
                    <a:pt x="3869" y="3419"/>
                  </a:lnTo>
                  <a:lnTo>
                    <a:pt x="2359" y="3419"/>
                  </a:lnTo>
                  <a:cubicBezTo>
                    <a:pt x="2316" y="3419"/>
                    <a:pt x="2280" y="3454"/>
                    <a:pt x="2280" y="3497"/>
                  </a:cubicBezTo>
                  <a:cubicBezTo>
                    <a:pt x="2280" y="3541"/>
                    <a:pt x="2316" y="3576"/>
                    <a:pt x="2359" y="3576"/>
                  </a:cubicBezTo>
                  <a:lnTo>
                    <a:pt x="3947" y="3576"/>
                  </a:lnTo>
                  <a:cubicBezTo>
                    <a:pt x="3991" y="3576"/>
                    <a:pt x="4026" y="3541"/>
                    <a:pt x="4026" y="3497"/>
                  </a:cubicBezTo>
                  <a:lnTo>
                    <a:pt x="4026" y="2901"/>
                  </a:lnTo>
                  <a:cubicBezTo>
                    <a:pt x="4026" y="2858"/>
                    <a:pt x="3991" y="2823"/>
                    <a:pt x="3947" y="28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31" name="Google Shape;1631;p69"/>
            <p:cNvSpPr/>
            <p:nvPr/>
          </p:nvSpPr>
          <p:spPr>
            <a:xfrm>
              <a:off x="4848658" y="3134583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3" h="178" extrusionOk="0">
                  <a:moveTo>
                    <a:pt x="158" y="63"/>
                  </a:moveTo>
                  <a:lnTo>
                    <a:pt x="158" y="63"/>
                  </a:lnTo>
                  <a:cubicBezTo>
                    <a:pt x="132" y="0"/>
                    <a:pt x="39" y="0"/>
                    <a:pt x="13" y="63"/>
                  </a:cubicBezTo>
                  <a:cubicBezTo>
                    <a:pt x="0" y="94"/>
                    <a:pt x="9" y="131"/>
                    <a:pt x="34" y="153"/>
                  </a:cubicBezTo>
                  <a:cubicBezTo>
                    <a:pt x="59" y="175"/>
                    <a:pt x="97" y="178"/>
                    <a:pt x="126" y="161"/>
                  </a:cubicBezTo>
                  <a:cubicBezTo>
                    <a:pt x="159" y="141"/>
                    <a:pt x="173" y="99"/>
                    <a:pt x="15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32" name="Google Shape;1632;p69"/>
          <p:cNvGrpSpPr/>
          <p:nvPr/>
        </p:nvGrpSpPr>
        <p:grpSpPr>
          <a:xfrm>
            <a:off x="4057470" y="2752529"/>
            <a:ext cx="450959" cy="404319"/>
            <a:chOff x="3991219" y="2770506"/>
            <a:chExt cx="428179" cy="383933"/>
          </a:xfrm>
        </p:grpSpPr>
        <p:sp>
          <p:nvSpPr>
            <p:cNvPr id="1633" name="Google Shape;1633;p69"/>
            <p:cNvSpPr/>
            <p:nvPr/>
          </p:nvSpPr>
          <p:spPr>
            <a:xfrm>
              <a:off x="4030844" y="2810223"/>
              <a:ext cx="158503" cy="76126"/>
            </a:xfrm>
            <a:custGeom>
              <a:avLst/>
              <a:gdLst/>
              <a:ahLst/>
              <a:cxnLst/>
              <a:rect l="l" t="t" r="r" b="b"/>
              <a:pathLst>
                <a:path w="1498" h="720" extrusionOk="0">
                  <a:moveTo>
                    <a:pt x="1341" y="532"/>
                  </a:moveTo>
                  <a:lnTo>
                    <a:pt x="1341" y="532"/>
                  </a:lnTo>
                  <a:cubicBezTo>
                    <a:pt x="1341" y="549"/>
                    <a:pt x="1327" y="563"/>
                    <a:pt x="1310" y="563"/>
                  </a:cubicBezTo>
                  <a:lnTo>
                    <a:pt x="188" y="563"/>
                  </a:lnTo>
                  <a:cubicBezTo>
                    <a:pt x="171" y="563"/>
                    <a:pt x="158" y="549"/>
                    <a:pt x="158" y="532"/>
                  </a:cubicBezTo>
                  <a:lnTo>
                    <a:pt x="158" y="188"/>
                  </a:lnTo>
                  <a:cubicBezTo>
                    <a:pt x="158" y="171"/>
                    <a:pt x="171" y="158"/>
                    <a:pt x="188" y="158"/>
                  </a:cubicBezTo>
                  <a:lnTo>
                    <a:pt x="1310" y="158"/>
                  </a:lnTo>
                  <a:cubicBezTo>
                    <a:pt x="1327" y="158"/>
                    <a:pt x="1341" y="171"/>
                    <a:pt x="1341" y="188"/>
                  </a:cubicBezTo>
                  <a:lnTo>
                    <a:pt x="1341" y="532"/>
                  </a:lnTo>
                  <a:close/>
                  <a:moveTo>
                    <a:pt x="1498" y="532"/>
                  </a:moveTo>
                  <a:lnTo>
                    <a:pt x="1498" y="532"/>
                  </a:lnTo>
                  <a:lnTo>
                    <a:pt x="1498" y="188"/>
                  </a:lnTo>
                  <a:cubicBezTo>
                    <a:pt x="1498" y="85"/>
                    <a:pt x="1414" y="0"/>
                    <a:pt x="1310" y="0"/>
                  </a:cubicBezTo>
                  <a:lnTo>
                    <a:pt x="188" y="0"/>
                  </a:lnTo>
                  <a:cubicBezTo>
                    <a:pt x="85" y="0"/>
                    <a:pt x="0" y="85"/>
                    <a:pt x="0" y="188"/>
                  </a:cubicBezTo>
                  <a:lnTo>
                    <a:pt x="0" y="532"/>
                  </a:lnTo>
                  <a:cubicBezTo>
                    <a:pt x="0" y="636"/>
                    <a:pt x="85" y="720"/>
                    <a:pt x="188" y="720"/>
                  </a:cubicBezTo>
                  <a:lnTo>
                    <a:pt x="1310" y="720"/>
                  </a:lnTo>
                  <a:cubicBezTo>
                    <a:pt x="1414" y="720"/>
                    <a:pt x="1498" y="636"/>
                    <a:pt x="1498" y="5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34" name="Google Shape;1634;p69"/>
            <p:cNvSpPr/>
            <p:nvPr/>
          </p:nvSpPr>
          <p:spPr>
            <a:xfrm>
              <a:off x="4045153" y="2911724"/>
              <a:ext cx="129884" cy="147837"/>
            </a:xfrm>
            <a:custGeom>
              <a:avLst/>
              <a:gdLst/>
              <a:ahLst/>
              <a:cxnLst/>
              <a:rect l="l" t="t" r="r" b="b"/>
              <a:pathLst>
                <a:path w="1227" h="1387" extrusionOk="0">
                  <a:moveTo>
                    <a:pt x="865" y="1073"/>
                  </a:moveTo>
                  <a:lnTo>
                    <a:pt x="865" y="1073"/>
                  </a:lnTo>
                  <a:lnTo>
                    <a:pt x="865" y="312"/>
                  </a:lnTo>
                  <a:cubicBezTo>
                    <a:pt x="990" y="395"/>
                    <a:pt x="1069" y="537"/>
                    <a:pt x="1069" y="692"/>
                  </a:cubicBezTo>
                  <a:cubicBezTo>
                    <a:pt x="1069" y="848"/>
                    <a:pt x="990" y="990"/>
                    <a:pt x="865" y="1073"/>
                  </a:cubicBezTo>
                  <a:close/>
                  <a:moveTo>
                    <a:pt x="708" y="1198"/>
                  </a:moveTo>
                  <a:lnTo>
                    <a:pt x="708" y="1198"/>
                  </a:lnTo>
                  <a:cubicBezTo>
                    <a:pt x="708" y="1215"/>
                    <a:pt x="694" y="1229"/>
                    <a:pt x="676" y="1229"/>
                  </a:cubicBezTo>
                  <a:lnTo>
                    <a:pt x="550" y="1229"/>
                  </a:lnTo>
                  <a:cubicBezTo>
                    <a:pt x="533" y="1229"/>
                    <a:pt x="519" y="1215"/>
                    <a:pt x="519" y="1198"/>
                  </a:cubicBezTo>
                  <a:lnTo>
                    <a:pt x="519" y="188"/>
                  </a:lnTo>
                  <a:cubicBezTo>
                    <a:pt x="519" y="171"/>
                    <a:pt x="533" y="157"/>
                    <a:pt x="550" y="157"/>
                  </a:cubicBezTo>
                  <a:lnTo>
                    <a:pt x="676" y="157"/>
                  </a:lnTo>
                  <a:cubicBezTo>
                    <a:pt x="694" y="157"/>
                    <a:pt x="708" y="171"/>
                    <a:pt x="708" y="188"/>
                  </a:cubicBezTo>
                  <a:lnTo>
                    <a:pt x="708" y="1198"/>
                  </a:lnTo>
                  <a:close/>
                  <a:moveTo>
                    <a:pt x="362" y="1073"/>
                  </a:moveTo>
                  <a:lnTo>
                    <a:pt x="362" y="1073"/>
                  </a:lnTo>
                  <a:cubicBezTo>
                    <a:pt x="236" y="990"/>
                    <a:pt x="157" y="848"/>
                    <a:pt x="157" y="692"/>
                  </a:cubicBezTo>
                  <a:cubicBezTo>
                    <a:pt x="157" y="537"/>
                    <a:pt x="236" y="395"/>
                    <a:pt x="362" y="312"/>
                  </a:cubicBezTo>
                  <a:lnTo>
                    <a:pt x="362" y="1073"/>
                  </a:lnTo>
                  <a:close/>
                  <a:moveTo>
                    <a:pt x="855" y="129"/>
                  </a:moveTo>
                  <a:lnTo>
                    <a:pt x="855" y="129"/>
                  </a:lnTo>
                  <a:cubicBezTo>
                    <a:pt x="830" y="54"/>
                    <a:pt x="760" y="0"/>
                    <a:pt x="676" y="0"/>
                  </a:cubicBezTo>
                  <a:lnTo>
                    <a:pt x="550" y="0"/>
                  </a:lnTo>
                  <a:cubicBezTo>
                    <a:pt x="467" y="0"/>
                    <a:pt x="396" y="54"/>
                    <a:pt x="371" y="129"/>
                  </a:cubicBezTo>
                  <a:cubicBezTo>
                    <a:pt x="147" y="225"/>
                    <a:pt x="0" y="446"/>
                    <a:pt x="0" y="692"/>
                  </a:cubicBezTo>
                  <a:cubicBezTo>
                    <a:pt x="0" y="939"/>
                    <a:pt x="147" y="1160"/>
                    <a:pt x="371" y="1256"/>
                  </a:cubicBezTo>
                  <a:cubicBezTo>
                    <a:pt x="395" y="1332"/>
                    <a:pt x="466" y="1387"/>
                    <a:pt x="550" y="1387"/>
                  </a:cubicBezTo>
                  <a:lnTo>
                    <a:pt x="676" y="1387"/>
                  </a:lnTo>
                  <a:cubicBezTo>
                    <a:pt x="760" y="1387"/>
                    <a:pt x="831" y="1332"/>
                    <a:pt x="856" y="1256"/>
                  </a:cubicBezTo>
                  <a:cubicBezTo>
                    <a:pt x="1079" y="1160"/>
                    <a:pt x="1227" y="939"/>
                    <a:pt x="1227" y="692"/>
                  </a:cubicBezTo>
                  <a:cubicBezTo>
                    <a:pt x="1227" y="446"/>
                    <a:pt x="1079" y="225"/>
                    <a:pt x="855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35" name="Google Shape;1635;p69"/>
            <p:cNvSpPr/>
            <p:nvPr/>
          </p:nvSpPr>
          <p:spPr>
            <a:xfrm>
              <a:off x="3992320" y="2770506"/>
              <a:ext cx="427079" cy="383933"/>
            </a:xfrm>
            <a:custGeom>
              <a:avLst/>
              <a:gdLst/>
              <a:ahLst/>
              <a:cxnLst/>
              <a:rect l="l" t="t" r="r" b="b"/>
              <a:pathLst>
                <a:path w="4028" h="3605" extrusionOk="0">
                  <a:moveTo>
                    <a:pt x="3944" y="1325"/>
                  </a:moveTo>
                  <a:lnTo>
                    <a:pt x="3944" y="1325"/>
                  </a:lnTo>
                  <a:lnTo>
                    <a:pt x="3923" y="1325"/>
                  </a:lnTo>
                  <a:cubicBezTo>
                    <a:pt x="3916" y="1098"/>
                    <a:pt x="3896" y="831"/>
                    <a:pt x="3865" y="658"/>
                  </a:cubicBezTo>
                  <a:cubicBezTo>
                    <a:pt x="3853" y="590"/>
                    <a:pt x="3810" y="532"/>
                    <a:pt x="3741" y="511"/>
                  </a:cubicBezTo>
                  <a:lnTo>
                    <a:pt x="3741" y="84"/>
                  </a:lnTo>
                  <a:cubicBezTo>
                    <a:pt x="3741" y="42"/>
                    <a:pt x="3710" y="6"/>
                    <a:pt x="3668" y="3"/>
                  </a:cubicBezTo>
                  <a:cubicBezTo>
                    <a:pt x="3622" y="0"/>
                    <a:pt x="3584" y="36"/>
                    <a:pt x="3584" y="81"/>
                  </a:cubicBezTo>
                  <a:lnTo>
                    <a:pt x="3584" y="511"/>
                  </a:lnTo>
                  <a:cubicBezTo>
                    <a:pt x="3522" y="530"/>
                    <a:pt x="3474" y="582"/>
                    <a:pt x="3462" y="648"/>
                  </a:cubicBezTo>
                  <a:cubicBezTo>
                    <a:pt x="3430" y="826"/>
                    <a:pt x="3411" y="1096"/>
                    <a:pt x="3404" y="1325"/>
                  </a:cubicBezTo>
                  <a:lnTo>
                    <a:pt x="3381" y="1325"/>
                  </a:lnTo>
                  <a:cubicBezTo>
                    <a:pt x="3339" y="1325"/>
                    <a:pt x="3303" y="1356"/>
                    <a:pt x="3300" y="1398"/>
                  </a:cubicBezTo>
                  <a:cubicBezTo>
                    <a:pt x="3297" y="1444"/>
                    <a:pt x="3333" y="1482"/>
                    <a:pt x="3379" y="1482"/>
                  </a:cubicBezTo>
                  <a:lnTo>
                    <a:pt x="3401" y="1482"/>
                  </a:lnTo>
                  <a:cubicBezTo>
                    <a:pt x="3401" y="1497"/>
                    <a:pt x="3401" y="1511"/>
                    <a:pt x="3401" y="1524"/>
                  </a:cubicBezTo>
                  <a:lnTo>
                    <a:pt x="3401" y="2517"/>
                  </a:lnTo>
                  <a:cubicBezTo>
                    <a:pt x="3401" y="2633"/>
                    <a:pt x="3481" y="2732"/>
                    <a:pt x="3590" y="2764"/>
                  </a:cubicBezTo>
                  <a:lnTo>
                    <a:pt x="3590" y="3032"/>
                  </a:lnTo>
                  <a:cubicBezTo>
                    <a:pt x="3590" y="3262"/>
                    <a:pt x="3403" y="3448"/>
                    <a:pt x="3173" y="3448"/>
                  </a:cubicBezTo>
                  <a:lnTo>
                    <a:pt x="2670" y="3448"/>
                  </a:lnTo>
                  <a:cubicBezTo>
                    <a:pt x="2781" y="3343"/>
                    <a:pt x="2850" y="3196"/>
                    <a:pt x="2850" y="3032"/>
                  </a:cubicBezTo>
                  <a:lnTo>
                    <a:pt x="2850" y="2762"/>
                  </a:lnTo>
                  <a:cubicBezTo>
                    <a:pt x="2953" y="2726"/>
                    <a:pt x="3027" y="2627"/>
                    <a:pt x="3027" y="2511"/>
                  </a:cubicBezTo>
                  <a:lnTo>
                    <a:pt x="3027" y="1514"/>
                  </a:lnTo>
                  <a:cubicBezTo>
                    <a:pt x="3027" y="1504"/>
                    <a:pt x="3027" y="1493"/>
                    <a:pt x="3027" y="1482"/>
                  </a:cubicBezTo>
                  <a:lnTo>
                    <a:pt x="3048" y="1482"/>
                  </a:lnTo>
                  <a:cubicBezTo>
                    <a:pt x="3091" y="1482"/>
                    <a:pt x="3126" y="1447"/>
                    <a:pt x="3126" y="1403"/>
                  </a:cubicBezTo>
                  <a:cubicBezTo>
                    <a:pt x="3126" y="1360"/>
                    <a:pt x="3091" y="1325"/>
                    <a:pt x="3048" y="1325"/>
                  </a:cubicBezTo>
                  <a:lnTo>
                    <a:pt x="3024" y="1325"/>
                  </a:lnTo>
                  <a:cubicBezTo>
                    <a:pt x="3017" y="1098"/>
                    <a:pt x="2997" y="831"/>
                    <a:pt x="2966" y="658"/>
                  </a:cubicBezTo>
                  <a:cubicBezTo>
                    <a:pt x="2954" y="590"/>
                    <a:pt x="2911" y="532"/>
                    <a:pt x="2842" y="511"/>
                  </a:cubicBezTo>
                  <a:lnTo>
                    <a:pt x="2842" y="81"/>
                  </a:lnTo>
                  <a:cubicBezTo>
                    <a:pt x="2842" y="36"/>
                    <a:pt x="2804" y="0"/>
                    <a:pt x="2759" y="3"/>
                  </a:cubicBezTo>
                  <a:cubicBezTo>
                    <a:pt x="2717" y="6"/>
                    <a:pt x="2685" y="42"/>
                    <a:pt x="2685" y="84"/>
                  </a:cubicBezTo>
                  <a:lnTo>
                    <a:pt x="2685" y="511"/>
                  </a:lnTo>
                  <a:cubicBezTo>
                    <a:pt x="2623" y="530"/>
                    <a:pt x="2575" y="582"/>
                    <a:pt x="2563" y="648"/>
                  </a:cubicBezTo>
                  <a:cubicBezTo>
                    <a:pt x="2531" y="826"/>
                    <a:pt x="2512" y="1096"/>
                    <a:pt x="2505" y="1325"/>
                  </a:cubicBezTo>
                  <a:lnTo>
                    <a:pt x="2480" y="1325"/>
                  </a:lnTo>
                  <a:cubicBezTo>
                    <a:pt x="2436" y="1325"/>
                    <a:pt x="2401" y="1360"/>
                    <a:pt x="2401" y="1403"/>
                  </a:cubicBezTo>
                  <a:cubicBezTo>
                    <a:pt x="2401" y="1447"/>
                    <a:pt x="2436" y="1482"/>
                    <a:pt x="2480" y="1482"/>
                  </a:cubicBezTo>
                  <a:lnTo>
                    <a:pt x="2502" y="1482"/>
                  </a:lnTo>
                  <a:lnTo>
                    <a:pt x="2502" y="2517"/>
                  </a:lnTo>
                  <a:cubicBezTo>
                    <a:pt x="2502" y="2585"/>
                    <a:pt x="2530" y="2649"/>
                    <a:pt x="2580" y="2698"/>
                  </a:cubicBezTo>
                  <a:cubicBezTo>
                    <a:pt x="2611" y="2729"/>
                    <a:pt x="2651" y="2752"/>
                    <a:pt x="2693" y="2765"/>
                  </a:cubicBezTo>
                  <a:lnTo>
                    <a:pt x="2693" y="3032"/>
                  </a:lnTo>
                  <a:cubicBezTo>
                    <a:pt x="2693" y="3262"/>
                    <a:pt x="2506" y="3448"/>
                    <a:pt x="2276" y="3448"/>
                  </a:cubicBezTo>
                  <a:lnTo>
                    <a:pt x="1606" y="3448"/>
                  </a:lnTo>
                  <a:cubicBezTo>
                    <a:pt x="1450" y="3448"/>
                    <a:pt x="1314" y="3362"/>
                    <a:pt x="1242" y="3234"/>
                  </a:cubicBezTo>
                  <a:cubicBezTo>
                    <a:pt x="1794" y="3169"/>
                    <a:pt x="2222" y="2699"/>
                    <a:pt x="2222" y="2130"/>
                  </a:cubicBezTo>
                  <a:lnTo>
                    <a:pt x="2222" y="546"/>
                  </a:lnTo>
                  <a:cubicBezTo>
                    <a:pt x="2222" y="251"/>
                    <a:pt x="1984" y="12"/>
                    <a:pt x="1689" y="12"/>
                  </a:cubicBezTo>
                  <a:lnTo>
                    <a:pt x="533" y="12"/>
                  </a:lnTo>
                  <a:cubicBezTo>
                    <a:pt x="239" y="12"/>
                    <a:pt x="0" y="251"/>
                    <a:pt x="0" y="546"/>
                  </a:cubicBezTo>
                  <a:lnTo>
                    <a:pt x="0" y="1002"/>
                  </a:lnTo>
                  <a:cubicBezTo>
                    <a:pt x="0" y="1044"/>
                    <a:pt x="31" y="1081"/>
                    <a:pt x="73" y="1083"/>
                  </a:cubicBezTo>
                  <a:cubicBezTo>
                    <a:pt x="119" y="1086"/>
                    <a:pt x="157" y="1050"/>
                    <a:pt x="157" y="1005"/>
                  </a:cubicBezTo>
                  <a:lnTo>
                    <a:pt x="157" y="546"/>
                  </a:lnTo>
                  <a:cubicBezTo>
                    <a:pt x="157" y="338"/>
                    <a:pt x="326" y="170"/>
                    <a:pt x="533" y="170"/>
                  </a:cubicBezTo>
                  <a:lnTo>
                    <a:pt x="1689" y="170"/>
                  </a:lnTo>
                  <a:cubicBezTo>
                    <a:pt x="1897" y="170"/>
                    <a:pt x="2065" y="338"/>
                    <a:pt x="2065" y="546"/>
                  </a:cubicBezTo>
                  <a:lnTo>
                    <a:pt x="2065" y="2130"/>
                  </a:lnTo>
                  <a:cubicBezTo>
                    <a:pt x="2065" y="2650"/>
                    <a:pt x="1634" y="3080"/>
                    <a:pt x="1115" y="3081"/>
                  </a:cubicBezTo>
                  <a:cubicBezTo>
                    <a:pt x="593" y="3083"/>
                    <a:pt x="157" y="2653"/>
                    <a:pt x="157" y="2130"/>
                  </a:cubicBezTo>
                  <a:lnTo>
                    <a:pt x="157" y="1696"/>
                  </a:lnTo>
                  <a:cubicBezTo>
                    <a:pt x="157" y="1653"/>
                    <a:pt x="122" y="1617"/>
                    <a:pt x="79" y="1617"/>
                  </a:cubicBezTo>
                  <a:cubicBezTo>
                    <a:pt x="35" y="1617"/>
                    <a:pt x="0" y="1653"/>
                    <a:pt x="0" y="1696"/>
                  </a:cubicBezTo>
                  <a:lnTo>
                    <a:pt x="0" y="2130"/>
                  </a:lnTo>
                  <a:cubicBezTo>
                    <a:pt x="0" y="2730"/>
                    <a:pt x="477" y="3220"/>
                    <a:pt x="1072" y="3241"/>
                  </a:cubicBezTo>
                  <a:cubicBezTo>
                    <a:pt x="1156" y="3454"/>
                    <a:pt x="1364" y="3605"/>
                    <a:pt x="1606" y="3605"/>
                  </a:cubicBezTo>
                  <a:lnTo>
                    <a:pt x="3173" y="3605"/>
                  </a:lnTo>
                  <a:cubicBezTo>
                    <a:pt x="3490" y="3605"/>
                    <a:pt x="3747" y="3348"/>
                    <a:pt x="3747" y="3032"/>
                  </a:cubicBezTo>
                  <a:lnTo>
                    <a:pt x="3747" y="2763"/>
                  </a:lnTo>
                  <a:cubicBezTo>
                    <a:pt x="3851" y="2728"/>
                    <a:pt x="3926" y="2631"/>
                    <a:pt x="3926" y="2515"/>
                  </a:cubicBezTo>
                  <a:lnTo>
                    <a:pt x="3926" y="1514"/>
                  </a:lnTo>
                  <a:cubicBezTo>
                    <a:pt x="3926" y="1504"/>
                    <a:pt x="3926" y="1493"/>
                    <a:pt x="3926" y="1482"/>
                  </a:cubicBezTo>
                  <a:lnTo>
                    <a:pt x="3947" y="1482"/>
                  </a:lnTo>
                  <a:cubicBezTo>
                    <a:pt x="3992" y="1482"/>
                    <a:pt x="4028" y="1444"/>
                    <a:pt x="4025" y="1398"/>
                  </a:cubicBezTo>
                  <a:cubicBezTo>
                    <a:pt x="4023" y="1356"/>
                    <a:pt x="3986" y="1325"/>
                    <a:pt x="3944" y="1325"/>
                  </a:cubicBezTo>
                  <a:close/>
                  <a:moveTo>
                    <a:pt x="3769" y="1514"/>
                  </a:moveTo>
                  <a:lnTo>
                    <a:pt x="3769" y="1514"/>
                  </a:lnTo>
                  <a:lnTo>
                    <a:pt x="3769" y="2515"/>
                  </a:lnTo>
                  <a:cubicBezTo>
                    <a:pt x="3769" y="2572"/>
                    <a:pt x="3723" y="2618"/>
                    <a:pt x="3666" y="2618"/>
                  </a:cubicBezTo>
                  <a:cubicBezTo>
                    <a:pt x="3608" y="2618"/>
                    <a:pt x="3558" y="2571"/>
                    <a:pt x="3558" y="2516"/>
                  </a:cubicBezTo>
                  <a:lnTo>
                    <a:pt x="3558" y="1524"/>
                  </a:lnTo>
                  <a:cubicBezTo>
                    <a:pt x="3558" y="1510"/>
                    <a:pt x="3558" y="1496"/>
                    <a:pt x="3558" y="1482"/>
                  </a:cubicBezTo>
                  <a:lnTo>
                    <a:pt x="3769" y="1482"/>
                  </a:lnTo>
                  <a:cubicBezTo>
                    <a:pt x="3769" y="1493"/>
                    <a:pt x="3769" y="1504"/>
                    <a:pt x="3769" y="1514"/>
                  </a:cubicBezTo>
                  <a:close/>
                  <a:moveTo>
                    <a:pt x="3617" y="676"/>
                  </a:moveTo>
                  <a:lnTo>
                    <a:pt x="3617" y="676"/>
                  </a:lnTo>
                  <a:cubicBezTo>
                    <a:pt x="3618" y="667"/>
                    <a:pt x="3625" y="661"/>
                    <a:pt x="3634" y="661"/>
                  </a:cubicBezTo>
                  <a:lnTo>
                    <a:pt x="3691" y="661"/>
                  </a:lnTo>
                  <a:cubicBezTo>
                    <a:pt x="3706" y="661"/>
                    <a:pt x="3708" y="675"/>
                    <a:pt x="3710" y="686"/>
                  </a:cubicBezTo>
                  <a:cubicBezTo>
                    <a:pt x="3739" y="845"/>
                    <a:pt x="3758" y="1103"/>
                    <a:pt x="3766" y="1325"/>
                  </a:cubicBezTo>
                  <a:lnTo>
                    <a:pt x="3561" y="1325"/>
                  </a:lnTo>
                  <a:cubicBezTo>
                    <a:pt x="3568" y="1101"/>
                    <a:pt x="3588" y="840"/>
                    <a:pt x="3617" y="676"/>
                  </a:cubicBezTo>
                  <a:close/>
                  <a:moveTo>
                    <a:pt x="2659" y="2516"/>
                  </a:moveTo>
                  <a:lnTo>
                    <a:pt x="2659" y="2516"/>
                  </a:lnTo>
                  <a:lnTo>
                    <a:pt x="2659" y="1524"/>
                  </a:lnTo>
                  <a:cubicBezTo>
                    <a:pt x="2659" y="1510"/>
                    <a:pt x="2659" y="1496"/>
                    <a:pt x="2659" y="1482"/>
                  </a:cubicBezTo>
                  <a:lnTo>
                    <a:pt x="2870" y="1482"/>
                  </a:lnTo>
                  <a:cubicBezTo>
                    <a:pt x="2870" y="1493"/>
                    <a:pt x="2870" y="1504"/>
                    <a:pt x="2870" y="1514"/>
                  </a:cubicBezTo>
                  <a:lnTo>
                    <a:pt x="2870" y="2511"/>
                  </a:lnTo>
                  <a:cubicBezTo>
                    <a:pt x="2870" y="2570"/>
                    <a:pt x="2825" y="2618"/>
                    <a:pt x="2768" y="2618"/>
                  </a:cubicBezTo>
                  <a:cubicBezTo>
                    <a:pt x="2740" y="2618"/>
                    <a:pt x="2711" y="2607"/>
                    <a:pt x="2690" y="2586"/>
                  </a:cubicBezTo>
                  <a:cubicBezTo>
                    <a:pt x="2670" y="2567"/>
                    <a:pt x="2659" y="2542"/>
                    <a:pt x="2659" y="2516"/>
                  </a:cubicBezTo>
                  <a:close/>
                  <a:moveTo>
                    <a:pt x="2718" y="676"/>
                  </a:moveTo>
                  <a:lnTo>
                    <a:pt x="2718" y="676"/>
                  </a:lnTo>
                  <a:cubicBezTo>
                    <a:pt x="2719" y="667"/>
                    <a:pt x="2727" y="661"/>
                    <a:pt x="2735" y="661"/>
                  </a:cubicBezTo>
                  <a:lnTo>
                    <a:pt x="2792" y="661"/>
                  </a:lnTo>
                  <a:cubicBezTo>
                    <a:pt x="2807" y="661"/>
                    <a:pt x="2809" y="675"/>
                    <a:pt x="2811" y="686"/>
                  </a:cubicBezTo>
                  <a:cubicBezTo>
                    <a:pt x="2840" y="845"/>
                    <a:pt x="2859" y="1103"/>
                    <a:pt x="2867" y="1325"/>
                  </a:cubicBezTo>
                  <a:lnTo>
                    <a:pt x="2662" y="1325"/>
                  </a:lnTo>
                  <a:cubicBezTo>
                    <a:pt x="2669" y="1101"/>
                    <a:pt x="2689" y="840"/>
                    <a:pt x="2718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36" name="Google Shape;1636;p69"/>
            <p:cNvSpPr/>
            <p:nvPr/>
          </p:nvSpPr>
          <p:spPr>
            <a:xfrm>
              <a:off x="3991219" y="2905104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24" y="133"/>
                  </a:moveTo>
                  <a:lnTo>
                    <a:pt x="24" y="133"/>
                  </a:lnTo>
                  <a:cubicBezTo>
                    <a:pt x="48" y="169"/>
                    <a:pt x="98" y="178"/>
                    <a:pt x="133" y="155"/>
                  </a:cubicBezTo>
                  <a:cubicBezTo>
                    <a:pt x="169" y="131"/>
                    <a:pt x="178" y="81"/>
                    <a:pt x="155" y="46"/>
                  </a:cubicBezTo>
                  <a:cubicBezTo>
                    <a:pt x="131" y="10"/>
                    <a:pt x="81" y="0"/>
                    <a:pt x="46" y="24"/>
                  </a:cubicBezTo>
                  <a:cubicBezTo>
                    <a:pt x="10" y="48"/>
                    <a:pt x="0" y="97"/>
                    <a:pt x="24" y="1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37" name="Google Shape;1637;p69"/>
          <p:cNvGrpSpPr/>
          <p:nvPr/>
        </p:nvGrpSpPr>
        <p:grpSpPr>
          <a:xfrm>
            <a:off x="736221" y="3411297"/>
            <a:ext cx="417336" cy="451961"/>
            <a:chOff x="837735" y="3396057"/>
            <a:chExt cx="396255" cy="429172"/>
          </a:xfrm>
        </p:grpSpPr>
        <p:sp>
          <p:nvSpPr>
            <p:cNvPr id="1638" name="Google Shape;1638;p69"/>
            <p:cNvSpPr/>
            <p:nvPr/>
          </p:nvSpPr>
          <p:spPr>
            <a:xfrm>
              <a:off x="979724" y="3582509"/>
              <a:ext cx="107864" cy="93775"/>
            </a:xfrm>
            <a:custGeom>
              <a:avLst/>
              <a:gdLst/>
              <a:ahLst/>
              <a:cxnLst/>
              <a:rect l="l" t="t" r="r" b="b"/>
              <a:pathLst>
                <a:path w="1016" h="884" extrusionOk="0">
                  <a:moveTo>
                    <a:pt x="884" y="34"/>
                  </a:moveTo>
                  <a:lnTo>
                    <a:pt x="884" y="34"/>
                  </a:lnTo>
                  <a:cubicBezTo>
                    <a:pt x="854" y="2"/>
                    <a:pt x="805" y="0"/>
                    <a:pt x="773" y="29"/>
                  </a:cubicBezTo>
                  <a:cubicBezTo>
                    <a:pt x="740" y="58"/>
                    <a:pt x="738" y="108"/>
                    <a:pt x="767" y="140"/>
                  </a:cubicBezTo>
                  <a:cubicBezTo>
                    <a:pt x="826" y="205"/>
                    <a:pt x="859" y="289"/>
                    <a:pt x="859" y="376"/>
                  </a:cubicBezTo>
                  <a:cubicBezTo>
                    <a:pt x="859" y="570"/>
                    <a:pt x="702" y="727"/>
                    <a:pt x="508" y="727"/>
                  </a:cubicBezTo>
                  <a:cubicBezTo>
                    <a:pt x="315" y="727"/>
                    <a:pt x="158" y="570"/>
                    <a:pt x="158" y="376"/>
                  </a:cubicBezTo>
                  <a:cubicBezTo>
                    <a:pt x="158" y="292"/>
                    <a:pt x="188" y="210"/>
                    <a:pt x="244" y="146"/>
                  </a:cubicBezTo>
                  <a:cubicBezTo>
                    <a:pt x="272" y="113"/>
                    <a:pt x="269" y="64"/>
                    <a:pt x="236" y="35"/>
                  </a:cubicBezTo>
                  <a:cubicBezTo>
                    <a:pt x="203" y="7"/>
                    <a:pt x="154" y="10"/>
                    <a:pt x="125" y="43"/>
                  </a:cubicBezTo>
                  <a:cubicBezTo>
                    <a:pt x="45" y="135"/>
                    <a:pt x="0" y="254"/>
                    <a:pt x="0" y="376"/>
                  </a:cubicBezTo>
                  <a:cubicBezTo>
                    <a:pt x="0" y="656"/>
                    <a:pt x="228" y="884"/>
                    <a:pt x="508" y="884"/>
                  </a:cubicBezTo>
                  <a:cubicBezTo>
                    <a:pt x="788" y="884"/>
                    <a:pt x="1016" y="656"/>
                    <a:pt x="1016" y="376"/>
                  </a:cubicBezTo>
                  <a:cubicBezTo>
                    <a:pt x="1016" y="249"/>
                    <a:pt x="969" y="128"/>
                    <a:pt x="884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39" name="Google Shape;1639;p69"/>
            <p:cNvSpPr/>
            <p:nvPr/>
          </p:nvSpPr>
          <p:spPr>
            <a:xfrm>
              <a:off x="837735" y="3396057"/>
              <a:ext cx="396255" cy="429172"/>
            </a:xfrm>
            <a:custGeom>
              <a:avLst/>
              <a:gdLst/>
              <a:ahLst/>
              <a:cxnLst/>
              <a:rect l="l" t="t" r="r" b="b"/>
              <a:pathLst>
                <a:path w="3735" h="4026" extrusionOk="0">
                  <a:moveTo>
                    <a:pt x="3377" y="3263"/>
                  </a:moveTo>
                  <a:lnTo>
                    <a:pt x="3377" y="3263"/>
                  </a:lnTo>
                  <a:cubicBezTo>
                    <a:pt x="3266" y="3263"/>
                    <a:pt x="3175" y="3173"/>
                    <a:pt x="3175" y="3062"/>
                  </a:cubicBezTo>
                  <a:cubicBezTo>
                    <a:pt x="3175" y="2951"/>
                    <a:pt x="3266" y="2861"/>
                    <a:pt x="3377" y="2861"/>
                  </a:cubicBezTo>
                  <a:cubicBezTo>
                    <a:pt x="3486" y="2861"/>
                    <a:pt x="3578" y="2952"/>
                    <a:pt x="3578" y="3062"/>
                  </a:cubicBezTo>
                  <a:cubicBezTo>
                    <a:pt x="3578" y="3173"/>
                    <a:pt x="3487" y="3263"/>
                    <a:pt x="3377" y="3263"/>
                  </a:cubicBezTo>
                  <a:close/>
                  <a:moveTo>
                    <a:pt x="2694" y="3330"/>
                  </a:moveTo>
                  <a:lnTo>
                    <a:pt x="2694" y="3330"/>
                  </a:lnTo>
                  <a:cubicBezTo>
                    <a:pt x="2705" y="3277"/>
                    <a:pt x="2710" y="3222"/>
                    <a:pt x="2710" y="3165"/>
                  </a:cubicBezTo>
                  <a:lnTo>
                    <a:pt x="2710" y="2649"/>
                  </a:lnTo>
                  <a:lnTo>
                    <a:pt x="3157" y="2391"/>
                  </a:lnTo>
                  <a:cubicBezTo>
                    <a:pt x="3220" y="2355"/>
                    <a:pt x="3277" y="2312"/>
                    <a:pt x="3327" y="2263"/>
                  </a:cubicBezTo>
                  <a:cubicBezTo>
                    <a:pt x="3345" y="2291"/>
                    <a:pt x="3361" y="2322"/>
                    <a:pt x="3374" y="2353"/>
                  </a:cubicBezTo>
                  <a:cubicBezTo>
                    <a:pt x="3421" y="2464"/>
                    <a:pt x="3439" y="2587"/>
                    <a:pt x="3426" y="2707"/>
                  </a:cubicBezTo>
                  <a:cubicBezTo>
                    <a:pt x="3410" y="2705"/>
                    <a:pt x="3393" y="2703"/>
                    <a:pt x="3377" y="2703"/>
                  </a:cubicBezTo>
                  <a:cubicBezTo>
                    <a:pt x="3179" y="2703"/>
                    <a:pt x="3018" y="2864"/>
                    <a:pt x="3018" y="3062"/>
                  </a:cubicBezTo>
                  <a:cubicBezTo>
                    <a:pt x="3018" y="3125"/>
                    <a:pt x="3035" y="3189"/>
                    <a:pt x="3067" y="3244"/>
                  </a:cubicBezTo>
                  <a:cubicBezTo>
                    <a:pt x="2952" y="3307"/>
                    <a:pt x="2823" y="3336"/>
                    <a:pt x="2694" y="3330"/>
                  </a:cubicBezTo>
                  <a:close/>
                  <a:moveTo>
                    <a:pt x="1850" y="3868"/>
                  </a:moveTo>
                  <a:lnTo>
                    <a:pt x="1850" y="3868"/>
                  </a:lnTo>
                  <a:cubicBezTo>
                    <a:pt x="1577" y="3868"/>
                    <a:pt x="1339" y="3711"/>
                    <a:pt x="1223" y="3482"/>
                  </a:cubicBezTo>
                  <a:cubicBezTo>
                    <a:pt x="1285" y="3463"/>
                    <a:pt x="1346" y="3437"/>
                    <a:pt x="1403" y="3404"/>
                  </a:cubicBezTo>
                  <a:lnTo>
                    <a:pt x="1877" y="3131"/>
                  </a:lnTo>
                  <a:lnTo>
                    <a:pt x="2297" y="3374"/>
                  </a:lnTo>
                  <a:cubicBezTo>
                    <a:pt x="2359" y="3409"/>
                    <a:pt x="2424" y="3436"/>
                    <a:pt x="2490" y="3455"/>
                  </a:cubicBezTo>
                  <a:cubicBezTo>
                    <a:pt x="2380" y="3699"/>
                    <a:pt x="2134" y="3868"/>
                    <a:pt x="1850" y="3868"/>
                  </a:cubicBezTo>
                  <a:close/>
                  <a:moveTo>
                    <a:pt x="680" y="3298"/>
                  </a:moveTo>
                  <a:lnTo>
                    <a:pt x="680" y="3298"/>
                  </a:lnTo>
                  <a:cubicBezTo>
                    <a:pt x="704" y="3249"/>
                    <a:pt x="717" y="3195"/>
                    <a:pt x="717" y="3141"/>
                  </a:cubicBezTo>
                  <a:cubicBezTo>
                    <a:pt x="717" y="2943"/>
                    <a:pt x="556" y="2782"/>
                    <a:pt x="358" y="2782"/>
                  </a:cubicBezTo>
                  <a:cubicBezTo>
                    <a:pt x="333" y="2782"/>
                    <a:pt x="307" y="2785"/>
                    <a:pt x="282" y="2790"/>
                  </a:cubicBezTo>
                  <a:cubicBezTo>
                    <a:pt x="274" y="2747"/>
                    <a:pt x="270" y="2704"/>
                    <a:pt x="270" y="2660"/>
                  </a:cubicBezTo>
                  <a:cubicBezTo>
                    <a:pt x="270" y="2513"/>
                    <a:pt x="316" y="2372"/>
                    <a:pt x="398" y="2255"/>
                  </a:cubicBezTo>
                  <a:cubicBezTo>
                    <a:pt x="442" y="2295"/>
                    <a:pt x="491" y="2331"/>
                    <a:pt x="543" y="2361"/>
                  </a:cubicBezTo>
                  <a:lnTo>
                    <a:pt x="990" y="2619"/>
                  </a:lnTo>
                  <a:lnTo>
                    <a:pt x="990" y="3165"/>
                  </a:lnTo>
                  <a:cubicBezTo>
                    <a:pt x="990" y="3233"/>
                    <a:pt x="998" y="3298"/>
                    <a:pt x="1012" y="3361"/>
                  </a:cubicBezTo>
                  <a:cubicBezTo>
                    <a:pt x="899" y="3367"/>
                    <a:pt x="785" y="3346"/>
                    <a:pt x="680" y="3298"/>
                  </a:cubicBezTo>
                  <a:close/>
                  <a:moveTo>
                    <a:pt x="157" y="3141"/>
                  </a:moveTo>
                  <a:lnTo>
                    <a:pt x="157" y="3141"/>
                  </a:lnTo>
                  <a:cubicBezTo>
                    <a:pt x="157" y="3031"/>
                    <a:pt x="249" y="2940"/>
                    <a:pt x="358" y="2940"/>
                  </a:cubicBezTo>
                  <a:cubicBezTo>
                    <a:pt x="469" y="2940"/>
                    <a:pt x="559" y="3030"/>
                    <a:pt x="559" y="3141"/>
                  </a:cubicBezTo>
                  <a:cubicBezTo>
                    <a:pt x="559" y="3250"/>
                    <a:pt x="468" y="3342"/>
                    <a:pt x="358" y="3342"/>
                  </a:cubicBezTo>
                  <a:cubicBezTo>
                    <a:pt x="247" y="3342"/>
                    <a:pt x="157" y="3252"/>
                    <a:pt x="157" y="3141"/>
                  </a:cubicBezTo>
                  <a:close/>
                  <a:moveTo>
                    <a:pt x="364" y="1264"/>
                  </a:moveTo>
                  <a:lnTo>
                    <a:pt x="364" y="1264"/>
                  </a:lnTo>
                  <a:cubicBezTo>
                    <a:pt x="458" y="1102"/>
                    <a:pt x="610" y="986"/>
                    <a:pt x="791" y="937"/>
                  </a:cubicBezTo>
                  <a:cubicBezTo>
                    <a:pt x="852" y="921"/>
                    <a:pt x="913" y="913"/>
                    <a:pt x="974" y="913"/>
                  </a:cubicBezTo>
                  <a:cubicBezTo>
                    <a:pt x="990" y="913"/>
                    <a:pt x="1005" y="913"/>
                    <a:pt x="1021" y="914"/>
                  </a:cubicBezTo>
                  <a:cubicBezTo>
                    <a:pt x="1001" y="987"/>
                    <a:pt x="990" y="1063"/>
                    <a:pt x="990" y="1140"/>
                  </a:cubicBezTo>
                  <a:lnTo>
                    <a:pt x="990" y="1656"/>
                  </a:lnTo>
                  <a:lnTo>
                    <a:pt x="543" y="1914"/>
                  </a:lnTo>
                  <a:cubicBezTo>
                    <a:pt x="491" y="1944"/>
                    <a:pt x="442" y="1980"/>
                    <a:pt x="398" y="2020"/>
                  </a:cubicBezTo>
                  <a:cubicBezTo>
                    <a:pt x="316" y="1903"/>
                    <a:pt x="270" y="1762"/>
                    <a:pt x="270" y="1615"/>
                  </a:cubicBezTo>
                  <a:cubicBezTo>
                    <a:pt x="270" y="1493"/>
                    <a:pt x="303" y="1371"/>
                    <a:pt x="364" y="1264"/>
                  </a:cubicBezTo>
                  <a:close/>
                  <a:moveTo>
                    <a:pt x="1530" y="514"/>
                  </a:moveTo>
                  <a:lnTo>
                    <a:pt x="1530" y="514"/>
                  </a:lnTo>
                  <a:cubicBezTo>
                    <a:pt x="1589" y="637"/>
                    <a:pt x="1716" y="716"/>
                    <a:pt x="1852" y="717"/>
                  </a:cubicBezTo>
                  <a:cubicBezTo>
                    <a:pt x="1988" y="717"/>
                    <a:pt x="2115" y="639"/>
                    <a:pt x="2175" y="517"/>
                  </a:cubicBezTo>
                  <a:cubicBezTo>
                    <a:pt x="2238" y="549"/>
                    <a:pt x="2296" y="592"/>
                    <a:pt x="2347" y="643"/>
                  </a:cubicBezTo>
                  <a:cubicBezTo>
                    <a:pt x="2401" y="697"/>
                    <a:pt x="2445" y="758"/>
                    <a:pt x="2478" y="823"/>
                  </a:cubicBezTo>
                  <a:cubicBezTo>
                    <a:pt x="2416" y="842"/>
                    <a:pt x="2355" y="868"/>
                    <a:pt x="2297" y="901"/>
                  </a:cubicBezTo>
                  <a:lnTo>
                    <a:pt x="1877" y="1144"/>
                  </a:lnTo>
                  <a:lnTo>
                    <a:pt x="1403" y="871"/>
                  </a:lnTo>
                  <a:cubicBezTo>
                    <a:pt x="1350" y="840"/>
                    <a:pt x="1294" y="816"/>
                    <a:pt x="1237" y="797"/>
                  </a:cubicBezTo>
                  <a:cubicBezTo>
                    <a:pt x="1304" y="678"/>
                    <a:pt x="1405" y="578"/>
                    <a:pt x="1530" y="514"/>
                  </a:cubicBezTo>
                  <a:close/>
                  <a:moveTo>
                    <a:pt x="1853" y="157"/>
                  </a:moveTo>
                  <a:lnTo>
                    <a:pt x="1853" y="157"/>
                  </a:lnTo>
                  <a:cubicBezTo>
                    <a:pt x="1964" y="157"/>
                    <a:pt x="2055" y="248"/>
                    <a:pt x="2055" y="358"/>
                  </a:cubicBezTo>
                  <a:cubicBezTo>
                    <a:pt x="2055" y="468"/>
                    <a:pt x="1963" y="560"/>
                    <a:pt x="1853" y="560"/>
                  </a:cubicBezTo>
                  <a:cubicBezTo>
                    <a:pt x="1744" y="560"/>
                    <a:pt x="1652" y="468"/>
                    <a:pt x="1652" y="358"/>
                  </a:cubicBezTo>
                  <a:cubicBezTo>
                    <a:pt x="1652" y="248"/>
                    <a:pt x="1742" y="157"/>
                    <a:pt x="1853" y="157"/>
                  </a:cubicBezTo>
                  <a:close/>
                  <a:moveTo>
                    <a:pt x="2553" y="1140"/>
                  </a:moveTo>
                  <a:lnTo>
                    <a:pt x="2553" y="1140"/>
                  </a:lnTo>
                  <a:lnTo>
                    <a:pt x="2553" y="1535"/>
                  </a:lnTo>
                  <a:lnTo>
                    <a:pt x="2034" y="1235"/>
                  </a:lnTo>
                  <a:lnTo>
                    <a:pt x="2376" y="1038"/>
                  </a:lnTo>
                  <a:cubicBezTo>
                    <a:pt x="2426" y="1009"/>
                    <a:pt x="2479" y="987"/>
                    <a:pt x="2533" y="971"/>
                  </a:cubicBezTo>
                  <a:cubicBezTo>
                    <a:pt x="2546" y="1026"/>
                    <a:pt x="2553" y="1082"/>
                    <a:pt x="2553" y="1140"/>
                  </a:cubicBezTo>
                  <a:close/>
                  <a:moveTo>
                    <a:pt x="1176" y="943"/>
                  </a:moveTo>
                  <a:lnTo>
                    <a:pt x="1176" y="943"/>
                  </a:lnTo>
                  <a:cubicBezTo>
                    <a:pt x="1227" y="958"/>
                    <a:pt x="1277" y="980"/>
                    <a:pt x="1325" y="1007"/>
                  </a:cubicBezTo>
                  <a:lnTo>
                    <a:pt x="1719" y="1235"/>
                  </a:lnTo>
                  <a:lnTo>
                    <a:pt x="1147" y="1565"/>
                  </a:lnTo>
                  <a:lnTo>
                    <a:pt x="1147" y="1140"/>
                  </a:lnTo>
                  <a:cubicBezTo>
                    <a:pt x="1147" y="1072"/>
                    <a:pt x="1157" y="1006"/>
                    <a:pt x="1176" y="943"/>
                  </a:cubicBezTo>
                  <a:close/>
                  <a:moveTo>
                    <a:pt x="990" y="2437"/>
                  </a:moveTo>
                  <a:lnTo>
                    <a:pt x="990" y="2437"/>
                  </a:lnTo>
                  <a:lnTo>
                    <a:pt x="622" y="2225"/>
                  </a:lnTo>
                  <a:cubicBezTo>
                    <a:pt x="578" y="2200"/>
                    <a:pt x="538" y="2170"/>
                    <a:pt x="502" y="2137"/>
                  </a:cubicBezTo>
                  <a:cubicBezTo>
                    <a:pt x="538" y="2105"/>
                    <a:pt x="578" y="2075"/>
                    <a:pt x="622" y="2050"/>
                  </a:cubicBezTo>
                  <a:lnTo>
                    <a:pt x="990" y="1838"/>
                  </a:lnTo>
                  <a:lnTo>
                    <a:pt x="990" y="2437"/>
                  </a:lnTo>
                  <a:close/>
                  <a:moveTo>
                    <a:pt x="1147" y="3165"/>
                  </a:moveTo>
                  <a:lnTo>
                    <a:pt x="1147" y="3165"/>
                  </a:lnTo>
                  <a:lnTo>
                    <a:pt x="1147" y="2710"/>
                  </a:lnTo>
                  <a:lnTo>
                    <a:pt x="1719" y="3040"/>
                  </a:lnTo>
                  <a:lnTo>
                    <a:pt x="1325" y="3268"/>
                  </a:lnTo>
                  <a:cubicBezTo>
                    <a:pt x="1275" y="3297"/>
                    <a:pt x="1222" y="3319"/>
                    <a:pt x="1168" y="3334"/>
                  </a:cubicBezTo>
                  <a:cubicBezTo>
                    <a:pt x="1154" y="3280"/>
                    <a:pt x="1147" y="3224"/>
                    <a:pt x="1147" y="3165"/>
                  </a:cubicBezTo>
                  <a:close/>
                  <a:moveTo>
                    <a:pt x="1877" y="2949"/>
                  </a:moveTo>
                  <a:lnTo>
                    <a:pt x="1877" y="2949"/>
                  </a:lnTo>
                  <a:lnTo>
                    <a:pt x="1147" y="2528"/>
                  </a:lnTo>
                  <a:lnTo>
                    <a:pt x="1147" y="1747"/>
                  </a:lnTo>
                  <a:lnTo>
                    <a:pt x="1877" y="1326"/>
                  </a:lnTo>
                  <a:lnTo>
                    <a:pt x="2553" y="1716"/>
                  </a:lnTo>
                  <a:lnTo>
                    <a:pt x="2553" y="2559"/>
                  </a:lnTo>
                  <a:lnTo>
                    <a:pt x="1877" y="2949"/>
                  </a:lnTo>
                  <a:close/>
                  <a:moveTo>
                    <a:pt x="2539" y="3306"/>
                  </a:moveTo>
                  <a:lnTo>
                    <a:pt x="2539" y="3306"/>
                  </a:lnTo>
                  <a:cubicBezTo>
                    <a:pt x="2483" y="3290"/>
                    <a:pt x="2428" y="3267"/>
                    <a:pt x="2376" y="3237"/>
                  </a:cubicBezTo>
                  <a:lnTo>
                    <a:pt x="2034" y="3040"/>
                  </a:lnTo>
                  <a:lnTo>
                    <a:pt x="2553" y="2740"/>
                  </a:lnTo>
                  <a:lnTo>
                    <a:pt x="2553" y="3165"/>
                  </a:lnTo>
                  <a:cubicBezTo>
                    <a:pt x="2553" y="3213"/>
                    <a:pt x="2548" y="3260"/>
                    <a:pt x="2539" y="3306"/>
                  </a:cubicBezTo>
                  <a:close/>
                  <a:moveTo>
                    <a:pt x="3079" y="2020"/>
                  </a:moveTo>
                  <a:lnTo>
                    <a:pt x="3079" y="2020"/>
                  </a:lnTo>
                  <a:cubicBezTo>
                    <a:pt x="3135" y="2052"/>
                    <a:pt x="3186" y="2092"/>
                    <a:pt x="3231" y="2138"/>
                  </a:cubicBezTo>
                  <a:cubicBezTo>
                    <a:pt x="3186" y="2183"/>
                    <a:pt x="3135" y="2222"/>
                    <a:pt x="3079" y="2255"/>
                  </a:cubicBezTo>
                  <a:lnTo>
                    <a:pt x="2710" y="2468"/>
                  </a:lnTo>
                  <a:lnTo>
                    <a:pt x="2710" y="1807"/>
                  </a:lnTo>
                  <a:lnTo>
                    <a:pt x="3079" y="2020"/>
                  </a:lnTo>
                  <a:close/>
                  <a:moveTo>
                    <a:pt x="3577" y="2765"/>
                  </a:moveTo>
                  <a:lnTo>
                    <a:pt x="3577" y="2765"/>
                  </a:lnTo>
                  <a:cubicBezTo>
                    <a:pt x="3602" y="2606"/>
                    <a:pt x="3582" y="2440"/>
                    <a:pt x="3519" y="2292"/>
                  </a:cubicBezTo>
                  <a:cubicBezTo>
                    <a:pt x="3495" y="2237"/>
                    <a:pt x="3467" y="2185"/>
                    <a:pt x="3434" y="2137"/>
                  </a:cubicBezTo>
                  <a:cubicBezTo>
                    <a:pt x="3454" y="2107"/>
                    <a:pt x="3473" y="2076"/>
                    <a:pt x="3490" y="2044"/>
                  </a:cubicBezTo>
                  <a:cubicBezTo>
                    <a:pt x="3564" y="1903"/>
                    <a:pt x="3596" y="1744"/>
                    <a:pt x="3585" y="1586"/>
                  </a:cubicBezTo>
                  <a:cubicBezTo>
                    <a:pt x="3582" y="1543"/>
                    <a:pt x="3545" y="1510"/>
                    <a:pt x="3501" y="1513"/>
                  </a:cubicBezTo>
                  <a:cubicBezTo>
                    <a:pt x="3458" y="1516"/>
                    <a:pt x="3426" y="1554"/>
                    <a:pt x="3429" y="1597"/>
                  </a:cubicBezTo>
                  <a:cubicBezTo>
                    <a:pt x="3439" y="1747"/>
                    <a:pt x="3402" y="1891"/>
                    <a:pt x="3328" y="2013"/>
                  </a:cubicBezTo>
                  <a:cubicBezTo>
                    <a:pt x="3277" y="1963"/>
                    <a:pt x="3220" y="1920"/>
                    <a:pt x="3157" y="1884"/>
                  </a:cubicBezTo>
                  <a:lnTo>
                    <a:pt x="2710" y="1626"/>
                  </a:lnTo>
                  <a:lnTo>
                    <a:pt x="2710" y="1140"/>
                  </a:lnTo>
                  <a:cubicBezTo>
                    <a:pt x="2710" y="1074"/>
                    <a:pt x="2703" y="1008"/>
                    <a:pt x="2688" y="945"/>
                  </a:cubicBezTo>
                  <a:cubicBezTo>
                    <a:pt x="2842" y="937"/>
                    <a:pt x="2998" y="979"/>
                    <a:pt x="3129" y="1070"/>
                  </a:cubicBezTo>
                  <a:cubicBezTo>
                    <a:pt x="3165" y="1094"/>
                    <a:pt x="3214" y="1086"/>
                    <a:pt x="3239" y="1050"/>
                  </a:cubicBezTo>
                  <a:cubicBezTo>
                    <a:pt x="3264" y="1014"/>
                    <a:pt x="3255" y="965"/>
                    <a:pt x="3219" y="941"/>
                  </a:cubicBezTo>
                  <a:cubicBezTo>
                    <a:pt x="3047" y="821"/>
                    <a:pt x="2839" y="771"/>
                    <a:pt x="2637" y="792"/>
                  </a:cubicBezTo>
                  <a:cubicBezTo>
                    <a:pt x="2595" y="696"/>
                    <a:pt x="2535" y="608"/>
                    <a:pt x="2458" y="532"/>
                  </a:cubicBezTo>
                  <a:cubicBezTo>
                    <a:pt x="2386" y="460"/>
                    <a:pt x="2303" y="402"/>
                    <a:pt x="2212" y="359"/>
                  </a:cubicBezTo>
                  <a:lnTo>
                    <a:pt x="2212" y="359"/>
                  </a:lnTo>
                  <a:cubicBezTo>
                    <a:pt x="2212" y="161"/>
                    <a:pt x="2051" y="0"/>
                    <a:pt x="1853" y="0"/>
                  </a:cubicBezTo>
                  <a:cubicBezTo>
                    <a:pt x="1656" y="0"/>
                    <a:pt x="1496" y="160"/>
                    <a:pt x="1495" y="357"/>
                  </a:cubicBezTo>
                  <a:cubicBezTo>
                    <a:pt x="1311" y="440"/>
                    <a:pt x="1165" y="585"/>
                    <a:pt x="1078" y="762"/>
                  </a:cubicBezTo>
                  <a:cubicBezTo>
                    <a:pt x="970" y="748"/>
                    <a:pt x="859" y="756"/>
                    <a:pt x="751" y="785"/>
                  </a:cubicBezTo>
                  <a:cubicBezTo>
                    <a:pt x="529" y="845"/>
                    <a:pt x="343" y="987"/>
                    <a:pt x="228" y="1186"/>
                  </a:cubicBezTo>
                  <a:cubicBezTo>
                    <a:pt x="153" y="1316"/>
                    <a:pt x="113" y="1465"/>
                    <a:pt x="113" y="1615"/>
                  </a:cubicBezTo>
                  <a:cubicBezTo>
                    <a:pt x="113" y="1806"/>
                    <a:pt x="177" y="1990"/>
                    <a:pt x="290" y="2137"/>
                  </a:cubicBezTo>
                  <a:cubicBezTo>
                    <a:pt x="177" y="2285"/>
                    <a:pt x="113" y="2468"/>
                    <a:pt x="113" y="2660"/>
                  </a:cubicBezTo>
                  <a:cubicBezTo>
                    <a:pt x="113" y="2727"/>
                    <a:pt x="121" y="2794"/>
                    <a:pt x="137" y="2859"/>
                  </a:cubicBezTo>
                  <a:cubicBezTo>
                    <a:pt x="53" y="2925"/>
                    <a:pt x="0" y="3027"/>
                    <a:pt x="0" y="3141"/>
                  </a:cubicBezTo>
                  <a:cubicBezTo>
                    <a:pt x="0" y="3338"/>
                    <a:pt x="160" y="3499"/>
                    <a:pt x="358" y="3499"/>
                  </a:cubicBezTo>
                  <a:cubicBezTo>
                    <a:pt x="441" y="3499"/>
                    <a:pt x="518" y="3471"/>
                    <a:pt x="578" y="3423"/>
                  </a:cubicBezTo>
                  <a:cubicBezTo>
                    <a:pt x="702" y="3487"/>
                    <a:pt x="838" y="3519"/>
                    <a:pt x="973" y="3519"/>
                  </a:cubicBezTo>
                  <a:cubicBezTo>
                    <a:pt x="1004" y="3519"/>
                    <a:pt x="1034" y="3517"/>
                    <a:pt x="1064" y="3514"/>
                  </a:cubicBezTo>
                  <a:cubicBezTo>
                    <a:pt x="1198" y="3815"/>
                    <a:pt x="1500" y="4026"/>
                    <a:pt x="1850" y="4026"/>
                  </a:cubicBezTo>
                  <a:cubicBezTo>
                    <a:pt x="2212" y="4026"/>
                    <a:pt x="2522" y="3801"/>
                    <a:pt x="2649" y="3485"/>
                  </a:cubicBezTo>
                  <a:cubicBezTo>
                    <a:pt x="2675" y="3487"/>
                    <a:pt x="2701" y="3488"/>
                    <a:pt x="2727" y="3488"/>
                  </a:cubicBezTo>
                  <a:cubicBezTo>
                    <a:pt x="2884" y="3488"/>
                    <a:pt x="3041" y="3445"/>
                    <a:pt x="3179" y="3361"/>
                  </a:cubicBezTo>
                  <a:cubicBezTo>
                    <a:pt x="3235" y="3398"/>
                    <a:pt x="3303" y="3420"/>
                    <a:pt x="3377" y="3420"/>
                  </a:cubicBezTo>
                  <a:cubicBezTo>
                    <a:pt x="3574" y="3420"/>
                    <a:pt x="3735" y="3260"/>
                    <a:pt x="3735" y="3062"/>
                  </a:cubicBezTo>
                  <a:cubicBezTo>
                    <a:pt x="3735" y="2938"/>
                    <a:pt x="3672" y="2829"/>
                    <a:pt x="3577" y="27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40" name="Google Shape;1640;p69"/>
            <p:cNvSpPr/>
            <p:nvPr/>
          </p:nvSpPr>
          <p:spPr>
            <a:xfrm>
              <a:off x="1189956" y="3520726"/>
              <a:ext cx="17611" cy="17652"/>
            </a:xfrm>
            <a:custGeom>
              <a:avLst/>
              <a:gdLst/>
              <a:ahLst/>
              <a:cxnLst/>
              <a:rect l="l" t="t" r="r" b="b"/>
              <a:pathLst>
                <a:path w="172" h="164" extrusionOk="0">
                  <a:moveTo>
                    <a:pt x="14" y="114"/>
                  </a:moveTo>
                  <a:lnTo>
                    <a:pt x="14" y="114"/>
                  </a:lnTo>
                  <a:cubicBezTo>
                    <a:pt x="27" y="144"/>
                    <a:pt x="58" y="164"/>
                    <a:pt x="91" y="162"/>
                  </a:cubicBezTo>
                  <a:cubicBezTo>
                    <a:pt x="123" y="160"/>
                    <a:pt x="152" y="139"/>
                    <a:pt x="162" y="108"/>
                  </a:cubicBezTo>
                  <a:cubicBezTo>
                    <a:pt x="172" y="77"/>
                    <a:pt x="161" y="41"/>
                    <a:pt x="135" y="21"/>
                  </a:cubicBezTo>
                  <a:cubicBezTo>
                    <a:pt x="108" y="1"/>
                    <a:pt x="71" y="0"/>
                    <a:pt x="43" y="18"/>
                  </a:cubicBezTo>
                  <a:cubicBezTo>
                    <a:pt x="13" y="39"/>
                    <a:pt x="0" y="79"/>
                    <a:pt x="14" y="1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41" name="Google Shape;1641;p69"/>
            <p:cNvSpPr/>
            <p:nvPr/>
          </p:nvSpPr>
          <p:spPr>
            <a:xfrm>
              <a:off x="1024852" y="3568167"/>
              <a:ext cx="18712" cy="17652"/>
            </a:xfrm>
            <a:custGeom>
              <a:avLst/>
              <a:gdLst/>
              <a:ahLst/>
              <a:cxnLst/>
              <a:rect l="l" t="t" r="r" b="b"/>
              <a:pathLst>
                <a:path w="171" h="163" extrusionOk="0">
                  <a:moveTo>
                    <a:pt x="43" y="144"/>
                  </a:moveTo>
                  <a:lnTo>
                    <a:pt x="43" y="144"/>
                  </a:lnTo>
                  <a:cubicBezTo>
                    <a:pt x="70" y="163"/>
                    <a:pt x="107" y="162"/>
                    <a:pt x="134" y="141"/>
                  </a:cubicBezTo>
                  <a:cubicBezTo>
                    <a:pt x="160" y="122"/>
                    <a:pt x="171" y="87"/>
                    <a:pt x="161" y="56"/>
                  </a:cubicBezTo>
                  <a:cubicBezTo>
                    <a:pt x="152" y="24"/>
                    <a:pt x="121" y="1"/>
                    <a:pt x="88" y="0"/>
                  </a:cubicBezTo>
                  <a:cubicBezTo>
                    <a:pt x="55" y="0"/>
                    <a:pt x="24" y="20"/>
                    <a:pt x="13" y="51"/>
                  </a:cubicBezTo>
                  <a:cubicBezTo>
                    <a:pt x="0" y="85"/>
                    <a:pt x="13" y="124"/>
                    <a:pt x="43" y="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42" name="Google Shape;1642;p69"/>
          <p:cNvGrpSpPr/>
          <p:nvPr/>
        </p:nvGrpSpPr>
        <p:grpSpPr>
          <a:xfrm>
            <a:off x="3394379" y="2729292"/>
            <a:ext cx="449788" cy="450795"/>
            <a:chOff x="3361623" y="2748440"/>
            <a:chExt cx="427068" cy="428065"/>
          </a:xfrm>
        </p:grpSpPr>
        <p:sp>
          <p:nvSpPr>
            <p:cNvPr id="1643" name="Google Shape;1643;p69"/>
            <p:cNvSpPr/>
            <p:nvPr/>
          </p:nvSpPr>
          <p:spPr>
            <a:xfrm>
              <a:off x="3361623" y="2991159"/>
              <a:ext cx="427068" cy="185346"/>
            </a:xfrm>
            <a:custGeom>
              <a:avLst/>
              <a:gdLst/>
              <a:ahLst/>
              <a:cxnLst/>
              <a:rect l="l" t="t" r="r" b="b"/>
              <a:pathLst>
                <a:path w="4026" h="1743" extrusionOk="0">
                  <a:moveTo>
                    <a:pt x="3869" y="1586"/>
                  </a:moveTo>
                  <a:lnTo>
                    <a:pt x="3869" y="1586"/>
                  </a:lnTo>
                  <a:lnTo>
                    <a:pt x="158" y="1586"/>
                  </a:lnTo>
                  <a:lnTo>
                    <a:pt x="158" y="197"/>
                  </a:lnTo>
                  <a:cubicBezTo>
                    <a:pt x="517" y="330"/>
                    <a:pt x="890" y="424"/>
                    <a:pt x="1269" y="478"/>
                  </a:cubicBezTo>
                  <a:cubicBezTo>
                    <a:pt x="1387" y="494"/>
                    <a:pt x="1483" y="575"/>
                    <a:pt x="1520" y="687"/>
                  </a:cubicBezTo>
                  <a:cubicBezTo>
                    <a:pt x="1590" y="900"/>
                    <a:pt x="1789" y="1043"/>
                    <a:pt x="2013" y="1043"/>
                  </a:cubicBezTo>
                  <a:cubicBezTo>
                    <a:pt x="2237" y="1043"/>
                    <a:pt x="2436" y="900"/>
                    <a:pt x="2506" y="687"/>
                  </a:cubicBezTo>
                  <a:cubicBezTo>
                    <a:pt x="2543" y="575"/>
                    <a:pt x="2639" y="494"/>
                    <a:pt x="2757" y="478"/>
                  </a:cubicBezTo>
                  <a:cubicBezTo>
                    <a:pt x="3136" y="424"/>
                    <a:pt x="3509" y="330"/>
                    <a:pt x="3869" y="197"/>
                  </a:cubicBezTo>
                  <a:lnTo>
                    <a:pt x="3869" y="1586"/>
                  </a:lnTo>
                  <a:close/>
                  <a:moveTo>
                    <a:pt x="3991" y="17"/>
                  </a:moveTo>
                  <a:lnTo>
                    <a:pt x="3991" y="17"/>
                  </a:lnTo>
                  <a:cubicBezTo>
                    <a:pt x="3970" y="3"/>
                    <a:pt x="3942" y="0"/>
                    <a:pt x="3918" y="9"/>
                  </a:cubicBezTo>
                  <a:cubicBezTo>
                    <a:pt x="3538" y="160"/>
                    <a:pt x="3140" y="265"/>
                    <a:pt x="2735" y="322"/>
                  </a:cubicBezTo>
                  <a:cubicBezTo>
                    <a:pt x="2558" y="347"/>
                    <a:pt x="2413" y="468"/>
                    <a:pt x="2357" y="638"/>
                  </a:cubicBezTo>
                  <a:cubicBezTo>
                    <a:pt x="2308" y="786"/>
                    <a:pt x="2170" y="886"/>
                    <a:pt x="2013" y="886"/>
                  </a:cubicBezTo>
                  <a:cubicBezTo>
                    <a:pt x="1857" y="886"/>
                    <a:pt x="1718" y="786"/>
                    <a:pt x="1669" y="638"/>
                  </a:cubicBezTo>
                  <a:cubicBezTo>
                    <a:pt x="1613" y="468"/>
                    <a:pt x="1468" y="347"/>
                    <a:pt x="1291" y="322"/>
                  </a:cubicBezTo>
                  <a:cubicBezTo>
                    <a:pt x="886" y="265"/>
                    <a:pt x="488" y="160"/>
                    <a:pt x="108" y="9"/>
                  </a:cubicBezTo>
                  <a:cubicBezTo>
                    <a:pt x="84" y="0"/>
                    <a:pt x="56" y="3"/>
                    <a:pt x="35" y="17"/>
                  </a:cubicBezTo>
                  <a:cubicBezTo>
                    <a:pt x="13" y="32"/>
                    <a:pt x="0" y="56"/>
                    <a:pt x="0" y="82"/>
                  </a:cubicBezTo>
                  <a:lnTo>
                    <a:pt x="0" y="1664"/>
                  </a:lnTo>
                  <a:cubicBezTo>
                    <a:pt x="0" y="1708"/>
                    <a:pt x="35" y="1743"/>
                    <a:pt x="79" y="1743"/>
                  </a:cubicBezTo>
                  <a:lnTo>
                    <a:pt x="3947" y="1743"/>
                  </a:lnTo>
                  <a:cubicBezTo>
                    <a:pt x="3991" y="1743"/>
                    <a:pt x="4026" y="1708"/>
                    <a:pt x="4026" y="1664"/>
                  </a:cubicBezTo>
                  <a:lnTo>
                    <a:pt x="4026" y="82"/>
                  </a:lnTo>
                  <a:cubicBezTo>
                    <a:pt x="4026" y="56"/>
                    <a:pt x="4013" y="32"/>
                    <a:pt x="3991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44" name="Google Shape;1644;p69"/>
            <p:cNvSpPr/>
            <p:nvPr/>
          </p:nvSpPr>
          <p:spPr>
            <a:xfrm>
              <a:off x="3602674" y="3062871"/>
              <a:ext cx="58339" cy="65092"/>
            </a:xfrm>
            <a:custGeom>
              <a:avLst/>
              <a:gdLst/>
              <a:ahLst/>
              <a:cxnLst/>
              <a:rect l="l" t="t" r="r" b="b"/>
              <a:pathLst>
                <a:path w="551" h="614" extrusionOk="0">
                  <a:moveTo>
                    <a:pt x="388" y="64"/>
                  </a:moveTo>
                  <a:lnTo>
                    <a:pt x="388" y="64"/>
                  </a:lnTo>
                  <a:cubicBezTo>
                    <a:pt x="332" y="234"/>
                    <a:pt x="213" y="373"/>
                    <a:pt x="54" y="454"/>
                  </a:cubicBezTo>
                  <a:cubicBezTo>
                    <a:pt x="15" y="474"/>
                    <a:pt x="0" y="521"/>
                    <a:pt x="19" y="560"/>
                  </a:cubicBezTo>
                  <a:cubicBezTo>
                    <a:pt x="39" y="598"/>
                    <a:pt x="87" y="614"/>
                    <a:pt x="125" y="594"/>
                  </a:cubicBezTo>
                  <a:cubicBezTo>
                    <a:pt x="322" y="494"/>
                    <a:pt x="468" y="323"/>
                    <a:pt x="538" y="113"/>
                  </a:cubicBezTo>
                  <a:cubicBezTo>
                    <a:pt x="551" y="72"/>
                    <a:pt x="529" y="27"/>
                    <a:pt x="488" y="14"/>
                  </a:cubicBezTo>
                  <a:cubicBezTo>
                    <a:pt x="446" y="0"/>
                    <a:pt x="402" y="22"/>
                    <a:pt x="388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45" name="Google Shape;1645;p69"/>
            <p:cNvSpPr/>
            <p:nvPr/>
          </p:nvSpPr>
          <p:spPr>
            <a:xfrm>
              <a:off x="3489303" y="3062871"/>
              <a:ext cx="59438" cy="65092"/>
            </a:xfrm>
            <a:custGeom>
              <a:avLst/>
              <a:gdLst/>
              <a:ahLst/>
              <a:cxnLst/>
              <a:rect l="l" t="t" r="r" b="b"/>
              <a:pathLst>
                <a:path w="552" h="614" extrusionOk="0">
                  <a:moveTo>
                    <a:pt x="497" y="454"/>
                  </a:moveTo>
                  <a:lnTo>
                    <a:pt x="497" y="454"/>
                  </a:lnTo>
                  <a:cubicBezTo>
                    <a:pt x="338" y="373"/>
                    <a:pt x="219" y="234"/>
                    <a:pt x="163" y="64"/>
                  </a:cubicBezTo>
                  <a:cubicBezTo>
                    <a:pt x="149" y="22"/>
                    <a:pt x="105" y="0"/>
                    <a:pt x="63" y="14"/>
                  </a:cubicBezTo>
                  <a:cubicBezTo>
                    <a:pt x="22" y="27"/>
                    <a:pt x="0" y="72"/>
                    <a:pt x="13" y="113"/>
                  </a:cubicBezTo>
                  <a:cubicBezTo>
                    <a:pt x="83" y="323"/>
                    <a:pt x="229" y="494"/>
                    <a:pt x="426" y="594"/>
                  </a:cubicBezTo>
                  <a:cubicBezTo>
                    <a:pt x="464" y="614"/>
                    <a:pt x="512" y="598"/>
                    <a:pt x="532" y="560"/>
                  </a:cubicBezTo>
                  <a:cubicBezTo>
                    <a:pt x="552" y="521"/>
                    <a:pt x="536" y="474"/>
                    <a:pt x="497" y="4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46" name="Google Shape;1646;p69"/>
            <p:cNvSpPr/>
            <p:nvPr/>
          </p:nvSpPr>
          <p:spPr>
            <a:xfrm>
              <a:off x="3416657" y="2748440"/>
              <a:ext cx="232249" cy="316639"/>
            </a:xfrm>
            <a:custGeom>
              <a:avLst/>
              <a:gdLst/>
              <a:ahLst/>
              <a:cxnLst/>
              <a:rect l="l" t="t" r="r" b="b"/>
              <a:pathLst>
                <a:path w="2185" h="2970" extrusionOk="0">
                  <a:moveTo>
                    <a:pt x="157" y="1371"/>
                  </a:moveTo>
                  <a:lnTo>
                    <a:pt x="157" y="1371"/>
                  </a:lnTo>
                  <a:cubicBezTo>
                    <a:pt x="157" y="1185"/>
                    <a:pt x="201" y="998"/>
                    <a:pt x="284" y="831"/>
                  </a:cubicBezTo>
                  <a:lnTo>
                    <a:pt x="449" y="498"/>
                  </a:lnTo>
                  <a:cubicBezTo>
                    <a:pt x="488" y="420"/>
                    <a:pt x="508" y="333"/>
                    <a:pt x="508" y="246"/>
                  </a:cubicBezTo>
                  <a:lnTo>
                    <a:pt x="508" y="158"/>
                  </a:lnTo>
                  <a:lnTo>
                    <a:pt x="1556" y="158"/>
                  </a:lnTo>
                  <a:lnTo>
                    <a:pt x="1556" y="244"/>
                  </a:lnTo>
                  <a:cubicBezTo>
                    <a:pt x="1556" y="362"/>
                    <a:pt x="1592" y="475"/>
                    <a:pt x="1660" y="571"/>
                  </a:cubicBezTo>
                  <a:lnTo>
                    <a:pt x="1806" y="778"/>
                  </a:lnTo>
                  <a:cubicBezTo>
                    <a:pt x="1951" y="984"/>
                    <a:pt x="2028" y="1226"/>
                    <a:pt x="2028" y="1478"/>
                  </a:cubicBezTo>
                  <a:lnTo>
                    <a:pt x="2028" y="1999"/>
                  </a:lnTo>
                  <a:cubicBezTo>
                    <a:pt x="1886" y="1964"/>
                    <a:pt x="1780" y="1835"/>
                    <a:pt x="1780" y="1682"/>
                  </a:cubicBezTo>
                  <a:lnTo>
                    <a:pt x="1780" y="1378"/>
                  </a:lnTo>
                  <a:cubicBezTo>
                    <a:pt x="1780" y="1335"/>
                    <a:pt x="1745" y="1300"/>
                    <a:pt x="1701" y="1300"/>
                  </a:cubicBezTo>
                  <a:cubicBezTo>
                    <a:pt x="1658" y="1300"/>
                    <a:pt x="1623" y="1335"/>
                    <a:pt x="1623" y="1378"/>
                  </a:cubicBezTo>
                  <a:lnTo>
                    <a:pt x="1623" y="2688"/>
                  </a:lnTo>
                  <a:cubicBezTo>
                    <a:pt x="1623" y="2769"/>
                    <a:pt x="1559" y="2813"/>
                    <a:pt x="1498" y="2813"/>
                  </a:cubicBezTo>
                  <a:cubicBezTo>
                    <a:pt x="1430" y="2813"/>
                    <a:pt x="1374" y="2757"/>
                    <a:pt x="1374" y="2688"/>
                  </a:cubicBezTo>
                  <a:lnTo>
                    <a:pt x="1374" y="1713"/>
                  </a:lnTo>
                  <a:cubicBezTo>
                    <a:pt x="1374" y="1670"/>
                    <a:pt x="1339" y="1635"/>
                    <a:pt x="1295" y="1635"/>
                  </a:cubicBezTo>
                  <a:cubicBezTo>
                    <a:pt x="1252" y="1635"/>
                    <a:pt x="1217" y="1670"/>
                    <a:pt x="1217" y="1713"/>
                  </a:cubicBezTo>
                  <a:cubicBezTo>
                    <a:pt x="1217" y="1788"/>
                    <a:pt x="1167" y="1838"/>
                    <a:pt x="1093" y="1838"/>
                  </a:cubicBezTo>
                  <a:cubicBezTo>
                    <a:pt x="1024" y="1838"/>
                    <a:pt x="968" y="1782"/>
                    <a:pt x="968" y="1713"/>
                  </a:cubicBezTo>
                  <a:lnTo>
                    <a:pt x="968" y="1580"/>
                  </a:lnTo>
                  <a:cubicBezTo>
                    <a:pt x="968" y="1537"/>
                    <a:pt x="933" y="1502"/>
                    <a:pt x="890" y="1502"/>
                  </a:cubicBezTo>
                  <a:cubicBezTo>
                    <a:pt x="846" y="1502"/>
                    <a:pt x="811" y="1537"/>
                    <a:pt x="811" y="1580"/>
                  </a:cubicBezTo>
                  <a:cubicBezTo>
                    <a:pt x="811" y="1649"/>
                    <a:pt x="755" y="1705"/>
                    <a:pt x="687" y="1705"/>
                  </a:cubicBezTo>
                  <a:cubicBezTo>
                    <a:pt x="618" y="1705"/>
                    <a:pt x="563" y="1649"/>
                    <a:pt x="563" y="1580"/>
                  </a:cubicBezTo>
                  <a:lnTo>
                    <a:pt x="563" y="1431"/>
                  </a:lnTo>
                  <a:cubicBezTo>
                    <a:pt x="563" y="1388"/>
                    <a:pt x="528" y="1353"/>
                    <a:pt x="484" y="1353"/>
                  </a:cubicBezTo>
                  <a:cubicBezTo>
                    <a:pt x="441" y="1353"/>
                    <a:pt x="405" y="1388"/>
                    <a:pt x="405" y="1431"/>
                  </a:cubicBezTo>
                  <a:cubicBezTo>
                    <a:pt x="405" y="1500"/>
                    <a:pt x="350" y="1556"/>
                    <a:pt x="281" y="1556"/>
                  </a:cubicBezTo>
                  <a:cubicBezTo>
                    <a:pt x="213" y="1556"/>
                    <a:pt x="157" y="1500"/>
                    <a:pt x="157" y="1431"/>
                  </a:cubicBezTo>
                  <a:lnTo>
                    <a:pt x="157" y="1371"/>
                  </a:lnTo>
                  <a:close/>
                  <a:moveTo>
                    <a:pt x="281" y="1713"/>
                  </a:moveTo>
                  <a:lnTo>
                    <a:pt x="281" y="1713"/>
                  </a:lnTo>
                  <a:cubicBezTo>
                    <a:pt x="332" y="1713"/>
                    <a:pt x="380" y="1699"/>
                    <a:pt x="422" y="1675"/>
                  </a:cubicBezTo>
                  <a:cubicBezTo>
                    <a:pt x="461" y="1784"/>
                    <a:pt x="565" y="1862"/>
                    <a:pt x="687" y="1862"/>
                  </a:cubicBezTo>
                  <a:cubicBezTo>
                    <a:pt x="740" y="1862"/>
                    <a:pt x="790" y="1847"/>
                    <a:pt x="833" y="1821"/>
                  </a:cubicBezTo>
                  <a:cubicBezTo>
                    <a:pt x="875" y="1923"/>
                    <a:pt x="976" y="1995"/>
                    <a:pt x="1093" y="1995"/>
                  </a:cubicBezTo>
                  <a:cubicBezTo>
                    <a:pt x="1138" y="1995"/>
                    <a:pt x="1180" y="1985"/>
                    <a:pt x="1217" y="1968"/>
                  </a:cubicBezTo>
                  <a:lnTo>
                    <a:pt x="1217" y="2688"/>
                  </a:lnTo>
                  <a:cubicBezTo>
                    <a:pt x="1217" y="2844"/>
                    <a:pt x="1343" y="2970"/>
                    <a:pt x="1498" y="2970"/>
                  </a:cubicBezTo>
                  <a:cubicBezTo>
                    <a:pt x="1656" y="2970"/>
                    <a:pt x="1780" y="2846"/>
                    <a:pt x="1780" y="2688"/>
                  </a:cubicBezTo>
                  <a:lnTo>
                    <a:pt x="1780" y="2039"/>
                  </a:lnTo>
                  <a:cubicBezTo>
                    <a:pt x="1866" y="2118"/>
                    <a:pt x="1981" y="2166"/>
                    <a:pt x="2107" y="2166"/>
                  </a:cubicBezTo>
                  <a:cubicBezTo>
                    <a:pt x="2150" y="2166"/>
                    <a:pt x="2185" y="2131"/>
                    <a:pt x="2185" y="2088"/>
                  </a:cubicBezTo>
                  <a:lnTo>
                    <a:pt x="2185" y="1478"/>
                  </a:lnTo>
                  <a:cubicBezTo>
                    <a:pt x="2185" y="1193"/>
                    <a:pt x="2099" y="920"/>
                    <a:pt x="1935" y="688"/>
                  </a:cubicBezTo>
                  <a:lnTo>
                    <a:pt x="1789" y="481"/>
                  </a:lnTo>
                  <a:cubicBezTo>
                    <a:pt x="1740" y="411"/>
                    <a:pt x="1714" y="329"/>
                    <a:pt x="1714" y="244"/>
                  </a:cubicBezTo>
                  <a:lnTo>
                    <a:pt x="1714" y="79"/>
                  </a:lnTo>
                  <a:cubicBezTo>
                    <a:pt x="1714" y="35"/>
                    <a:pt x="1678" y="0"/>
                    <a:pt x="1635" y="0"/>
                  </a:cubicBezTo>
                  <a:lnTo>
                    <a:pt x="430" y="0"/>
                  </a:lnTo>
                  <a:cubicBezTo>
                    <a:pt x="386" y="0"/>
                    <a:pt x="351" y="35"/>
                    <a:pt x="351" y="79"/>
                  </a:cubicBezTo>
                  <a:lnTo>
                    <a:pt x="351" y="246"/>
                  </a:lnTo>
                  <a:cubicBezTo>
                    <a:pt x="351" y="309"/>
                    <a:pt x="336" y="372"/>
                    <a:pt x="308" y="428"/>
                  </a:cubicBezTo>
                  <a:lnTo>
                    <a:pt x="143" y="761"/>
                  </a:lnTo>
                  <a:cubicBezTo>
                    <a:pt x="49" y="950"/>
                    <a:pt x="0" y="1161"/>
                    <a:pt x="0" y="1371"/>
                  </a:cubicBezTo>
                  <a:lnTo>
                    <a:pt x="0" y="1431"/>
                  </a:lnTo>
                  <a:cubicBezTo>
                    <a:pt x="0" y="1586"/>
                    <a:pt x="126" y="1713"/>
                    <a:pt x="281" y="1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47" name="Google Shape;1647;p69"/>
            <p:cNvSpPr/>
            <p:nvPr/>
          </p:nvSpPr>
          <p:spPr>
            <a:xfrm>
              <a:off x="3565251" y="3118034"/>
              <a:ext cx="198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2" y="59"/>
                  </a:moveTo>
                  <a:lnTo>
                    <a:pt x="162" y="59"/>
                  </a:lnTo>
                  <a:cubicBezTo>
                    <a:pt x="145" y="19"/>
                    <a:pt x="98" y="0"/>
                    <a:pt x="59" y="16"/>
                  </a:cubicBezTo>
                  <a:cubicBezTo>
                    <a:pt x="19" y="33"/>
                    <a:pt x="0" y="79"/>
                    <a:pt x="16" y="119"/>
                  </a:cubicBezTo>
                  <a:cubicBezTo>
                    <a:pt x="33" y="158"/>
                    <a:pt x="79" y="178"/>
                    <a:pt x="119" y="161"/>
                  </a:cubicBezTo>
                  <a:cubicBezTo>
                    <a:pt x="159" y="145"/>
                    <a:pt x="178" y="98"/>
                    <a:pt x="162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48" name="Google Shape;1648;p69"/>
          <p:cNvGrpSpPr/>
          <p:nvPr/>
        </p:nvGrpSpPr>
        <p:grpSpPr>
          <a:xfrm>
            <a:off x="3433794" y="3411297"/>
            <a:ext cx="370966" cy="454276"/>
            <a:chOff x="3399046" y="3396057"/>
            <a:chExt cx="352228" cy="431371"/>
          </a:xfrm>
        </p:grpSpPr>
        <p:sp>
          <p:nvSpPr>
            <p:cNvPr id="1649" name="Google Shape;1649;p69"/>
            <p:cNvSpPr/>
            <p:nvPr/>
          </p:nvSpPr>
          <p:spPr>
            <a:xfrm>
              <a:off x="3399046" y="3396057"/>
              <a:ext cx="352228" cy="431371"/>
            </a:xfrm>
            <a:custGeom>
              <a:avLst/>
              <a:gdLst/>
              <a:ahLst/>
              <a:cxnLst/>
              <a:rect l="l" t="t" r="r" b="b"/>
              <a:pathLst>
                <a:path w="3324" h="4057" extrusionOk="0">
                  <a:moveTo>
                    <a:pt x="2736" y="1791"/>
                  </a:moveTo>
                  <a:lnTo>
                    <a:pt x="2736" y="1791"/>
                  </a:lnTo>
                  <a:lnTo>
                    <a:pt x="2623" y="1678"/>
                  </a:lnTo>
                  <a:cubicBezTo>
                    <a:pt x="2593" y="1648"/>
                    <a:pt x="2543" y="1648"/>
                    <a:pt x="2512" y="1678"/>
                  </a:cubicBezTo>
                  <a:cubicBezTo>
                    <a:pt x="2481" y="1709"/>
                    <a:pt x="2481" y="1759"/>
                    <a:pt x="2512" y="1790"/>
                  </a:cubicBezTo>
                  <a:lnTo>
                    <a:pt x="2625" y="1903"/>
                  </a:lnTo>
                  <a:lnTo>
                    <a:pt x="2407" y="2120"/>
                  </a:lnTo>
                  <a:lnTo>
                    <a:pt x="2294" y="2007"/>
                  </a:lnTo>
                  <a:cubicBezTo>
                    <a:pt x="2264" y="1976"/>
                    <a:pt x="2214" y="1976"/>
                    <a:pt x="2183" y="2007"/>
                  </a:cubicBezTo>
                  <a:cubicBezTo>
                    <a:pt x="2153" y="2038"/>
                    <a:pt x="2153" y="2088"/>
                    <a:pt x="2183" y="2118"/>
                  </a:cubicBezTo>
                  <a:lnTo>
                    <a:pt x="2296" y="2231"/>
                  </a:lnTo>
                  <a:lnTo>
                    <a:pt x="2057" y="2471"/>
                  </a:lnTo>
                  <a:lnTo>
                    <a:pt x="1944" y="2357"/>
                  </a:lnTo>
                  <a:lnTo>
                    <a:pt x="1902" y="1920"/>
                  </a:lnTo>
                  <a:cubicBezTo>
                    <a:pt x="1900" y="1902"/>
                    <a:pt x="1892" y="1885"/>
                    <a:pt x="1879" y="1872"/>
                  </a:cubicBezTo>
                  <a:lnTo>
                    <a:pt x="1722" y="1715"/>
                  </a:lnTo>
                  <a:lnTo>
                    <a:pt x="2257" y="1181"/>
                  </a:lnTo>
                  <a:cubicBezTo>
                    <a:pt x="2287" y="1151"/>
                    <a:pt x="2287" y="1100"/>
                    <a:pt x="2257" y="1070"/>
                  </a:cubicBezTo>
                  <a:lnTo>
                    <a:pt x="1472" y="284"/>
                  </a:lnTo>
                  <a:lnTo>
                    <a:pt x="1571" y="184"/>
                  </a:lnTo>
                  <a:lnTo>
                    <a:pt x="2416" y="679"/>
                  </a:lnTo>
                  <a:lnTo>
                    <a:pt x="3132" y="1395"/>
                  </a:lnTo>
                  <a:lnTo>
                    <a:pt x="2736" y="1791"/>
                  </a:lnTo>
                  <a:close/>
                  <a:moveTo>
                    <a:pt x="3141" y="2196"/>
                  </a:moveTo>
                  <a:lnTo>
                    <a:pt x="3141" y="2196"/>
                  </a:lnTo>
                  <a:lnTo>
                    <a:pt x="2848" y="1903"/>
                  </a:lnTo>
                  <a:lnTo>
                    <a:pt x="3001" y="1749"/>
                  </a:lnTo>
                  <a:cubicBezTo>
                    <a:pt x="3100" y="1876"/>
                    <a:pt x="3150" y="2035"/>
                    <a:pt x="3141" y="2196"/>
                  </a:cubicBezTo>
                  <a:close/>
                  <a:moveTo>
                    <a:pt x="1839" y="2796"/>
                  </a:moveTo>
                  <a:lnTo>
                    <a:pt x="1839" y="2796"/>
                  </a:lnTo>
                  <a:lnTo>
                    <a:pt x="1194" y="2151"/>
                  </a:lnTo>
                  <a:lnTo>
                    <a:pt x="685" y="1071"/>
                  </a:lnTo>
                  <a:lnTo>
                    <a:pt x="770" y="985"/>
                  </a:lnTo>
                  <a:lnTo>
                    <a:pt x="1748" y="1964"/>
                  </a:lnTo>
                  <a:lnTo>
                    <a:pt x="1790" y="2401"/>
                  </a:lnTo>
                  <a:cubicBezTo>
                    <a:pt x="1792" y="2418"/>
                    <a:pt x="1800" y="2436"/>
                    <a:pt x="1813" y="2449"/>
                  </a:cubicBezTo>
                  <a:lnTo>
                    <a:pt x="2351" y="2987"/>
                  </a:lnTo>
                  <a:cubicBezTo>
                    <a:pt x="2162" y="3000"/>
                    <a:pt x="1974" y="2931"/>
                    <a:pt x="1839" y="2796"/>
                  </a:cubicBezTo>
                  <a:close/>
                  <a:moveTo>
                    <a:pt x="826" y="340"/>
                  </a:moveTo>
                  <a:lnTo>
                    <a:pt x="826" y="340"/>
                  </a:lnTo>
                  <a:cubicBezTo>
                    <a:pt x="956" y="209"/>
                    <a:pt x="1174" y="209"/>
                    <a:pt x="1305" y="340"/>
                  </a:cubicBezTo>
                  <a:cubicBezTo>
                    <a:pt x="1435" y="470"/>
                    <a:pt x="1435" y="688"/>
                    <a:pt x="1305" y="819"/>
                  </a:cubicBezTo>
                  <a:cubicBezTo>
                    <a:pt x="1174" y="949"/>
                    <a:pt x="956" y="949"/>
                    <a:pt x="826" y="819"/>
                  </a:cubicBezTo>
                  <a:cubicBezTo>
                    <a:pt x="695" y="688"/>
                    <a:pt x="695" y="470"/>
                    <a:pt x="826" y="340"/>
                  </a:cubicBezTo>
                  <a:close/>
                  <a:moveTo>
                    <a:pt x="1082" y="1075"/>
                  </a:moveTo>
                  <a:lnTo>
                    <a:pt x="1082" y="1075"/>
                  </a:lnTo>
                  <a:cubicBezTo>
                    <a:pt x="1203" y="1071"/>
                    <a:pt x="1323" y="1022"/>
                    <a:pt x="1416" y="930"/>
                  </a:cubicBezTo>
                  <a:cubicBezTo>
                    <a:pt x="1506" y="840"/>
                    <a:pt x="1557" y="722"/>
                    <a:pt x="1561" y="596"/>
                  </a:cubicBezTo>
                  <a:lnTo>
                    <a:pt x="2090" y="1125"/>
                  </a:lnTo>
                  <a:lnTo>
                    <a:pt x="1611" y="1604"/>
                  </a:lnTo>
                  <a:lnTo>
                    <a:pt x="1082" y="1075"/>
                  </a:lnTo>
                  <a:close/>
                  <a:moveTo>
                    <a:pt x="408" y="3850"/>
                  </a:moveTo>
                  <a:lnTo>
                    <a:pt x="408" y="3850"/>
                  </a:lnTo>
                  <a:cubicBezTo>
                    <a:pt x="371" y="3886"/>
                    <a:pt x="313" y="3883"/>
                    <a:pt x="278" y="3847"/>
                  </a:cubicBezTo>
                  <a:cubicBezTo>
                    <a:pt x="243" y="3812"/>
                    <a:pt x="243" y="3756"/>
                    <a:pt x="278" y="3720"/>
                  </a:cubicBezTo>
                  <a:lnTo>
                    <a:pt x="367" y="3632"/>
                  </a:lnTo>
                  <a:lnTo>
                    <a:pt x="496" y="3761"/>
                  </a:lnTo>
                  <a:lnTo>
                    <a:pt x="408" y="3850"/>
                  </a:lnTo>
                  <a:close/>
                  <a:moveTo>
                    <a:pt x="3322" y="1395"/>
                  </a:moveTo>
                  <a:lnTo>
                    <a:pt x="3322" y="1395"/>
                  </a:lnTo>
                  <a:cubicBezTo>
                    <a:pt x="3322" y="1374"/>
                    <a:pt x="3314" y="1354"/>
                    <a:pt x="3299" y="1340"/>
                  </a:cubicBezTo>
                  <a:lnTo>
                    <a:pt x="2520" y="561"/>
                  </a:lnTo>
                  <a:cubicBezTo>
                    <a:pt x="2516" y="556"/>
                    <a:pt x="2510" y="552"/>
                    <a:pt x="2505" y="549"/>
                  </a:cubicBezTo>
                  <a:lnTo>
                    <a:pt x="1598" y="18"/>
                  </a:lnTo>
                  <a:cubicBezTo>
                    <a:pt x="1568" y="0"/>
                    <a:pt x="1528" y="5"/>
                    <a:pt x="1503" y="30"/>
                  </a:cubicBezTo>
                  <a:lnTo>
                    <a:pt x="1356" y="177"/>
                  </a:lnTo>
                  <a:cubicBezTo>
                    <a:pt x="1162" y="37"/>
                    <a:pt x="889" y="54"/>
                    <a:pt x="715" y="228"/>
                  </a:cubicBezTo>
                  <a:cubicBezTo>
                    <a:pt x="540" y="403"/>
                    <a:pt x="523" y="676"/>
                    <a:pt x="663" y="870"/>
                  </a:cubicBezTo>
                  <a:lnTo>
                    <a:pt x="534" y="999"/>
                  </a:lnTo>
                  <a:cubicBezTo>
                    <a:pt x="511" y="1022"/>
                    <a:pt x="505" y="1058"/>
                    <a:pt x="519" y="1088"/>
                  </a:cubicBezTo>
                  <a:lnTo>
                    <a:pt x="1034" y="2181"/>
                  </a:lnTo>
                  <a:lnTo>
                    <a:pt x="794" y="2421"/>
                  </a:lnTo>
                  <a:cubicBezTo>
                    <a:pt x="763" y="2452"/>
                    <a:pt x="763" y="2502"/>
                    <a:pt x="794" y="2533"/>
                  </a:cubicBezTo>
                  <a:cubicBezTo>
                    <a:pt x="824" y="2563"/>
                    <a:pt x="874" y="2563"/>
                    <a:pt x="905" y="2533"/>
                  </a:cubicBezTo>
                  <a:lnTo>
                    <a:pt x="1129" y="2309"/>
                  </a:lnTo>
                  <a:lnTo>
                    <a:pt x="1674" y="2854"/>
                  </a:lnTo>
                  <a:lnTo>
                    <a:pt x="1445" y="3082"/>
                  </a:lnTo>
                  <a:lnTo>
                    <a:pt x="1332" y="2969"/>
                  </a:lnTo>
                  <a:cubicBezTo>
                    <a:pt x="1301" y="2939"/>
                    <a:pt x="1252" y="2939"/>
                    <a:pt x="1221" y="2969"/>
                  </a:cubicBezTo>
                  <a:cubicBezTo>
                    <a:pt x="1190" y="3000"/>
                    <a:pt x="1190" y="3050"/>
                    <a:pt x="1221" y="3081"/>
                  </a:cubicBezTo>
                  <a:lnTo>
                    <a:pt x="1334" y="3194"/>
                  </a:lnTo>
                  <a:lnTo>
                    <a:pt x="1100" y="3428"/>
                  </a:lnTo>
                  <a:lnTo>
                    <a:pt x="986" y="3315"/>
                  </a:lnTo>
                  <a:cubicBezTo>
                    <a:pt x="956" y="3284"/>
                    <a:pt x="906" y="3284"/>
                    <a:pt x="875" y="3315"/>
                  </a:cubicBezTo>
                  <a:cubicBezTo>
                    <a:pt x="845" y="3346"/>
                    <a:pt x="845" y="3396"/>
                    <a:pt x="875" y="3426"/>
                  </a:cubicBezTo>
                  <a:lnTo>
                    <a:pt x="988" y="3539"/>
                  </a:lnTo>
                  <a:lnTo>
                    <a:pt x="743" y="3785"/>
                  </a:lnTo>
                  <a:lnTo>
                    <a:pt x="198" y="3240"/>
                  </a:lnTo>
                  <a:lnTo>
                    <a:pt x="411" y="3027"/>
                  </a:lnTo>
                  <a:cubicBezTo>
                    <a:pt x="441" y="2996"/>
                    <a:pt x="441" y="2947"/>
                    <a:pt x="411" y="2916"/>
                  </a:cubicBezTo>
                  <a:cubicBezTo>
                    <a:pt x="380" y="2885"/>
                    <a:pt x="330" y="2885"/>
                    <a:pt x="299" y="2916"/>
                  </a:cubicBezTo>
                  <a:lnTo>
                    <a:pt x="31" y="3184"/>
                  </a:lnTo>
                  <a:cubicBezTo>
                    <a:pt x="0" y="3215"/>
                    <a:pt x="0" y="3265"/>
                    <a:pt x="31" y="3296"/>
                  </a:cubicBezTo>
                  <a:lnTo>
                    <a:pt x="256" y="3520"/>
                  </a:lnTo>
                  <a:lnTo>
                    <a:pt x="167" y="3609"/>
                  </a:lnTo>
                  <a:cubicBezTo>
                    <a:pt x="70" y="3706"/>
                    <a:pt x="70" y="3862"/>
                    <a:pt x="167" y="3959"/>
                  </a:cubicBezTo>
                  <a:cubicBezTo>
                    <a:pt x="261" y="4057"/>
                    <a:pt x="423" y="4057"/>
                    <a:pt x="519" y="3961"/>
                  </a:cubicBezTo>
                  <a:lnTo>
                    <a:pt x="608" y="3872"/>
                  </a:lnTo>
                  <a:lnTo>
                    <a:pt x="687" y="3952"/>
                  </a:lnTo>
                  <a:cubicBezTo>
                    <a:pt x="717" y="3982"/>
                    <a:pt x="768" y="3982"/>
                    <a:pt x="798" y="3952"/>
                  </a:cubicBezTo>
                  <a:lnTo>
                    <a:pt x="1788" y="2962"/>
                  </a:lnTo>
                  <a:cubicBezTo>
                    <a:pt x="1934" y="3081"/>
                    <a:pt x="2118" y="3146"/>
                    <a:pt x="2306" y="3146"/>
                  </a:cubicBezTo>
                  <a:cubicBezTo>
                    <a:pt x="2348" y="3146"/>
                    <a:pt x="2390" y="3143"/>
                    <a:pt x="2433" y="3136"/>
                  </a:cubicBezTo>
                  <a:lnTo>
                    <a:pt x="2531" y="3121"/>
                  </a:lnTo>
                  <a:cubicBezTo>
                    <a:pt x="2593" y="3111"/>
                    <a:pt x="2618" y="3032"/>
                    <a:pt x="2574" y="2987"/>
                  </a:cubicBezTo>
                  <a:lnTo>
                    <a:pt x="2168" y="2582"/>
                  </a:lnTo>
                  <a:lnTo>
                    <a:pt x="2736" y="2014"/>
                  </a:lnTo>
                  <a:lnTo>
                    <a:pt x="3142" y="2419"/>
                  </a:lnTo>
                  <a:cubicBezTo>
                    <a:pt x="3186" y="2464"/>
                    <a:pt x="3266" y="2437"/>
                    <a:pt x="3275" y="2376"/>
                  </a:cubicBezTo>
                  <a:lnTo>
                    <a:pt x="3290" y="2279"/>
                  </a:lnTo>
                  <a:cubicBezTo>
                    <a:pt x="3324" y="2049"/>
                    <a:pt x="3259" y="1815"/>
                    <a:pt x="3113" y="1637"/>
                  </a:cubicBezTo>
                  <a:lnTo>
                    <a:pt x="3299" y="1451"/>
                  </a:lnTo>
                  <a:cubicBezTo>
                    <a:pt x="3314" y="1436"/>
                    <a:pt x="3322" y="1416"/>
                    <a:pt x="3322" y="1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50" name="Google Shape;1650;p69"/>
            <p:cNvSpPr/>
            <p:nvPr/>
          </p:nvSpPr>
          <p:spPr>
            <a:xfrm>
              <a:off x="3454081" y="3674080"/>
              <a:ext cx="17611" cy="22066"/>
            </a:xfrm>
            <a:custGeom>
              <a:avLst/>
              <a:gdLst/>
              <a:ahLst/>
              <a:cxnLst/>
              <a:rect l="l" t="t" r="r" b="b"/>
              <a:pathLst>
                <a:path w="172" h="209" extrusionOk="0">
                  <a:moveTo>
                    <a:pt x="21" y="148"/>
                  </a:moveTo>
                  <a:lnTo>
                    <a:pt x="21" y="148"/>
                  </a:lnTo>
                  <a:cubicBezTo>
                    <a:pt x="61" y="209"/>
                    <a:pt x="158" y="184"/>
                    <a:pt x="165" y="112"/>
                  </a:cubicBezTo>
                  <a:cubicBezTo>
                    <a:pt x="172" y="43"/>
                    <a:pt x="88" y="0"/>
                    <a:pt x="35" y="45"/>
                  </a:cubicBezTo>
                  <a:cubicBezTo>
                    <a:pt x="6" y="71"/>
                    <a:pt x="0" y="116"/>
                    <a:pt x="21" y="1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sp>
        <p:nvSpPr>
          <p:cNvPr id="1651" name="Google Shape;1651;p69"/>
          <p:cNvSpPr/>
          <p:nvPr/>
        </p:nvSpPr>
        <p:spPr>
          <a:xfrm>
            <a:off x="7984670" y="2729433"/>
            <a:ext cx="428924" cy="450813"/>
          </a:xfrm>
          <a:custGeom>
            <a:avLst/>
            <a:gdLst/>
            <a:ahLst/>
            <a:cxnLst/>
            <a:rect l="l" t="t" r="r" b="b"/>
            <a:pathLst>
              <a:path w="3841" h="4027" extrusionOk="0">
                <a:moveTo>
                  <a:pt x="3496" y="1839"/>
                </a:moveTo>
                <a:lnTo>
                  <a:pt x="3496" y="1839"/>
                </a:lnTo>
                <a:lnTo>
                  <a:pt x="3054" y="1839"/>
                </a:lnTo>
                <a:lnTo>
                  <a:pt x="3054" y="1515"/>
                </a:lnTo>
                <a:cubicBezTo>
                  <a:pt x="3054" y="1406"/>
                  <a:pt x="2965" y="1317"/>
                  <a:pt x="2856" y="1317"/>
                </a:cubicBezTo>
                <a:lnTo>
                  <a:pt x="986" y="1317"/>
                </a:lnTo>
                <a:cubicBezTo>
                  <a:pt x="876" y="1317"/>
                  <a:pt x="788" y="1406"/>
                  <a:pt x="788" y="1515"/>
                </a:cubicBezTo>
                <a:lnTo>
                  <a:pt x="788" y="1847"/>
                </a:lnTo>
                <a:lnTo>
                  <a:pt x="491" y="1847"/>
                </a:lnTo>
                <a:cubicBezTo>
                  <a:pt x="307" y="1847"/>
                  <a:pt x="157" y="1697"/>
                  <a:pt x="157" y="1513"/>
                </a:cubicBezTo>
                <a:lnTo>
                  <a:pt x="157" y="878"/>
                </a:lnTo>
                <a:cubicBezTo>
                  <a:pt x="157" y="694"/>
                  <a:pt x="307" y="545"/>
                  <a:pt x="491" y="545"/>
                </a:cubicBezTo>
                <a:lnTo>
                  <a:pt x="563" y="545"/>
                </a:lnTo>
                <a:lnTo>
                  <a:pt x="563" y="568"/>
                </a:lnTo>
                <a:cubicBezTo>
                  <a:pt x="563" y="774"/>
                  <a:pt x="731" y="941"/>
                  <a:pt x="937" y="941"/>
                </a:cubicBezTo>
                <a:lnTo>
                  <a:pt x="1473" y="941"/>
                </a:lnTo>
                <a:cubicBezTo>
                  <a:pt x="1493" y="941"/>
                  <a:pt x="1514" y="933"/>
                  <a:pt x="1528" y="919"/>
                </a:cubicBezTo>
                <a:cubicBezTo>
                  <a:pt x="1529" y="917"/>
                  <a:pt x="1659" y="797"/>
                  <a:pt x="1919" y="797"/>
                </a:cubicBezTo>
                <a:cubicBezTo>
                  <a:pt x="1986" y="797"/>
                  <a:pt x="2165" y="808"/>
                  <a:pt x="2310" y="919"/>
                </a:cubicBezTo>
                <a:cubicBezTo>
                  <a:pt x="2327" y="931"/>
                  <a:pt x="2345" y="941"/>
                  <a:pt x="2366" y="941"/>
                </a:cubicBezTo>
                <a:lnTo>
                  <a:pt x="2904" y="941"/>
                </a:lnTo>
                <a:cubicBezTo>
                  <a:pt x="3110" y="941"/>
                  <a:pt x="3278" y="774"/>
                  <a:pt x="3278" y="568"/>
                </a:cubicBezTo>
                <a:lnTo>
                  <a:pt x="3278" y="545"/>
                </a:lnTo>
                <a:lnTo>
                  <a:pt x="3350" y="545"/>
                </a:lnTo>
                <a:cubicBezTo>
                  <a:pt x="3534" y="545"/>
                  <a:pt x="3684" y="694"/>
                  <a:pt x="3684" y="878"/>
                </a:cubicBezTo>
                <a:lnTo>
                  <a:pt x="3684" y="1651"/>
                </a:lnTo>
                <a:cubicBezTo>
                  <a:pt x="3684" y="1755"/>
                  <a:pt x="3600" y="1839"/>
                  <a:pt x="3496" y="1839"/>
                </a:cubicBezTo>
                <a:close/>
                <a:moveTo>
                  <a:pt x="2896" y="2321"/>
                </a:moveTo>
                <a:lnTo>
                  <a:pt x="2896" y="2321"/>
                </a:lnTo>
                <a:cubicBezTo>
                  <a:pt x="2896" y="2343"/>
                  <a:pt x="2878" y="2362"/>
                  <a:pt x="2856" y="2362"/>
                </a:cubicBezTo>
                <a:lnTo>
                  <a:pt x="2010" y="2362"/>
                </a:lnTo>
                <a:lnTo>
                  <a:pt x="2010" y="1474"/>
                </a:lnTo>
                <a:lnTo>
                  <a:pt x="2856" y="1474"/>
                </a:lnTo>
                <a:cubicBezTo>
                  <a:pt x="2878" y="1474"/>
                  <a:pt x="2896" y="1492"/>
                  <a:pt x="2896" y="1515"/>
                </a:cubicBezTo>
                <a:lnTo>
                  <a:pt x="2896" y="2321"/>
                </a:lnTo>
                <a:close/>
                <a:moveTo>
                  <a:pt x="945" y="2321"/>
                </a:moveTo>
                <a:lnTo>
                  <a:pt x="945" y="2321"/>
                </a:lnTo>
                <a:lnTo>
                  <a:pt x="945" y="1515"/>
                </a:lnTo>
                <a:cubicBezTo>
                  <a:pt x="945" y="1492"/>
                  <a:pt x="963" y="1474"/>
                  <a:pt x="986" y="1474"/>
                </a:cubicBezTo>
                <a:lnTo>
                  <a:pt x="1853" y="1474"/>
                </a:lnTo>
                <a:lnTo>
                  <a:pt x="1853" y="2362"/>
                </a:lnTo>
                <a:lnTo>
                  <a:pt x="986" y="2362"/>
                </a:lnTo>
                <a:cubicBezTo>
                  <a:pt x="963" y="2362"/>
                  <a:pt x="945" y="2343"/>
                  <a:pt x="945" y="2321"/>
                </a:cubicBezTo>
                <a:close/>
                <a:moveTo>
                  <a:pt x="721" y="375"/>
                </a:moveTo>
                <a:lnTo>
                  <a:pt x="721" y="375"/>
                </a:lnTo>
                <a:cubicBezTo>
                  <a:pt x="721" y="256"/>
                  <a:pt x="818" y="159"/>
                  <a:pt x="937" y="159"/>
                </a:cubicBezTo>
                <a:lnTo>
                  <a:pt x="1394" y="159"/>
                </a:lnTo>
                <a:lnTo>
                  <a:pt x="1394" y="784"/>
                </a:lnTo>
                <a:lnTo>
                  <a:pt x="937" y="784"/>
                </a:lnTo>
                <a:cubicBezTo>
                  <a:pt x="818" y="784"/>
                  <a:pt x="721" y="687"/>
                  <a:pt x="721" y="568"/>
                </a:cubicBezTo>
                <a:lnTo>
                  <a:pt x="721" y="375"/>
                </a:lnTo>
                <a:close/>
                <a:moveTo>
                  <a:pt x="1552" y="219"/>
                </a:moveTo>
                <a:lnTo>
                  <a:pt x="1552" y="219"/>
                </a:lnTo>
                <a:cubicBezTo>
                  <a:pt x="1621" y="250"/>
                  <a:pt x="1717" y="280"/>
                  <a:pt x="1841" y="290"/>
                </a:cubicBezTo>
                <a:lnTo>
                  <a:pt x="1841" y="643"/>
                </a:lnTo>
                <a:cubicBezTo>
                  <a:pt x="1717" y="653"/>
                  <a:pt x="1621" y="685"/>
                  <a:pt x="1552" y="719"/>
                </a:cubicBezTo>
                <a:lnTo>
                  <a:pt x="1552" y="219"/>
                </a:lnTo>
                <a:close/>
                <a:moveTo>
                  <a:pt x="2287" y="719"/>
                </a:moveTo>
                <a:lnTo>
                  <a:pt x="2287" y="719"/>
                </a:lnTo>
                <a:cubicBezTo>
                  <a:pt x="2218" y="685"/>
                  <a:pt x="2121" y="653"/>
                  <a:pt x="1998" y="643"/>
                </a:cubicBezTo>
                <a:lnTo>
                  <a:pt x="1998" y="290"/>
                </a:lnTo>
                <a:cubicBezTo>
                  <a:pt x="2121" y="280"/>
                  <a:pt x="2218" y="250"/>
                  <a:pt x="2287" y="219"/>
                </a:cubicBezTo>
                <a:lnTo>
                  <a:pt x="2287" y="719"/>
                </a:lnTo>
                <a:close/>
                <a:moveTo>
                  <a:pt x="2444" y="159"/>
                </a:moveTo>
                <a:lnTo>
                  <a:pt x="2444" y="159"/>
                </a:lnTo>
                <a:lnTo>
                  <a:pt x="2729" y="159"/>
                </a:lnTo>
                <a:lnTo>
                  <a:pt x="2729" y="784"/>
                </a:lnTo>
                <a:lnTo>
                  <a:pt x="2444" y="784"/>
                </a:lnTo>
                <a:lnTo>
                  <a:pt x="2444" y="159"/>
                </a:lnTo>
                <a:close/>
                <a:moveTo>
                  <a:pt x="3120" y="375"/>
                </a:moveTo>
                <a:lnTo>
                  <a:pt x="3120" y="375"/>
                </a:lnTo>
                <a:lnTo>
                  <a:pt x="3120" y="568"/>
                </a:lnTo>
                <a:cubicBezTo>
                  <a:pt x="3120" y="687"/>
                  <a:pt x="3023" y="784"/>
                  <a:pt x="2904" y="784"/>
                </a:cubicBezTo>
                <a:lnTo>
                  <a:pt x="2886" y="784"/>
                </a:lnTo>
                <a:lnTo>
                  <a:pt x="2886" y="159"/>
                </a:lnTo>
                <a:lnTo>
                  <a:pt x="2904" y="159"/>
                </a:lnTo>
                <a:cubicBezTo>
                  <a:pt x="3023" y="159"/>
                  <a:pt x="3120" y="256"/>
                  <a:pt x="3120" y="375"/>
                </a:cubicBezTo>
                <a:close/>
                <a:moveTo>
                  <a:pt x="945" y="3023"/>
                </a:moveTo>
                <a:lnTo>
                  <a:pt x="945" y="3023"/>
                </a:lnTo>
                <a:cubicBezTo>
                  <a:pt x="945" y="3000"/>
                  <a:pt x="963" y="2982"/>
                  <a:pt x="986" y="2982"/>
                </a:cubicBezTo>
                <a:lnTo>
                  <a:pt x="1853" y="2982"/>
                </a:lnTo>
                <a:lnTo>
                  <a:pt x="1853" y="3869"/>
                </a:lnTo>
                <a:lnTo>
                  <a:pt x="986" y="3869"/>
                </a:lnTo>
                <a:cubicBezTo>
                  <a:pt x="963" y="3869"/>
                  <a:pt x="945" y="3851"/>
                  <a:pt x="945" y="3829"/>
                </a:cubicBezTo>
                <a:lnTo>
                  <a:pt x="945" y="3023"/>
                </a:lnTo>
                <a:close/>
                <a:moveTo>
                  <a:pt x="2896" y="3023"/>
                </a:moveTo>
                <a:lnTo>
                  <a:pt x="2896" y="3023"/>
                </a:lnTo>
                <a:lnTo>
                  <a:pt x="2896" y="3829"/>
                </a:lnTo>
                <a:cubicBezTo>
                  <a:pt x="2896" y="3851"/>
                  <a:pt x="2878" y="3869"/>
                  <a:pt x="2856" y="3869"/>
                </a:cubicBezTo>
                <a:lnTo>
                  <a:pt x="2010" y="3869"/>
                </a:lnTo>
                <a:lnTo>
                  <a:pt x="2010" y="2982"/>
                </a:lnTo>
                <a:lnTo>
                  <a:pt x="2856" y="2982"/>
                </a:lnTo>
                <a:cubicBezTo>
                  <a:pt x="2878" y="2982"/>
                  <a:pt x="2896" y="3000"/>
                  <a:pt x="2896" y="3023"/>
                </a:cubicBezTo>
                <a:close/>
                <a:moveTo>
                  <a:pt x="3350" y="387"/>
                </a:moveTo>
                <a:lnTo>
                  <a:pt x="3350" y="387"/>
                </a:lnTo>
                <a:lnTo>
                  <a:pt x="3278" y="387"/>
                </a:lnTo>
                <a:lnTo>
                  <a:pt x="3278" y="375"/>
                </a:lnTo>
                <a:cubicBezTo>
                  <a:pt x="3278" y="169"/>
                  <a:pt x="3110" y="1"/>
                  <a:pt x="2904" y="1"/>
                </a:cubicBezTo>
                <a:lnTo>
                  <a:pt x="2370" y="1"/>
                </a:lnTo>
                <a:cubicBezTo>
                  <a:pt x="2349" y="0"/>
                  <a:pt x="2328" y="8"/>
                  <a:pt x="2313" y="22"/>
                </a:cubicBezTo>
                <a:cubicBezTo>
                  <a:pt x="2308" y="26"/>
                  <a:pt x="2181" y="135"/>
                  <a:pt x="1919" y="135"/>
                </a:cubicBezTo>
                <a:cubicBezTo>
                  <a:pt x="1657" y="135"/>
                  <a:pt x="1531" y="26"/>
                  <a:pt x="1526" y="22"/>
                </a:cubicBezTo>
                <a:cubicBezTo>
                  <a:pt x="1512" y="9"/>
                  <a:pt x="1492" y="1"/>
                  <a:pt x="1473" y="1"/>
                </a:cubicBezTo>
                <a:lnTo>
                  <a:pt x="937" y="1"/>
                </a:lnTo>
                <a:cubicBezTo>
                  <a:pt x="731" y="1"/>
                  <a:pt x="563" y="169"/>
                  <a:pt x="563" y="375"/>
                </a:cubicBezTo>
                <a:lnTo>
                  <a:pt x="563" y="387"/>
                </a:lnTo>
                <a:lnTo>
                  <a:pt x="491" y="387"/>
                </a:lnTo>
                <a:cubicBezTo>
                  <a:pt x="220" y="387"/>
                  <a:pt x="0" y="608"/>
                  <a:pt x="0" y="878"/>
                </a:cubicBezTo>
                <a:lnTo>
                  <a:pt x="0" y="3014"/>
                </a:lnTo>
                <a:cubicBezTo>
                  <a:pt x="0" y="3284"/>
                  <a:pt x="220" y="3504"/>
                  <a:pt x="491" y="3504"/>
                </a:cubicBezTo>
                <a:lnTo>
                  <a:pt x="788" y="3504"/>
                </a:lnTo>
                <a:lnTo>
                  <a:pt x="788" y="3829"/>
                </a:lnTo>
                <a:cubicBezTo>
                  <a:pt x="788" y="3938"/>
                  <a:pt x="876" y="4027"/>
                  <a:pt x="986" y="4027"/>
                </a:cubicBezTo>
                <a:lnTo>
                  <a:pt x="2856" y="4027"/>
                </a:lnTo>
                <a:cubicBezTo>
                  <a:pt x="2965" y="4027"/>
                  <a:pt x="3054" y="3938"/>
                  <a:pt x="3054" y="3829"/>
                </a:cubicBezTo>
                <a:lnTo>
                  <a:pt x="3054" y="3504"/>
                </a:lnTo>
                <a:lnTo>
                  <a:pt x="3350" y="3504"/>
                </a:lnTo>
                <a:cubicBezTo>
                  <a:pt x="3621" y="3504"/>
                  <a:pt x="3841" y="3284"/>
                  <a:pt x="3841" y="3014"/>
                </a:cubicBezTo>
                <a:cubicBezTo>
                  <a:pt x="3841" y="2970"/>
                  <a:pt x="3806" y="2935"/>
                  <a:pt x="3763" y="2935"/>
                </a:cubicBezTo>
                <a:cubicBezTo>
                  <a:pt x="3719" y="2935"/>
                  <a:pt x="3684" y="2970"/>
                  <a:pt x="3684" y="3014"/>
                </a:cubicBezTo>
                <a:cubicBezTo>
                  <a:pt x="3684" y="3197"/>
                  <a:pt x="3534" y="3347"/>
                  <a:pt x="3350" y="3347"/>
                </a:cubicBezTo>
                <a:lnTo>
                  <a:pt x="3054" y="3347"/>
                </a:lnTo>
                <a:lnTo>
                  <a:pt x="3054" y="3023"/>
                </a:lnTo>
                <a:cubicBezTo>
                  <a:pt x="3054" y="2913"/>
                  <a:pt x="2965" y="2825"/>
                  <a:pt x="2856" y="2825"/>
                </a:cubicBezTo>
                <a:lnTo>
                  <a:pt x="986" y="2825"/>
                </a:lnTo>
                <a:cubicBezTo>
                  <a:pt x="876" y="2825"/>
                  <a:pt x="788" y="2913"/>
                  <a:pt x="788" y="3023"/>
                </a:cubicBezTo>
                <a:lnTo>
                  <a:pt x="788" y="3347"/>
                </a:lnTo>
                <a:lnTo>
                  <a:pt x="491" y="3347"/>
                </a:lnTo>
                <a:cubicBezTo>
                  <a:pt x="307" y="3347"/>
                  <a:pt x="157" y="3197"/>
                  <a:pt x="157" y="3014"/>
                </a:cubicBezTo>
                <a:lnTo>
                  <a:pt x="157" y="1873"/>
                </a:lnTo>
                <a:cubicBezTo>
                  <a:pt x="245" y="1954"/>
                  <a:pt x="362" y="2004"/>
                  <a:pt x="491" y="2004"/>
                </a:cubicBezTo>
                <a:lnTo>
                  <a:pt x="788" y="2004"/>
                </a:lnTo>
                <a:lnTo>
                  <a:pt x="788" y="2321"/>
                </a:lnTo>
                <a:cubicBezTo>
                  <a:pt x="788" y="2430"/>
                  <a:pt x="876" y="2519"/>
                  <a:pt x="986" y="2519"/>
                </a:cubicBezTo>
                <a:lnTo>
                  <a:pt x="2856" y="2519"/>
                </a:lnTo>
                <a:cubicBezTo>
                  <a:pt x="2965" y="2519"/>
                  <a:pt x="3054" y="2430"/>
                  <a:pt x="3054" y="2321"/>
                </a:cubicBezTo>
                <a:lnTo>
                  <a:pt x="3054" y="1996"/>
                </a:lnTo>
                <a:lnTo>
                  <a:pt x="3496" y="1996"/>
                </a:lnTo>
                <a:cubicBezTo>
                  <a:pt x="3565" y="1996"/>
                  <a:pt x="3630" y="1976"/>
                  <a:pt x="3684" y="1940"/>
                </a:cubicBezTo>
                <a:lnTo>
                  <a:pt x="3684" y="2294"/>
                </a:lnTo>
                <a:cubicBezTo>
                  <a:pt x="3684" y="2338"/>
                  <a:pt x="3719" y="2373"/>
                  <a:pt x="3763" y="2373"/>
                </a:cubicBezTo>
                <a:cubicBezTo>
                  <a:pt x="3806" y="2373"/>
                  <a:pt x="3841" y="2338"/>
                  <a:pt x="3841" y="2294"/>
                </a:cubicBezTo>
                <a:lnTo>
                  <a:pt x="3841" y="878"/>
                </a:lnTo>
                <a:cubicBezTo>
                  <a:pt x="3841" y="608"/>
                  <a:pt x="3621" y="387"/>
                  <a:pt x="3350" y="38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1652" name="Google Shape;1652;p69"/>
          <p:cNvSpPr/>
          <p:nvPr/>
        </p:nvSpPr>
        <p:spPr>
          <a:xfrm>
            <a:off x="8113341" y="2917662"/>
            <a:ext cx="53325" cy="53449"/>
          </a:xfrm>
          <a:custGeom>
            <a:avLst/>
            <a:gdLst/>
            <a:ahLst/>
            <a:cxnLst/>
            <a:rect l="l" t="t" r="r" b="b"/>
            <a:pathLst>
              <a:path w="473" h="473" extrusionOk="0">
                <a:moveTo>
                  <a:pt x="394" y="158"/>
                </a:moveTo>
                <a:lnTo>
                  <a:pt x="394" y="158"/>
                </a:lnTo>
                <a:lnTo>
                  <a:pt x="315" y="158"/>
                </a:lnTo>
                <a:lnTo>
                  <a:pt x="315" y="79"/>
                </a:lnTo>
                <a:cubicBezTo>
                  <a:pt x="315" y="36"/>
                  <a:pt x="280" y="0"/>
                  <a:pt x="236" y="0"/>
                </a:cubicBezTo>
                <a:cubicBezTo>
                  <a:pt x="193" y="0"/>
                  <a:pt x="158" y="36"/>
                  <a:pt x="158" y="79"/>
                </a:cubicBezTo>
                <a:lnTo>
                  <a:pt x="158" y="158"/>
                </a:lnTo>
                <a:lnTo>
                  <a:pt x="79" y="158"/>
                </a:lnTo>
                <a:cubicBezTo>
                  <a:pt x="35" y="158"/>
                  <a:pt x="0" y="193"/>
                  <a:pt x="0" y="237"/>
                </a:cubicBezTo>
                <a:cubicBezTo>
                  <a:pt x="0" y="280"/>
                  <a:pt x="35" y="316"/>
                  <a:pt x="79" y="316"/>
                </a:cubicBezTo>
                <a:lnTo>
                  <a:pt x="158" y="316"/>
                </a:lnTo>
                <a:lnTo>
                  <a:pt x="158" y="395"/>
                </a:lnTo>
                <a:cubicBezTo>
                  <a:pt x="158" y="438"/>
                  <a:pt x="193" y="473"/>
                  <a:pt x="236" y="473"/>
                </a:cubicBezTo>
                <a:cubicBezTo>
                  <a:pt x="280" y="473"/>
                  <a:pt x="315" y="438"/>
                  <a:pt x="315" y="395"/>
                </a:cubicBezTo>
                <a:lnTo>
                  <a:pt x="315" y="316"/>
                </a:lnTo>
                <a:lnTo>
                  <a:pt x="394" y="316"/>
                </a:lnTo>
                <a:cubicBezTo>
                  <a:pt x="438" y="316"/>
                  <a:pt x="473" y="280"/>
                  <a:pt x="473" y="237"/>
                </a:cubicBezTo>
                <a:cubicBezTo>
                  <a:pt x="473" y="193"/>
                  <a:pt x="438" y="158"/>
                  <a:pt x="394" y="15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1653" name="Google Shape;1653;p69"/>
          <p:cNvSpPr/>
          <p:nvPr/>
        </p:nvSpPr>
        <p:spPr>
          <a:xfrm>
            <a:off x="8230421" y="2936252"/>
            <a:ext cx="55641" cy="17428"/>
          </a:xfrm>
          <a:custGeom>
            <a:avLst/>
            <a:gdLst/>
            <a:ahLst/>
            <a:cxnLst/>
            <a:rect l="l" t="t" r="r" b="b"/>
            <a:pathLst>
              <a:path w="499" h="158" extrusionOk="0">
                <a:moveTo>
                  <a:pt x="420" y="0"/>
                </a:moveTo>
                <a:lnTo>
                  <a:pt x="420" y="0"/>
                </a:lnTo>
                <a:lnTo>
                  <a:pt x="78" y="0"/>
                </a:lnTo>
                <a:cubicBezTo>
                  <a:pt x="35" y="0"/>
                  <a:pt x="0" y="35"/>
                  <a:pt x="0" y="79"/>
                </a:cubicBezTo>
                <a:cubicBezTo>
                  <a:pt x="0" y="122"/>
                  <a:pt x="35" y="158"/>
                  <a:pt x="78" y="158"/>
                </a:cubicBezTo>
                <a:lnTo>
                  <a:pt x="420" y="158"/>
                </a:lnTo>
                <a:cubicBezTo>
                  <a:pt x="463" y="158"/>
                  <a:pt x="499" y="122"/>
                  <a:pt x="499" y="79"/>
                </a:cubicBezTo>
                <a:cubicBezTo>
                  <a:pt x="499" y="35"/>
                  <a:pt x="463" y="0"/>
                  <a:pt x="4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1654" name="Google Shape;1654;p69"/>
          <p:cNvSpPr/>
          <p:nvPr/>
        </p:nvSpPr>
        <p:spPr>
          <a:xfrm>
            <a:off x="8113341" y="3087300"/>
            <a:ext cx="53325" cy="52284"/>
          </a:xfrm>
          <a:custGeom>
            <a:avLst/>
            <a:gdLst/>
            <a:ahLst/>
            <a:cxnLst/>
            <a:rect l="l" t="t" r="r" b="b"/>
            <a:pathLst>
              <a:path w="473" h="473" extrusionOk="0">
                <a:moveTo>
                  <a:pt x="79" y="315"/>
                </a:moveTo>
                <a:lnTo>
                  <a:pt x="79" y="315"/>
                </a:lnTo>
                <a:lnTo>
                  <a:pt x="158" y="315"/>
                </a:lnTo>
                <a:lnTo>
                  <a:pt x="158" y="395"/>
                </a:lnTo>
                <a:cubicBezTo>
                  <a:pt x="158" y="438"/>
                  <a:pt x="193" y="473"/>
                  <a:pt x="236" y="473"/>
                </a:cubicBezTo>
                <a:cubicBezTo>
                  <a:pt x="280" y="473"/>
                  <a:pt x="315" y="438"/>
                  <a:pt x="315" y="395"/>
                </a:cubicBezTo>
                <a:lnTo>
                  <a:pt x="315" y="315"/>
                </a:lnTo>
                <a:lnTo>
                  <a:pt x="394" y="315"/>
                </a:lnTo>
                <a:cubicBezTo>
                  <a:pt x="438" y="315"/>
                  <a:pt x="473" y="280"/>
                  <a:pt x="473" y="237"/>
                </a:cubicBezTo>
                <a:cubicBezTo>
                  <a:pt x="473" y="193"/>
                  <a:pt x="438" y="158"/>
                  <a:pt x="394" y="158"/>
                </a:cubicBezTo>
                <a:lnTo>
                  <a:pt x="315" y="158"/>
                </a:lnTo>
                <a:lnTo>
                  <a:pt x="315" y="79"/>
                </a:lnTo>
                <a:cubicBezTo>
                  <a:pt x="315" y="36"/>
                  <a:pt x="280" y="0"/>
                  <a:pt x="236" y="0"/>
                </a:cubicBezTo>
                <a:cubicBezTo>
                  <a:pt x="193" y="0"/>
                  <a:pt x="158" y="36"/>
                  <a:pt x="158" y="79"/>
                </a:cubicBezTo>
                <a:lnTo>
                  <a:pt x="158" y="158"/>
                </a:lnTo>
                <a:lnTo>
                  <a:pt x="79" y="158"/>
                </a:lnTo>
                <a:cubicBezTo>
                  <a:pt x="35" y="158"/>
                  <a:pt x="0" y="193"/>
                  <a:pt x="0" y="237"/>
                </a:cubicBezTo>
                <a:cubicBezTo>
                  <a:pt x="0" y="280"/>
                  <a:pt x="35" y="315"/>
                  <a:pt x="79" y="3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1655" name="Google Shape;1655;p69"/>
          <p:cNvSpPr/>
          <p:nvPr/>
        </p:nvSpPr>
        <p:spPr>
          <a:xfrm>
            <a:off x="8230421" y="3104729"/>
            <a:ext cx="55641" cy="17429"/>
          </a:xfrm>
          <a:custGeom>
            <a:avLst/>
            <a:gdLst/>
            <a:ahLst/>
            <a:cxnLst/>
            <a:rect l="l" t="t" r="r" b="b"/>
            <a:pathLst>
              <a:path w="499" h="157" extrusionOk="0">
                <a:moveTo>
                  <a:pt x="78" y="157"/>
                </a:moveTo>
                <a:lnTo>
                  <a:pt x="78" y="157"/>
                </a:lnTo>
                <a:lnTo>
                  <a:pt x="420" y="157"/>
                </a:lnTo>
                <a:cubicBezTo>
                  <a:pt x="463" y="157"/>
                  <a:pt x="499" y="122"/>
                  <a:pt x="499" y="79"/>
                </a:cubicBezTo>
                <a:cubicBezTo>
                  <a:pt x="499" y="35"/>
                  <a:pt x="463" y="0"/>
                  <a:pt x="420" y="0"/>
                </a:cubicBezTo>
                <a:lnTo>
                  <a:pt x="78" y="0"/>
                </a:lnTo>
                <a:cubicBezTo>
                  <a:pt x="35" y="0"/>
                  <a:pt x="0" y="35"/>
                  <a:pt x="0" y="79"/>
                </a:cubicBezTo>
                <a:cubicBezTo>
                  <a:pt x="0" y="122"/>
                  <a:pt x="35" y="157"/>
                  <a:pt x="78" y="15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1656" name="Google Shape;1656;p69"/>
          <p:cNvSpPr/>
          <p:nvPr/>
        </p:nvSpPr>
        <p:spPr>
          <a:xfrm>
            <a:off x="8395027" y="3017586"/>
            <a:ext cx="19706" cy="19753"/>
          </a:xfrm>
          <a:custGeom>
            <a:avLst/>
            <a:gdLst/>
            <a:ahLst/>
            <a:cxnLst/>
            <a:rect l="l" t="t" r="r" b="b"/>
            <a:pathLst>
              <a:path w="179" h="178" extrusionOk="0">
                <a:moveTo>
                  <a:pt x="155" y="46"/>
                </a:moveTo>
                <a:lnTo>
                  <a:pt x="155" y="46"/>
                </a:lnTo>
                <a:cubicBezTo>
                  <a:pt x="131" y="10"/>
                  <a:pt x="82" y="0"/>
                  <a:pt x="46" y="24"/>
                </a:cubicBezTo>
                <a:cubicBezTo>
                  <a:pt x="10" y="48"/>
                  <a:pt x="0" y="97"/>
                  <a:pt x="24" y="133"/>
                </a:cubicBezTo>
                <a:cubicBezTo>
                  <a:pt x="48" y="169"/>
                  <a:pt x="98" y="178"/>
                  <a:pt x="133" y="155"/>
                </a:cubicBezTo>
                <a:cubicBezTo>
                  <a:pt x="169" y="131"/>
                  <a:pt x="179" y="81"/>
                  <a:pt x="155" y="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grpSp>
        <p:nvGrpSpPr>
          <p:cNvPr id="1657" name="Google Shape;1657;p69"/>
          <p:cNvGrpSpPr/>
          <p:nvPr/>
        </p:nvGrpSpPr>
        <p:grpSpPr>
          <a:xfrm>
            <a:off x="5426544" y="3411297"/>
            <a:ext cx="354736" cy="451961"/>
            <a:chOff x="5291137" y="3396057"/>
            <a:chExt cx="336818" cy="429172"/>
          </a:xfrm>
        </p:grpSpPr>
        <p:sp>
          <p:nvSpPr>
            <p:cNvPr id="1658" name="Google Shape;1658;p69"/>
            <p:cNvSpPr/>
            <p:nvPr/>
          </p:nvSpPr>
          <p:spPr>
            <a:xfrm>
              <a:off x="5566310" y="3444601"/>
              <a:ext cx="18711" cy="19859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14" y="133"/>
                  </a:moveTo>
                  <a:lnTo>
                    <a:pt x="14" y="133"/>
                  </a:lnTo>
                  <a:cubicBezTo>
                    <a:pt x="27" y="165"/>
                    <a:pt x="61" y="185"/>
                    <a:pt x="95" y="181"/>
                  </a:cubicBezTo>
                  <a:cubicBezTo>
                    <a:pt x="128" y="177"/>
                    <a:pt x="156" y="153"/>
                    <a:pt x="163" y="120"/>
                  </a:cubicBezTo>
                  <a:cubicBezTo>
                    <a:pt x="179" y="53"/>
                    <a:pt x="103" y="0"/>
                    <a:pt x="45" y="37"/>
                  </a:cubicBezTo>
                  <a:cubicBezTo>
                    <a:pt x="13" y="57"/>
                    <a:pt x="0" y="98"/>
                    <a:pt x="14" y="1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59" name="Google Shape;1659;p69"/>
            <p:cNvSpPr/>
            <p:nvPr/>
          </p:nvSpPr>
          <p:spPr>
            <a:xfrm>
              <a:off x="5291137" y="3396057"/>
              <a:ext cx="336818" cy="429172"/>
            </a:xfrm>
            <a:custGeom>
              <a:avLst/>
              <a:gdLst/>
              <a:ahLst/>
              <a:cxnLst/>
              <a:rect l="l" t="t" r="r" b="b"/>
              <a:pathLst>
                <a:path w="3180" h="4026" extrusionOk="0">
                  <a:moveTo>
                    <a:pt x="2876" y="3868"/>
                  </a:moveTo>
                  <a:lnTo>
                    <a:pt x="2876" y="3868"/>
                  </a:lnTo>
                  <a:lnTo>
                    <a:pt x="305" y="3868"/>
                  </a:lnTo>
                  <a:cubicBezTo>
                    <a:pt x="224" y="3868"/>
                    <a:pt x="158" y="3802"/>
                    <a:pt x="158" y="3721"/>
                  </a:cubicBezTo>
                  <a:cubicBezTo>
                    <a:pt x="158" y="3639"/>
                    <a:pt x="224" y="3573"/>
                    <a:pt x="305" y="3573"/>
                  </a:cubicBezTo>
                  <a:lnTo>
                    <a:pt x="2876" y="3573"/>
                  </a:lnTo>
                  <a:cubicBezTo>
                    <a:pt x="2957" y="3573"/>
                    <a:pt x="3023" y="3639"/>
                    <a:pt x="3023" y="3721"/>
                  </a:cubicBezTo>
                  <a:cubicBezTo>
                    <a:pt x="3023" y="3802"/>
                    <a:pt x="2957" y="3868"/>
                    <a:pt x="2876" y="3868"/>
                  </a:cubicBezTo>
                  <a:close/>
                  <a:moveTo>
                    <a:pt x="787" y="2869"/>
                  </a:moveTo>
                  <a:lnTo>
                    <a:pt x="787" y="2869"/>
                  </a:lnTo>
                  <a:lnTo>
                    <a:pt x="2394" y="2869"/>
                  </a:lnTo>
                  <a:lnTo>
                    <a:pt x="2593" y="3416"/>
                  </a:lnTo>
                  <a:lnTo>
                    <a:pt x="588" y="3416"/>
                  </a:lnTo>
                  <a:lnTo>
                    <a:pt x="787" y="2869"/>
                  </a:lnTo>
                  <a:close/>
                  <a:moveTo>
                    <a:pt x="177" y="1570"/>
                  </a:moveTo>
                  <a:lnTo>
                    <a:pt x="177" y="1570"/>
                  </a:lnTo>
                  <a:cubicBezTo>
                    <a:pt x="177" y="1020"/>
                    <a:pt x="494" y="542"/>
                    <a:pt x="954" y="309"/>
                  </a:cubicBezTo>
                  <a:lnTo>
                    <a:pt x="1164" y="519"/>
                  </a:lnTo>
                  <a:cubicBezTo>
                    <a:pt x="1169" y="524"/>
                    <a:pt x="1173" y="532"/>
                    <a:pt x="1173" y="540"/>
                  </a:cubicBezTo>
                  <a:lnTo>
                    <a:pt x="1173" y="722"/>
                  </a:lnTo>
                  <a:cubicBezTo>
                    <a:pt x="1173" y="730"/>
                    <a:pt x="1170" y="737"/>
                    <a:pt x="1164" y="743"/>
                  </a:cubicBezTo>
                  <a:lnTo>
                    <a:pt x="1089" y="818"/>
                  </a:lnTo>
                  <a:cubicBezTo>
                    <a:pt x="1016" y="891"/>
                    <a:pt x="1016" y="1009"/>
                    <a:pt x="1089" y="1082"/>
                  </a:cubicBezTo>
                  <a:lnTo>
                    <a:pt x="1285" y="1278"/>
                  </a:lnTo>
                  <a:cubicBezTo>
                    <a:pt x="1230" y="1336"/>
                    <a:pt x="1191" y="1410"/>
                    <a:pt x="1175" y="1492"/>
                  </a:cubicBezTo>
                  <a:cubicBezTo>
                    <a:pt x="1148" y="1491"/>
                    <a:pt x="1109" y="1497"/>
                    <a:pt x="1089" y="1474"/>
                  </a:cubicBezTo>
                  <a:lnTo>
                    <a:pt x="998" y="1382"/>
                  </a:lnTo>
                  <a:cubicBezTo>
                    <a:pt x="956" y="1341"/>
                    <a:pt x="901" y="1318"/>
                    <a:pt x="842" y="1318"/>
                  </a:cubicBezTo>
                  <a:lnTo>
                    <a:pt x="781" y="1318"/>
                  </a:lnTo>
                  <a:cubicBezTo>
                    <a:pt x="660" y="1318"/>
                    <a:pt x="562" y="1416"/>
                    <a:pt x="562" y="1537"/>
                  </a:cubicBezTo>
                  <a:lnTo>
                    <a:pt x="562" y="1743"/>
                  </a:lnTo>
                  <a:cubicBezTo>
                    <a:pt x="562" y="1759"/>
                    <a:pt x="556" y="1775"/>
                    <a:pt x="544" y="1787"/>
                  </a:cubicBezTo>
                  <a:lnTo>
                    <a:pt x="461" y="1870"/>
                  </a:lnTo>
                  <a:cubicBezTo>
                    <a:pt x="430" y="1900"/>
                    <a:pt x="430" y="1950"/>
                    <a:pt x="461" y="1981"/>
                  </a:cubicBezTo>
                  <a:cubicBezTo>
                    <a:pt x="476" y="1996"/>
                    <a:pt x="496" y="2004"/>
                    <a:pt x="517" y="2004"/>
                  </a:cubicBezTo>
                  <a:cubicBezTo>
                    <a:pt x="537" y="2004"/>
                    <a:pt x="557" y="1996"/>
                    <a:pt x="572" y="1981"/>
                  </a:cubicBezTo>
                  <a:lnTo>
                    <a:pt x="655" y="1898"/>
                  </a:lnTo>
                  <a:cubicBezTo>
                    <a:pt x="696" y="1856"/>
                    <a:pt x="719" y="1801"/>
                    <a:pt x="719" y="1743"/>
                  </a:cubicBezTo>
                  <a:lnTo>
                    <a:pt x="719" y="1537"/>
                  </a:lnTo>
                  <a:cubicBezTo>
                    <a:pt x="719" y="1503"/>
                    <a:pt x="747" y="1475"/>
                    <a:pt x="781" y="1475"/>
                  </a:cubicBezTo>
                  <a:lnTo>
                    <a:pt x="842" y="1475"/>
                  </a:lnTo>
                  <a:cubicBezTo>
                    <a:pt x="859" y="1475"/>
                    <a:pt x="875" y="1482"/>
                    <a:pt x="886" y="1494"/>
                  </a:cubicBezTo>
                  <a:lnTo>
                    <a:pt x="978" y="1585"/>
                  </a:lnTo>
                  <a:cubicBezTo>
                    <a:pt x="1019" y="1626"/>
                    <a:pt x="1074" y="1649"/>
                    <a:pt x="1133" y="1649"/>
                  </a:cubicBezTo>
                  <a:lnTo>
                    <a:pt x="1175" y="1649"/>
                  </a:lnTo>
                  <a:cubicBezTo>
                    <a:pt x="1179" y="1667"/>
                    <a:pt x="1183" y="1685"/>
                    <a:pt x="1189" y="1702"/>
                  </a:cubicBezTo>
                  <a:lnTo>
                    <a:pt x="939" y="1951"/>
                  </a:lnTo>
                  <a:cubicBezTo>
                    <a:pt x="899" y="1992"/>
                    <a:pt x="876" y="2046"/>
                    <a:pt x="876" y="2104"/>
                  </a:cubicBezTo>
                  <a:lnTo>
                    <a:pt x="876" y="2196"/>
                  </a:lnTo>
                  <a:cubicBezTo>
                    <a:pt x="876" y="2212"/>
                    <a:pt x="870" y="2227"/>
                    <a:pt x="859" y="2238"/>
                  </a:cubicBezTo>
                  <a:lnTo>
                    <a:pt x="560" y="2537"/>
                  </a:lnTo>
                  <a:cubicBezTo>
                    <a:pt x="317" y="2277"/>
                    <a:pt x="177" y="1932"/>
                    <a:pt x="177" y="1570"/>
                  </a:cubicBezTo>
                  <a:close/>
                  <a:moveTo>
                    <a:pt x="1856" y="1570"/>
                  </a:moveTo>
                  <a:lnTo>
                    <a:pt x="1856" y="1570"/>
                  </a:lnTo>
                  <a:cubicBezTo>
                    <a:pt x="1856" y="1715"/>
                    <a:pt x="1735" y="1836"/>
                    <a:pt x="1590" y="1836"/>
                  </a:cubicBezTo>
                  <a:cubicBezTo>
                    <a:pt x="1446" y="1836"/>
                    <a:pt x="1325" y="1715"/>
                    <a:pt x="1325" y="1570"/>
                  </a:cubicBezTo>
                  <a:cubicBezTo>
                    <a:pt x="1325" y="1424"/>
                    <a:pt x="1444" y="1305"/>
                    <a:pt x="1591" y="1305"/>
                  </a:cubicBezTo>
                  <a:cubicBezTo>
                    <a:pt x="1737" y="1305"/>
                    <a:pt x="1856" y="1424"/>
                    <a:pt x="1856" y="1570"/>
                  </a:cubicBezTo>
                  <a:close/>
                  <a:moveTo>
                    <a:pt x="1480" y="2712"/>
                  </a:moveTo>
                  <a:lnTo>
                    <a:pt x="1480" y="2712"/>
                  </a:lnTo>
                  <a:lnTo>
                    <a:pt x="1480" y="1978"/>
                  </a:lnTo>
                  <a:cubicBezTo>
                    <a:pt x="1552" y="1998"/>
                    <a:pt x="1629" y="1998"/>
                    <a:pt x="1701" y="1978"/>
                  </a:cubicBezTo>
                  <a:lnTo>
                    <a:pt x="1701" y="2712"/>
                  </a:lnTo>
                  <a:lnTo>
                    <a:pt x="1480" y="2712"/>
                  </a:lnTo>
                  <a:close/>
                  <a:moveTo>
                    <a:pt x="758" y="2712"/>
                  </a:moveTo>
                  <a:lnTo>
                    <a:pt x="758" y="2712"/>
                  </a:lnTo>
                  <a:cubicBezTo>
                    <a:pt x="729" y="2691"/>
                    <a:pt x="701" y="2668"/>
                    <a:pt x="673" y="2645"/>
                  </a:cubicBezTo>
                  <a:lnTo>
                    <a:pt x="970" y="2349"/>
                  </a:lnTo>
                  <a:cubicBezTo>
                    <a:pt x="1011" y="2308"/>
                    <a:pt x="1033" y="2254"/>
                    <a:pt x="1033" y="2196"/>
                  </a:cubicBezTo>
                  <a:lnTo>
                    <a:pt x="1033" y="2104"/>
                  </a:lnTo>
                  <a:cubicBezTo>
                    <a:pt x="1033" y="2088"/>
                    <a:pt x="1039" y="2073"/>
                    <a:pt x="1051" y="2062"/>
                  </a:cubicBezTo>
                  <a:lnTo>
                    <a:pt x="1269" y="1844"/>
                  </a:lnTo>
                  <a:cubicBezTo>
                    <a:pt x="1285" y="1863"/>
                    <a:pt x="1303" y="1881"/>
                    <a:pt x="1323" y="1897"/>
                  </a:cubicBezTo>
                  <a:lnTo>
                    <a:pt x="1323" y="2712"/>
                  </a:lnTo>
                  <a:lnTo>
                    <a:pt x="758" y="2712"/>
                  </a:lnTo>
                  <a:close/>
                  <a:moveTo>
                    <a:pt x="2140" y="2113"/>
                  </a:moveTo>
                  <a:lnTo>
                    <a:pt x="2140" y="2113"/>
                  </a:lnTo>
                  <a:cubicBezTo>
                    <a:pt x="2191" y="2165"/>
                    <a:pt x="2260" y="2193"/>
                    <a:pt x="2333" y="2193"/>
                  </a:cubicBezTo>
                  <a:lnTo>
                    <a:pt x="2431" y="2193"/>
                  </a:lnTo>
                  <a:cubicBezTo>
                    <a:pt x="2462" y="2193"/>
                    <a:pt x="2491" y="2205"/>
                    <a:pt x="2513" y="2227"/>
                  </a:cubicBezTo>
                  <a:lnTo>
                    <a:pt x="2713" y="2428"/>
                  </a:lnTo>
                  <a:cubicBezTo>
                    <a:pt x="2632" y="2535"/>
                    <a:pt x="2535" y="2631"/>
                    <a:pt x="2423" y="2712"/>
                  </a:cubicBezTo>
                  <a:lnTo>
                    <a:pt x="1858" y="2712"/>
                  </a:lnTo>
                  <a:lnTo>
                    <a:pt x="1858" y="1897"/>
                  </a:lnTo>
                  <a:cubicBezTo>
                    <a:pt x="1870" y="1887"/>
                    <a:pt x="1882" y="1877"/>
                    <a:pt x="1892" y="1866"/>
                  </a:cubicBezTo>
                  <a:lnTo>
                    <a:pt x="2140" y="2113"/>
                  </a:lnTo>
                  <a:close/>
                  <a:moveTo>
                    <a:pt x="2876" y="3416"/>
                  </a:moveTo>
                  <a:lnTo>
                    <a:pt x="2876" y="3416"/>
                  </a:lnTo>
                  <a:lnTo>
                    <a:pt x="2760" y="3416"/>
                  </a:lnTo>
                  <a:lnTo>
                    <a:pt x="2543" y="2819"/>
                  </a:lnTo>
                  <a:cubicBezTo>
                    <a:pt x="2928" y="2524"/>
                    <a:pt x="3161" y="2056"/>
                    <a:pt x="3161" y="1570"/>
                  </a:cubicBezTo>
                  <a:cubicBezTo>
                    <a:pt x="3161" y="1300"/>
                    <a:pt x="3091" y="1034"/>
                    <a:pt x="2959" y="799"/>
                  </a:cubicBezTo>
                  <a:cubicBezTo>
                    <a:pt x="2937" y="762"/>
                    <a:pt x="2889" y="748"/>
                    <a:pt x="2852" y="770"/>
                  </a:cubicBezTo>
                  <a:cubicBezTo>
                    <a:pt x="2814" y="791"/>
                    <a:pt x="2801" y="839"/>
                    <a:pt x="2822" y="877"/>
                  </a:cubicBezTo>
                  <a:cubicBezTo>
                    <a:pt x="2941" y="1087"/>
                    <a:pt x="3004" y="1327"/>
                    <a:pt x="3004" y="1570"/>
                  </a:cubicBezTo>
                  <a:cubicBezTo>
                    <a:pt x="3004" y="1829"/>
                    <a:pt x="2932" y="2079"/>
                    <a:pt x="2803" y="2295"/>
                  </a:cubicBezTo>
                  <a:lnTo>
                    <a:pt x="2624" y="2116"/>
                  </a:lnTo>
                  <a:cubicBezTo>
                    <a:pt x="2573" y="2064"/>
                    <a:pt x="2504" y="2036"/>
                    <a:pt x="2431" y="2036"/>
                  </a:cubicBezTo>
                  <a:lnTo>
                    <a:pt x="2333" y="2036"/>
                  </a:lnTo>
                  <a:cubicBezTo>
                    <a:pt x="2302" y="2036"/>
                    <a:pt x="2273" y="2024"/>
                    <a:pt x="2251" y="2002"/>
                  </a:cubicBezTo>
                  <a:lnTo>
                    <a:pt x="1981" y="1732"/>
                  </a:lnTo>
                  <a:cubicBezTo>
                    <a:pt x="2002" y="1682"/>
                    <a:pt x="2013" y="1628"/>
                    <a:pt x="2013" y="1570"/>
                  </a:cubicBezTo>
                  <a:cubicBezTo>
                    <a:pt x="2013" y="1564"/>
                    <a:pt x="2013" y="1558"/>
                    <a:pt x="2013" y="1551"/>
                  </a:cubicBezTo>
                  <a:lnTo>
                    <a:pt x="2113" y="1451"/>
                  </a:lnTo>
                  <a:cubicBezTo>
                    <a:pt x="2141" y="1423"/>
                    <a:pt x="2177" y="1408"/>
                    <a:pt x="2215" y="1408"/>
                  </a:cubicBezTo>
                  <a:lnTo>
                    <a:pt x="2441" y="1408"/>
                  </a:lnTo>
                  <a:cubicBezTo>
                    <a:pt x="2451" y="1408"/>
                    <a:pt x="2459" y="1416"/>
                    <a:pt x="2459" y="1426"/>
                  </a:cubicBezTo>
                  <a:cubicBezTo>
                    <a:pt x="2459" y="1523"/>
                    <a:pt x="2537" y="1601"/>
                    <a:pt x="2634" y="1601"/>
                  </a:cubicBezTo>
                  <a:lnTo>
                    <a:pt x="2761" y="1601"/>
                  </a:lnTo>
                  <a:cubicBezTo>
                    <a:pt x="2805" y="1601"/>
                    <a:pt x="2840" y="1566"/>
                    <a:pt x="2840" y="1523"/>
                  </a:cubicBezTo>
                  <a:cubicBezTo>
                    <a:pt x="2840" y="1479"/>
                    <a:pt x="2805" y="1444"/>
                    <a:pt x="2761" y="1444"/>
                  </a:cubicBezTo>
                  <a:lnTo>
                    <a:pt x="2634" y="1444"/>
                  </a:lnTo>
                  <a:cubicBezTo>
                    <a:pt x="2624" y="1444"/>
                    <a:pt x="2616" y="1436"/>
                    <a:pt x="2616" y="1426"/>
                  </a:cubicBezTo>
                  <a:cubicBezTo>
                    <a:pt x="2616" y="1330"/>
                    <a:pt x="2537" y="1251"/>
                    <a:pt x="2441" y="1251"/>
                  </a:cubicBezTo>
                  <a:lnTo>
                    <a:pt x="2215" y="1251"/>
                  </a:lnTo>
                  <a:cubicBezTo>
                    <a:pt x="2135" y="1251"/>
                    <a:pt x="2059" y="1283"/>
                    <a:pt x="2002" y="1339"/>
                  </a:cubicBezTo>
                  <a:lnTo>
                    <a:pt x="1966" y="1376"/>
                  </a:lnTo>
                  <a:cubicBezTo>
                    <a:pt x="1907" y="1263"/>
                    <a:pt x="1798" y="1179"/>
                    <a:pt x="1669" y="1155"/>
                  </a:cubicBezTo>
                  <a:lnTo>
                    <a:pt x="1669" y="1127"/>
                  </a:lnTo>
                  <a:cubicBezTo>
                    <a:pt x="1669" y="1078"/>
                    <a:pt x="1709" y="1039"/>
                    <a:pt x="1757" y="1039"/>
                  </a:cubicBezTo>
                  <a:lnTo>
                    <a:pt x="1887" y="1039"/>
                  </a:lnTo>
                  <a:cubicBezTo>
                    <a:pt x="1953" y="1039"/>
                    <a:pt x="2014" y="1013"/>
                    <a:pt x="2061" y="967"/>
                  </a:cubicBezTo>
                  <a:lnTo>
                    <a:pt x="2174" y="853"/>
                  </a:lnTo>
                  <a:cubicBezTo>
                    <a:pt x="2221" y="807"/>
                    <a:pt x="2246" y="745"/>
                    <a:pt x="2246" y="680"/>
                  </a:cubicBezTo>
                  <a:lnTo>
                    <a:pt x="2246" y="560"/>
                  </a:lnTo>
                  <a:cubicBezTo>
                    <a:pt x="2246" y="516"/>
                    <a:pt x="2211" y="481"/>
                    <a:pt x="2168" y="481"/>
                  </a:cubicBezTo>
                  <a:cubicBezTo>
                    <a:pt x="2124" y="481"/>
                    <a:pt x="2089" y="516"/>
                    <a:pt x="2089" y="560"/>
                  </a:cubicBezTo>
                  <a:lnTo>
                    <a:pt x="2089" y="680"/>
                  </a:lnTo>
                  <a:cubicBezTo>
                    <a:pt x="2089" y="703"/>
                    <a:pt x="2080" y="725"/>
                    <a:pt x="2063" y="742"/>
                  </a:cubicBezTo>
                  <a:lnTo>
                    <a:pt x="1950" y="856"/>
                  </a:lnTo>
                  <a:cubicBezTo>
                    <a:pt x="1933" y="872"/>
                    <a:pt x="1911" y="882"/>
                    <a:pt x="1887" y="882"/>
                  </a:cubicBezTo>
                  <a:lnTo>
                    <a:pt x="1757" y="882"/>
                  </a:lnTo>
                  <a:cubicBezTo>
                    <a:pt x="1622" y="882"/>
                    <a:pt x="1512" y="992"/>
                    <a:pt x="1512" y="1127"/>
                  </a:cubicBezTo>
                  <a:lnTo>
                    <a:pt x="1512" y="1155"/>
                  </a:lnTo>
                  <a:cubicBezTo>
                    <a:pt x="1478" y="1161"/>
                    <a:pt x="1446" y="1172"/>
                    <a:pt x="1415" y="1186"/>
                  </a:cubicBezTo>
                  <a:lnTo>
                    <a:pt x="1200" y="971"/>
                  </a:lnTo>
                  <a:cubicBezTo>
                    <a:pt x="1189" y="959"/>
                    <a:pt x="1189" y="941"/>
                    <a:pt x="1200" y="929"/>
                  </a:cubicBezTo>
                  <a:lnTo>
                    <a:pt x="1275" y="854"/>
                  </a:lnTo>
                  <a:cubicBezTo>
                    <a:pt x="1310" y="819"/>
                    <a:pt x="1330" y="772"/>
                    <a:pt x="1330" y="722"/>
                  </a:cubicBezTo>
                  <a:lnTo>
                    <a:pt x="1330" y="540"/>
                  </a:lnTo>
                  <a:cubicBezTo>
                    <a:pt x="1330" y="490"/>
                    <a:pt x="1310" y="443"/>
                    <a:pt x="1275" y="408"/>
                  </a:cubicBezTo>
                  <a:lnTo>
                    <a:pt x="1109" y="242"/>
                  </a:lnTo>
                  <a:cubicBezTo>
                    <a:pt x="1260" y="187"/>
                    <a:pt x="1422" y="157"/>
                    <a:pt x="1590" y="157"/>
                  </a:cubicBezTo>
                  <a:cubicBezTo>
                    <a:pt x="1873" y="157"/>
                    <a:pt x="2146" y="240"/>
                    <a:pt x="2379" y="398"/>
                  </a:cubicBezTo>
                  <a:cubicBezTo>
                    <a:pt x="2415" y="422"/>
                    <a:pt x="2464" y="413"/>
                    <a:pt x="2488" y="376"/>
                  </a:cubicBezTo>
                  <a:cubicBezTo>
                    <a:pt x="2513" y="340"/>
                    <a:pt x="2503" y="292"/>
                    <a:pt x="2467" y="267"/>
                  </a:cubicBezTo>
                  <a:cubicBezTo>
                    <a:pt x="2208" y="92"/>
                    <a:pt x="1905" y="0"/>
                    <a:pt x="1590" y="0"/>
                  </a:cubicBezTo>
                  <a:cubicBezTo>
                    <a:pt x="725" y="0"/>
                    <a:pt x="20" y="704"/>
                    <a:pt x="20" y="1570"/>
                  </a:cubicBezTo>
                  <a:cubicBezTo>
                    <a:pt x="20" y="2060"/>
                    <a:pt x="250" y="2522"/>
                    <a:pt x="638" y="2819"/>
                  </a:cubicBezTo>
                  <a:lnTo>
                    <a:pt x="421" y="3416"/>
                  </a:lnTo>
                  <a:lnTo>
                    <a:pt x="305" y="3416"/>
                  </a:lnTo>
                  <a:cubicBezTo>
                    <a:pt x="137" y="3416"/>
                    <a:pt x="0" y="3553"/>
                    <a:pt x="0" y="3721"/>
                  </a:cubicBezTo>
                  <a:cubicBezTo>
                    <a:pt x="0" y="3889"/>
                    <a:pt x="137" y="4026"/>
                    <a:pt x="305" y="4026"/>
                  </a:cubicBezTo>
                  <a:lnTo>
                    <a:pt x="2876" y="4026"/>
                  </a:lnTo>
                  <a:cubicBezTo>
                    <a:pt x="3044" y="4026"/>
                    <a:pt x="3180" y="3889"/>
                    <a:pt x="3180" y="3721"/>
                  </a:cubicBezTo>
                  <a:cubicBezTo>
                    <a:pt x="3180" y="3553"/>
                    <a:pt x="3044" y="3416"/>
                    <a:pt x="2876" y="34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60" name="Google Shape;1660;p69"/>
          <p:cNvGrpSpPr/>
          <p:nvPr/>
        </p:nvGrpSpPr>
        <p:grpSpPr>
          <a:xfrm>
            <a:off x="7413497" y="3411297"/>
            <a:ext cx="292119" cy="451961"/>
            <a:chOff x="7177724" y="3396057"/>
            <a:chExt cx="277363" cy="429172"/>
          </a:xfrm>
        </p:grpSpPr>
        <p:sp>
          <p:nvSpPr>
            <p:cNvPr id="1661" name="Google Shape;1661;p69"/>
            <p:cNvSpPr/>
            <p:nvPr/>
          </p:nvSpPr>
          <p:spPr>
            <a:xfrm>
              <a:off x="7259175" y="3671873"/>
              <a:ext cx="115574" cy="115840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542" y="928"/>
                  </a:moveTo>
                  <a:lnTo>
                    <a:pt x="542" y="928"/>
                  </a:lnTo>
                  <a:cubicBezTo>
                    <a:pt x="330" y="928"/>
                    <a:pt x="157" y="755"/>
                    <a:pt x="157" y="543"/>
                  </a:cubicBezTo>
                  <a:cubicBezTo>
                    <a:pt x="157" y="330"/>
                    <a:pt x="330" y="157"/>
                    <a:pt x="542" y="157"/>
                  </a:cubicBezTo>
                  <a:cubicBezTo>
                    <a:pt x="755" y="157"/>
                    <a:pt x="928" y="330"/>
                    <a:pt x="928" y="543"/>
                  </a:cubicBezTo>
                  <a:cubicBezTo>
                    <a:pt x="928" y="755"/>
                    <a:pt x="755" y="928"/>
                    <a:pt x="542" y="928"/>
                  </a:cubicBezTo>
                  <a:close/>
                  <a:moveTo>
                    <a:pt x="542" y="0"/>
                  </a:moveTo>
                  <a:lnTo>
                    <a:pt x="542" y="0"/>
                  </a:lnTo>
                  <a:cubicBezTo>
                    <a:pt x="243" y="0"/>
                    <a:pt x="0" y="244"/>
                    <a:pt x="0" y="543"/>
                  </a:cubicBezTo>
                  <a:cubicBezTo>
                    <a:pt x="0" y="842"/>
                    <a:pt x="243" y="1085"/>
                    <a:pt x="542" y="1085"/>
                  </a:cubicBezTo>
                  <a:cubicBezTo>
                    <a:pt x="841" y="1085"/>
                    <a:pt x="1085" y="842"/>
                    <a:pt x="1085" y="543"/>
                  </a:cubicBezTo>
                  <a:cubicBezTo>
                    <a:pt x="1085" y="244"/>
                    <a:pt x="841" y="0"/>
                    <a:pt x="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62" name="Google Shape;1662;p69"/>
            <p:cNvSpPr/>
            <p:nvPr/>
          </p:nvSpPr>
          <p:spPr>
            <a:xfrm>
              <a:off x="7307606" y="3708281"/>
              <a:ext cx="30819" cy="29788"/>
            </a:xfrm>
            <a:custGeom>
              <a:avLst/>
              <a:gdLst/>
              <a:ahLst/>
              <a:cxnLst/>
              <a:rect l="l" t="t" r="r" b="b"/>
              <a:pathLst>
                <a:path w="291" h="283" extrusionOk="0">
                  <a:moveTo>
                    <a:pt x="149" y="31"/>
                  </a:moveTo>
                  <a:lnTo>
                    <a:pt x="149" y="31"/>
                  </a:lnTo>
                  <a:lnTo>
                    <a:pt x="31" y="149"/>
                  </a:lnTo>
                  <a:cubicBezTo>
                    <a:pt x="0" y="180"/>
                    <a:pt x="0" y="230"/>
                    <a:pt x="31" y="260"/>
                  </a:cubicBezTo>
                  <a:cubicBezTo>
                    <a:pt x="46" y="276"/>
                    <a:pt x="66" y="283"/>
                    <a:pt x="86" y="283"/>
                  </a:cubicBezTo>
                  <a:cubicBezTo>
                    <a:pt x="106" y="283"/>
                    <a:pt x="127" y="276"/>
                    <a:pt x="142" y="260"/>
                  </a:cubicBezTo>
                  <a:lnTo>
                    <a:pt x="260" y="142"/>
                  </a:lnTo>
                  <a:cubicBezTo>
                    <a:pt x="291" y="111"/>
                    <a:pt x="291" y="61"/>
                    <a:pt x="260" y="31"/>
                  </a:cubicBezTo>
                  <a:cubicBezTo>
                    <a:pt x="230" y="0"/>
                    <a:pt x="180" y="0"/>
                    <a:pt x="149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63" name="Google Shape;1663;p69"/>
            <p:cNvSpPr/>
            <p:nvPr/>
          </p:nvSpPr>
          <p:spPr>
            <a:xfrm>
              <a:off x="7177724" y="3396057"/>
              <a:ext cx="277363" cy="429172"/>
            </a:xfrm>
            <a:custGeom>
              <a:avLst/>
              <a:gdLst/>
              <a:ahLst/>
              <a:cxnLst/>
              <a:rect l="l" t="t" r="r" b="b"/>
              <a:pathLst>
                <a:path w="2613" h="4026" extrusionOk="0">
                  <a:moveTo>
                    <a:pt x="439" y="3868"/>
                  </a:moveTo>
                  <a:lnTo>
                    <a:pt x="439" y="3868"/>
                  </a:lnTo>
                  <a:lnTo>
                    <a:pt x="439" y="3234"/>
                  </a:lnTo>
                  <a:cubicBezTo>
                    <a:pt x="439" y="2760"/>
                    <a:pt x="825" y="2375"/>
                    <a:pt x="1299" y="2375"/>
                  </a:cubicBezTo>
                  <a:lnTo>
                    <a:pt x="1314" y="2375"/>
                  </a:lnTo>
                  <a:cubicBezTo>
                    <a:pt x="1788" y="2375"/>
                    <a:pt x="2174" y="2760"/>
                    <a:pt x="2174" y="3234"/>
                  </a:cubicBezTo>
                  <a:lnTo>
                    <a:pt x="2174" y="3868"/>
                  </a:lnTo>
                  <a:lnTo>
                    <a:pt x="439" y="3868"/>
                  </a:lnTo>
                  <a:close/>
                  <a:moveTo>
                    <a:pt x="525" y="2217"/>
                  </a:moveTo>
                  <a:lnTo>
                    <a:pt x="525" y="2217"/>
                  </a:lnTo>
                  <a:cubicBezTo>
                    <a:pt x="433" y="2217"/>
                    <a:pt x="359" y="2143"/>
                    <a:pt x="359" y="2051"/>
                  </a:cubicBezTo>
                  <a:lnTo>
                    <a:pt x="359" y="2001"/>
                  </a:lnTo>
                  <a:lnTo>
                    <a:pt x="959" y="2001"/>
                  </a:lnTo>
                  <a:cubicBezTo>
                    <a:pt x="1002" y="2001"/>
                    <a:pt x="1038" y="1965"/>
                    <a:pt x="1038" y="1922"/>
                  </a:cubicBezTo>
                  <a:cubicBezTo>
                    <a:pt x="1038" y="1878"/>
                    <a:pt x="1002" y="1843"/>
                    <a:pt x="959" y="1843"/>
                  </a:cubicBezTo>
                  <a:lnTo>
                    <a:pt x="578" y="1843"/>
                  </a:lnTo>
                  <a:cubicBezTo>
                    <a:pt x="515" y="1725"/>
                    <a:pt x="483" y="1593"/>
                    <a:pt x="483" y="1458"/>
                  </a:cubicBezTo>
                  <a:cubicBezTo>
                    <a:pt x="483" y="1004"/>
                    <a:pt x="852" y="635"/>
                    <a:pt x="1306" y="635"/>
                  </a:cubicBezTo>
                  <a:cubicBezTo>
                    <a:pt x="1760" y="635"/>
                    <a:pt x="2130" y="1004"/>
                    <a:pt x="2130" y="1458"/>
                  </a:cubicBezTo>
                  <a:cubicBezTo>
                    <a:pt x="2130" y="1593"/>
                    <a:pt x="2097" y="1725"/>
                    <a:pt x="2035" y="1843"/>
                  </a:cubicBezTo>
                  <a:lnTo>
                    <a:pt x="1656" y="1843"/>
                  </a:lnTo>
                  <a:cubicBezTo>
                    <a:pt x="1613" y="1843"/>
                    <a:pt x="1578" y="1878"/>
                    <a:pt x="1578" y="1922"/>
                  </a:cubicBezTo>
                  <a:cubicBezTo>
                    <a:pt x="1578" y="1965"/>
                    <a:pt x="1613" y="2001"/>
                    <a:pt x="1656" y="2001"/>
                  </a:cubicBezTo>
                  <a:lnTo>
                    <a:pt x="2254" y="2001"/>
                  </a:lnTo>
                  <a:lnTo>
                    <a:pt x="2254" y="2051"/>
                  </a:lnTo>
                  <a:cubicBezTo>
                    <a:pt x="2254" y="2143"/>
                    <a:pt x="2179" y="2217"/>
                    <a:pt x="2088" y="2217"/>
                  </a:cubicBezTo>
                  <a:lnTo>
                    <a:pt x="525" y="2217"/>
                  </a:lnTo>
                  <a:close/>
                  <a:moveTo>
                    <a:pt x="651" y="420"/>
                  </a:moveTo>
                  <a:lnTo>
                    <a:pt x="651" y="420"/>
                  </a:lnTo>
                  <a:cubicBezTo>
                    <a:pt x="608" y="360"/>
                    <a:pt x="610" y="281"/>
                    <a:pt x="654" y="223"/>
                  </a:cubicBezTo>
                  <a:cubicBezTo>
                    <a:pt x="686" y="182"/>
                    <a:pt x="735" y="157"/>
                    <a:pt x="787" y="157"/>
                  </a:cubicBezTo>
                  <a:lnTo>
                    <a:pt x="1826" y="157"/>
                  </a:lnTo>
                  <a:cubicBezTo>
                    <a:pt x="1877" y="157"/>
                    <a:pt x="1927" y="182"/>
                    <a:pt x="1958" y="223"/>
                  </a:cubicBezTo>
                  <a:cubicBezTo>
                    <a:pt x="2003" y="281"/>
                    <a:pt x="2004" y="360"/>
                    <a:pt x="1962" y="420"/>
                  </a:cubicBezTo>
                  <a:lnTo>
                    <a:pt x="1819" y="622"/>
                  </a:lnTo>
                  <a:cubicBezTo>
                    <a:pt x="1670" y="530"/>
                    <a:pt x="1494" y="477"/>
                    <a:pt x="1306" y="477"/>
                  </a:cubicBezTo>
                  <a:cubicBezTo>
                    <a:pt x="1118" y="477"/>
                    <a:pt x="943" y="530"/>
                    <a:pt x="793" y="622"/>
                  </a:cubicBezTo>
                  <a:lnTo>
                    <a:pt x="651" y="420"/>
                  </a:lnTo>
                  <a:close/>
                  <a:moveTo>
                    <a:pt x="2534" y="3868"/>
                  </a:moveTo>
                  <a:lnTo>
                    <a:pt x="2534" y="3868"/>
                  </a:lnTo>
                  <a:lnTo>
                    <a:pt x="2331" y="3868"/>
                  </a:lnTo>
                  <a:lnTo>
                    <a:pt x="2331" y="3234"/>
                  </a:lnTo>
                  <a:cubicBezTo>
                    <a:pt x="2331" y="2873"/>
                    <a:pt x="2141" y="2555"/>
                    <a:pt x="1857" y="2375"/>
                  </a:cubicBezTo>
                  <a:lnTo>
                    <a:pt x="2088" y="2375"/>
                  </a:lnTo>
                  <a:cubicBezTo>
                    <a:pt x="2266" y="2375"/>
                    <a:pt x="2411" y="2230"/>
                    <a:pt x="2411" y="2051"/>
                  </a:cubicBezTo>
                  <a:lnTo>
                    <a:pt x="2411" y="1922"/>
                  </a:lnTo>
                  <a:cubicBezTo>
                    <a:pt x="2411" y="1878"/>
                    <a:pt x="2376" y="1843"/>
                    <a:pt x="2333" y="1843"/>
                  </a:cubicBezTo>
                  <a:lnTo>
                    <a:pt x="2209" y="1843"/>
                  </a:lnTo>
                  <a:cubicBezTo>
                    <a:pt x="2260" y="1722"/>
                    <a:pt x="2287" y="1591"/>
                    <a:pt x="2287" y="1458"/>
                  </a:cubicBezTo>
                  <a:cubicBezTo>
                    <a:pt x="2287" y="1162"/>
                    <a:pt x="2155" y="895"/>
                    <a:pt x="1946" y="715"/>
                  </a:cubicBezTo>
                  <a:lnTo>
                    <a:pt x="2091" y="511"/>
                  </a:lnTo>
                  <a:cubicBezTo>
                    <a:pt x="2173" y="394"/>
                    <a:pt x="2170" y="240"/>
                    <a:pt x="2083" y="127"/>
                  </a:cubicBezTo>
                  <a:cubicBezTo>
                    <a:pt x="2022" y="47"/>
                    <a:pt x="1926" y="0"/>
                    <a:pt x="1826" y="0"/>
                  </a:cubicBezTo>
                  <a:lnTo>
                    <a:pt x="787" y="0"/>
                  </a:lnTo>
                  <a:cubicBezTo>
                    <a:pt x="687" y="0"/>
                    <a:pt x="590" y="47"/>
                    <a:pt x="530" y="127"/>
                  </a:cubicBezTo>
                  <a:cubicBezTo>
                    <a:pt x="443" y="240"/>
                    <a:pt x="440" y="394"/>
                    <a:pt x="522" y="511"/>
                  </a:cubicBezTo>
                  <a:lnTo>
                    <a:pt x="667" y="715"/>
                  </a:lnTo>
                  <a:cubicBezTo>
                    <a:pt x="458" y="895"/>
                    <a:pt x="325" y="1162"/>
                    <a:pt x="325" y="1458"/>
                  </a:cubicBezTo>
                  <a:cubicBezTo>
                    <a:pt x="325" y="1591"/>
                    <a:pt x="352" y="1722"/>
                    <a:pt x="404" y="1843"/>
                  </a:cubicBezTo>
                  <a:lnTo>
                    <a:pt x="280" y="1843"/>
                  </a:lnTo>
                  <a:cubicBezTo>
                    <a:pt x="237" y="1843"/>
                    <a:pt x="201" y="1878"/>
                    <a:pt x="201" y="1922"/>
                  </a:cubicBezTo>
                  <a:lnTo>
                    <a:pt x="201" y="2051"/>
                  </a:lnTo>
                  <a:cubicBezTo>
                    <a:pt x="201" y="2230"/>
                    <a:pt x="346" y="2375"/>
                    <a:pt x="525" y="2375"/>
                  </a:cubicBezTo>
                  <a:lnTo>
                    <a:pt x="756" y="2375"/>
                  </a:lnTo>
                  <a:cubicBezTo>
                    <a:pt x="471" y="2555"/>
                    <a:pt x="282" y="2873"/>
                    <a:pt x="282" y="3234"/>
                  </a:cubicBezTo>
                  <a:lnTo>
                    <a:pt x="282" y="3868"/>
                  </a:lnTo>
                  <a:lnTo>
                    <a:pt x="79" y="3868"/>
                  </a:lnTo>
                  <a:cubicBezTo>
                    <a:pt x="35" y="3868"/>
                    <a:pt x="0" y="3904"/>
                    <a:pt x="0" y="3947"/>
                  </a:cubicBezTo>
                  <a:cubicBezTo>
                    <a:pt x="0" y="3990"/>
                    <a:pt x="35" y="4026"/>
                    <a:pt x="79" y="4026"/>
                  </a:cubicBezTo>
                  <a:lnTo>
                    <a:pt x="2534" y="4026"/>
                  </a:lnTo>
                  <a:cubicBezTo>
                    <a:pt x="2578" y="4026"/>
                    <a:pt x="2613" y="3990"/>
                    <a:pt x="2613" y="3947"/>
                  </a:cubicBezTo>
                  <a:cubicBezTo>
                    <a:pt x="2613" y="3904"/>
                    <a:pt x="2578" y="3868"/>
                    <a:pt x="2534" y="3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64" name="Google Shape;1664;p69"/>
            <p:cNvSpPr/>
            <p:nvPr/>
          </p:nvSpPr>
          <p:spPr>
            <a:xfrm>
              <a:off x="7305404" y="3590232"/>
              <a:ext cx="22014" cy="19859"/>
            </a:xfrm>
            <a:custGeom>
              <a:avLst/>
              <a:gdLst/>
              <a:ahLst/>
              <a:cxnLst/>
              <a:rect l="l" t="t" r="r" b="b"/>
              <a:pathLst>
                <a:path w="199" h="185" extrusionOk="0">
                  <a:moveTo>
                    <a:pt x="133" y="171"/>
                  </a:moveTo>
                  <a:lnTo>
                    <a:pt x="133" y="171"/>
                  </a:lnTo>
                  <a:cubicBezTo>
                    <a:pt x="199" y="144"/>
                    <a:pt x="196" y="48"/>
                    <a:pt x="130" y="24"/>
                  </a:cubicBezTo>
                  <a:cubicBezTo>
                    <a:pt x="62" y="0"/>
                    <a:pt x="0" y="75"/>
                    <a:pt x="35" y="137"/>
                  </a:cubicBezTo>
                  <a:cubicBezTo>
                    <a:pt x="55" y="171"/>
                    <a:pt x="97" y="185"/>
                    <a:pt x="133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65" name="Google Shape;1665;p69"/>
          <p:cNvGrpSpPr/>
          <p:nvPr/>
        </p:nvGrpSpPr>
        <p:grpSpPr>
          <a:xfrm>
            <a:off x="6038627" y="2728130"/>
            <a:ext cx="445150" cy="451956"/>
            <a:chOff x="5872303" y="2747337"/>
            <a:chExt cx="422664" cy="429167"/>
          </a:xfrm>
        </p:grpSpPr>
        <p:sp>
          <p:nvSpPr>
            <p:cNvPr id="1666" name="Google Shape;1666;p69"/>
            <p:cNvSpPr/>
            <p:nvPr/>
          </p:nvSpPr>
          <p:spPr>
            <a:xfrm>
              <a:off x="5872303" y="2747337"/>
              <a:ext cx="422664" cy="429167"/>
            </a:xfrm>
            <a:custGeom>
              <a:avLst/>
              <a:gdLst/>
              <a:ahLst/>
              <a:cxnLst/>
              <a:rect l="l" t="t" r="r" b="b"/>
              <a:pathLst>
                <a:path w="3989" h="4034" extrusionOk="0">
                  <a:moveTo>
                    <a:pt x="2506" y="3582"/>
                  </a:moveTo>
                  <a:lnTo>
                    <a:pt x="2506" y="3582"/>
                  </a:lnTo>
                  <a:cubicBezTo>
                    <a:pt x="2567" y="3516"/>
                    <a:pt x="2610" y="3432"/>
                    <a:pt x="2627" y="3339"/>
                  </a:cubicBezTo>
                  <a:cubicBezTo>
                    <a:pt x="2627" y="3337"/>
                    <a:pt x="2627" y="3336"/>
                    <a:pt x="2628" y="3335"/>
                  </a:cubicBezTo>
                  <a:lnTo>
                    <a:pt x="2745" y="2427"/>
                  </a:lnTo>
                  <a:cubicBezTo>
                    <a:pt x="2753" y="2389"/>
                    <a:pt x="2786" y="2361"/>
                    <a:pt x="2826" y="2361"/>
                  </a:cubicBezTo>
                  <a:cubicBezTo>
                    <a:pt x="2865" y="2361"/>
                    <a:pt x="2899" y="2389"/>
                    <a:pt x="2906" y="2427"/>
                  </a:cubicBezTo>
                  <a:lnTo>
                    <a:pt x="3024" y="3338"/>
                  </a:lnTo>
                  <a:cubicBezTo>
                    <a:pt x="3024" y="3340"/>
                    <a:pt x="3025" y="3341"/>
                    <a:pt x="3025" y="3342"/>
                  </a:cubicBezTo>
                  <a:cubicBezTo>
                    <a:pt x="3042" y="3435"/>
                    <a:pt x="3084" y="3517"/>
                    <a:pt x="3143" y="3582"/>
                  </a:cubicBezTo>
                  <a:lnTo>
                    <a:pt x="2506" y="3582"/>
                  </a:lnTo>
                  <a:close/>
                  <a:moveTo>
                    <a:pt x="3953" y="3601"/>
                  </a:moveTo>
                  <a:lnTo>
                    <a:pt x="3953" y="3601"/>
                  </a:lnTo>
                  <a:lnTo>
                    <a:pt x="3743" y="3391"/>
                  </a:lnTo>
                  <a:cubicBezTo>
                    <a:pt x="3712" y="3361"/>
                    <a:pt x="3662" y="3361"/>
                    <a:pt x="3632" y="3391"/>
                  </a:cubicBezTo>
                  <a:cubicBezTo>
                    <a:pt x="3601" y="3422"/>
                    <a:pt x="3601" y="3472"/>
                    <a:pt x="3632" y="3502"/>
                  </a:cubicBezTo>
                  <a:lnTo>
                    <a:pt x="3711" y="3582"/>
                  </a:lnTo>
                  <a:lnTo>
                    <a:pt x="3500" y="3582"/>
                  </a:lnTo>
                  <a:cubicBezTo>
                    <a:pt x="3343" y="3582"/>
                    <a:pt x="3209" y="3470"/>
                    <a:pt x="3180" y="3316"/>
                  </a:cubicBezTo>
                  <a:lnTo>
                    <a:pt x="3062" y="2405"/>
                  </a:lnTo>
                  <a:cubicBezTo>
                    <a:pt x="3062" y="2404"/>
                    <a:pt x="3062" y="2402"/>
                    <a:pt x="3061" y="2401"/>
                  </a:cubicBezTo>
                  <a:cubicBezTo>
                    <a:pt x="3041" y="2287"/>
                    <a:pt x="2941" y="2204"/>
                    <a:pt x="2826" y="2204"/>
                  </a:cubicBezTo>
                  <a:cubicBezTo>
                    <a:pt x="2710" y="2204"/>
                    <a:pt x="2610" y="2287"/>
                    <a:pt x="2590" y="2401"/>
                  </a:cubicBezTo>
                  <a:cubicBezTo>
                    <a:pt x="2589" y="2402"/>
                    <a:pt x="2589" y="2404"/>
                    <a:pt x="2589" y="2405"/>
                  </a:cubicBezTo>
                  <a:lnTo>
                    <a:pt x="2472" y="3312"/>
                  </a:lnTo>
                  <a:cubicBezTo>
                    <a:pt x="2443" y="3469"/>
                    <a:pt x="2306" y="3582"/>
                    <a:pt x="2147" y="3582"/>
                  </a:cubicBezTo>
                  <a:cubicBezTo>
                    <a:pt x="1988" y="3582"/>
                    <a:pt x="1852" y="3469"/>
                    <a:pt x="1822" y="3313"/>
                  </a:cubicBezTo>
                  <a:lnTo>
                    <a:pt x="1769" y="2793"/>
                  </a:lnTo>
                  <a:cubicBezTo>
                    <a:pt x="1765" y="2750"/>
                    <a:pt x="1726" y="2718"/>
                    <a:pt x="1683" y="2723"/>
                  </a:cubicBezTo>
                  <a:cubicBezTo>
                    <a:pt x="1640" y="2727"/>
                    <a:pt x="1608" y="2766"/>
                    <a:pt x="1613" y="2809"/>
                  </a:cubicBezTo>
                  <a:lnTo>
                    <a:pt x="1666" y="3332"/>
                  </a:lnTo>
                  <a:cubicBezTo>
                    <a:pt x="1666" y="3335"/>
                    <a:pt x="1667" y="3337"/>
                    <a:pt x="1667" y="3339"/>
                  </a:cubicBezTo>
                  <a:cubicBezTo>
                    <a:pt x="1684" y="3432"/>
                    <a:pt x="1727" y="3516"/>
                    <a:pt x="1788" y="3582"/>
                  </a:cubicBezTo>
                  <a:lnTo>
                    <a:pt x="841" y="3582"/>
                  </a:lnTo>
                  <a:cubicBezTo>
                    <a:pt x="918" y="3506"/>
                    <a:pt x="972" y="3406"/>
                    <a:pt x="993" y="3293"/>
                  </a:cubicBezTo>
                  <a:cubicBezTo>
                    <a:pt x="993" y="3291"/>
                    <a:pt x="994" y="3289"/>
                    <a:pt x="994" y="3287"/>
                  </a:cubicBezTo>
                  <a:lnTo>
                    <a:pt x="1178" y="1451"/>
                  </a:lnTo>
                  <a:cubicBezTo>
                    <a:pt x="1192" y="1381"/>
                    <a:pt x="1254" y="1330"/>
                    <a:pt x="1326" y="1330"/>
                  </a:cubicBezTo>
                  <a:cubicBezTo>
                    <a:pt x="1398" y="1330"/>
                    <a:pt x="1459" y="1381"/>
                    <a:pt x="1474" y="1451"/>
                  </a:cubicBezTo>
                  <a:lnTo>
                    <a:pt x="1542" y="2121"/>
                  </a:lnTo>
                  <a:cubicBezTo>
                    <a:pt x="1547" y="2164"/>
                    <a:pt x="1585" y="2196"/>
                    <a:pt x="1628" y="2191"/>
                  </a:cubicBezTo>
                  <a:cubicBezTo>
                    <a:pt x="1672" y="2187"/>
                    <a:pt x="1703" y="2148"/>
                    <a:pt x="1699" y="2105"/>
                  </a:cubicBezTo>
                  <a:lnTo>
                    <a:pt x="1630" y="1432"/>
                  </a:lnTo>
                  <a:cubicBezTo>
                    <a:pt x="1629" y="1430"/>
                    <a:pt x="1629" y="1428"/>
                    <a:pt x="1629" y="1426"/>
                  </a:cubicBezTo>
                  <a:cubicBezTo>
                    <a:pt x="1602" y="1279"/>
                    <a:pt x="1475" y="1173"/>
                    <a:pt x="1326" y="1173"/>
                  </a:cubicBezTo>
                  <a:cubicBezTo>
                    <a:pt x="1177" y="1173"/>
                    <a:pt x="1049" y="1279"/>
                    <a:pt x="1023" y="1426"/>
                  </a:cubicBezTo>
                  <a:cubicBezTo>
                    <a:pt x="1022" y="1428"/>
                    <a:pt x="1022" y="1430"/>
                    <a:pt x="1022" y="1432"/>
                  </a:cubicBezTo>
                  <a:lnTo>
                    <a:pt x="838" y="3268"/>
                  </a:lnTo>
                  <a:cubicBezTo>
                    <a:pt x="803" y="3450"/>
                    <a:pt x="644" y="3582"/>
                    <a:pt x="458" y="3582"/>
                  </a:cubicBezTo>
                  <a:lnTo>
                    <a:pt x="452" y="3582"/>
                  </a:lnTo>
                  <a:lnTo>
                    <a:pt x="452" y="276"/>
                  </a:lnTo>
                  <a:lnTo>
                    <a:pt x="535" y="359"/>
                  </a:lnTo>
                  <a:cubicBezTo>
                    <a:pt x="565" y="390"/>
                    <a:pt x="616" y="390"/>
                    <a:pt x="646" y="359"/>
                  </a:cubicBezTo>
                  <a:cubicBezTo>
                    <a:pt x="677" y="329"/>
                    <a:pt x="677" y="279"/>
                    <a:pt x="646" y="248"/>
                  </a:cubicBezTo>
                  <a:lnTo>
                    <a:pt x="429" y="31"/>
                  </a:lnTo>
                  <a:cubicBezTo>
                    <a:pt x="399" y="0"/>
                    <a:pt x="349" y="1"/>
                    <a:pt x="318" y="31"/>
                  </a:cubicBezTo>
                  <a:lnTo>
                    <a:pt x="108" y="241"/>
                  </a:lnTo>
                  <a:cubicBezTo>
                    <a:pt x="77" y="272"/>
                    <a:pt x="77" y="321"/>
                    <a:pt x="108" y="352"/>
                  </a:cubicBezTo>
                  <a:cubicBezTo>
                    <a:pt x="139" y="383"/>
                    <a:pt x="188" y="383"/>
                    <a:pt x="219" y="352"/>
                  </a:cubicBezTo>
                  <a:lnTo>
                    <a:pt x="295" y="276"/>
                  </a:lnTo>
                  <a:lnTo>
                    <a:pt x="295" y="3582"/>
                  </a:lnTo>
                  <a:lnTo>
                    <a:pt x="79" y="3582"/>
                  </a:lnTo>
                  <a:cubicBezTo>
                    <a:pt x="35" y="3582"/>
                    <a:pt x="0" y="3617"/>
                    <a:pt x="0" y="3660"/>
                  </a:cubicBezTo>
                  <a:cubicBezTo>
                    <a:pt x="0" y="3704"/>
                    <a:pt x="35" y="3739"/>
                    <a:pt x="79" y="3739"/>
                  </a:cubicBezTo>
                  <a:lnTo>
                    <a:pt x="295" y="3739"/>
                  </a:lnTo>
                  <a:lnTo>
                    <a:pt x="295" y="3955"/>
                  </a:lnTo>
                  <a:cubicBezTo>
                    <a:pt x="295" y="3999"/>
                    <a:pt x="330" y="4034"/>
                    <a:pt x="374" y="4034"/>
                  </a:cubicBezTo>
                  <a:cubicBezTo>
                    <a:pt x="417" y="4034"/>
                    <a:pt x="452" y="3999"/>
                    <a:pt x="452" y="3955"/>
                  </a:cubicBezTo>
                  <a:lnTo>
                    <a:pt x="452" y="3739"/>
                  </a:lnTo>
                  <a:lnTo>
                    <a:pt x="3704" y="3739"/>
                  </a:lnTo>
                  <a:lnTo>
                    <a:pt x="3625" y="3819"/>
                  </a:lnTo>
                  <a:cubicBezTo>
                    <a:pt x="3594" y="3849"/>
                    <a:pt x="3594" y="3899"/>
                    <a:pt x="3625" y="3930"/>
                  </a:cubicBezTo>
                  <a:cubicBezTo>
                    <a:pt x="3655" y="3960"/>
                    <a:pt x="3705" y="3960"/>
                    <a:pt x="3736" y="3930"/>
                  </a:cubicBezTo>
                  <a:lnTo>
                    <a:pt x="3937" y="3728"/>
                  </a:lnTo>
                  <a:cubicBezTo>
                    <a:pt x="3981" y="3702"/>
                    <a:pt x="3989" y="3638"/>
                    <a:pt x="3953" y="3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67" name="Google Shape;1667;p69"/>
            <p:cNvSpPr/>
            <p:nvPr/>
          </p:nvSpPr>
          <p:spPr>
            <a:xfrm>
              <a:off x="5941646" y="2794778"/>
              <a:ext cx="302699" cy="171006"/>
            </a:xfrm>
            <a:custGeom>
              <a:avLst/>
              <a:gdLst/>
              <a:ahLst/>
              <a:cxnLst/>
              <a:rect l="l" t="t" r="r" b="b"/>
              <a:pathLst>
                <a:path w="2850" h="1613" extrusionOk="0">
                  <a:moveTo>
                    <a:pt x="591" y="222"/>
                  </a:moveTo>
                  <a:lnTo>
                    <a:pt x="591" y="222"/>
                  </a:lnTo>
                  <a:cubicBezTo>
                    <a:pt x="640" y="173"/>
                    <a:pt x="722" y="173"/>
                    <a:pt x="770" y="222"/>
                  </a:cubicBezTo>
                  <a:cubicBezTo>
                    <a:pt x="819" y="271"/>
                    <a:pt x="819" y="352"/>
                    <a:pt x="770" y="401"/>
                  </a:cubicBezTo>
                  <a:cubicBezTo>
                    <a:pt x="721" y="450"/>
                    <a:pt x="640" y="450"/>
                    <a:pt x="591" y="401"/>
                  </a:cubicBezTo>
                  <a:cubicBezTo>
                    <a:pt x="542" y="352"/>
                    <a:pt x="542" y="271"/>
                    <a:pt x="591" y="222"/>
                  </a:cubicBezTo>
                  <a:close/>
                  <a:moveTo>
                    <a:pt x="2174" y="1202"/>
                  </a:moveTo>
                  <a:lnTo>
                    <a:pt x="2174" y="1202"/>
                  </a:lnTo>
                  <a:cubicBezTo>
                    <a:pt x="2243" y="1202"/>
                    <a:pt x="2300" y="1259"/>
                    <a:pt x="2300" y="1329"/>
                  </a:cubicBezTo>
                  <a:cubicBezTo>
                    <a:pt x="2300" y="1399"/>
                    <a:pt x="2243" y="1455"/>
                    <a:pt x="2174" y="1455"/>
                  </a:cubicBezTo>
                  <a:cubicBezTo>
                    <a:pt x="2104" y="1455"/>
                    <a:pt x="2047" y="1399"/>
                    <a:pt x="2047" y="1329"/>
                  </a:cubicBezTo>
                  <a:cubicBezTo>
                    <a:pt x="2047" y="1259"/>
                    <a:pt x="2104" y="1202"/>
                    <a:pt x="2174" y="1202"/>
                  </a:cubicBezTo>
                  <a:close/>
                  <a:moveTo>
                    <a:pt x="79" y="390"/>
                  </a:moveTo>
                  <a:lnTo>
                    <a:pt x="79" y="390"/>
                  </a:lnTo>
                  <a:lnTo>
                    <a:pt x="408" y="390"/>
                  </a:lnTo>
                  <a:cubicBezTo>
                    <a:pt x="421" y="435"/>
                    <a:pt x="445" y="477"/>
                    <a:pt x="480" y="512"/>
                  </a:cubicBezTo>
                  <a:cubicBezTo>
                    <a:pt x="589" y="622"/>
                    <a:pt x="772" y="622"/>
                    <a:pt x="881" y="512"/>
                  </a:cubicBezTo>
                  <a:cubicBezTo>
                    <a:pt x="884" y="510"/>
                    <a:pt x="886" y="508"/>
                    <a:pt x="888" y="506"/>
                  </a:cubicBezTo>
                  <a:lnTo>
                    <a:pt x="1891" y="1304"/>
                  </a:lnTo>
                  <a:cubicBezTo>
                    <a:pt x="1890" y="1312"/>
                    <a:pt x="1890" y="1320"/>
                    <a:pt x="1890" y="1329"/>
                  </a:cubicBezTo>
                  <a:cubicBezTo>
                    <a:pt x="1890" y="1485"/>
                    <a:pt x="2017" y="1613"/>
                    <a:pt x="2173" y="1613"/>
                  </a:cubicBezTo>
                  <a:cubicBezTo>
                    <a:pt x="2303" y="1613"/>
                    <a:pt x="2412" y="1526"/>
                    <a:pt x="2446" y="1407"/>
                  </a:cubicBezTo>
                  <a:lnTo>
                    <a:pt x="2771" y="1407"/>
                  </a:lnTo>
                  <a:cubicBezTo>
                    <a:pt x="2815" y="1407"/>
                    <a:pt x="2850" y="1372"/>
                    <a:pt x="2850" y="1329"/>
                  </a:cubicBezTo>
                  <a:cubicBezTo>
                    <a:pt x="2850" y="1285"/>
                    <a:pt x="2815" y="1250"/>
                    <a:pt x="2771" y="1250"/>
                  </a:cubicBezTo>
                  <a:lnTo>
                    <a:pt x="2446" y="1250"/>
                  </a:lnTo>
                  <a:cubicBezTo>
                    <a:pt x="2412" y="1132"/>
                    <a:pt x="2303" y="1045"/>
                    <a:pt x="2173" y="1045"/>
                  </a:cubicBezTo>
                  <a:cubicBezTo>
                    <a:pt x="2084" y="1045"/>
                    <a:pt x="2004" y="1087"/>
                    <a:pt x="1952" y="1152"/>
                  </a:cubicBezTo>
                  <a:lnTo>
                    <a:pt x="960" y="362"/>
                  </a:lnTo>
                  <a:cubicBezTo>
                    <a:pt x="963" y="346"/>
                    <a:pt x="965" y="329"/>
                    <a:pt x="965" y="312"/>
                  </a:cubicBezTo>
                  <a:cubicBezTo>
                    <a:pt x="965" y="236"/>
                    <a:pt x="935" y="165"/>
                    <a:pt x="881" y="111"/>
                  </a:cubicBezTo>
                  <a:cubicBezTo>
                    <a:pt x="771" y="0"/>
                    <a:pt x="591" y="0"/>
                    <a:pt x="480" y="111"/>
                  </a:cubicBezTo>
                  <a:cubicBezTo>
                    <a:pt x="445" y="146"/>
                    <a:pt x="421" y="188"/>
                    <a:pt x="408" y="233"/>
                  </a:cubicBezTo>
                  <a:lnTo>
                    <a:pt x="79" y="233"/>
                  </a:lnTo>
                  <a:cubicBezTo>
                    <a:pt x="35" y="233"/>
                    <a:pt x="0" y="268"/>
                    <a:pt x="0" y="312"/>
                  </a:cubicBezTo>
                  <a:cubicBezTo>
                    <a:pt x="0" y="355"/>
                    <a:pt x="35" y="390"/>
                    <a:pt x="79" y="3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68" name="Google Shape;1668;p69"/>
            <p:cNvSpPr/>
            <p:nvPr/>
          </p:nvSpPr>
          <p:spPr>
            <a:xfrm>
              <a:off x="6038507" y="2999985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7" h="178" extrusionOk="0">
                  <a:moveTo>
                    <a:pt x="154" y="45"/>
                  </a:moveTo>
                  <a:lnTo>
                    <a:pt x="154" y="45"/>
                  </a:lnTo>
                  <a:cubicBezTo>
                    <a:pt x="130" y="10"/>
                    <a:pt x="80" y="0"/>
                    <a:pt x="45" y="23"/>
                  </a:cubicBezTo>
                  <a:cubicBezTo>
                    <a:pt x="9" y="47"/>
                    <a:pt x="0" y="97"/>
                    <a:pt x="23" y="132"/>
                  </a:cubicBezTo>
                  <a:cubicBezTo>
                    <a:pt x="47" y="168"/>
                    <a:pt x="96" y="178"/>
                    <a:pt x="132" y="154"/>
                  </a:cubicBezTo>
                  <a:cubicBezTo>
                    <a:pt x="168" y="130"/>
                    <a:pt x="177" y="81"/>
                    <a:pt x="154" y="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69" name="Google Shape;1669;p69"/>
          <p:cNvGrpSpPr/>
          <p:nvPr/>
        </p:nvGrpSpPr>
        <p:grpSpPr>
          <a:xfrm>
            <a:off x="4099203" y="3411297"/>
            <a:ext cx="368642" cy="451958"/>
            <a:chOff x="4030844" y="3396057"/>
            <a:chExt cx="350021" cy="429169"/>
          </a:xfrm>
        </p:grpSpPr>
        <p:sp>
          <p:nvSpPr>
            <p:cNvPr id="1670" name="Google Shape;1670;p69"/>
            <p:cNvSpPr/>
            <p:nvPr/>
          </p:nvSpPr>
          <p:spPr>
            <a:xfrm>
              <a:off x="4030844" y="3396057"/>
              <a:ext cx="348923" cy="429169"/>
            </a:xfrm>
            <a:custGeom>
              <a:avLst/>
              <a:gdLst/>
              <a:ahLst/>
              <a:cxnLst/>
              <a:rect l="l" t="t" r="r" b="b"/>
              <a:pathLst>
                <a:path w="3296" h="4029" extrusionOk="0">
                  <a:moveTo>
                    <a:pt x="1848" y="157"/>
                  </a:moveTo>
                  <a:lnTo>
                    <a:pt x="1848" y="157"/>
                  </a:lnTo>
                  <a:lnTo>
                    <a:pt x="2655" y="157"/>
                  </a:lnTo>
                  <a:lnTo>
                    <a:pt x="1848" y="1839"/>
                  </a:lnTo>
                  <a:cubicBezTo>
                    <a:pt x="1824" y="1890"/>
                    <a:pt x="1862" y="1952"/>
                    <a:pt x="1919" y="1952"/>
                  </a:cubicBezTo>
                  <a:lnTo>
                    <a:pt x="2309" y="1952"/>
                  </a:lnTo>
                  <a:lnTo>
                    <a:pt x="1372" y="3257"/>
                  </a:lnTo>
                  <a:lnTo>
                    <a:pt x="1238" y="3179"/>
                  </a:lnTo>
                  <a:lnTo>
                    <a:pt x="1629" y="2294"/>
                  </a:lnTo>
                  <a:cubicBezTo>
                    <a:pt x="1652" y="2243"/>
                    <a:pt x="1613" y="2184"/>
                    <a:pt x="1558" y="2184"/>
                  </a:cubicBezTo>
                  <a:lnTo>
                    <a:pt x="983" y="2184"/>
                  </a:lnTo>
                  <a:lnTo>
                    <a:pt x="1848" y="157"/>
                  </a:lnTo>
                  <a:close/>
                  <a:moveTo>
                    <a:pt x="2757" y="1494"/>
                  </a:moveTo>
                  <a:lnTo>
                    <a:pt x="2757" y="1494"/>
                  </a:lnTo>
                  <a:lnTo>
                    <a:pt x="2757" y="2775"/>
                  </a:lnTo>
                  <a:lnTo>
                    <a:pt x="1648" y="3416"/>
                  </a:lnTo>
                  <a:lnTo>
                    <a:pt x="1509" y="3336"/>
                  </a:lnTo>
                  <a:lnTo>
                    <a:pt x="2526" y="1919"/>
                  </a:lnTo>
                  <a:cubicBezTo>
                    <a:pt x="2563" y="1868"/>
                    <a:pt x="2525" y="1795"/>
                    <a:pt x="2462" y="1795"/>
                  </a:cubicBezTo>
                  <a:lnTo>
                    <a:pt x="2044" y="1795"/>
                  </a:lnTo>
                  <a:lnTo>
                    <a:pt x="2311" y="1237"/>
                  </a:lnTo>
                  <a:lnTo>
                    <a:pt x="2757" y="1494"/>
                  </a:lnTo>
                  <a:close/>
                  <a:moveTo>
                    <a:pt x="538" y="1494"/>
                  </a:moveTo>
                  <a:lnTo>
                    <a:pt x="538" y="1494"/>
                  </a:lnTo>
                  <a:lnTo>
                    <a:pt x="1293" y="1059"/>
                  </a:lnTo>
                  <a:lnTo>
                    <a:pt x="792" y="2232"/>
                  </a:lnTo>
                  <a:cubicBezTo>
                    <a:pt x="770" y="2283"/>
                    <a:pt x="809" y="2341"/>
                    <a:pt x="864" y="2341"/>
                  </a:cubicBezTo>
                  <a:lnTo>
                    <a:pt x="1437" y="2341"/>
                  </a:lnTo>
                  <a:lnTo>
                    <a:pt x="1101" y="3101"/>
                  </a:lnTo>
                  <a:lnTo>
                    <a:pt x="538" y="2775"/>
                  </a:lnTo>
                  <a:lnTo>
                    <a:pt x="538" y="1494"/>
                  </a:lnTo>
                  <a:close/>
                  <a:moveTo>
                    <a:pt x="3217" y="2428"/>
                  </a:moveTo>
                  <a:lnTo>
                    <a:pt x="3217" y="2428"/>
                  </a:lnTo>
                  <a:cubicBezTo>
                    <a:pt x="3174" y="2428"/>
                    <a:pt x="3139" y="2463"/>
                    <a:pt x="3139" y="2506"/>
                  </a:cubicBezTo>
                  <a:lnTo>
                    <a:pt x="3139" y="2996"/>
                  </a:lnTo>
                  <a:lnTo>
                    <a:pt x="1648" y="3857"/>
                  </a:lnTo>
                  <a:lnTo>
                    <a:pt x="157" y="2996"/>
                  </a:lnTo>
                  <a:lnTo>
                    <a:pt x="157" y="1274"/>
                  </a:lnTo>
                  <a:lnTo>
                    <a:pt x="1542" y="474"/>
                  </a:lnTo>
                  <a:lnTo>
                    <a:pt x="1395" y="818"/>
                  </a:lnTo>
                  <a:lnTo>
                    <a:pt x="421" y="1381"/>
                  </a:lnTo>
                  <a:cubicBezTo>
                    <a:pt x="396" y="1395"/>
                    <a:pt x="381" y="1421"/>
                    <a:pt x="381" y="1449"/>
                  </a:cubicBezTo>
                  <a:lnTo>
                    <a:pt x="381" y="2821"/>
                  </a:lnTo>
                  <a:cubicBezTo>
                    <a:pt x="381" y="2849"/>
                    <a:pt x="396" y="2875"/>
                    <a:pt x="421" y="2889"/>
                  </a:cubicBezTo>
                  <a:lnTo>
                    <a:pt x="1608" y="3574"/>
                  </a:lnTo>
                  <a:cubicBezTo>
                    <a:pt x="1633" y="3588"/>
                    <a:pt x="1663" y="3588"/>
                    <a:pt x="1687" y="3574"/>
                  </a:cubicBezTo>
                  <a:lnTo>
                    <a:pt x="2875" y="2889"/>
                  </a:lnTo>
                  <a:cubicBezTo>
                    <a:pt x="2899" y="2875"/>
                    <a:pt x="2914" y="2849"/>
                    <a:pt x="2914" y="2821"/>
                  </a:cubicBezTo>
                  <a:lnTo>
                    <a:pt x="2914" y="1449"/>
                  </a:lnTo>
                  <a:cubicBezTo>
                    <a:pt x="2914" y="1421"/>
                    <a:pt x="2899" y="1395"/>
                    <a:pt x="2875" y="1381"/>
                  </a:cubicBezTo>
                  <a:lnTo>
                    <a:pt x="2379" y="1095"/>
                  </a:lnTo>
                  <a:lnTo>
                    <a:pt x="2477" y="892"/>
                  </a:lnTo>
                  <a:lnTo>
                    <a:pt x="3139" y="1274"/>
                  </a:lnTo>
                  <a:lnTo>
                    <a:pt x="3139" y="1813"/>
                  </a:lnTo>
                  <a:cubicBezTo>
                    <a:pt x="3139" y="1856"/>
                    <a:pt x="3174" y="1891"/>
                    <a:pt x="3217" y="1891"/>
                  </a:cubicBezTo>
                  <a:cubicBezTo>
                    <a:pt x="3261" y="1891"/>
                    <a:pt x="3296" y="1856"/>
                    <a:pt x="3296" y="1813"/>
                  </a:cubicBezTo>
                  <a:lnTo>
                    <a:pt x="3296" y="1229"/>
                  </a:lnTo>
                  <a:cubicBezTo>
                    <a:pt x="3296" y="1201"/>
                    <a:pt x="3281" y="1175"/>
                    <a:pt x="3256" y="1161"/>
                  </a:cubicBezTo>
                  <a:lnTo>
                    <a:pt x="2545" y="750"/>
                  </a:lnTo>
                  <a:lnTo>
                    <a:pt x="2851" y="112"/>
                  </a:lnTo>
                  <a:cubicBezTo>
                    <a:pt x="2875" y="61"/>
                    <a:pt x="2837" y="0"/>
                    <a:pt x="2780" y="0"/>
                  </a:cubicBezTo>
                  <a:lnTo>
                    <a:pt x="1797" y="0"/>
                  </a:lnTo>
                  <a:cubicBezTo>
                    <a:pt x="1765" y="0"/>
                    <a:pt x="1737" y="19"/>
                    <a:pt x="1724" y="48"/>
                  </a:cubicBezTo>
                  <a:lnTo>
                    <a:pt x="1645" y="234"/>
                  </a:lnTo>
                  <a:lnTo>
                    <a:pt x="39" y="1161"/>
                  </a:lnTo>
                  <a:cubicBezTo>
                    <a:pt x="15" y="1175"/>
                    <a:pt x="0" y="1201"/>
                    <a:pt x="0" y="1229"/>
                  </a:cubicBezTo>
                  <a:lnTo>
                    <a:pt x="0" y="3041"/>
                  </a:lnTo>
                  <a:cubicBezTo>
                    <a:pt x="0" y="3069"/>
                    <a:pt x="15" y="3095"/>
                    <a:pt x="39" y="3109"/>
                  </a:cubicBezTo>
                  <a:lnTo>
                    <a:pt x="1608" y="4015"/>
                  </a:lnTo>
                  <a:cubicBezTo>
                    <a:pt x="1633" y="4029"/>
                    <a:pt x="1663" y="4029"/>
                    <a:pt x="1687" y="4015"/>
                  </a:cubicBezTo>
                  <a:lnTo>
                    <a:pt x="3256" y="3109"/>
                  </a:lnTo>
                  <a:cubicBezTo>
                    <a:pt x="3281" y="3095"/>
                    <a:pt x="3296" y="3069"/>
                    <a:pt x="3296" y="3041"/>
                  </a:cubicBezTo>
                  <a:lnTo>
                    <a:pt x="3296" y="2506"/>
                  </a:lnTo>
                  <a:cubicBezTo>
                    <a:pt x="3296" y="2463"/>
                    <a:pt x="3261" y="2428"/>
                    <a:pt x="3217" y="24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71" name="Google Shape;1671;p69"/>
            <p:cNvSpPr/>
            <p:nvPr/>
          </p:nvSpPr>
          <p:spPr>
            <a:xfrm>
              <a:off x="4361052" y="3616710"/>
              <a:ext cx="19814" cy="20963"/>
            </a:xfrm>
            <a:custGeom>
              <a:avLst/>
              <a:gdLst/>
              <a:ahLst/>
              <a:cxnLst/>
              <a:rect l="l" t="t" r="r" b="b"/>
              <a:pathLst>
                <a:path w="185" h="199" extrusionOk="0">
                  <a:moveTo>
                    <a:pt x="171" y="65"/>
                  </a:moveTo>
                  <a:lnTo>
                    <a:pt x="171" y="65"/>
                  </a:lnTo>
                  <a:cubicBezTo>
                    <a:pt x="144" y="0"/>
                    <a:pt x="48" y="2"/>
                    <a:pt x="24" y="68"/>
                  </a:cubicBezTo>
                  <a:cubicBezTo>
                    <a:pt x="0" y="137"/>
                    <a:pt x="77" y="199"/>
                    <a:pt x="139" y="162"/>
                  </a:cubicBezTo>
                  <a:cubicBezTo>
                    <a:pt x="172" y="142"/>
                    <a:pt x="185" y="100"/>
                    <a:pt x="171" y="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72" name="Google Shape;1672;p69"/>
          <p:cNvGrpSpPr/>
          <p:nvPr/>
        </p:nvGrpSpPr>
        <p:grpSpPr>
          <a:xfrm>
            <a:off x="2730130" y="2765309"/>
            <a:ext cx="449788" cy="378771"/>
            <a:chOff x="2730926" y="2782642"/>
            <a:chExt cx="427068" cy="359673"/>
          </a:xfrm>
        </p:grpSpPr>
        <p:sp>
          <p:nvSpPr>
            <p:cNvPr id="1673" name="Google Shape;1673;p69"/>
            <p:cNvSpPr/>
            <p:nvPr/>
          </p:nvSpPr>
          <p:spPr>
            <a:xfrm>
              <a:off x="2730926" y="2782642"/>
              <a:ext cx="427068" cy="359673"/>
            </a:xfrm>
            <a:custGeom>
              <a:avLst/>
              <a:gdLst/>
              <a:ahLst/>
              <a:cxnLst/>
              <a:rect l="l" t="t" r="r" b="b"/>
              <a:pathLst>
                <a:path w="4026" h="3378" extrusionOk="0">
                  <a:moveTo>
                    <a:pt x="3471" y="2142"/>
                  </a:moveTo>
                  <a:lnTo>
                    <a:pt x="3471" y="2142"/>
                  </a:lnTo>
                  <a:lnTo>
                    <a:pt x="2636" y="1462"/>
                  </a:lnTo>
                  <a:lnTo>
                    <a:pt x="2636" y="1448"/>
                  </a:lnTo>
                  <a:cubicBezTo>
                    <a:pt x="2675" y="1421"/>
                    <a:pt x="2709" y="1387"/>
                    <a:pt x="2738" y="1349"/>
                  </a:cubicBezTo>
                  <a:lnTo>
                    <a:pt x="3724" y="2142"/>
                  </a:lnTo>
                  <a:lnTo>
                    <a:pt x="3471" y="2142"/>
                  </a:lnTo>
                  <a:close/>
                  <a:moveTo>
                    <a:pt x="2273" y="2142"/>
                  </a:moveTo>
                  <a:lnTo>
                    <a:pt x="2273" y="2142"/>
                  </a:lnTo>
                  <a:lnTo>
                    <a:pt x="2273" y="1519"/>
                  </a:lnTo>
                  <a:cubicBezTo>
                    <a:pt x="2340" y="1534"/>
                    <a:pt x="2411" y="1534"/>
                    <a:pt x="2478" y="1519"/>
                  </a:cubicBezTo>
                  <a:lnTo>
                    <a:pt x="2478" y="2142"/>
                  </a:lnTo>
                  <a:lnTo>
                    <a:pt x="2273" y="2142"/>
                  </a:lnTo>
                  <a:close/>
                  <a:moveTo>
                    <a:pt x="1174" y="1311"/>
                  </a:moveTo>
                  <a:lnTo>
                    <a:pt x="1174" y="1311"/>
                  </a:lnTo>
                  <a:lnTo>
                    <a:pt x="1990" y="1314"/>
                  </a:lnTo>
                  <a:cubicBezTo>
                    <a:pt x="2022" y="1367"/>
                    <a:pt x="2065" y="1412"/>
                    <a:pt x="2116" y="1448"/>
                  </a:cubicBezTo>
                  <a:lnTo>
                    <a:pt x="2116" y="2142"/>
                  </a:lnTo>
                  <a:lnTo>
                    <a:pt x="1174" y="2142"/>
                  </a:lnTo>
                  <a:lnTo>
                    <a:pt x="1174" y="1311"/>
                  </a:lnTo>
                  <a:close/>
                  <a:moveTo>
                    <a:pt x="661" y="1328"/>
                  </a:moveTo>
                  <a:lnTo>
                    <a:pt x="661" y="1328"/>
                  </a:lnTo>
                  <a:lnTo>
                    <a:pt x="659" y="1328"/>
                  </a:lnTo>
                  <a:cubicBezTo>
                    <a:pt x="458" y="1328"/>
                    <a:pt x="345" y="1242"/>
                    <a:pt x="304" y="1204"/>
                  </a:cubicBezTo>
                  <a:lnTo>
                    <a:pt x="303" y="1002"/>
                  </a:lnTo>
                  <a:lnTo>
                    <a:pt x="1017" y="1002"/>
                  </a:lnTo>
                  <a:lnTo>
                    <a:pt x="1017" y="1202"/>
                  </a:lnTo>
                  <a:cubicBezTo>
                    <a:pt x="977" y="1240"/>
                    <a:pt x="861" y="1327"/>
                    <a:pt x="661" y="1328"/>
                  </a:cubicBezTo>
                  <a:close/>
                  <a:moveTo>
                    <a:pt x="502" y="580"/>
                  </a:moveTo>
                  <a:lnTo>
                    <a:pt x="502" y="580"/>
                  </a:lnTo>
                  <a:cubicBezTo>
                    <a:pt x="543" y="541"/>
                    <a:pt x="592" y="523"/>
                    <a:pt x="646" y="524"/>
                  </a:cubicBezTo>
                  <a:cubicBezTo>
                    <a:pt x="647" y="524"/>
                    <a:pt x="649" y="524"/>
                    <a:pt x="651" y="524"/>
                  </a:cubicBezTo>
                  <a:cubicBezTo>
                    <a:pt x="705" y="523"/>
                    <a:pt x="753" y="541"/>
                    <a:pt x="795" y="580"/>
                  </a:cubicBezTo>
                  <a:cubicBezTo>
                    <a:pt x="869" y="649"/>
                    <a:pt x="914" y="744"/>
                    <a:pt x="920" y="844"/>
                  </a:cubicBezTo>
                  <a:lnTo>
                    <a:pt x="376" y="844"/>
                  </a:lnTo>
                  <a:cubicBezTo>
                    <a:pt x="383" y="744"/>
                    <a:pt x="427" y="649"/>
                    <a:pt x="502" y="580"/>
                  </a:cubicBezTo>
                  <a:close/>
                  <a:moveTo>
                    <a:pt x="1930" y="1008"/>
                  </a:moveTo>
                  <a:lnTo>
                    <a:pt x="1930" y="1008"/>
                  </a:lnTo>
                  <a:cubicBezTo>
                    <a:pt x="1922" y="1057"/>
                    <a:pt x="1922" y="1107"/>
                    <a:pt x="1931" y="1156"/>
                  </a:cubicBezTo>
                  <a:lnTo>
                    <a:pt x="1174" y="1154"/>
                  </a:lnTo>
                  <a:lnTo>
                    <a:pt x="1174" y="1002"/>
                  </a:lnTo>
                  <a:lnTo>
                    <a:pt x="1931" y="1001"/>
                  </a:lnTo>
                  <a:cubicBezTo>
                    <a:pt x="1930" y="1003"/>
                    <a:pt x="1930" y="1006"/>
                    <a:pt x="1930" y="1008"/>
                  </a:cubicBezTo>
                  <a:close/>
                  <a:moveTo>
                    <a:pt x="2273" y="639"/>
                  </a:moveTo>
                  <a:lnTo>
                    <a:pt x="2273" y="639"/>
                  </a:lnTo>
                  <a:lnTo>
                    <a:pt x="2273" y="260"/>
                  </a:lnTo>
                  <a:cubicBezTo>
                    <a:pt x="2273" y="203"/>
                    <a:pt x="2319" y="157"/>
                    <a:pt x="2376" y="157"/>
                  </a:cubicBezTo>
                  <a:cubicBezTo>
                    <a:pt x="2432" y="157"/>
                    <a:pt x="2478" y="203"/>
                    <a:pt x="2478" y="260"/>
                  </a:cubicBezTo>
                  <a:lnTo>
                    <a:pt x="2478" y="639"/>
                  </a:lnTo>
                  <a:cubicBezTo>
                    <a:pt x="2411" y="623"/>
                    <a:pt x="2340" y="623"/>
                    <a:pt x="2273" y="639"/>
                  </a:cubicBezTo>
                  <a:close/>
                  <a:moveTo>
                    <a:pt x="2821" y="1001"/>
                  </a:moveTo>
                  <a:lnTo>
                    <a:pt x="2821" y="1001"/>
                  </a:lnTo>
                  <a:lnTo>
                    <a:pt x="3500" y="1001"/>
                  </a:lnTo>
                  <a:cubicBezTo>
                    <a:pt x="3543" y="1001"/>
                    <a:pt x="3578" y="1036"/>
                    <a:pt x="3578" y="1079"/>
                  </a:cubicBezTo>
                  <a:cubicBezTo>
                    <a:pt x="3578" y="1121"/>
                    <a:pt x="3544" y="1154"/>
                    <a:pt x="3500" y="1154"/>
                  </a:cubicBezTo>
                  <a:lnTo>
                    <a:pt x="2821" y="1154"/>
                  </a:lnTo>
                  <a:cubicBezTo>
                    <a:pt x="2830" y="1104"/>
                    <a:pt x="2830" y="1051"/>
                    <a:pt x="2821" y="1001"/>
                  </a:cubicBezTo>
                  <a:close/>
                  <a:moveTo>
                    <a:pt x="2473" y="1357"/>
                  </a:moveTo>
                  <a:lnTo>
                    <a:pt x="2473" y="1357"/>
                  </a:lnTo>
                  <a:cubicBezTo>
                    <a:pt x="2442" y="1368"/>
                    <a:pt x="2409" y="1373"/>
                    <a:pt x="2376" y="1373"/>
                  </a:cubicBezTo>
                  <a:cubicBezTo>
                    <a:pt x="2216" y="1373"/>
                    <a:pt x="2081" y="1238"/>
                    <a:pt x="2081" y="1079"/>
                  </a:cubicBezTo>
                  <a:cubicBezTo>
                    <a:pt x="2081" y="920"/>
                    <a:pt x="2213" y="786"/>
                    <a:pt x="2372" y="784"/>
                  </a:cubicBezTo>
                  <a:cubicBezTo>
                    <a:pt x="2528" y="782"/>
                    <a:pt x="2662" y="908"/>
                    <a:pt x="2670" y="1063"/>
                  </a:cubicBezTo>
                  <a:cubicBezTo>
                    <a:pt x="2677" y="1192"/>
                    <a:pt x="2595" y="1314"/>
                    <a:pt x="2473" y="1357"/>
                  </a:cubicBezTo>
                  <a:close/>
                  <a:moveTo>
                    <a:pt x="2636" y="1665"/>
                  </a:moveTo>
                  <a:lnTo>
                    <a:pt x="2636" y="1665"/>
                  </a:lnTo>
                  <a:lnTo>
                    <a:pt x="3222" y="2142"/>
                  </a:lnTo>
                  <a:lnTo>
                    <a:pt x="2636" y="2142"/>
                  </a:lnTo>
                  <a:lnTo>
                    <a:pt x="2636" y="1665"/>
                  </a:lnTo>
                  <a:close/>
                  <a:moveTo>
                    <a:pt x="3086" y="3221"/>
                  </a:moveTo>
                  <a:lnTo>
                    <a:pt x="3086" y="3221"/>
                  </a:lnTo>
                  <a:cubicBezTo>
                    <a:pt x="2941" y="3221"/>
                    <a:pt x="2824" y="3103"/>
                    <a:pt x="2824" y="2959"/>
                  </a:cubicBezTo>
                  <a:cubicBezTo>
                    <a:pt x="2824" y="2959"/>
                    <a:pt x="2824" y="2959"/>
                    <a:pt x="2824" y="2959"/>
                  </a:cubicBezTo>
                  <a:cubicBezTo>
                    <a:pt x="2824" y="2814"/>
                    <a:pt x="2941" y="2696"/>
                    <a:pt x="3086" y="2696"/>
                  </a:cubicBezTo>
                  <a:cubicBezTo>
                    <a:pt x="3231" y="2696"/>
                    <a:pt x="3348" y="2814"/>
                    <a:pt x="3348" y="2959"/>
                  </a:cubicBezTo>
                  <a:lnTo>
                    <a:pt x="3348" y="2959"/>
                  </a:lnTo>
                  <a:cubicBezTo>
                    <a:pt x="3348" y="3103"/>
                    <a:pt x="3231" y="3221"/>
                    <a:pt x="3086" y="3221"/>
                  </a:cubicBezTo>
                  <a:close/>
                  <a:moveTo>
                    <a:pt x="905" y="3221"/>
                  </a:moveTo>
                  <a:lnTo>
                    <a:pt x="905" y="3221"/>
                  </a:lnTo>
                  <a:cubicBezTo>
                    <a:pt x="760" y="3221"/>
                    <a:pt x="643" y="3103"/>
                    <a:pt x="643" y="2959"/>
                  </a:cubicBezTo>
                  <a:lnTo>
                    <a:pt x="643" y="2959"/>
                  </a:lnTo>
                  <a:cubicBezTo>
                    <a:pt x="643" y="2814"/>
                    <a:pt x="760" y="2696"/>
                    <a:pt x="905" y="2696"/>
                  </a:cubicBezTo>
                  <a:cubicBezTo>
                    <a:pt x="1050" y="2696"/>
                    <a:pt x="1167" y="2814"/>
                    <a:pt x="1167" y="2959"/>
                  </a:cubicBezTo>
                  <a:cubicBezTo>
                    <a:pt x="1167" y="2959"/>
                    <a:pt x="1167" y="2959"/>
                    <a:pt x="1167" y="2959"/>
                  </a:cubicBezTo>
                  <a:cubicBezTo>
                    <a:pt x="1167" y="3103"/>
                    <a:pt x="1049" y="3221"/>
                    <a:pt x="905" y="3221"/>
                  </a:cubicBezTo>
                  <a:close/>
                  <a:moveTo>
                    <a:pt x="4025" y="2220"/>
                  </a:moveTo>
                  <a:lnTo>
                    <a:pt x="4025" y="2220"/>
                  </a:lnTo>
                  <a:cubicBezTo>
                    <a:pt x="4025" y="2197"/>
                    <a:pt x="4014" y="2174"/>
                    <a:pt x="3996" y="2160"/>
                  </a:cubicBezTo>
                  <a:lnTo>
                    <a:pt x="2942" y="1311"/>
                  </a:lnTo>
                  <a:lnTo>
                    <a:pt x="3500" y="1311"/>
                  </a:lnTo>
                  <a:cubicBezTo>
                    <a:pt x="3630" y="1311"/>
                    <a:pt x="3735" y="1207"/>
                    <a:pt x="3735" y="1079"/>
                  </a:cubicBezTo>
                  <a:cubicBezTo>
                    <a:pt x="3735" y="949"/>
                    <a:pt x="3630" y="844"/>
                    <a:pt x="3500" y="844"/>
                  </a:cubicBezTo>
                  <a:lnTo>
                    <a:pt x="2761" y="844"/>
                  </a:lnTo>
                  <a:cubicBezTo>
                    <a:pt x="2729" y="791"/>
                    <a:pt x="2686" y="745"/>
                    <a:pt x="2636" y="709"/>
                  </a:cubicBezTo>
                  <a:lnTo>
                    <a:pt x="2636" y="260"/>
                  </a:lnTo>
                  <a:cubicBezTo>
                    <a:pt x="2636" y="116"/>
                    <a:pt x="2519" y="0"/>
                    <a:pt x="2376" y="0"/>
                  </a:cubicBezTo>
                  <a:cubicBezTo>
                    <a:pt x="2233" y="0"/>
                    <a:pt x="2116" y="116"/>
                    <a:pt x="2116" y="260"/>
                  </a:cubicBezTo>
                  <a:lnTo>
                    <a:pt x="2116" y="709"/>
                  </a:lnTo>
                  <a:cubicBezTo>
                    <a:pt x="2065" y="745"/>
                    <a:pt x="2022" y="791"/>
                    <a:pt x="1990" y="844"/>
                  </a:cubicBezTo>
                  <a:lnTo>
                    <a:pt x="1077" y="844"/>
                  </a:lnTo>
                  <a:cubicBezTo>
                    <a:pt x="1071" y="700"/>
                    <a:pt x="1008" y="563"/>
                    <a:pt x="902" y="465"/>
                  </a:cubicBezTo>
                  <a:cubicBezTo>
                    <a:pt x="830" y="398"/>
                    <a:pt x="742" y="364"/>
                    <a:pt x="648" y="367"/>
                  </a:cubicBezTo>
                  <a:cubicBezTo>
                    <a:pt x="554" y="365"/>
                    <a:pt x="466" y="398"/>
                    <a:pt x="395" y="465"/>
                  </a:cubicBezTo>
                  <a:cubicBezTo>
                    <a:pt x="289" y="563"/>
                    <a:pt x="225" y="701"/>
                    <a:pt x="219" y="845"/>
                  </a:cubicBezTo>
                  <a:cubicBezTo>
                    <a:pt x="200" y="846"/>
                    <a:pt x="182" y="854"/>
                    <a:pt x="169" y="867"/>
                  </a:cubicBezTo>
                  <a:cubicBezTo>
                    <a:pt x="154" y="882"/>
                    <a:pt x="146" y="902"/>
                    <a:pt x="146" y="923"/>
                  </a:cubicBezTo>
                  <a:lnTo>
                    <a:pt x="147" y="1235"/>
                  </a:lnTo>
                  <a:cubicBezTo>
                    <a:pt x="147" y="1253"/>
                    <a:pt x="153" y="1270"/>
                    <a:pt x="164" y="1283"/>
                  </a:cubicBezTo>
                  <a:cubicBezTo>
                    <a:pt x="170" y="1292"/>
                    <a:pt x="326" y="1485"/>
                    <a:pt x="659" y="1485"/>
                  </a:cubicBezTo>
                  <a:lnTo>
                    <a:pt x="661" y="1485"/>
                  </a:lnTo>
                  <a:cubicBezTo>
                    <a:pt x="818" y="1485"/>
                    <a:pt x="936" y="1442"/>
                    <a:pt x="1017" y="1395"/>
                  </a:cubicBezTo>
                  <a:lnTo>
                    <a:pt x="1017" y="2142"/>
                  </a:lnTo>
                  <a:lnTo>
                    <a:pt x="79" y="2142"/>
                  </a:lnTo>
                  <a:cubicBezTo>
                    <a:pt x="35" y="2142"/>
                    <a:pt x="0" y="2178"/>
                    <a:pt x="0" y="2221"/>
                  </a:cubicBezTo>
                  <a:lnTo>
                    <a:pt x="0" y="2959"/>
                  </a:lnTo>
                  <a:cubicBezTo>
                    <a:pt x="0" y="3002"/>
                    <a:pt x="35" y="3037"/>
                    <a:pt x="79" y="3037"/>
                  </a:cubicBezTo>
                  <a:lnTo>
                    <a:pt x="493" y="3037"/>
                  </a:lnTo>
                  <a:cubicBezTo>
                    <a:pt x="530" y="3231"/>
                    <a:pt x="700" y="3378"/>
                    <a:pt x="905" y="3378"/>
                  </a:cubicBezTo>
                  <a:cubicBezTo>
                    <a:pt x="1109" y="3378"/>
                    <a:pt x="1280" y="3231"/>
                    <a:pt x="1317" y="3037"/>
                  </a:cubicBezTo>
                  <a:lnTo>
                    <a:pt x="1664" y="3037"/>
                  </a:lnTo>
                  <a:cubicBezTo>
                    <a:pt x="1707" y="3037"/>
                    <a:pt x="1743" y="3002"/>
                    <a:pt x="1743" y="2959"/>
                  </a:cubicBezTo>
                  <a:cubicBezTo>
                    <a:pt x="1743" y="2915"/>
                    <a:pt x="1707" y="2880"/>
                    <a:pt x="1664" y="2880"/>
                  </a:cubicBezTo>
                  <a:lnTo>
                    <a:pt x="1317" y="2880"/>
                  </a:lnTo>
                  <a:cubicBezTo>
                    <a:pt x="1280" y="2685"/>
                    <a:pt x="1103" y="2539"/>
                    <a:pt x="905" y="2539"/>
                  </a:cubicBezTo>
                  <a:cubicBezTo>
                    <a:pt x="706" y="2539"/>
                    <a:pt x="530" y="2685"/>
                    <a:pt x="493" y="2880"/>
                  </a:cubicBezTo>
                  <a:lnTo>
                    <a:pt x="157" y="2880"/>
                  </a:lnTo>
                  <a:lnTo>
                    <a:pt x="157" y="2300"/>
                  </a:lnTo>
                  <a:lnTo>
                    <a:pt x="3868" y="2300"/>
                  </a:lnTo>
                  <a:lnTo>
                    <a:pt x="3868" y="2880"/>
                  </a:lnTo>
                  <a:lnTo>
                    <a:pt x="3498" y="2880"/>
                  </a:lnTo>
                  <a:cubicBezTo>
                    <a:pt x="3461" y="2685"/>
                    <a:pt x="3284" y="2539"/>
                    <a:pt x="3086" y="2539"/>
                  </a:cubicBezTo>
                  <a:cubicBezTo>
                    <a:pt x="2887" y="2539"/>
                    <a:pt x="2711" y="2685"/>
                    <a:pt x="2674" y="2880"/>
                  </a:cubicBezTo>
                  <a:lnTo>
                    <a:pt x="2355" y="2880"/>
                  </a:lnTo>
                  <a:cubicBezTo>
                    <a:pt x="2312" y="2880"/>
                    <a:pt x="2277" y="2915"/>
                    <a:pt x="2277" y="2959"/>
                  </a:cubicBezTo>
                  <a:cubicBezTo>
                    <a:pt x="2277" y="3002"/>
                    <a:pt x="2312" y="3037"/>
                    <a:pt x="2355" y="3037"/>
                  </a:cubicBezTo>
                  <a:lnTo>
                    <a:pt x="2674" y="3037"/>
                  </a:lnTo>
                  <a:cubicBezTo>
                    <a:pt x="2711" y="3231"/>
                    <a:pt x="2881" y="3378"/>
                    <a:pt x="3086" y="3378"/>
                  </a:cubicBezTo>
                  <a:cubicBezTo>
                    <a:pt x="3290" y="3378"/>
                    <a:pt x="3461" y="3231"/>
                    <a:pt x="3498" y="3037"/>
                  </a:cubicBezTo>
                  <a:lnTo>
                    <a:pt x="3947" y="3037"/>
                  </a:lnTo>
                  <a:cubicBezTo>
                    <a:pt x="3990" y="3037"/>
                    <a:pt x="4026" y="3002"/>
                    <a:pt x="4026" y="2959"/>
                  </a:cubicBezTo>
                  <a:lnTo>
                    <a:pt x="4026" y="2221"/>
                  </a:lnTo>
                  <a:cubicBezTo>
                    <a:pt x="4026" y="2221"/>
                    <a:pt x="4025" y="2220"/>
                    <a:pt x="4025" y="22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74" name="Google Shape;1674;p69"/>
            <p:cNvSpPr/>
            <p:nvPr/>
          </p:nvSpPr>
          <p:spPr>
            <a:xfrm>
              <a:off x="2934554" y="3088246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161" y="59"/>
                  </a:moveTo>
                  <a:lnTo>
                    <a:pt x="161" y="59"/>
                  </a:lnTo>
                  <a:cubicBezTo>
                    <a:pt x="145" y="20"/>
                    <a:pt x="98" y="0"/>
                    <a:pt x="59" y="17"/>
                  </a:cubicBezTo>
                  <a:cubicBezTo>
                    <a:pt x="19" y="33"/>
                    <a:pt x="0" y="80"/>
                    <a:pt x="16" y="120"/>
                  </a:cubicBezTo>
                  <a:cubicBezTo>
                    <a:pt x="33" y="159"/>
                    <a:pt x="79" y="179"/>
                    <a:pt x="119" y="162"/>
                  </a:cubicBezTo>
                  <a:cubicBezTo>
                    <a:pt x="158" y="146"/>
                    <a:pt x="178" y="99"/>
                    <a:pt x="161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75" name="Google Shape;1675;p69"/>
          <p:cNvGrpSpPr/>
          <p:nvPr/>
        </p:nvGrpSpPr>
        <p:grpSpPr>
          <a:xfrm>
            <a:off x="2764907" y="3408973"/>
            <a:ext cx="380235" cy="454289"/>
            <a:chOff x="2763947" y="3393851"/>
            <a:chExt cx="361029" cy="431383"/>
          </a:xfrm>
        </p:grpSpPr>
        <p:sp>
          <p:nvSpPr>
            <p:cNvPr id="1676" name="Google Shape;1676;p69"/>
            <p:cNvSpPr/>
            <p:nvPr/>
          </p:nvSpPr>
          <p:spPr>
            <a:xfrm>
              <a:off x="2763947" y="3396057"/>
              <a:ext cx="361029" cy="429176"/>
            </a:xfrm>
            <a:custGeom>
              <a:avLst/>
              <a:gdLst/>
              <a:ahLst/>
              <a:cxnLst/>
              <a:rect l="l" t="t" r="r" b="b"/>
              <a:pathLst>
                <a:path w="3402" h="4032" extrusionOk="0">
                  <a:moveTo>
                    <a:pt x="2894" y="2153"/>
                  </a:moveTo>
                  <a:lnTo>
                    <a:pt x="2894" y="2153"/>
                  </a:lnTo>
                  <a:cubicBezTo>
                    <a:pt x="2783" y="1986"/>
                    <a:pt x="2620" y="1856"/>
                    <a:pt x="2424" y="1787"/>
                  </a:cubicBezTo>
                  <a:lnTo>
                    <a:pt x="2424" y="672"/>
                  </a:lnTo>
                  <a:lnTo>
                    <a:pt x="2894" y="672"/>
                  </a:lnTo>
                  <a:lnTo>
                    <a:pt x="2894" y="2153"/>
                  </a:lnTo>
                  <a:close/>
                  <a:moveTo>
                    <a:pt x="2116" y="3448"/>
                  </a:moveTo>
                  <a:lnTo>
                    <a:pt x="2116" y="3448"/>
                  </a:lnTo>
                  <a:cubicBezTo>
                    <a:pt x="1687" y="3448"/>
                    <a:pt x="1338" y="3099"/>
                    <a:pt x="1338" y="2671"/>
                  </a:cubicBezTo>
                  <a:cubicBezTo>
                    <a:pt x="1338" y="2670"/>
                    <a:pt x="1338" y="2670"/>
                    <a:pt x="1338" y="2670"/>
                  </a:cubicBezTo>
                  <a:lnTo>
                    <a:pt x="1338" y="2670"/>
                  </a:lnTo>
                  <a:cubicBezTo>
                    <a:pt x="1339" y="2357"/>
                    <a:pt x="1527" y="2077"/>
                    <a:pt x="1808" y="1956"/>
                  </a:cubicBezTo>
                  <a:lnTo>
                    <a:pt x="1808" y="2640"/>
                  </a:lnTo>
                  <a:cubicBezTo>
                    <a:pt x="1808" y="2809"/>
                    <a:pt x="1946" y="2948"/>
                    <a:pt x="2116" y="2948"/>
                  </a:cubicBezTo>
                  <a:cubicBezTo>
                    <a:pt x="2286" y="2948"/>
                    <a:pt x="2424" y="2809"/>
                    <a:pt x="2424" y="2640"/>
                  </a:cubicBezTo>
                  <a:lnTo>
                    <a:pt x="2424" y="1956"/>
                  </a:lnTo>
                  <a:cubicBezTo>
                    <a:pt x="2705" y="2077"/>
                    <a:pt x="2893" y="2357"/>
                    <a:pt x="2894" y="2669"/>
                  </a:cubicBezTo>
                  <a:lnTo>
                    <a:pt x="2894" y="2670"/>
                  </a:lnTo>
                  <a:lnTo>
                    <a:pt x="2894" y="2671"/>
                  </a:lnTo>
                  <a:cubicBezTo>
                    <a:pt x="2894" y="3099"/>
                    <a:pt x="2545" y="3448"/>
                    <a:pt x="2116" y="3448"/>
                  </a:cubicBezTo>
                  <a:close/>
                  <a:moveTo>
                    <a:pt x="1338" y="1405"/>
                  </a:moveTo>
                  <a:lnTo>
                    <a:pt x="1338" y="1405"/>
                  </a:lnTo>
                  <a:cubicBezTo>
                    <a:pt x="1338" y="1161"/>
                    <a:pt x="1160" y="959"/>
                    <a:pt x="927" y="921"/>
                  </a:cubicBezTo>
                  <a:lnTo>
                    <a:pt x="927" y="672"/>
                  </a:lnTo>
                  <a:lnTo>
                    <a:pt x="1808" y="672"/>
                  </a:lnTo>
                  <a:lnTo>
                    <a:pt x="1808" y="1787"/>
                  </a:lnTo>
                  <a:cubicBezTo>
                    <a:pt x="1613" y="1856"/>
                    <a:pt x="1449" y="1986"/>
                    <a:pt x="1338" y="2153"/>
                  </a:cubicBezTo>
                  <a:lnTo>
                    <a:pt x="1338" y="1405"/>
                  </a:lnTo>
                  <a:close/>
                  <a:moveTo>
                    <a:pt x="848" y="1738"/>
                  </a:moveTo>
                  <a:lnTo>
                    <a:pt x="848" y="1738"/>
                  </a:lnTo>
                  <a:cubicBezTo>
                    <a:pt x="664" y="1738"/>
                    <a:pt x="515" y="1588"/>
                    <a:pt x="515" y="1405"/>
                  </a:cubicBezTo>
                  <a:cubicBezTo>
                    <a:pt x="515" y="1248"/>
                    <a:pt x="624" y="1117"/>
                    <a:pt x="769" y="1081"/>
                  </a:cubicBezTo>
                  <a:lnTo>
                    <a:pt x="769" y="1405"/>
                  </a:lnTo>
                  <a:cubicBezTo>
                    <a:pt x="769" y="1448"/>
                    <a:pt x="805" y="1483"/>
                    <a:pt x="848" y="1483"/>
                  </a:cubicBezTo>
                  <a:cubicBezTo>
                    <a:pt x="892" y="1483"/>
                    <a:pt x="927" y="1448"/>
                    <a:pt x="927" y="1405"/>
                  </a:cubicBezTo>
                  <a:lnTo>
                    <a:pt x="927" y="1081"/>
                  </a:lnTo>
                  <a:cubicBezTo>
                    <a:pt x="1073" y="1117"/>
                    <a:pt x="1181" y="1248"/>
                    <a:pt x="1181" y="1405"/>
                  </a:cubicBezTo>
                  <a:cubicBezTo>
                    <a:pt x="1181" y="1588"/>
                    <a:pt x="1032" y="1738"/>
                    <a:pt x="848" y="1738"/>
                  </a:cubicBezTo>
                  <a:close/>
                  <a:moveTo>
                    <a:pt x="2267" y="672"/>
                  </a:moveTo>
                  <a:lnTo>
                    <a:pt x="2267" y="672"/>
                  </a:lnTo>
                  <a:lnTo>
                    <a:pt x="2267" y="2640"/>
                  </a:lnTo>
                  <a:cubicBezTo>
                    <a:pt x="2267" y="2723"/>
                    <a:pt x="2199" y="2790"/>
                    <a:pt x="2116" y="2790"/>
                  </a:cubicBezTo>
                  <a:cubicBezTo>
                    <a:pt x="2033" y="2790"/>
                    <a:pt x="1966" y="2723"/>
                    <a:pt x="1966" y="2640"/>
                  </a:cubicBezTo>
                  <a:lnTo>
                    <a:pt x="1966" y="672"/>
                  </a:lnTo>
                  <a:lnTo>
                    <a:pt x="2267" y="672"/>
                  </a:lnTo>
                  <a:close/>
                  <a:moveTo>
                    <a:pt x="570" y="3190"/>
                  </a:moveTo>
                  <a:lnTo>
                    <a:pt x="570" y="3190"/>
                  </a:lnTo>
                  <a:lnTo>
                    <a:pt x="298" y="3190"/>
                  </a:lnTo>
                  <a:lnTo>
                    <a:pt x="298" y="2918"/>
                  </a:lnTo>
                  <a:lnTo>
                    <a:pt x="570" y="2918"/>
                  </a:lnTo>
                  <a:lnTo>
                    <a:pt x="570" y="3190"/>
                  </a:lnTo>
                  <a:close/>
                  <a:moveTo>
                    <a:pt x="3323" y="0"/>
                  </a:moveTo>
                  <a:lnTo>
                    <a:pt x="3323" y="0"/>
                  </a:lnTo>
                  <a:lnTo>
                    <a:pt x="2041" y="0"/>
                  </a:lnTo>
                  <a:cubicBezTo>
                    <a:pt x="1997" y="0"/>
                    <a:pt x="1962" y="35"/>
                    <a:pt x="1962" y="79"/>
                  </a:cubicBezTo>
                  <a:cubicBezTo>
                    <a:pt x="1962" y="122"/>
                    <a:pt x="1997" y="157"/>
                    <a:pt x="2041" y="157"/>
                  </a:cubicBezTo>
                  <a:lnTo>
                    <a:pt x="3245" y="157"/>
                  </a:lnTo>
                  <a:lnTo>
                    <a:pt x="3245" y="515"/>
                  </a:lnTo>
                  <a:lnTo>
                    <a:pt x="157" y="515"/>
                  </a:lnTo>
                  <a:lnTo>
                    <a:pt x="157" y="157"/>
                  </a:lnTo>
                  <a:lnTo>
                    <a:pt x="1350" y="157"/>
                  </a:lnTo>
                  <a:cubicBezTo>
                    <a:pt x="1393" y="157"/>
                    <a:pt x="1429" y="122"/>
                    <a:pt x="1429" y="79"/>
                  </a:cubicBezTo>
                  <a:cubicBezTo>
                    <a:pt x="1429" y="35"/>
                    <a:pt x="1393" y="0"/>
                    <a:pt x="1350" y="0"/>
                  </a:cubicBezTo>
                  <a:lnTo>
                    <a:pt x="78" y="0"/>
                  </a:lnTo>
                  <a:cubicBezTo>
                    <a:pt x="35" y="0"/>
                    <a:pt x="0" y="35"/>
                    <a:pt x="0" y="79"/>
                  </a:cubicBezTo>
                  <a:lnTo>
                    <a:pt x="0" y="593"/>
                  </a:lnTo>
                  <a:cubicBezTo>
                    <a:pt x="0" y="637"/>
                    <a:pt x="35" y="672"/>
                    <a:pt x="78" y="672"/>
                  </a:cubicBezTo>
                  <a:lnTo>
                    <a:pt x="769" y="672"/>
                  </a:lnTo>
                  <a:lnTo>
                    <a:pt x="769" y="921"/>
                  </a:lnTo>
                  <a:cubicBezTo>
                    <a:pt x="536" y="959"/>
                    <a:pt x="358" y="1161"/>
                    <a:pt x="358" y="1405"/>
                  </a:cubicBezTo>
                  <a:lnTo>
                    <a:pt x="358" y="2761"/>
                  </a:lnTo>
                  <a:lnTo>
                    <a:pt x="220" y="2761"/>
                  </a:lnTo>
                  <a:cubicBezTo>
                    <a:pt x="176" y="2761"/>
                    <a:pt x="141" y="2796"/>
                    <a:pt x="141" y="2839"/>
                  </a:cubicBezTo>
                  <a:lnTo>
                    <a:pt x="141" y="3269"/>
                  </a:lnTo>
                  <a:cubicBezTo>
                    <a:pt x="141" y="3312"/>
                    <a:pt x="176" y="3347"/>
                    <a:pt x="220" y="3347"/>
                  </a:cubicBezTo>
                  <a:lnTo>
                    <a:pt x="356" y="3347"/>
                  </a:lnTo>
                  <a:cubicBezTo>
                    <a:pt x="356" y="3456"/>
                    <a:pt x="412" y="3557"/>
                    <a:pt x="507" y="3617"/>
                  </a:cubicBezTo>
                  <a:cubicBezTo>
                    <a:pt x="548" y="3643"/>
                    <a:pt x="572" y="3688"/>
                    <a:pt x="570" y="3738"/>
                  </a:cubicBezTo>
                  <a:cubicBezTo>
                    <a:pt x="567" y="3808"/>
                    <a:pt x="510" y="3865"/>
                    <a:pt x="440" y="3868"/>
                  </a:cubicBezTo>
                  <a:cubicBezTo>
                    <a:pt x="363" y="3871"/>
                    <a:pt x="298" y="3809"/>
                    <a:pt x="298" y="3732"/>
                  </a:cubicBezTo>
                  <a:cubicBezTo>
                    <a:pt x="298" y="3689"/>
                    <a:pt x="263" y="3654"/>
                    <a:pt x="220" y="3654"/>
                  </a:cubicBezTo>
                  <a:cubicBezTo>
                    <a:pt x="176" y="3654"/>
                    <a:pt x="141" y="3689"/>
                    <a:pt x="141" y="3732"/>
                  </a:cubicBezTo>
                  <a:cubicBezTo>
                    <a:pt x="141" y="3897"/>
                    <a:pt x="281" y="4032"/>
                    <a:pt x="446" y="4025"/>
                  </a:cubicBezTo>
                  <a:cubicBezTo>
                    <a:pt x="598" y="4020"/>
                    <a:pt x="722" y="3896"/>
                    <a:pt x="727" y="3744"/>
                  </a:cubicBezTo>
                  <a:cubicBezTo>
                    <a:pt x="731" y="3639"/>
                    <a:pt x="679" y="3540"/>
                    <a:pt x="591" y="3484"/>
                  </a:cubicBezTo>
                  <a:cubicBezTo>
                    <a:pt x="542" y="3453"/>
                    <a:pt x="513" y="3402"/>
                    <a:pt x="513" y="3347"/>
                  </a:cubicBezTo>
                  <a:lnTo>
                    <a:pt x="649" y="3347"/>
                  </a:lnTo>
                  <a:cubicBezTo>
                    <a:pt x="692" y="3347"/>
                    <a:pt x="728" y="3312"/>
                    <a:pt x="728" y="3269"/>
                  </a:cubicBezTo>
                  <a:lnTo>
                    <a:pt x="728" y="2839"/>
                  </a:lnTo>
                  <a:cubicBezTo>
                    <a:pt x="728" y="2796"/>
                    <a:pt x="692" y="2761"/>
                    <a:pt x="649" y="2761"/>
                  </a:cubicBezTo>
                  <a:lnTo>
                    <a:pt x="515" y="2761"/>
                  </a:lnTo>
                  <a:lnTo>
                    <a:pt x="515" y="1764"/>
                  </a:lnTo>
                  <a:cubicBezTo>
                    <a:pt x="603" y="1845"/>
                    <a:pt x="720" y="1895"/>
                    <a:pt x="848" y="1895"/>
                  </a:cubicBezTo>
                  <a:cubicBezTo>
                    <a:pt x="977" y="1895"/>
                    <a:pt x="1094" y="1845"/>
                    <a:pt x="1181" y="1764"/>
                  </a:cubicBezTo>
                  <a:lnTo>
                    <a:pt x="1181" y="2670"/>
                  </a:lnTo>
                  <a:cubicBezTo>
                    <a:pt x="1181" y="2670"/>
                    <a:pt x="1181" y="2670"/>
                    <a:pt x="1181" y="2670"/>
                  </a:cubicBezTo>
                  <a:cubicBezTo>
                    <a:pt x="1181" y="3186"/>
                    <a:pt x="1601" y="3605"/>
                    <a:pt x="2116" y="3605"/>
                  </a:cubicBezTo>
                  <a:cubicBezTo>
                    <a:pt x="2632" y="3605"/>
                    <a:pt x="3051" y="3186"/>
                    <a:pt x="3051" y="2670"/>
                  </a:cubicBezTo>
                  <a:cubicBezTo>
                    <a:pt x="3051" y="2670"/>
                    <a:pt x="3051" y="2670"/>
                    <a:pt x="3051" y="2669"/>
                  </a:cubicBezTo>
                  <a:lnTo>
                    <a:pt x="3051" y="672"/>
                  </a:lnTo>
                  <a:lnTo>
                    <a:pt x="3323" y="672"/>
                  </a:lnTo>
                  <a:cubicBezTo>
                    <a:pt x="3367" y="672"/>
                    <a:pt x="3402" y="637"/>
                    <a:pt x="3402" y="593"/>
                  </a:cubicBezTo>
                  <a:lnTo>
                    <a:pt x="3402" y="79"/>
                  </a:lnTo>
                  <a:cubicBezTo>
                    <a:pt x="3402" y="35"/>
                    <a:pt x="3367" y="0"/>
                    <a:pt x="3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77" name="Google Shape;1677;p69"/>
            <p:cNvSpPr/>
            <p:nvPr/>
          </p:nvSpPr>
          <p:spPr>
            <a:xfrm>
              <a:off x="2934554" y="3393851"/>
              <a:ext cx="19812" cy="20961"/>
            </a:xfrm>
            <a:custGeom>
              <a:avLst/>
              <a:gdLst/>
              <a:ahLst/>
              <a:cxnLst/>
              <a:rect l="l" t="t" r="r" b="b"/>
              <a:pathLst>
                <a:path w="183" h="200" extrusionOk="0">
                  <a:moveTo>
                    <a:pt x="15" y="133"/>
                  </a:moveTo>
                  <a:lnTo>
                    <a:pt x="15" y="133"/>
                  </a:lnTo>
                  <a:cubicBezTo>
                    <a:pt x="43" y="200"/>
                    <a:pt x="142" y="194"/>
                    <a:pt x="163" y="125"/>
                  </a:cubicBezTo>
                  <a:cubicBezTo>
                    <a:pt x="183" y="59"/>
                    <a:pt x="109" y="0"/>
                    <a:pt x="49" y="34"/>
                  </a:cubicBezTo>
                  <a:cubicBezTo>
                    <a:pt x="15" y="54"/>
                    <a:pt x="0" y="96"/>
                    <a:pt x="15" y="1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78" name="Google Shape;1678;p69"/>
          <p:cNvGrpSpPr/>
          <p:nvPr/>
        </p:nvGrpSpPr>
        <p:grpSpPr>
          <a:xfrm>
            <a:off x="2063561" y="2803650"/>
            <a:ext cx="449787" cy="302085"/>
            <a:chOff x="2098028" y="2819049"/>
            <a:chExt cx="427067" cy="286853"/>
          </a:xfrm>
        </p:grpSpPr>
        <p:sp>
          <p:nvSpPr>
            <p:cNvPr id="1679" name="Google Shape;1679;p69"/>
            <p:cNvSpPr/>
            <p:nvPr/>
          </p:nvSpPr>
          <p:spPr>
            <a:xfrm>
              <a:off x="2098028" y="2932686"/>
              <a:ext cx="72645" cy="61782"/>
            </a:xfrm>
            <a:custGeom>
              <a:avLst/>
              <a:gdLst/>
              <a:ahLst/>
              <a:cxnLst/>
              <a:rect l="l" t="t" r="r" b="b"/>
              <a:pathLst>
                <a:path w="689" h="577" extrusionOk="0">
                  <a:moveTo>
                    <a:pt x="79" y="371"/>
                  </a:moveTo>
                  <a:lnTo>
                    <a:pt x="79" y="371"/>
                  </a:lnTo>
                  <a:lnTo>
                    <a:pt x="403" y="371"/>
                  </a:lnTo>
                  <a:lnTo>
                    <a:pt x="331" y="443"/>
                  </a:lnTo>
                  <a:cubicBezTo>
                    <a:pt x="300" y="474"/>
                    <a:pt x="300" y="524"/>
                    <a:pt x="331" y="554"/>
                  </a:cubicBezTo>
                  <a:cubicBezTo>
                    <a:pt x="346" y="570"/>
                    <a:pt x="366" y="577"/>
                    <a:pt x="386" y="577"/>
                  </a:cubicBezTo>
                  <a:cubicBezTo>
                    <a:pt x="407" y="577"/>
                    <a:pt x="427" y="570"/>
                    <a:pt x="442" y="554"/>
                  </a:cubicBezTo>
                  <a:lnTo>
                    <a:pt x="636" y="361"/>
                  </a:lnTo>
                  <a:cubicBezTo>
                    <a:pt x="681" y="334"/>
                    <a:pt x="689" y="268"/>
                    <a:pt x="651" y="232"/>
                  </a:cubicBezTo>
                  <a:lnTo>
                    <a:pt x="441" y="30"/>
                  </a:lnTo>
                  <a:cubicBezTo>
                    <a:pt x="410" y="0"/>
                    <a:pt x="360" y="1"/>
                    <a:pt x="330" y="32"/>
                  </a:cubicBezTo>
                  <a:cubicBezTo>
                    <a:pt x="300" y="63"/>
                    <a:pt x="301" y="113"/>
                    <a:pt x="332" y="143"/>
                  </a:cubicBezTo>
                  <a:lnTo>
                    <a:pt x="406" y="214"/>
                  </a:lnTo>
                  <a:lnTo>
                    <a:pt x="79" y="214"/>
                  </a:lnTo>
                  <a:cubicBezTo>
                    <a:pt x="35" y="214"/>
                    <a:pt x="0" y="249"/>
                    <a:pt x="0" y="293"/>
                  </a:cubicBezTo>
                  <a:cubicBezTo>
                    <a:pt x="0" y="336"/>
                    <a:pt x="35" y="371"/>
                    <a:pt x="79" y="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80" name="Google Shape;1680;p69"/>
            <p:cNvSpPr/>
            <p:nvPr/>
          </p:nvSpPr>
          <p:spPr>
            <a:xfrm>
              <a:off x="2098028" y="2819049"/>
              <a:ext cx="427063" cy="286853"/>
            </a:xfrm>
            <a:custGeom>
              <a:avLst/>
              <a:gdLst/>
              <a:ahLst/>
              <a:cxnLst/>
              <a:rect l="l" t="t" r="r" b="b"/>
              <a:pathLst>
                <a:path w="4025" h="2697" extrusionOk="0">
                  <a:moveTo>
                    <a:pt x="2017" y="1663"/>
                  </a:moveTo>
                  <a:lnTo>
                    <a:pt x="2017" y="1663"/>
                  </a:lnTo>
                  <a:cubicBezTo>
                    <a:pt x="2049" y="1720"/>
                    <a:pt x="2090" y="1771"/>
                    <a:pt x="2138" y="1814"/>
                  </a:cubicBezTo>
                  <a:lnTo>
                    <a:pt x="1896" y="1814"/>
                  </a:lnTo>
                  <a:cubicBezTo>
                    <a:pt x="1944" y="1771"/>
                    <a:pt x="1985" y="1720"/>
                    <a:pt x="2017" y="1663"/>
                  </a:cubicBezTo>
                  <a:close/>
                  <a:moveTo>
                    <a:pt x="1039" y="1365"/>
                  </a:moveTo>
                  <a:lnTo>
                    <a:pt x="1039" y="1365"/>
                  </a:lnTo>
                  <a:cubicBezTo>
                    <a:pt x="1039" y="1116"/>
                    <a:pt x="1240" y="915"/>
                    <a:pt x="1488" y="915"/>
                  </a:cubicBezTo>
                  <a:cubicBezTo>
                    <a:pt x="1737" y="915"/>
                    <a:pt x="1938" y="1116"/>
                    <a:pt x="1938" y="1365"/>
                  </a:cubicBezTo>
                  <a:cubicBezTo>
                    <a:pt x="1938" y="1613"/>
                    <a:pt x="1737" y="1814"/>
                    <a:pt x="1488" y="1814"/>
                  </a:cubicBezTo>
                  <a:cubicBezTo>
                    <a:pt x="1240" y="1814"/>
                    <a:pt x="1039" y="1613"/>
                    <a:pt x="1039" y="1365"/>
                  </a:cubicBezTo>
                  <a:close/>
                  <a:moveTo>
                    <a:pt x="2546" y="915"/>
                  </a:moveTo>
                  <a:lnTo>
                    <a:pt x="2546" y="915"/>
                  </a:lnTo>
                  <a:cubicBezTo>
                    <a:pt x="2794" y="915"/>
                    <a:pt x="2995" y="1116"/>
                    <a:pt x="2995" y="1365"/>
                  </a:cubicBezTo>
                  <a:cubicBezTo>
                    <a:pt x="2995" y="1613"/>
                    <a:pt x="2794" y="1814"/>
                    <a:pt x="2546" y="1814"/>
                  </a:cubicBezTo>
                  <a:cubicBezTo>
                    <a:pt x="2297" y="1814"/>
                    <a:pt x="2096" y="1613"/>
                    <a:pt x="2096" y="1365"/>
                  </a:cubicBezTo>
                  <a:cubicBezTo>
                    <a:pt x="2096" y="1116"/>
                    <a:pt x="2297" y="915"/>
                    <a:pt x="2546" y="915"/>
                  </a:cubicBezTo>
                  <a:close/>
                  <a:moveTo>
                    <a:pt x="3947" y="1814"/>
                  </a:moveTo>
                  <a:lnTo>
                    <a:pt x="3947" y="1814"/>
                  </a:lnTo>
                  <a:lnTo>
                    <a:pt x="2953" y="1814"/>
                  </a:lnTo>
                  <a:cubicBezTo>
                    <a:pt x="3075" y="1703"/>
                    <a:pt x="3153" y="1543"/>
                    <a:pt x="3153" y="1365"/>
                  </a:cubicBezTo>
                  <a:cubicBezTo>
                    <a:pt x="3153" y="1030"/>
                    <a:pt x="2880" y="757"/>
                    <a:pt x="2546" y="757"/>
                  </a:cubicBezTo>
                  <a:cubicBezTo>
                    <a:pt x="2377" y="757"/>
                    <a:pt x="2224" y="827"/>
                    <a:pt x="2114" y="938"/>
                  </a:cubicBezTo>
                  <a:cubicBezTo>
                    <a:pt x="2180" y="652"/>
                    <a:pt x="2414" y="430"/>
                    <a:pt x="2707" y="384"/>
                  </a:cubicBezTo>
                  <a:lnTo>
                    <a:pt x="2640" y="450"/>
                  </a:lnTo>
                  <a:cubicBezTo>
                    <a:pt x="2609" y="481"/>
                    <a:pt x="2609" y="531"/>
                    <a:pt x="2640" y="562"/>
                  </a:cubicBezTo>
                  <a:cubicBezTo>
                    <a:pt x="2656" y="577"/>
                    <a:pt x="2676" y="585"/>
                    <a:pt x="2696" y="585"/>
                  </a:cubicBezTo>
                  <a:cubicBezTo>
                    <a:pt x="2716" y="585"/>
                    <a:pt x="2736" y="577"/>
                    <a:pt x="2751" y="562"/>
                  </a:cubicBezTo>
                  <a:lnTo>
                    <a:pt x="2961" y="352"/>
                  </a:lnTo>
                  <a:cubicBezTo>
                    <a:pt x="2992" y="321"/>
                    <a:pt x="2992" y="269"/>
                    <a:pt x="2960" y="239"/>
                  </a:cubicBezTo>
                  <a:lnTo>
                    <a:pt x="2750" y="37"/>
                  </a:lnTo>
                  <a:cubicBezTo>
                    <a:pt x="2719" y="7"/>
                    <a:pt x="2669" y="8"/>
                    <a:pt x="2639" y="39"/>
                  </a:cubicBezTo>
                  <a:cubicBezTo>
                    <a:pt x="2609" y="71"/>
                    <a:pt x="2610" y="120"/>
                    <a:pt x="2641" y="150"/>
                  </a:cubicBezTo>
                  <a:lnTo>
                    <a:pt x="2717" y="224"/>
                  </a:lnTo>
                  <a:cubicBezTo>
                    <a:pt x="2405" y="261"/>
                    <a:pt x="2142" y="461"/>
                    <a:pt x="2017" y="736"/>
                  </a:cubicBezTo>
                  <a:cubicBezTo>
                    <a:pt x="1891" y="460"/>
                    <a:pt x="1626" y="259"/>
                    <a:pt x="1312" y="223"/>
                  </a:cubicBezTo>
                  <a:lnTo>
                    <a:pt x="1394" y="142"/>
                  </a:lnTo>
                  <a:cubicBezTo>
                    <a:pt x="1424" y="111"/>
                    <a:pt x="1424" y="61"/>
                    <a:pt x="1394" y="30"/>
                  </a:cubicBezTo>
                  <a:cubicBezTo>
                    <a:pt x="1363" y="0"/>
                    <a:pt x="1313" y="0"/>
                    <a:pt x="1283" y="30"/>
                  </a:cubicBezTo>
                  <a:lnTo>
                    <a:pt x="1073" y="240"/>
                  </a:lnTo>
                  <a:cubicBezTo>
                    <a:pt x="1042" y="271"/>
                    <a:pt x="1042" y="323"/>
                    <a:pt x="1074" y="353"/>
                  </a:cubicBezTo>
                  <a:lnTo>
                    <a:pt x="1284" y="555"/>
                  </a:lnTo>
                  <a:cubicBezTo>
                    <a:pt x="1299" y="570"/>
                    <a:pt x="1319" y="577"/>
                    <a:pt x="1338" y="577"/>
                  </a:cubicBezTo>
                  <a:cubicBezTo>
                    <a:pt x="1359" y="577"/>
                    <a:pt x="1379" y="569"/>
                    <a:pt x="1395" y="553"/>
                  </a:cubicBezTo>
                  <a:cubicBezTo>
                    <a:pt x="1425" y="522"/>
                    <a:pt x="1424" y="472"/>
                    <a:pt x="1393" y="442"/>
                  </a:cubicBezTo>
                  <a:lnTo>
                    <a:pt x="1334" y="385"/>
                  </a:lnTo>
                  <a:cubicBezTo>
                    <a:pt x="1623" y="434"/>
                    <a:pt x="1855" y="654"/>
                    <a:pt x="1920" y="938"/>
                  </a:cubicBezTo>
                  <a:cubicBezTo>
                    <a:pt x="1810" y="827"/>
                    <a:pt x="1657" y="757"/>
                    <a:pt x="1488" y="757"/>
                  </a:cubicBezTo>
                  <a:cubicBezTo>
                    <a:pt x="1154" y="757"/>
                    <a:pt x="881" y="1030"/>
                    <a:pt x="881" y="1365"/>
                  </a:cubicBezTo>
                  <a:cubicBezTo>
                    <a:pt x="881" y="1543"/>
                    <a:pt x="958" y="1703"/>
                    <a:pt x="1081" y="1814"/>
                  </a:cubicBezTo>
                  <a:lnTo>
                    <a:pt x="79" y="1814"/>
                  </a:lnTo>
                  <a:cubicBezTo>
                    <a:pt x="35" y="1814"/>
                    <a:pt x="0" y="1850"/>
                    <a:pt x="0" y="1893"/>
                  </a:cubicBezTo>
                  <a:lnTo>
                    <a:pt x="0" y="2618"/>
                  </a:lnTo>
                  <a:cubicBezTo>
                    <a:pt x="0" y="2662"/>
                    <a:pt x="35" y="2697"/>
                    <a:pt x="79" y="2697"/>
                  </a:cubicBezTo>
                  <a:lnTo>
                    <a:pt x="1654" y="2697"/>
                  </a:lnTo>
                  <a:cubicBezTo>
                    <a:pt x="1696" y="2697"/>
                    <a:pt x="1731" y="2663"/>
                    <a:pt x="1732" y="2621"/>
                  </a:cubicBezTo>
                  <a:cubicBezTo>
                    <a:pt x="1734" y="2570"/>
                    <a:pt x="1695" y="2539"/>
                    <a:pt x="1639" y="2539"/>
                  </a:cubicBezTo>
                  <a:lnTo>
                    <a:pt x="157" y="2539"/>
                  </a:lnTo>
                  <a:lnTo>
                    <a:pt x="157" y="1972"/>
                  </a:lnTo>
                  <a:lnTo>
                    <a:pt x="3868" y="1972"/>
                  </a:lnTo>
                  <a:lnTo>
                    <a:pt x="3868" y="2539"/>
                  </a:lnTo>
                  <a:lnTo>
                    <a:pt x="2361" y="2539"/>
                  </a:lnTo>
                  <a:cubicBezTo>
                    <a:pt x="2312" y="2539"/>
                    <a:pt x="2267" y="2569"/>
                    <a:pt x="2267" y="2618"/>
                  </a:cubicBezTo>
                  <a:cubicBezTo>
                    <a:pt x="2267" y="2661"/>
                    <a:pt x="2303" y="2697"/>
                    <a:pt x="2346" y="2697"/>
                  </a:cubicBezTo>
                  <a:lnTo>
                    <a:pt x="3947" y="2697"/>
                  </a:lnTo>
                  <a:cubicBezTo>
                    <a:pt x="3990" y="2697"/>
                    <a:pt x="4025" y="2662"/>
                    <a:pt x="4025" y="2618"/>
                  </a:cubicBezTo>
                  <a:lnTo>
                    <a:pt x="4025" y="1893"/>
                  </a:lnTo>
                  <a:cubicBezTo>
                    <a:pt x="4025" y="1850"/>
                    <a:pt x="3990" y="1814"/>
                    <a:pt x="3947" y="18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81" name="Google Shape;1681;p69"/>
            <p:cNvSpPr/>
            <p:nvPr/>
          </p:nvSpPr>
          <p:spPr>
            <a:xfrm>
              <a:off x="2302757" y="3088246"/>
              <a:ext cx="17611" cy="17652"/>
            </a:xfrm>
            <a:custGeom>
              <a:avLst/>
              <a:gdLst/>
              <a:ahLst/>
              <a:cxnLst/>
              <a:rect l="l" t="t" r="r" b="b"/>
              <a:pathLst>
                <a:path w="171" h="164" extrusionOk="0">
                  <a:moveTo>
                    <a:pt x="129" y="19"/>
                  </a:moveTo>
                  <a:lnTo>
                    <a:pt x="129" y="19"/>
                  </a:lnTo>
                  <a:cubicBezTo>
                    <a:pt x="101" y="0"/>
                    <a:pt x="64" y="2"/>
                    <a:pt x="37" y="22"/>
                  </a:cubicBezTo>
                  <a:cubicBezTo>
                    <a:pt x="10" y="43"/>
                    <a:pt x="0" y="81"/>
                    <a:pt x="12" y="112"/>
                  </a:cubicBezTo>
                  <a:cubicBezTo>
                    <a:pt x="25" y="144"/>
                    <a:pt x="56" y="164"/>
                    <a:pt x="90" y="163"/>
                  </a:cubicBezTo>
                  <a:cubicBezTo>
                    <a:pt x="121" y="161"/>
                    <a:pt x="150" y="140"/>
                    <a:pt x="160" y="109"/>
                  </a:cubicBezTo>
                  <a:cubicBezTo>
                    <a:pt x="171" y="76"/>
                    <a:pt x="159" y="38"/>
                    <a:pt x="129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82" name="Google Shape;1682;p69"/>
            <p:cNvSpPr/>
            <p:nvPr/>
          </p:nvSpPr>
          <p:spPr>
            <a:xfrm>
              <a:off x="2453551" y="2932686"/>
              <a:ext cx="71543" cy="61782"/>
            </a:xfrm>
            <a:custGeom>
              <a:avLst/>
              <a:gdLst/>
              <a:ahLst/>
              <a:cxnLst/>
              <a:rect l="l" t="t" r="r" b="b"/>
              <a:pathLst>
                <a:path w="675" h="577" extrusionOk="0">
                  <a:moveTo>
                    <a:pt x="0" y="297"/>
                  </a:moveTo>
                  <a:lnTo>
                    <a:pt x="0" y="297"/>
                  </a:lnTo>
                  <a:cubicBezTo>
                    <a:pt x="0" y="318"/>
                    <a:pt x="9" y="338"/>
                    <a:pt x="24" y="353"/>
                  </a:cubicBezTo>
                  <a:lnTo>
                    <a:pt x="234" y="555"/>
                  </a:lnTo>
                  <a:cubicBezTo>
                    <a:pt x="250" y="570"/>
                    <a:pt x="269" y="577"/>
                    <a:pt x="289" y="577"/>
                  </a:cubicBezTo>
                  <a:cubicBezTo>
                    <a:pt x="310" y="577"/>
                    <a:pt x="330" y="569"/>
                    <a:pt x="346" y="553"/>
                  </a:cubicBezTo>
                  <a:cubicBezTo>
                    <a:pt x="376" y="522"/>
                    <a:pt x="375" y="472"/>
                    <a:pt x="344" y="442"/>
                  </a:cubicBezTo>
                  <a:lnTo>
                    <a:pt x="270" y="371"/>
                  </a:lnTo>
                  <a:lnTo>
                    <a:pt x="597" y="371"/>
                  </a:lnTo>
                  <a:cubicBezTo>
                    <a:pt x="640" y="371"/>
                    <a:pt x="675" y="336"/>
                    <a:pt x="675" y="293"/>
                  </a:cubicBezTo>
                  <a:cubicBezTo>
                    <a:pt x="675" y="249"/>
                    <a:pt x="640" y="214"/>
                    <a:pt x="597" y="214"/>
                  </a:cubicBezTo>
                  <a:lnTo>
                    <a:pt x="273" y="214"/>
                  </a:lnTo>
                  <a:lnTo>
                    <a:pt x="345" y="142"/>
                  </a:lnTo>
                  <a:cubicBezTo>
                    <a:pt x="375" y="111"/>
                    <a:pt x="375" y="62"/>
                    <a:pt x="345" y="31"/>
                  </a:cubicBezTo>
                  <a:cubicBezTo>
                    <a:pt x="314" y="0"/>
                    <a:pt x="264" y="0"/>
                    <a:pt x="233" y="31"/>
                  </a:cubicBezTo>
                  <a:lnTo>
                    <a:pt x="40" y="224"/>
                  </a:lnTo>
                  <a:cubicBezTo>
                    <a:pt x="13" y="240"/>
                    <a:pt x="0" y="267"/>
                    <a:pt x="0" y="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83" name="Google Shape;1683;p69"/>
          <p:cNvGrpSpPr/>
          <p:nvPr/>
        </p:nvGrpSpPr>
        <p:grpSpPr>
          <a:xfrm>
            <a:off x="1393515" y="2745557"/>
            <a:ext cx="449788" cy="420589"/>
            <a:chOff x="1461827" y="2763886"/>
            <a:chExt cx="427068" cy="399382"/>
          </a:xfrm>
        </p:grpSpPr>
        <p:sp>
          <p:nvSpPr>
            <p:cNvPr id="1684" name="Google Shape;1684;p69"/>
            <p:cNvSpPr/>
            <p:nvPr/>
          </p:nvSpPr>
          <p:spPr>
            <a:xfrm>
              <a:off x="1642341" y="2801397"/>
              <a:ext cx="62740" cy="78332"/>
            </a:xfrm>
            <a:custGeom>
              <a:avLst/>
              <a:gdLst/>
              <a:ahLst/>
              <a:cxnLst/>
              <a:rect l="l" t="t" r="r" b="b"/>
              <a:pathLst>
                <a:path w="592" h="734" extrusionOk="0">
                  <a:moveTo>
                    <a:pt x="218" y="211"/>
                  </a:moveTo>
                  <a:lnTo>
                    <a:pt x="218" y="211"/>
                  </a:lnTo>
                  <a:cubicBezTo>
                    <a:pt x="261" y="171"/>
                    <a:pt x="331" y="171"/>
                    <a:pt x="373" y="211"/>
                  </a:cubicBezTo>
                  <a:cubicBezTo>
                    <a:pt x="410" y="245"/>
                    <a:pt x="420" y="298"/>
                    <a:pt x="399" y="343"/>
                  </a:cubicBezTo>
                  <a:lnTo>
                    <a:pt x="296" y="565"/>
                  </a:lnTo>
                  <a:lnTo>
                    <a:pt x="192" y="343"/>
                  </a:lnTo>
                  <a:cubicBezTo>
                    <a:pt x="171" y="298"/>
                    <a:pt x="182" y="245"/>
                    <a:pt x="218" y="211"/>
                  </a:cubicBezTo>
                  <a:close/>
                  <a:moveTo>
                    <a:pt x="50" y="409"/>
                  </a:moveTo>
                  <a:lnTo>
                    <a:pt x="50" y="409"/>
                  </a:lnTo>
                  <a:lnTo>
                    <a:pt x="162" y="649"/>
                  </a:lnTo>
                  <a:cubicBezTo>
                    <a:pt x="186" y="702"/>
                    <a:pt x="238" y="734"/>
                    <a:pt x="296" y="734"/>
                  </a:cubicBezTo>
                  <a:cubicBezTo>
                    <a:pt x="354" y="734"/>
                    <a:pt x="405" y="702"/>
                    <a:pt x="430" y="649"/>
                  </a:cubicBezTo>
                  <a:lnTo>
                    <a:pt x="542" y="409"/>
                  </a:lnTo>
                  <a:cubicBezTo>
                    <a:pt x="592" y="302"/>
                    <a:pt x="567" y="176"/>
                    <a:pt x="480" y="95"/>
                  </a:cubicBezTo>
                  <a:cubicBezTo>
                    <a:pt x="377" y="0"/>
                    <a:pt x="215" y="0"/>
                    <a:pt x="111" y="95"/>
                  </a:cubicBezTo>
                  <a:cubicBezTo>
                    <a:pt x="25" y="176"/>
                    <a:pt x="0" y="302"/>
                    <a:pt x="50" y="4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85" name="Google Shape;1685;p69"/>
            <p:cNvSpPr/>
            <p:nvPr/>
          </p:nvSpPr>
          <p:spPr>
            <a:xfrm>
              <a:off x="1461827" y="2764989"/>
              <a:ext cx="427068" cy="394974"/>
            </a:xfrm>
            <a:custGeom>
              <a:avLst/>
              <a:gdLst/>
              <a:ahLst/>
              <a:cxnLst/>
              <a:rect l="l" t="t" r="r" b="b"/>
              <a:pathLst>
                <a:path w="4026" h="3716" extrusionOk="0">
                  <a:moveTo>
                    <a:pt x="940" y="1880"/>
                  </a:moveTo>
                  <a:lnTo>
                    <a:pt x="940" y="1880"/>
                  </a:lnTo>
                  <a:cubicBezTo>
                    <a:pt x="1031" y="1799"/>
                    <a:pt x="1171" y="1794"/>
                    <a:pt x="1268" y="1867"/>
                  </a:cubicBezTo>
                  <a:cubicBezTo>
                    <a:pt x="1392" y="1961"/>
                    <a:pt x="1538" y="1985"/>
                    <a:pt x="1669" y="1931"/>
                  </a:cubicBezTo>
                  <a:cubicBezTo>
                    <a:pt x="1805" y="1876"/>
                    <a:pt x="1901" y="1746"/>
                    <a:pt x="1925" y="1586"/>
                  </a:cubicBezTo>
                  <a:cubicBezTo>
                    <a:pt x="1930" y="1549"/>
                    <a:pt x="1930" y="1509"/>
                    <a:pt x="1930" y="1472"/>
                  </a:cubicBezTo>
                  <a:cubicBezTo>
                    <a:pt x="1930" y="1439"/>
                    <a:pt x="1963" y="1411"/>
                    <a:pt x="2002" y="1409"/>
                  </a:cubicBezTo>
                  <a:cubicBezTo>
                    <a:pt x="2049" y="1415"/>
                    <a:pt x="2079" y="1447"/>
                    <a:pt x="2079" y="1492"/>
                  </a:cubicBezTo>
                  <a:cubicBezTo>
                    <a:pt x="2079" y="1526"/>
                    <a:pt x="2082" y="1557"/>
                    <a:pt x="2084" y="1580"/>
                  </a:cubicBezTo>
                  <a:cubicBezTo>
                    <a:pt x="2093" y="1728"/>
                    <a:pt x="2178" y="1853"/>
                    <a:pt x="2310" y="1914"/>
                  </a:cubicBezTo>
                  <a:cubicBezTo>
                    <a:pt x="2450" y="1979"/>
                    <a:pt x="2616" y="1961"/>
                    <a:pt x="2743" y="1866"/>
                  </a:cubicBezTo>
                  <a:cubicBezTo>
                    <a:pt x="2841" y="1793"/>
                    <a:pt x="2978" y="1799"/>
                    <a:pt x="3070" y="1880"/>
                  </a:cubicBezTo>
                  <a:cubicBezTo>
                    <a:pt x="3128" y="1931"/>
                    <a:pt x="3199" y="1965"/>
                    <a:pt x="3274" y="1978"/>
                  </a:cubicBezTo>
                  <a:lnTo>
                    <a:pt x="3274" y="2917"/>
                  </a:lnTo>
                  <a:cubicBezTo>
                    <a:pt x="3274" y="3018"/>
                    <a:pt x="3186" y="3107"/>
                    <a:pt x="3085" y="3107"/>
                  </a:cubicBezTo>
                  <a:lnTo>
                    <a:pt x="941" y="3107"/>
                  </a:lnTo>
                  <a:cubicBezTo>
                    <a:pt x="838" y="3107"/>
                    <a:pt x="752" y="3020"/>
                    <a:pt x="752" y="2917"/>
                  </a:cubicBezTo>
                  <a:lnTo>
                    <a:pt x="752" y="1975"/>
                  </a:lnTo>
                  <a:cubicBezTo>
                    <a:pt x="821" y="1960"/>
                    <a:pt x="886" y="1927"/>
                    <a:pt x="940" y="1880"/>
                  </a:cubicBezTo>
                  <a:close/>
                  <a:moveTo>
                    <a:pt x="3947" y="3107"/>
                  </a:moveTo>
                  <a:lnTo>
                    <a:pt x="3947" y="3107"/>
                  </a:lnTo>
                  <a:lnTo>
                    <a:pt x="3375" y="3107"/>
                  </a:lnTo>
                  <a:cubicBezTo>
                    <a:pt x="3411" y="3052"/>
                    <a:pt x="3431" y="2987"/>
                    <a:pt x="3431" y="2917"/>
                  </a:cubicBezTo>
                  <a:lnTo>
                    <a:pt x="3431" y="1905"/>
                  </a:lnTo>
                  <a:cubicBezTo>
                    <a:pt x="3431" y="1905"/>
                    <a:pt x="3431" y="1904"/>
                    <a:pt x="3431" y="1904"/>
                  </a:cubicBezTo>
                  <a:lnTo>
                    <a:pt x="3431" y="464"/>
                  </a:lnTo>
                  <a:cubicBezTo>
                    <a:pt x="3431" y="366"/>
                    <a:pt x="3466" y="271"/>
                    <a:pt x="3530" y="196"/>
                  </a:cubicBezTo>
                  <a:lnTo>
                    <a:pt x="3587" y="130"/>
                  </a:lnTo>
                  <a:cubicBezTo>
                    <a:pt x="3629" y="80"/>
                    <a:pt x="3592" y="0"/>
                    <a:pt x="3527" y="0"/>
                  </a:cubicBezTo>
                  <a:lnTo>
                    <a:pt x="2347" y="0"/>
                  </a:lnTo>
                  <a:cubicBezTo>
                    <a:pt x="2303" y="0"/>
                    <a:pt x="2268" y="35"/>
                    <a:pt x="2268" y="79"/>
                  </a:cubicBezTo>
                  <a:cubicBezTo>
                    <a:pt x="2268" y="122"/>
                    <a:pt x="2303" y="157"/>
                    <a:pt x="2347" y="157"/>
                  </a:cubicBezTo>
                  <a:lnTo>
                    <a:pt x="3364" y="157"/>
                  </a:lnTo>
                  <a:cubicBezTo>
                    <a:pt x="3306" y="248"/>
                    <a:pt x="3274" y="355"/>
                    <a:pt x="3274" y="464"/>
                  </a:cubicBezTo>
                  <a:lnTo>
                    <a:pt x="3274" y="1817"/>
                  </a:lnTo>
                  <a:cubicBezTo>
                    <a:pt x="3237" y="1806"/>
                    <a:pt x="3203" y="1788"/>
                    <a:pt x="3174" y="1762"/>
                  </a:cubicBezTo>
                  <a:cubicBezTo>
                    <a:pt x="3027" y="1632"/>
                    <a:pt x="2806" y="1623"/>
                    <a:pt x="2649" y="1740"/>
                  </a:cubicBezTo>
                  <a:cubicBezTo>
                    <a:pt x="2569" y="1800"/>
                    <a:pt x="2464" y="1812"/>
                    <a:pt x="2376" y="1771"/>
                  </a:cubicBezTo>
                  <a:cubicBezTo>
                    <a:pt x="2296" y="1734"/>
                    <a:pt x="2246" y="1660"/>
                    <a:pt x="2241" y="1569"/>
                  </a:cubicBezTo>
                  <a:cubicBezTo>
                    <a:pt x="2239" y="1544"/>
                    <a:pt x="2237" y="1518"/>
                    <a:pt x="2237" y="1492"/>
                  </a:cubicBezTo>
                  <a:cubicBezTo>
                    <a:pt x="2237" y="1364"/>
                    <a:pt x="2142" y="1263"/>
                    <a:pt x="2011" y="1252"/>
                  </a:cubicBezTo>
                  <a:cubicBezTo>
                    <a:pt x="2009" y="1252"/>
                    <a:pt x="2007" y="1252"/>
                    <a:pt x="2005" y="1252"/>
                  </a:cubicBezTo>
                  <a:cubicBezTo>
                    <a:pt x="1877" y="1252"/>
                    <a:pt x="1773" y="1351"/>
                    <a:pt x="1773" y="1472"/>
                  </a:cubicBezTo>
                  <a:cubicBezTo>
                    <a:pt x="1773" y="1504"/>
                    <a:pt x="1772" y="1536"/>
                    <a:pt x="1769" y="1565"/>
                  </a:cubicBezTo>
                  <a:cubicBezTo>
                    <a:pt x="1753" y="1669"/>
                    <a:pt x="1693" y="1751"/>
                    <a:pt x="1609" y="1786"/>
                  </a:cubicBezTo>
                  <a:cubicBezTo>
                    <a:pt x="1530" y="1818"/>
                    <a:pt x="1443" y="1802"/>
                    <a:pt x="1363" y="1742"/>
                  </a:cubicBezTo>
                  <a:cubicBezTo>
                    <a:pt x="1207" y="1624"/>
                    <a:pt x="983" y="1632"/>
                    <a:pt x="836" y="1762"/>
                  </a:cubicBezTo>
                  <a:cubicBezTo>
                    <a:pt x="811" y="1784"/>
                    <a:pt x="782" y="1800"/>
                    <a:pt x="752" y="1811"/>
                  </a:cubicBezTo>
                  <a:lnTo>
                    <a:pt x="752" y="464"/>
                  </a:lnTo>
                  <a:cubicBezTo>
                    <a:pt x="752" y="355"/>
                    <a:pt x="720" y="248"/>
                    <a:pt x="662" y="157"/>
                  </a:cubicBezTo>
                  <a:lnTo>
                    <a:pt x="1655" y="157"/>
                  </a:lnTo>
                  <a:cubicBezTo>
                    <a:pt x="1699" y="157"/>
                    <a:pt x="1734" y="122"/>
                    <a:pt x="1734" y="79"/>
                  </a:cubicBezTo>
                  <a:cubicBezTo>
                    <a:pt x="1734" y="35"/>
                    <a:pt x="1699" y="0"/>
                    <a:pt x="1655" y="0"/>
                  </a:cubicBezTo>
                  <a:lnTo>
                    <a:pt x="499" y="0"/>
                  </a:lnTo>
                  <a:cubicBezTo>
                    <a:pt x="433" y="0"/>
                    <a:pt x="396" y="80"/>
                    <a:pt x="439" y="130"/>
                  </a:cubicBezTo>
                  <a:lnTo>
                    <a:pt x="496" y="196"/>
                  </a:lnTo>
                  <a:cubicBezTo>
                    <a:pt x="559" y="271"/>
                    <a:pt x="594" y="366"/>
                    <a:pt x="594" y="464"/>
                  </a:cubicBezTo>
                  <a:lnTo>
                    <a:pt x="594" y="2917"/>
                  </a:lnTo>
                  <a:cubicBezTo>
                    <a:pt x="594" y="2984"/>
                    <a:pt x="614" y="3051"/>
                    <a:pt x="651" y="3107"/>
                  </a:cubicBezTo>
                  <a:lnTo>
                    <a:pt x="79" y="3107"/>
                  </a:lnTo>
                  <a:cubicBezTo>
                    <a:pt x="35" y="3107"/>
                    <a:pt x="0" y="3142"/>
                    <a:pt x="0" y="3186"/>
                  </a:cubicBezTo>
                  <a:lnTo>
                    <a:pt x="0" y="3637"/>
                  </a:lnTo>
                  <a:cubicBezTo>
                    <a:pt x="0" y="3681"/>
                    <a:pt x="35" y="3716"/>
                    <a:pt x="79" y="3716"/>
                  </a:cubicBezTo>
                  <a:lnTo>
                    <a:pt x="1655" y="3716"/>
                  </a:lnTo>
                  <a:cubicBezTo>
                    <a:pt x="1699" y="3716"/>
                    <a:pt x="1734" y="3681"/>
                    <a:pt x="1734" y="3637"/>
                  </a:cubicBezTo>
                  <a:cubicBezTo>
                    <a:pt x="1734" y="3594"/>
                    <a:pt x="1699" y="3559"/>
                    <a:pt x="1655" y="3559"/>
                  </a:cubicBezTo>
                  <a:lnTo>
                    <a:pt x="157" y="3559"/>
                  </a:lnTo>
                  <a:lnTo>
                    <a:pt x="157" y="3264"/>
                  </a:lnTo>
                  <a:lnTo>
                    <a:pt x="3868" y="3264"/>
                  </a:lnTo>
                  <a:lnTo>
                    <a:pt x="3868" y="3559"/>
                  </a:lnTo>
                  <a:lnTo>
                    <a:pt x="2347" y="3559"/>
                  </a:lnTo>
                  <a:cubicBezTo>
                    <a:pt x="2304" y="3559"/>
                    <a:pt x="2268" y="3594"/>
                    <a:pt x="2268" y="3637"/>
                  </a:cubicBezTo>
                  <a:cubicBezTo>
                    <a:pt x="2268" y="3681"/>
                    <a:pt x="2304" y="3716"/>
                    <a:pt x="2347" y="3716"/>
                  </a:cubicBezTo>
                  <a:lnTo>
                    <a:pt x="3947" y="3716"/>
                  </a:lnTo>
                  <a:cubicBezTo>
                    <a:pt x="3990" y="3716"/>
                    <a:pt x="4026" y="3681"/>
                    <a:pt x="4026" y="3637"/>
                  </a:cubicBezTo>
                  <a:lnTo>
                    <a:pt x="4026" y="3186"/>
                  </a:lnTo>
                  <a:cubicBezTo>
                    <a:pt x="4026" y="3142"/>
                    <a:pt x="3990" y="3107"/>
                    <a:pt x="3947" y="31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86" name="Google Shape;1686;p69"/>
            <p:cNvSpPr/>
            <p:nvPr/>
          </p:nvSpPr>
          <p:spPr>
            <a:xfrm>
              <a:off x="1664355" y="3143409"/>
              <a:ext cx="18711" cy="19859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165" y="50"/>
                  </a:moveTo>
                  <a:lnTo>
                    <a:pt x="165" y="50"/>
                  </a:lnTo>
                  <a:cubicBezTo>
                    <a:pt x="152" y="19"/>
                    <a:pt x="119" y="0"/>
                    <a:pt x="86" y="2"/>
                  </a:cubicBezTo>
                  <a:cubicBezTo>
                    <a:pt x="52" y="5"/>
                    <a:pt x="23" y="30"/>
                    <a:pt x="15" y="63"/>
                  </a:cubicBezTo>
                  <a:cubicBezTo>
                    <a:pt x="0" y="132"/>
                    <a:pt x="80" y="185"/>
                    <a:pt x="137" y="145"/>
                  </a:cubicBezTo>
                  <a:cubicBezTo>
                    <a:pt x="167" y="124"/>
                    <a:pt x="179" y="84"/>
                    <a:pt x="165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87" name="Google Shape;1687;p69"/>
            <p:cNvSpPr/>
            <p:nvPr/>
          </p:nvSpPr>
          <p:spPr>
            <a:xfrm>
              <a:off x="1665456" y="2763886"/>
              <a:ext cx="18711" cy="18755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17" y="119"/>
                  </a:moveTo>
                  <a:lnTo>
                    <a:pt x="17" y="119"/>
                  </a:lnTo>
                  <a:cubicBezTo>
                    <a:pt x="33" y="158"/>
                    <a:pt x="80" y="178"/>
                    <a:pt x="120" y="161"/>
                  </a:cubicBezTo>
                  <a:cubicBezTo>
                    <a:pt x="159" y="145"/>
                    <a:pt x="179" y="98"/>
                    <a:pt x="162" y="59"/>
                  </a:cubicBezTo>
                  <a:cubicBezTo>
                    <a:pt x="146" y="19"/>
                    <a:pt x="99" y="0"/>
                    <a:pt x="60" y="16"/>
                  </a:cubicBezTo>
                  <a:cubicBezTo>
                    <a:pt x="20" y="33"/>
                    <a:pt x="0" y="79"/>
                    <a:pt x="17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88" name="Google Shape;1688;p69"/>
          <p:cNvGrpSpPr/>
          <p:nvPr/>
        </p:nvGrpSpPr>
        <p:grpSpPr>
          <a:xfrm>
            <a:off x="719991" y="2740910"/>
            <a:ext cx="449782" cy="428715"/>
            <a:chOff x="822325" y="2759473"/>
            <a:chExt cx="427063" cy="407098"/>
          </a:xfrm>
        </p:grpSpPr>
        <p:sp>
          <p:nvSpPr>
            <p:cNvPr id="1689" name="Google Shape;1689;p69"/>
            <p:cNvSpPr/>
            <p:nvPr/>
          </p:nvSpPr>
          <p:spPr>
            <a:xfrm>
              <a:off x="961012" y="2869800"/>
              <a:ext cx="149693" cy="150046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305" y="503"/>
                  </a:moveTo>
                  <a:lnTo>
                    <a:pt x="1305" y="503"/>
                  </a:lnTo>
                  <a:cubicBezTo>
                    <a:pt x="1263" y="512"/>
                    <a:pt x="1235" y="553"/>
                    <a:pt x="1244" y="596"/>
                  </a:cubicBezTo>
                  <a:cubicBezTo>
                    <a:pt x="1251" y="632"/>
                    <a:pt x="1255" y="669"/>
                    <a:pt x="1255" y="706"/>
                  </a:cubicBezTo>
                  <a:cubicBezTo>
                    <a:pt x="1255" y="1008"/>
                    <a:pt x="1009" y="1254"/>
                    <a:pt x="706" y="1254"/>
                  </a:cubicBezTo>
                  <a:cubicBezTo>
                    <a:pt x="404" y="1254"/>
                    <a:pt x="157" y="1008"/>
                    <a:pt x="157" y="706"/>
                  </a:cubicBezTo>
                  <a:cubicBezTo>
                    <a:pt x="157" y="403"/>
                    <a:pt x="404" y="157"/>
                    <a:pt x="706" y="157"/>
                  </a:cubicBezTo>
                  <a:cubicBezTo>
                    <a:pt x="753" y="157"/>
                    <a:pt x="800" y="163"/>
                    <a:pt x="845" y="175"/>
                  </a:cubicBezTo>
                  <a:cubicBezTo>
                    <a:pt x="887" y="186"/>
                    <a:pt x="930" y="160"/>
                    <a:pt x="941" y="118"/>
                  </a:cubicBezTo>
                  <a:cubicBezTo>
                    <a:pt x="952" y="76"/>
                    <a:pt x="927" y="33"/>
                    <a:pt x="885" y="23"/>
                  </a:cubicBezTo>
                  <a:cubicBezTo>
                    <a:pt x="827" y="7"/>
                    <a:pt x="766" y="0"/>
                    <a:pt x="706" y="0"/>
                  </a:cubicBezTo>
                  <a:cubicBezTo>
                    <a:pt x="317" y="0"/>
                    <a:pt x="0" y="316"/>
                    <a:pt x="0" y="706"/>
                  </a:cubicBezTo>
                  <a:cubicBezTo>
                    <a:pt x="0" y="1095"/>
                    <a:pt x="317" y="1412"/>
                    <a:pt x="706" y="1412"/>
                  </a:cubicBezTo>
                  <a:cubicBezTo>
                    <a:pt x="1095" y="1412"/>
                    <a:pt x="1412" y="1095"/>
                    <a:pt x="1412" y="706"/>
                  </a:cubicBezTo>
                  <a:cubicBezTo>
                    <a:pt x="1412" y="658"/>
                    <a:pt x="1407" y="611"/>
                    <a:pt x="1398" y="564"/>
                  </a:cubicBezTo>
                  <a:cubicBezTo>
                    <a:pt x="1389" y="522"/>
                    <a:pt x="1348" y="494"/>
                    <a:pt x="1305" y="5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90" name="Google Shape;1690;p69"/>
            <p:cNvSpPr/>
            <p:nvPr/>
          </p:nvSpPr>
          <p:spPr>
            <a:xfrm>
              <a:off x="1074384" y="2889658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7" y="119"/>
                  </a:moveTo>
                  <a:lnTo>
                    <a:pt x="17" y="119"/>
                  </a:lnTo>
                  <a:cubicBezTo>
                    <a:pt x="33" y="159"/>
                    <a:pt x="80" y="178"/>
                    <a:pt x="119" y="161"/>
                  </a:cubicBezTo>
                  <a:cubicBezTo>
                    <a:pt x="159" y="145"/>
                    <a:pt x="178" y="98"/>
                    <a:pt x="162" y="59"/>
                  </a:cubicBezTo>
                  <a:cubicBezTo>
                    <a:pt x="146" y="19"/>
                    <a:pt x="99" y="0"/>
                    <a:pt x="59" y="16"/>
                  </a:cubicBezTo>
                  <a:cubicBezTo>
                    <a:pt x="20" y="33"/>
                    <a:pt x="0" y="79"/>
                    <a:pt x="17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91" name="Google Shape;1691;p69"/>
            <p:cNvSpPr/>
            <p:nvPr/>
          </p:nvSpPr>
          <p:spPr>
            <a:xfrm>
              <a:off x="822325" y="2759473"/>
              <a:ext cx="427063" cy="407098"/>
            </a:xfrm>
            <a:custGeom>
              <a:avLst/>
              <a:gdLst/>
              <a:ahLst/>
              <a:cxnLst/>
              <a:rect l="l" t="t" r="r" b="b"/>
              <a:pathLst>
                <a:path w="4025" h="3828" extrusionOk="0">
                  <a:moveTo>
                    <a:pt x="3743" y="2455"/>
                  </a:moveTo>
                  <a:lnTo>
                    <a:pt x="3743" y="2455"/>
                  </a:lnTo>
                  <a:cubicBezTo>
                    <a:pt x="3674" y="2455"/>
                    <a:pt x="3618" y="2399"/>
                    <a:pt x="3618" y="2330"/>
                  </a:cubicBezTo>
                  <a:cubicBezTo>
                    <a:pt x="3618" y="2261"/>
                    <a:pt x="3674" y="2205"/>
                    <a:pt x="3743" y="2205"/>
                  </a:cubicBezTo>
                  <a:cubicBezTo>
                    <a:pt x="3812" y="2205"/>
                    <a:pt x="3868" y="2261"/>
                    <a:pt x="3868" y="2330"/>
                  </a:cubicBezTo>
                  <a:cubicBezTo>
                    <a:pt x="3868" y="2399"/>
                    <a:pt x="3812" y="2455"/>
                    <a:pt x="3743" y="2455"/>
                  </a:cubicBezTo>
                  <a:close/>
                  <a:moveTo>
                    <a:pt x="2832" y="2517"/>
                  </a:moveTo>
                  <a:lnTo>
                    <a:pt x="2832" y="2517"/>
                  </a:lnTo>
                  <a:cubicBezTo>
                    <a:pt x="2670" y="2509"/>
                    <a:pt x="2520" y="2622"/>
                    <a:pt x="2483" y="2780"/>
                  </a:cubicBezTo>
                  <a:lnTo>
                    <a:pt x="1536" y="2780"/>
                  </a:lnTo>
                  <a:cubicBezTo>
                    <a:pt x="1498" y="2617"/>
                    <a:pt x="1341" y="2504"/>
                    <a:pt x="1174" y="2518"/>
                  </a:cubicBezTo>
                  <a:lnTo>
                    <a:pt x="882" y="1618"/>
                  </a:lnTo>
                  <a:cubicBezTo>
                    <a:pt x="1024" y="1531"/>
                    <a:pt x="1084" y="1346"/>
                    <a:pt x="1018" y="1192"/>
                  </a:cubicBezTo>
                  <a:lnTo>
                    <a:pt x="1786" y="634"/>
                  </a:lnTo>
                  <a:cubicBezTo>
                    <a:pt x="1913" y="743"/>
                    <a:pt x="2105" y="743"/>
                    <a:pt x="2232" y="634"/>
                  </a:cubicBezTo>
                  <a:lnTo>
                    <a:pt x="3000" y="1192"/>
                  </a:lnTo>
                  <a:cubicBezTo>
                    <a:pt x="2934" y="1346"/>
                    <a:pt x="2994" y="1531"/>
                    <a:pt x="3137" y="1618"/>
                  </a:cubicBezTo>
                  <a:lnTo>
                    <a:pt x="2844" y="2518"/>
                  </a:lnTo>
                  <a:cubicBezTo>
                    <a:pt x="2840" y="2517"/>
                    <a:pt x="2836" y="2517"/>
                    <a:pt x="2832" y="2517"/>
                  </a:cubicBezTo>
                  <a:close/>
                  <a:moveTo>
                    <a:pt x="2816" y="3043"/>
                  </a:moveTo>
                  <a:lnTo>
                    <a:pt x="2816" y="3043"/>
                  </a:lnTo>
                  <a:cubicBezTo>
                    <a:pt x="2714" y="3043"/>
                    <a:pt x="2631" y="2961"/>
                    <a:pt x="2631" y="2859"/>
                  </a:cubicBezTo>
                  <a:cubicBezTo>
                    <a:pt x="2631" y="2758"/>
                    <a:pt x="2715" y="2674"/>
                    <a:pt x="2816" y="2674"/>
                  </a:cubicBezTo>
                  <a:cubicBezTo>
                    <a:pt x="2916" y="2674"/>
                    <a:pt x="3001" y="2758"/>
                    <a:pt x="3001" y="2859"/>
                  </a:cubicBezTo>
                  <a:cubicBezTo>
                    <a:pt x="3001" y="2960"/>
                    <a:pt x="2918" y="3043"/>
                    <a:pt x="2816" y="3043"/>
                  </a:cubicBezTo>
                  <a:close/>
                  <a:moveTo>
                    <a:pt x="1203" y="3043"/>
                  </a:moveTo>
                  <a:lnTo>
                    <a:pt x="1203" y="3043"/>
                  </a:lnTo>
                  <a:cubicBezTo>
                    <a:pt x="1101" y="3043"/>
                    <a:pt x="1018" y="2961"/>
                    <a:pt x="1018" y="2859"/>
                  </a:cubicBezTo>
                  <a:cubicBezTo>
                    <a:pt x="1018" y="2758"/>
                    <a:pt x="1102" y="2674"/>
                    <a:pt x="1203" y="2674"/>
                  </a:cubicBezTo>
                  <a:cubicBezTo>
                    <a:pt x="1305" y="2674"/>
                    <a:pt x="1388" y="2757"/>
                    <a:pt x="1388" y="2859"/>
                  </a:cubicBezTo>
                  <a:cubicBezTo>
                    <a:pt x="1388" y="2961"/>
                    <a:pt x="1305" y="3043"/>
                    <a:pt x="1203" y="3043"/>
                  </a:cubicBezTo>
                  <a:close/>
                  <a:moveTo>
                    <a:pt x="518" y="1325"/>
                  </a:moveTo>
                  <a:lnTo>
                    <a:pt x="518" y="1325"/>
                  </a:lnTo>
                  <a:cubicBezTo>
                    <a:pt x="518" y="1223"/>
                    <a:pt x="601" y="1141"/>
                    <a:pt x="703" y="1141"/>
                  </a:cubicBezTo>
                  <a:cubicBezTo>
                    <a:pt x="804" y="1141"/>
                    <a:pt x="888" y="1225"/>
                    <a:pt x="888" y="1325"/>
                  </a:cubicBezTo>
                  <a:cubicBezTo>
                    <a:pt x="888" y="1426"/>
                    <a:pt x="804" y="1510"/>
                    <a:pt x="703" y="1510"/>
                  </a:cubicBezTo>
                  <a:cubicBezTo>
                    <a:pt x="601" y="1510"/>
                    <a:pt x="518" y="1427"/>
                    <a:pt x="518" y="1325"/>
                  </a:cubicBezTo>
                  <a:close/>
                  <a:moveTo>
                    <a:pt x="2009" y="190"/>
                  </a:moveTo>
                  <a:lnTo>
                    <a:pt x="2009" y="190"/>
                  </a:lnTo>
                  <a:cubicBezTo>
                    <a:pt x="2111" y="190"/>
                    <a:pt x="2194" y="273"/>
                    <a:pt x="2194" y="375"/>
                  </a:cubicBezTo>
                  <a:cubicBezTo>
                    <a:pt x="2194" y="471"/>
                    <a:pt x="2116" y="554"/>
                    <a:pt x="2020" y="559"/>
                  </a:cubicBezTo>
                  <a:cubicBezTo>
                    <a:pt x="1915" y="565"/>
                    <a:pt x="1824" y="479"/>
                    <a:pt x="1824" y="375"/>
                  </a:cubicBezTo>
                  <a:cubicBezTo>
                    <a:pt x="1824" y="273"/>
                    <a:pt x="1907" y="190"/>
                    <a:pt x="2009" y="190"/>
                  </a:cubicBezTo>
                  <a:close/>
                  <a:moveTo>
                    <a:pt x="3315" y="1141"/>
                  </a:moveTo>
                  <a:lnTo>
                    <a:pt x="3315" y="1141"/>
                  </a:lnTo>
                  <a:cubicBezTo>
                    <a:pt x="3417" y="1141"/>
                    <a:pt x="3500" y="1223"/>
                    <a:pt x="3500" y="1325"/>
                  </a:cubicBezTo>
                  <a:cubicBezTo>
                    <a:pt x="3500" y="1427"/>
                    <a:pt x="3417" y="1510"/>
                    <a:pt x="3315" y="1510"/>
                  </a:cubicBezTo>
                  <a:cubicBezTo>
                    <a:pt x="3216" y="1510"/>
                    <a:pt x="3129" y="1422"/>
                    <a:pt x="3130" y="1323"/>
                  </a:cubicBezTo>
                  <a:cubicBezTo>
                    <a:pt x="3131" y="1226"/>
                    <a:pt x="3213" y="1141"/>
                    <a:pt x="3315" y="1141"/>
                  </a:cubicBezTo>
                  <a:close/>
                  <a:moveTo>
                    <a:pt x="2134" y="3545"/>
                  </a:moveTo>
                  <a:lnTo>
                    <a:pt x="2134" y="3545"/>
                  </a:lnTo>
                  <a:cubicBezTo>
                    <a:pt x="2134" y="3614"/>
                    <a:pt x="2078" y="3670"/>
                    <a:pt x="2009" y="3670"/>
                  </a:cubicBezTo>
                  <a:cubicBezTo>
                    <a:pt x="1940" y="3670"/>
                    <a:pt x="1884" y="3614"/>
                    <a:pt x="1884" y="3545"/>
                  </a:cubicBezTo>
                  <a:cubicBezTo>
                    <a:pt x="1884" y="3476"/>
                    <a:pt x="1940" y="3420"/>
                    <a:pt x="2009" y="3420"/>
                  </a:cubicBezTo>
                  <a:cubicBezTo>
                    <a:pt x="2078" y="3420"/>
                    <a:pt x="2134" y="3476"/>
                    <a:pt x="2134" y="3545"/>
                  </a:cubicBezTo>
                  <a:close/>
                  <a:moveTo>
                    <a:pt x="282" y="2492"/>
                  </a:moveTo>
                  <a:lnTo>
                    <a:pt x="282" y="2492"/>
                  </a:lnTo>
                  <a:cubicBezTo>
                    <a:pt x="213" y="2492"/>
                    <a:pt x="157" y="2436"/>
                    <a:pt x="157" y="2367"/>
                  </a:cubicBezTo>
                  <a:cubicBezTo>
                    <a:pt x="157" y="2298"/>
                    <a:pt x="213" y="2242"/>
                    <a:pt x="282" y="2242"/>
                  </a:cubicBezTo>
                  <a:cubicBezTo>
                    <a:pt x="351" y="2242"/>
                    <a:pt x="407" y="2298"/>
                    <a:pt x="407" y="2367"/>
                  </a:cubicBezTo>
                  <a:cubicBezTo>
                    <a:pt x="407" y="2436"/>
                    <a:pt x="351" y="2492"/>
                    <a:pt x="282" y="2492"/>
                  </a:cubicBezTo>
                  <a:close/>
                  <a:moveTo>
                    <a:pt x="833" y="283"/>
                  </a:moveTo>
                  <a:lnTo>
                    <a:pt x="833" y="283"/>
                  </a:lnTo>
                  <a:cubicBezTo>
                    <a:pt x="833" y="214"/>
                    <a:pt x="889" y="158"/>
                    <a:pt x="958" y="158"/>
                  </a:cubicBezTo>
                  <a:cubicBezTo>
                    <a:pt x="1027" y="158"/>
                    <a:pt x="1083" y="214"/>
                    <a:pt x="1083" y="283"/>
                  </a:cubicBezTo>
                  <a:cubicBezTo>
                    <a:pt x="1083" y="352"/>
                    <a:pt x="1027" y="408"/>
                    <a:pt x="958" y="408"/>
                  </a:cubicBezTo>
                  <a:cubicBezTo>
                    <a:pt x="889" y="408"/>
                    <a:pt x="833" y="352"/>
                    <a:pt x="833" y="283"/>
                  </a:cubicBezTo>
                  <a:close/>
                  <a:moveTo>
                    <a:pt x="3111" y="158"/>
                  </a:moveTo>
                  <a:lnTo>
                    <a:pt x="3111" y="158"/>
                  </a:lnTo>
                  <a:cubicBezTo>
                    <a:pt x="3180" y="158"/>
                    <a:pt x="3236" y="214"/>
                    <a:pt x="3236" y="283"/>
                  </a:cubicBezTo>
                  <a:cubicBezTo>
                    <a:pt x="3236" y="352"/>
                    <a:pt x="3180" y="408"/>
                    <a:pt x="3111" y="408"/>
                  </a:cubicBezTo>
                  <a:cubicBezTo>
                    <a:pt x="3042" y="408"/>
                    <a:pt x="2986" y="352"/>
                    <a:pt x="2986" y="283"/>
                  </a:cubicBezTo>
                  <a:cubicBezTo>
                    <a:pt x="2986" y="214"/>
                    <a:pt x="3042" y="158"/>
                    <a:pt x="3111" y="158"/>
                  </a:cubicBezTo>
                  <a:close/>
                  <a:moveTo>
                    <a:pt x="3743" y="2047"/>
                  </a:moveTo>
                  <a:lnTo>
                    <a:pt x="3743" y="2047"/>
                  </a:lnTo>
                  <a:cubicBezTo>
                    <a:pt x="3652" y="2047"/>
                    <a:pt x="3571" y="2091"/>
                    <a:pt x="3519" y="2157"/>
                  </a:cubicBezTo>
                  <a:lnTo>
                    <a:pt x="3164" y="2042"/>
                  </a:lnTo>
                  <a:lnTo>
                    <a:pt x="3286" y="1666"/>
                  </a:lnTo>
                  <a:cubicBezTo>
                    <a:pt x="3296" y="1667"/>
                    <a:pt x="3305" y="1668"/>
                    <a:pt x="3315" y="1668"/>
                  </a:cubicBezTo>
                  <a:cubicBezTo>
                    <a:pt x="3504" y="1668"/>
                    <a:pt x="3657" y="1514"/>
                    <a:pt x="3657" y="1325"/>
                  </a:cubicBezTo>
                  <a:cubicBezTo>
                    <a:pt x="3657" y="1137"/>
                    <a:pt x="3504" y="983"/>
                    <a:pt x="3315" y="983"/>
                  </a:cubicBezTo>
                  <a:cubicBezTo>
                    <a:pt x="3230" y="983"/>
                    <a:pt x="3153" y="1014"/>
                    <a:pt x="3093" y="1065"/>
                  </a:cubicBezTo>
                  <a:lnTo>
                    <a:pt x="2800" y="852"/>
                  </a:lnTo>
                  <a:lnTo>
                    <a:pt x="3017" y="549"/>
                  </a:lnTo>
                  <a:cubicBezTo>
                    <a:pt x="3046" y="559"/>
                    <a:pt x="3078" y="565"/>
                    <a:pt x="3111" y="565"/>
                  </a:cubicBezTo>
                  <a:cubicBezTo>
                    <a:pt x="3267" y="565"/>
                    <a:pt x="3394" y="438"/>
                    <a:pt x="3394" y="283"/>
                  </a:cubicBezTo>
                  <a:cubicBezTo>
                    <a:pt x="3394" y="127"/>
                    <a:pt x="3267" y="0"/>
                    <a:pt x="3111" y="0"/>
                  </a:cubicBezTo>
                  <a:cubicBezTo>
                    <a:pt x="2956" y="0"/>
                    <a:pt x="2829" y="127"/>
                    <a:pt x="2829" y="283"/>
                  </a:cubicBezTo>
                  <a:cubicBezTo>
                    <a:pt x="2829" y="348"/>
                    <a:pt x="2852" y="409"/>
                    <a:pt x="2889" y="457"/>
                  </a:cubicBezTo>
                  <a:lnTo>
                    <a:pt x="2673" y="760"/>
                  </a:lnTo>
                  <a:lnTo>
                    <a:pt x="2325" y="507"/>
                  </a:lnTo>
                  <a:cubicBezTo>
                    <a:pt x="2342" y="466"/>
                    <a:pt x="2351" y="421"/>
                    <a:pt x="2351" y="375"/>
                  </a:cubicBezTo>
                  <a:cubicBezTo>
                    <a:pt x="2351" y="186"/>
                    <a:pt x="2198" y="33"/>
                    <a:pt x="2009" y="33"/>
                  </a:cubicBezTo>
                  <a:cubicBezTo>
                    <a:pt x="1821" y="33"/>
                    <a:pt x="1667" y="186"/>
                    <a:pt x="1667" y="375"/>
                  </a:cubicBezTo>
                  <a:cubicBezTo>
                    <a:pt x="1667" y="421"/>
                    <a:pt x="1677" y="466"/>
                    <a:pt x="1694" y="507"/>
                  </a:cubicBezTo>
                  <a:lnTo>
                    <a:pt x="1379" y="735"/>
                  </a:lnTo>
                  <a:lnTo>
                    <a:pt x="1175" y="462"/>
                  </a:lnTo>
                  <a:cubicBezTo>
                    <a:pt x="1216" y="413"/>
                    <a:pt x="1240" y="351"/>
                    <a:pt x="1240" y="283"/>
                  </a:cubicBezTo>
                  <a:cubicBezTo>
                    <a:pt x="1240" y="127"/>
                    <a:pt x="1113" y="0"/>
                    <a:pt x="958" y="0"/>
                  </a:cubicBezTo>
                  <a:cubicBezTo>
                    <a:pt x="802" y="0"/>
                    <a:pt x="675" y="127"/>
                    <a:pt x="675" y="283"/>
                  </a:cubicBezTo>
                  <a:cubicBezTo>
                    <a:pt x="675" y="438"/>
                    <a:pt x="802" y="565"/>
                    <a:pt x="958" y="565"/>
                  </a:cubicBezTo>
                  <a:cubicBezTo>
                    <a:pt x="988" y="565"/>
                    <a:pt x="1018" y="560"/>
                    <a:pt x="1045" y="551"/>
                  </a:cubicBezTo>
                  <a:lnTo>
                    <a:pt x="1252" y="828"/>
                  </a:lnTo>
                  <a:lnTo>
                    <a:pt x="925" y="1065"/>
                  </a:lnTo>
                  <a:cubicBezTo>
                    <a:pt x="865" y="1014"/>
                    <a:pt x="788" y="983"/>
                    <a:pt x="703" y="983"/>
                  </a:cubicBezTo>
                  <a:cubicBezTo>
                    <a:pt x="515" y="983"/>
                    <a:pt x="361" y="1137"/>
                    <a:pt x="361" y="1325"/>
                  </a:cubicBezTo>
                  <a:cubicBezTo>
                    <a:pt x="361" y="1514"/>
                    <a:pt x="515" y="1668"/>
                    <a:pt x="703" y="1668"/>
                  </a:cubicBezTo>
                  <a:cubicBezTo>
                    <a:pt x="713" y="1668"/>
                    <a:pt x="723" y="1667"/>
                    <a:pt x="732" y="1666"/>
                  </a:cubicBezTo>
                  <a:lnTo>
                    <a:pt x="871" y="2094"/>
                  </a:lnTo>
                  <a:lnTo>
                    <a:pt x="516" y="2209"/>
                  </a:lnTo>
                  <a:cubicBezTo>
                    <a:pt x="465" y="2134"/>
                    <a:pt x="379" y="2084"/>
                    <a:pt x="282" y="2084"/>
                  </a:cubicBezTo>
                  <a:cubicBezTo>
                    <a:pt x="126" y="2084"/>
                    <a:pt x="0" y="2211"/>
                    <a:pt x="0" y="2367"/>
                  </a:cubicBezTo>
                  <a:cubicBezTo>
                    <a:pt x="0" y="2522"/>
                    <a:pt x="126" y="2649"/>
                    <a:pt x="282" y="2649"/>
                  </a:cubicBezTo>
                  <a:cubicBezTo>
                    <a:pt x="438" y="2649"/>
                    <a:pt x="564" y="2522"/>
                    <a:pt x="564" y="2367"/>
                  </a:cubicBezTo>
                  <a:cubicBezTo>
                    <a:pt x="564" y="2364"/>
                    <a:pt x="564" y="2361"/>
                    <a:pt x="564" y="2359"/>
                  </a:cubicBezTo>
                  <a:lnTo>
                    <a:pt x="920" y="2243"/>
                  </a:lnTo>
                  <a:lnTo>
                    <a:pt x="1025" y="2567"/>
                  </a:lnTo>
                  <a:cubicBezTo>
                    <a:pt x="926" y="2627"/>
                    <a:pt x="861" y="2735"/>
                    <a:pt x="861" y="2859"/>
                  </a:cubicBezTo>
                  <a:cubicBezTo>
                    <a:pt x="861" y="3047"/>
                    <a:pt x="1014" y="3201"/>
                    <a:pt x="1203" y="3201"/>
                  </a:cubicBezTo>
                  <a:cubicBezTo>
                    <a:pt x="1365" y="3201"/>
                    <a:pt x="1500" y="3088"/>
                    <a:pt x="1536" y="2937"/>
                  </a:cubicBezTo>
                  <a:lnTo>
                    <a:pt x="1931" y="2937"/>
                  </a:lnTo>
                  <a:lnTo>
                    <a:pt x="1931" y="3274"/>
                  </a:lnTo>
                  <a:cubicBezTo>
                    <a:pt x="1813" y="3308"/>
                    <a:pt x="1727" y="3417"/>
                    <a:pt x="1727" y="3545"/>
                  </a:cubicBezTo>
                  <a:cubicBezTo>
                    <a:pt x="1727" y="3701"/>
                    <a:pt x="1853" y="3828"/>
                    <a:pt x="2009" y="3828"/>
                  </a:cubicBezTo>
                  <a:cubicBezTo>
                    <a:pt x="2165" y="3828"/>
                    <a:pt x="2291" y="3701"/>
                    <a:pt x="2291" y="3545"/>
                  </a:cubicBezTo>
                  <a:cubicBezTo>
                    <a:pt x="2291" y="3417"/>
                    <a:pt x="2205" y="3308"/>
                    <a:pt x="2088" y="3274"/>
                  </a:cubicBezTo>
                  <a:lnTo>
                    <a:pt x="2088" y="2937"/>
                  </a:lnTo>
                  <a:lnTo>
                    <a:pt x="2483" y="2937"/>
                  </a:lnTo>
                  <a:cubicBezTo>
                    <a:pt x="2518" y="3088"/>
                    <a:pt x="2654" y="3201"/>
                    <a:pt x="2816" y="3201"/>
                  </a:cubicBezTo>
                  <a:cubicBezTo>
                    <a:pt x="3004" y="3201"/>
                    <a:pt x="3158" y="3047"/>
                    <a:pt x="3158" y="2859"/>
                  </a:cubicBezTo>
                  <a:cubicBezTo>
                    <a:pt x="3158" y="2735"/>
                    <a:pt x="3092" y="2627"/>
                    <a:pt x="2994" y="2567"/>
                  </a:cubicBezTo>
                  <a:lnTo>
                    <a:pt x="3116" y="2192"/>
                  </a:lnTo>
                  <a:lnTo>
                    <a:pt x="3462" y="2304"/>
                  </a:lnTo>
                  <a:cubicBezTo>
                    <a:pt x="3461" y="2313"/>
                    <a:pt x="3460" y="2321"/>
                    <a:pt x="3460" y="2330"/>
                  </a:cubicBezTo>
                  <a:cubicBezTo>
                    <a:pt x="3460" y="2485"/>
                    <a:pt x="3587" y="2612"/>
                    <a:pt x="3743" y="2612"/>
                  </a:cubicBezTo>
                  <a:cubicBezTo>
                    <a:pt x="3898" y="2612"/>
                    <a:pt x="4025" y="2485"/>
                    <a:pt x="4025" y="2330"/>
                  </a:cubicBezTo>
                  <a:cubicBezTo>
                    <a:pt x="4025" y="2174"/>
                    <a:pt x="3898" y="2047"/>
                    <a:pt x="3743" y="2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92" name="Google Shape;1692;p69"/>
          <p:cNvGrpSpPr/>
          <p:nvPr/>
        </p:nvGrpSpPr>
        <p:grpSpPr>
          <a:xfrm>
            <a:off x="7974574" y="2089113"/>
            <a:ext cx="449782" cy="383410"/>
            <a:chOff x="7710459" y="2140541"/>
            <a:chExt cx="427063" cy="364078"/>
          </a:xfrm>
        </p:grpSpPr>
        <p:sp>
          <p:nvSpPr>
            <p:cNvPr id="1693" name="Google Shape;1693;p69"/>
            <p:cNvSpPr/>
            <p:nvPr/>
          </p:nvSpPr>
          <p:spPr>
            <a:xfrm>
              <a:off x="7734674" y="2140541"/>
              <a:ext cx="221234" cy="83848"/>
            </a:xfrm>
            <a:custGeom>
              <a:avLst/>
              <a:gdLst/>
              <a:ahLst/>
              <a:cxnLst/>
              <a:rect l="l" t="t" r="r" b="b"/>
              <a:pathLst>
                <a:path w="2092" h="785" extrusionOk="0">
                  <a:moveTo>
                    <a:pt x="78" y="157"/>
                  </a:moveTo>
                  <a:lnTo>
                    <a:pt x="78" y="157"/>
                  </a:lnTo>
                  <a:cubicBezTo>
                    <a:pt x="728" y="157"/>
                    <a:pt x="1282" y="299"/>
                    <a:pt x="1806" y="602"/>
                  </a:cubicBezTo>
                  <a:lnTo>
                    <a:pt x="1696" y="630"/>
                  </a:lnTo>
                  <a:cubicBezTo>
                    <a:pt x="1654" y="641"/>
                    <a:pt x="1629" y="684"/>
                    <a:pt x="1639" y="726"/>
                  </a:cubicBezTo>
                  <a:cubicBezTo>
                    <a:pt x="1649" y="761"/>
                    <a:pt x="1680" y="785"/>
                    <a:pt x="1715" y="785"/>
                  </a:cubicBezTo>
                  <a:cubicBezTo>
                    <a:pt x="1722" y="785"/>
                    <a:pt x="1729" y="784"/>
                    <a:pt x="1735" y="782"/>
                  </a:cubicBezTo>
                  <a:lnTo>
                    <a:pt x="2025" y="707"/>
                  </a:lnTo>
                  <a:cubicBezTo>
                    <a:pt x="2066" y="697"/>
                    <a:pt x="2092" y="653"/>
                    <a:pt x="2081" y="612"/>
                  </a:cubicBezTo>
                  <a:lnTo>
                    <a:pt x="2007" y="324"/>
                  </a:lnTo>
                  <a:cubicBezTo>
                    <a:pt x="1997" y="282"/>
                    <a:pt x="1954" y="257"/>
                    <a:pt x="1912" y="267"/>
                  </a:cubicBezTo>
                  <a:cubicBezTo>
                    <a:pt x="1870" y="278"/>
                    <a:pt x="1844" y="321"/>
                    <a:pt x="1855" y="363"/>
                  </a:cubicBezTo>
                  <a:lnTo>
                    <a:pt x="1881" y="463"/>
                  </a:lnTo>
                  <a:cubicBezTo>
                    <a:pt x="1334" y="148"/>
                    <a:pt x="756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2"/>
                    <a:pt x="35" y="157"/>
                    <a:pt x="78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94" name="Google Shape;1694;p69"/>
            <p:cNvSpPr/>
            <p:nvPr/>
          </p:nvSpPr>
          <p:spPr>
            <a:xfrm>
              <a:off x="7710459" y="2191291"/>
              <a:ext cx="427063" cy="313323"/>
            </a:xfrm>
            <a:custGeom>
              <a:avLst/>
              <a:gdLst/>
              <a:ahLst/>
              <a:cxnLst/>
              <a:rect l="l" t="t" r="r" b="b"/>
              <a:pathLst>
                <a:path w="4025" h="2942" extrusionOk="0">
                  <a:moveTo>
                    <a:pt x="3868" y="2784"/>
                  </a:moveTo>
                  <a:lnTo>
                    <a:pt x="3868" y="2784"/>
                  </a:lnTo>
                  <a:lnTo>
                    <a:pt x="3184" y="2784"/>
                  </a:lnTo>
                  <a:lnTo>
                    <a:pt x="2585" y="2186"/>
                  </a:lnTo>
                  <a:cubicBezTo>
                    <a:pt x="2393" y="1994"/>
                    <a:pt x="2137" y="1888"/>
                    <a:pt x="1865" y="1888"/>
                  </a:cubicBezTo>
                  <a:lnTo>
                    <a:pt x="1557" y="1888"/>
                  </a:lnTo>
                  <a:cubicBezTo>
                    <a:pt x="1303" y="1888"/>
                    <a:pt x="1097" y="1681"/>
                    <a:pt x="1097" y="1427"/>
                  </a:cubicBezTo>
                  <a:lnTo>
                    <a:pt x="1097" y="1302"/>
                  </a:lnTo>
                  <a:cubicBezTo>
                    <a:pt x="1097" y="1018"/>
                    <a:pt x="865" y="786"/>
                    <a:pt x="581" y="786"/>
                  </a:cubicBezTo>
                  <a:lnTo>
                    <a:pt x="157" y="786"/>
                  </a:lnTo>
                  <a:lnTo>
                    <a:pt x="157" y="158"/>
                  </a:lnTo>
                  <a:lnTo>
                    <a:pt x="311" y="158"/>
                  </a:lnTo>
                  <a:cubicBezTo>
                    <a:pt x="958" y="158"/>
                    <a:pt x="1596" y="416"/>
                    <a:pt x="2060" y="866"/>
                  </a:cubicBezTo>
                  <a:lnTo>
                    <a:pt x="2609" y="1401"/>
                  </a:lnTo>
                  <a:cubicBezTo>
                    <a:pt x="2610" y="1402"/>
                    <a:pt x="2611" y="1403"/>
                    <a:pt x="2612" y="1404"/>
                  </a:cubicBezTo>
                  <a:lnTo>
                    <a:pt x="3868" y="2626"/>
                  </a:lnTo>
                  <a:lnTo>
                    <a:pt x="3868" y="2784"/>
                  </a:lnTo>
                  <a:close/>
                  <a:moveTo>
                    <a:pt x="2662" y="934"/>
                  </a:moveTo>
                  <a:lnTo>
                    <a:pt x="2662" y="934"/>
                  </a:lnTo>
                  <a:cubicBezTo>
                    <a:pt x="2699" y="863"/>
                    <a:pt x="2762" y="810"/>
                    <a:pt x="2839" y="785"/>
                  </a:cubicBezTo>
                  <a:cubicBezTo>
                    <a:pt x="2996" y="735"/>
                    <a:pt x="3169" y="824"/>
                    <a:pt x="3219" y="981"/>
                  </a:cubicBezTo>
                  <a:cubicBezTo>
                    <a:pt x="3269" y="1138"/>
                    <a:pt x="3180" y="1310"/>
                    <a:pt x="3023" y="1360"/>
                  </a:cubicBezTo>
                  <a:cubicBezTo>
                    <a:pt x="2946" y="1385"/>
                    <a:pt x="2864" y="1378"/>
                    <a:pt x="2793" y="1341"/>
                  </a:cubicBezTo>
                  <a:cubicBezTo>
                    <a:pt x="2646" y="1266"/>
                    <a:pt x="2587" y="1081"/>
                    <a:pt x="2662" y="934"/>
                  </a:cubicBezTo>
                  <a:close/>
                  <a:moveTo>
                    <a:pt x="4002" y="2537"/>
                  </a:moveTo>
                  <a:lnTo>
                    <a:pt x="4002" y="2537"/>
                  </a:lnTo>
                  <a:lnTo>
                    <a:pt x="2968" y="1531"/>
                  </a:lnTo>
                  <a:cubicBezTo>
                    <a:pt x="3003" y="1528"/>
                    <a:pt x="3037" y="1521"/>
                    <a:pt x="3071" y="1510"/>
                  </a:cubicBezTo>
                  <a:cubicBezTo>
                    <a:pt x="3309" y="1434"/>
                    <a:pt x="3445" y="1171"/>
                    <a:pt x="3369" y="933"/>
                  </a:cubicBezTo>
                  <a:cubicBezTo>
                    <a:pt x="3292" y="694"/>
                    <a:pt x="3030" y="559"/>
                    <a:pt x="2791" y="635"/>
                  </a:cubicBezTo>
                  <a:cubicBezTo>
                    <a:pt x="2611" y="693"/>
                    <a:pt x="2482" y="859"/>
                    <a:pt x="2472" y="1048"/>
                  </a:cubicBezTo>
                  <a:lnTo>
                    <a:pt x="2169" y="753"/>
                  </a:lnTo>
                  <a:cubicBezTo>
                    <a:pt x="1676" y="275"/>
                    <a:pt x="999" y="0"/>
                    <a:pt x="311" y="0"/>
                  </a:cubicBezTo>
                  <a:lnTo>
                    <a:pt x="78" y="0"/>
                  </a:lnTo>
                  <a:cubicBezTo>
                    <a:pt x="35" y="0"/>
                    <a:pt x="0" y="36"/>
                    <a:pt x="0" y="79"/>
                  </a:cubicBezTo>
                  <a:lnTo>
                    <a:pt x="0" y="2863"/>
                  </a:lnTo>
                  <a:cubicBezTo>
                    <a:pt x="0" y="2906"/>
                    <a:pt x="35" y="2942"/>
                    <a:pt x="78" y="2942"/>
                  </a:cubicBezTo>
                  <a:lnTo>
                    <a:pt x="1109" y="2942"/>
                  </a:lnTo>
                  <a:cubicBezTo>
                    <a:pt x="1152" y="2942"/>
                    <a:pt x="1187" y="2906"/>
                    <a:pt x="1187" y="2863"/>
                  </a:cubicBezTo>
                  <a:cubicBezTo>
                    <a:pt x="1187" y="2820"/>
                    <a:pt x="1152" y="2784"/>
                    <a:pt x="1109" y="2784"/>
                  </a:cubicBezTo>
                  <a:lnTo>
                    <a:pt x="157" y="2784"/>
                  </a:lnTo>
                  <a:lnTo>
                    <a:pt x="157" y="943"/>
                  </a:lnTo>
                  <a:lnTo>
                    <a:pt x="581" y="943"/>
                  </a:lnTo>
                  <a:cubicBezTo>
                    <a:pt x="778" y="943"/>
                    <a:pt x="939" y="1104"/>
                    <a:pt x="939" y="1302"/>
                  </a:cubicBezTo>
                  <a:lnTo>
                    <a:pt x="939" y="1427"/>
                  </a:lnTo>
                  <a:cubicBezTo>
                    <a:pt x="939" y="1768"/>
                    <a:pt x="1217" y="2045"/>
                    <a:pt x="1557" y="2045"/>
                  </a:cubicBezTo>
                  <a:lnTo>
                    <a:pt x="1865" y="2045"/>
                  </a:lnTo>
                  <a:cubicBezTo>
                    <a:pt x="2095" y="2045"/>
                    <a:pt x="2311" y="2134"/>
                    <a:pt x="2474" y="2297"/>
                  </a:cubicBezTo>
                  <a:lnTo>
                    <a:pt x="2961" y="2784"/>
                  </a:lnTo>
                  <a:lnTo>
                    <a:pt x="1800" y="2784"/>
                  </a:lnTo>
                  <a:cubicBezTo>
                    <a:pt x="1757" y="2784"/>
                    <a:pt x="1722" y="2820"/>
                    <a:pt x="1722" y="2863"/>
                  </a:cubicBezTo>
                  <a:cubicBezTo>
                    <a:pt x="1722" y="2906"/>
                    <a:pt x="1757" y="2942"/>
                    <a:pt x="1800" y="2942"/>
                  </a:cubicBezTo>
                  <a:lnTo>
                    <a:pt x="3947" y="2942"/>
                  </a:lnTo>
                  <a:cubicBezTo>
                    <a:pt x="3990" y="2942"/>
                    <a:pt x="4025" y="2906"/>
                    <a:pt x="4025" y="2863"/>
                  </a:cubicBezTo>
                  <a:lnTo>
                    <a:pt x="4025" y="2593"/>
                  </a:lnTo>
                  <a:cubicBezTo>
                    <a:pt x="4025" y="2572"/>
                    <a:pt x="4017" y="2552"/>
                    <a:pt x="4002" y="25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95" name="Google Shape;1695;p69"/>
            <p:cNvSpPr/>
            <p:nvPr/>
          </p:nvSpPr>
          <p:spPr>
            <a:xfrm>
              <a:off x="7987834" y="2192395"/>
              <a:ext cx="138692" cy="184245"/>
            </a:xfrm>
            <a:custGeom>
              <a:avLst/>
              <a:gdLst/>
              <a:ahLst/>
              <a:cxnLst/>
              <a:rect l="l" t="t" r="r" b="b"/>
              <a:pathLst>
                <a:path w="1305" h="1730" extrusionOk="0">
                  <a:moveTo>
                    <a:pt x="112" y="304"/>
                  </a:moveTo>
                  <a:lnTo>
                    <a:pt x="112" y="304"/>
                  </a:lnTo>
                  <a:cubicBezTo>
                    <a:pt x="511" y="176"/>
                    <a:pt x="940" y="397"/>
                    <a:pt x="1067" y="796"/>
                  </a:cubicBezTo>
                  <a:cubicBezTo>
                    <a:pt x="1141" y="1027"/>
                    <a:pt x="1099" y="1277"/>
                    <a:pt x="961" y="1470"/>
                  </a:cubicBezTo>
                  <a:lnTo>
                    <a:pt x="945" y="1367"/>
                  </a:lnTo>
                  <a:cubicBezTo>
                    <a:pt x="939" y="1324"/>
                    <a:pt x="899" y="1295"/>
                    <a:pt x="856" y="1301"/>
                  </a:cubicBezTo>
                  <a:cubicBezTo>
                    <a:pt x="813" y="1308"/>
                    <a:pt x="783" y="1348"/>
                    <a:pt x="790" y="1391"/>
                  </a:cubicBezTo>
                  <a:lnTo>
                    <a:pt x="831" y="1659"/>
                  </a:lnTo>
                  <a:cubicBezTo>
                    <a:pt x="837" y="1700"/>
                    <a:pt x="875" y="1730"/>
                    <a:pt x="916" y="1726"/>
                  </a:cubicBezTo>
                  <a:lnTo>
                    <a:pt x="1187" y="1699"/>
                  </a:lnTo>
                  <a:cubicBezTo>
                    <a:pt x="1230" y="1694"/>
                    <a:pt x="1261" y="1656"/>
                    <a:pt x="1257" y="1613"/>
                  </a:cubicBezTo>
                  <a:cubicBezTo>
                    <a:pt x="1253" y="1569"/>
                    <a:pt x="1214" y="1538"/>
                    <a:pt x="1171" y="1542"/>
                  </a:cubicBezTo>
                  <a:lnTo>
                    <a:pt x="1097" y="1550"/>
                  </a:lnTo>
                  <a:cubicBezTo>
                    <a:pt x="1257" y="1318"/>
                    <a:pt x="1305" y="1022"/>
                    <a:pt x="1217" y="748"/>
                  </a:cubicBezTo>
                  <a:cubicBezTo>
                    <a:pt x="1063" y="267"/>
                    <a:pt x="546" y="0"/>
                    <a:pt x="64" y="154"/>
                  </a:cubicBezTo>
                  <a:cubicBezTo>
                    <a:pt x="23" y="168"/>
                    <a:pt x="0" y="212"/>
                    <a:pt x="13" y="253"/>
                  </a:cubicBezTo>
                  <a:cubicBezTo>
                    <a:pt x="26" y="295"/>
                    <a:pt x="71" y="317"/>
                    <a:pt x="112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96" name="Google Shape;1696;p69"/>
            <p:cNvSpPr/>
            <p:nvPr/>
          </p:nvSpPr>
          <p:spPr>
            <a:xfrm>
              <a:off x="7855751" y="2486967"/>
              <a:ext cx="16511" cy="17653"/>
            </a:xfrm>
            <a:custGeom>
              <a:avLst/>
              <a:gdLst/>
              <a:ahLst/>
              <a:cxnLst/>
              <a:rect l="l" t="t" r="r" b="b"/>
              <a:pathLst>
                <a:path w="157" h="158" extrusionOk="0">
                  <a:moveTo>
                    <a:pt x="157" y="79"/>
                  </a:moveTo>
                  <a:lnTo>
                    <a:pt x="157" y="79"/>
                  </a:lnTo>
                  <a:cubicBezTo>
                    <a:pt x="157" y="122"/>
                    <a:pt x="122" y="158"/>
                    <a:pt x="78" y="158"/>
                  </a:cubicBezTo>
                  <a:cubicBezTo>
                    <a:pt x="35" y="158"/>
                    <a:pt x="0" y="122"/>
                    <a:pt x="0" y="79"/>
                  </a:cubicBezTo>
                  <a:cubicBezTo>
                    <a:pt x="0" y="36"/>
                    <a:pt x="35" y="0"/>
                    <a:pt x="78" y="0"/>
                  </a:cubicBezTo>
                  <a:cubicBezTo>
                    <a:pt x="122" y="0"/>
                    <a:pt x="157" y="36"/>
                    <a:pt x="157" y="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697" name="Google Shape;1697;p69"/>
          <p:cNvGrpSpPr/>
          <p:nvPr/>
        </p:nvGrpSpPr>
        <p:grpSpPr>
          <a:xfrm>
            <a:off x="7326554" y="2074009"/>
            <a:ext cx="467173" cy="418266"/>
            <a:chOff x="7095172" y="2126199"/>
            <a:chExt cx="443575" cy="397176"/>
          </a:xfrm>
        </p:grpSpPr>
        <p:sp>
          <p:nvSpPr>
            <p:cNvPr id="1698" name="Google Shape;1698;p69"/>
            <p:cNvSpPr/>
            <p:nvPr/>
          </p:nvSpPr>
          <p:spPr>
            <a:xfrm>
              <a:off x="7095172" y="2142748"/>
              <a:ext cx="443575" cy="380627"/>
            </a:xfrm>
            <a:custGeom>
              <a:avLst/>
              <a:gdLst/>
              <a:ahLst/>
              <a:cxnLst/>
              <a:rect l="l" t="t" r="r" b="b"/>
              <a:pathLst>
                <a:path w="4176" h="3586" extrusionOk="0">
                  <a:moveTo>
                    <a:pt x="3894" y="3170"/>
                  </a:moveTo>
                  <a:lnTo>
                    <a:pt x="3894" y="3170"/>
                  </a:lnTo>
                  <a:cubicBezTo>
                    <a:pt x="3793" y="3345"/>
                    <a:pt x="3562" y="3408"/>
                    <a:pt x="3386" y="3306"/>
                  </a:cubicBezTo>
                  <a:cubicBezTo>
                    <a:pt x="3242" y="3223"/>
                    <a:pt x="3174" y="3057"/>
                    <a:pt x="3209" y="2903"/>
                  </a:cubicBezTo>
                  <a:cubicBezTo>
                    <a:pt x="3262" y="2665"/>
                    <a:pt x="3542" y="2537"/>
                    <a:pt x="3758" y="2662"/>
                  </a:cubicBezTo>
                  <a:cubicBezTo>
                    <a:pt x="3936" y="2764"/>
                    <a:pt x="3997" y="2992"/>
                    <a:pt x="3894" y="3170"/>
                  </a:cubicBezTo>
                  <a:close/>
                  <a:moveTo>
                    <a:pt x="3067" y="2825"/>
                  </a:moveTo>
                  <a:lnTo>
                    <a:pt x="3067" y="2825"/>
                  </a:lnTo>
                  <a:lnTo>
                    <a:pt x="2499" y="2506"/>
                  </a:lnTo>
                  <a:cubicBezTo>
                    <a:pt x="2540" y="2455"/>
                    <a:pt x="2575" y="2399"/>
                    <a:pt x="2602" y="2339"/>
                  </a:cubicBezTo>
                  <a:lnTo>
                    <a:pt x="3159" y="2652"/>
                  </a:lnTo>
                  <a:cubicBezTo>
                    <a:pt x="3118" y="2703"/>
                    <a:pt x="3087" y="2762"/>
                    <a:pt x="3067" y="2825"/>
                  </a:cubicBezTo>
                  <a:close/>
                  <a:moveTo>
                    <a:pt x="2211" y="2548"/>
                  </a:moveTo>
                  <a:lnTo>
                    <a:pt x="2211" y="2548"/>
                  </a:lnTo>
                  <a:cubicBezTo>
                    <a:pt x="1918" y="2717"/>
                    <a:pt x="1532" y="2603"/>
                    <a:pt x="1376" y="2304"/>
                  </a:cubicBezTo>
                  <a:cubicBezTo>
                    <a:pt x="1229" y="2022"/>
                    <a:pt x="1334" y="1663"/>
                    <a:pt x="1609" y="1504"/>
                  </a:cubicBezTo>
                  <a:cubicBezTo>
                    <a:pt x="1925" y="1321"/>
                    <a:pt x="2341" y="1470"/>
                    <a:pt x="2472" y="1809"/>
                  </a:cubicBezTo>
                  <a:cubicBezTo>
                    <a:pt x="2577" y="2081"/>
                    <a:pt x="2471" y="2397"/>
                    <a:pt x="2211" y="2548"/>
                  </a:cubicBezTo>
                  <a:close/>
                  <a:moveTo>
                    <a:pt x="1102" y="2598"/>
                  </a:moveTo>
                  <a:lnTo>
                    <a:pt x="1102" y="2598"/>
                  </a:lnTo>
                  <a:cubicBezTo>
                    <a:pt x="1080" y="2536"/>
                    <a:pt x="1046" y="2478"/>
                    <a:pt x="1003" y="2429"/>
                  </a:cubicBezTo>
                  <a:lnTo>
                    <a:pt x="1207" y="2315"/>
                  </a:lnTo>
                  <a:cubicBezTo>
                    <a:pt x="1232" y="2375"/>
                    <a:pt x="1265" y="2433"/>
                    <a:pt x="1305" y="2485"/>
                  </a:cubicBezTo>
                  <a:lnTo>
                    <a:pt x="1102" y="2598"/>
                  </a:lnTo>
                  <a:close/>
                  <a:moveTo>
                    <a:pt x="964" y="2874"/>
                  </a:moveTo>
                  <a:lnTo>
                    <a:pt x="964" y="2874"/>
                  </a:lnTo>
                  <a:cubicBezTo>
                    <a:pt x="938" y="2970"/>
                    <a:pt x="877" y="3051"/>
                    <a:pt x="791" y="3100"/>
                  </a:cubicBezTo>
                  <a:cubicBezTo>
                    <a:pt x="615" y="3202"/>
                    <a:pt x="384" y="3139"/>
                    <a:pt x="283" y="2964"/>
                  </a:cubicBezTo>
                  <a:cubicBezTo>
                    <a:pt x="180" y="2786"/>
                    <a:pt x="241" y="2558"/>
                    <a:pt x="419" y="2456"/>
                  </a:cubicBezTo>
                  <a:cubicBezTo>
                    <a:pt x="552" y="2379"/>
                    <a:pt x="713" y="2394"/>
                    <a:pt x="829" y="2481"/>
                  </a:cubicBezTo>
                  <a:cubicBezTo>
                    <a:pt x="949" y="2571"/>
                    <a:pt x="1003" y="2730"/>
                    <a:pt x="964" y="2874"/>
                  </a:cubicBezTo>
                  <a:close/>
                  <a:moveTo>
                    <a:pt x="1804" y="924"/>
                  </a:moveTo>
                  <a:lnTo>
                    <a:pt x="1804" y="924"/>
                  </a:lnTo>
                  <a:cubicBezTo>
                    <a:pt x="1868" y="937"/>
                    <a:pt x="1935" y="938"/>
                    <a:pt x="1999" y="927"/>
                  </a:cubicBezTo>
                  <a:lnTo>
                    <a:pt x="1999" y="1271"/>
                  </a:lnTo>
                  <a:cubicBezTo>
                    <a:pt x="1934" y="1264"/>
                    <a:pt x="1868" y="1264"/>
                    <a:pt x="1804" y="1273"/>
                  </a:cubicBezTo>
                  <a:lnTo>
                    <a:pt x="1804" y="924"/>
                  </a:lnTo>
                  <a:close/>
                  <a:moveTo>
                    <a:pt x="2837" y="1380"/>
                  </a:moveTo>
                  <a:lnTo>
                    <a:pt x="2837" y="1380"/>
                  </a:lnTo>
                  <a:cubicBezTo>
                    <a:pt x="2855" y="1444"/>
                    <a:pt x="2890" y="1502"/>
                    <a:pt x="2939" y="1548"/>
                  </a:cubicBezTo>
                  <a:lnTo>
                    <a:pt x="2613" y="1739"/>
                  </a:lnTo>
                  <a:cubicBezTo>
                    <a:pt x="2589" y="1678"/>
                    <a:pt x="2556" y="1621"/>
                    <a:pt x="2517" y="1569"/>
                  </a:cubicBezTo>
                  <a:lnTo>
                    <a:pt x="2837" y="1380"/>
                  </a:lnTo>
                  <a:close/>
                  <a:moveTo>
                    <a:pt x="3085" y="1099"/>
                  </a:moveTo>
                  <a:lnTo>
                    <a:pt x="3085" y="1099"/>
                  </a:lnTo>
                  <a:cubicBezTo>
                    <a:pt x="3184" y="1042"/>
                    <a:pt x="3314" y="1077"/>
                    <a:pt x="3371" y="1175"/>
                  </a:cubicBezTo>
                  <a:cubicBezTo>
                    <a:pt x="3428" y="1274"/>
                    <a:pt x="3393" y="1405"/>
                    <a:pt x="3295" y="1462"/>
                  </a:cubicBezTo>
                  <a:cubicBezTo>
                    <a:pt x="3195" y="1519"/>
                    <a:pt x="3065" y="1483"/>
                    <a:pt x="3008" y="1385"/>
                  </a:cubicBezTo>
                  <a:cubicBezTo>
                    <a:pt x="2952" y="1287"/>
                    <a:pt x="2986" y="1156"/>
                    <a:pt x="3085" y="1099"/>
                  </a:cubicBezTo>
                  <a:close/>
                  <a:moveTo>
                    <a:pt x="3837" y="2525"/>
                  </a:moveTo>
                  <a:lnTo>
                    <a:pt x="3837" y="2525"/>
                  </a:lnTo>
                  <a:cubicBezTo>
                    <a:pt x="3665" y="2426"/>
                    <a:pt x="3448" y="2433"/>
                    <a:pt x="3282" y="2541"/>
                  </a:cubicBezTo>
                  <a:lnTo>
                    <a:pt x="2652" y="2187"/>
                  </a:lnTo>
                  <a:cubicBezTo>
                    <a:pt x="2673" y="2092"/>
                    <a:pt x="2675" y="1993"/>
                    <a:pt x="2658" y="1895"/>
                  </a:cubicBezTo>
                  <a:lnTo>
                    <a:pt x="3099" y="1636"/>
                  </a:lnTo>
                  <a:cubicBezTo>
                    <a:pt x="3191" y="1659"/>
                    <a:pt x="3291" y="1645"/>
                    <a:pt x="3373" y="1598"/>
                  </a:cubicBezTo>
                  <a:cubicBezTo>
                    <a:pt x="3548" y="1497"/>
                    <a:pt x="3609" y="1272"/>
                    <a:pt x="3507" y="1097"/>
                  </a:cubicBezTo>
                  <a:cubicBezTo>
                    <a:pt x="3408" y="924"/>
                    <a:pt x="3179" y="863"/>
                    <a:pt x="3006" y="963"/>
                  </a:cubicBezTo>
                  <a:cubicBezTo>
                    <a:pt x="2914" y="1016"/>
                    <a:pt x="2853" y="1104"/>
                    <a:pt x="2832" y="1201"/>
                  </a:cubicBezTo>
                  <a:lnTo>
                    <a:pt x="2407" y="1451"/>
                  </a:lnTo>
                  <a:cubicBezTo>
                    <a:pt x="2334" y="1388"/>
                    <a:pt x="2249" y="1339"/>
                    <a:pt x="2157" y="1308"/>
                  </a:cubicBezTo>
                  <a:lnTo>
                    <a:pt x="2157" y="873"/>
                  </a:lnTo>
                  <a:cubicBezTo>
                    <a:pt x="2325" y="784"/>
                    <a:pt x="2439" y="608"/>
                    <a:pt x="2439" y="405"/>
                  </a:cubicBezTo>
                  <a:cubicBezTo>
                    <a:pt x="2439" y="263"/>
                    <a:pt x="2384" y="130"/>
                    <a:pt x="2284" y="30"/>
                  </a:cubicBezTo>
                  <a:cubicBezTo>
                    <a:pt x="2253" y="0"/>
                    <a:pt x="2203" y="0"/>
                    <a:pt x="2173" y="30"/>
                  </a:cubicBezTo>
                  <a:cubicBezTo>
                    <a:pt x="2142" y="61"/>
                    <a:pt x="2142" y="111"/>
                    <a:pt x="2173" y="142"/>
                  </a:cubicBezTo>
                  <a:cubicBezTo>
                    <a:pt x="2243" y="212"/>
                    <a:pt x="2282" y="305"/>
                    <a:pt x="2282" y="405"/>
                  </a:cubicBezTo>
                  <a:cubicBezTo>
                    <a:pt x="2282" y="565"/>
                    <a:pt x="2181" y="701"/>
                    <a:pt x="2039" y="754"/>
                  </a:cubicBezTo>
                  <a:cubicBezTo>
                    <a:pt x="1951" y="787"/>
                    <a:pt x="1851" y="784"/>
                    <a:pt x="1764" y="747"/>
                  </a:cubicBezTo>
                  <a:cubicBezTo>
                    <a:pt x="1631" y="690"/>
                    <a:pt x="1538" y="558"/>
                    <a:pt x="1538" y="405"/>
                  </a:cubicBezTo>
                  <a:cubicBezTo>
                    <a:pt x="1538" y="305"/>
                    <a:pt x="1577" y="212"/>
                    <a:pt x="1647" y="142"/>
                  </a:cubicBezTo>
                  <a:cubicBezTo>
                    <a:pt x="1678" y="111"/>
                    <a:pt x="1678" y="61"/>
                    <a:pt x="1647" y="30"/>
                  </a:cubicBezTo>
                  <a:cubicBezTo>
                    <a:pt x="1616" y="0"/>
                    <a:pt x="1567" y="0"/>
                    <a:pt x="1536" y="30"/>
                  </a:cubicBezTo>
                  <a:cubicBezTo>
                    <a:pt x="1436" y="130"/>
                    <a:pt x="1381" y="263"/>
                    <a:pt x="1381" y="405"/>
                  </a:cubicBezTo>
                  <a:cubicBezTo>
                    <a:pt x="1381" y="601"/>
                    <a:pt x="1488" y="772"/>
                    <a:pt x="1646" y="864"/>
                  </a:cubicBezTo>
                  <a:lnTo>
                    <a:pt x="1646" y="1313"/>
                  </a:lnTo>
                  <a:cubicBezTo>
                    <a:pt x="1607" y="1328"/>
                    <a:pt x="1568" y="1346"/>
                    <a:pt x="1530" y="1368"/>
                  </a:cubicBezTo>
                  <a:cubicBezTo>
                    <a:pt x="1355" y="1470"/>
                    <a:pt x="1229" y="1633"/>
                    <a:pt x="1176" y="1829"/>
                  </a:cubicBezTo>
                  <a:cubicBezTo>
                    <a:pt x="1147" y="1939"/>
                    <a:pt x="1142" y="2051"/>
                    <a:pt x="1162" y="2160"/>
                  </a:cubicBezTo>
                  <a:lnTo>
                    <a:pt x="873" y="2322"/>
                  </a:lnTo>
                  <a:cubicBezTo>
                    <a:pt x="710" y="2226"/>
                    <a:pt x="504" y="2225"/>
                    <a:pt x="340" y="2320"/>
                  </a:cubicBezTo>
                  <a:cubicBezTo>
                    <a:pt x="87" y="2466"/>
                    <a:pt x="0" y="2790"/>
                    <a:pt x="146" y="3043"/>
                  </a:cubicBezTo>
                  <a:cubicBezTo>
                    <a:pt x="290" y="3292"/>
                    <a:pt x="619" y="3381"/>
                    <a:pt x="869" y="3236"/>
                  </a:cubicBezTo>
                  <a:cubicBezTo>
                    <a:pt x="1037" y="3140"/>
                    <a:pt x="1140" y="2954"/>
                    <a:pt x="1134" y="2760"/>
                  </a:cubicBezTo>
                  <a:lnTo>
                    <a:pt x="1416" y="2603"/>
                  </a:lnTo>
                  <a:cubicBezTo>
                    <a:pt x="1554" y="2721"/>
                    <a:pt x="1731" y="2785"/>
                    <a:pt x="1911" y="2785"/>
                  </a:cubicBezTo>
                  <a:cubicBezTo>
                    <a:pt x="2043" y="2785"/>
                    <a:pt x="2174" y="2750"/>
                    <a:pt x="2288" y="2685"/>
                  </a:cubicBezTo>
                  <a:cubicBezTo>
                    <a:pt x="2321" y="2666"/>
                    <a:pt x="2353" y="2644"/>
                    <a:pt x="2382" y="2621"/>
                  </a:cubicBezTo>
                  <a:lnTo>
                    <a:pt x="3042" y="2991"/>
                  </a:lnTo>
                  <a:cubicBezTo>
                    <a:pt x="3045" y="3176"/>
                    <a:pt x="3147" y="3350"/>
                    <a:pt x="3307" y="3442"/>
                  </a:cubicBezTo>
                  <a:cubicBezTo>
                    <a:pt x="3557" y="3586"/>
                    <a:pt x="3886" y="3498"/>
                    <a:pt x="4030" y="3249"/>
                  </a:cubicBezTo>
                  <a:cubicBezTo>
                    <a:pt x="4176" y="2996"/>
                    <a:pt x="4089" y="2671"/>
                    <a:pt x="3837" y="2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699" name="Google Shape;1699;p69"/>
            <p:cNvSpPr/>
            <p:nvPr/>
          </p:nvSpPr>
          <p:spPr>
            <a:xfrm>
              <a:off x="7288894" y="2126199"/>
              <a:ext cx="18711" cy="19859"/>
            </a:xfrm>
            <a:custGeom>
              <a:avLst/>
              <a:gdLst/>
              <a:ahLst/>
              <a:cxnLst/>
              <a:rect l="l" t="t" r="r" b="b"/>
              <a:pathLst>
                <a:path w="179" h="183" extrusionOk="0">
                  <a:moveTo>
                    <a:pt x="14" y="132"/>
                  </a:moveTo>
                  <a:lnTo>
                    <a:pt x="14" y="132"/>
                  </a:lnTo>
                  <a:cubicBezTo>
                    <a:pt x="27" y="163"/>
                    <a:pt x="60" y="183"/>
                    <a:pt x="93" y="181"/>
                  </a:cubicBezTo>
                  <a:cubicBezTo>
                    <a:pt x="127" y="178"/>
                    <a:pt x="156" y="153"/>
                    <a:pt x="164" y="119"/>
                  </a:cubicBezTo>
                  <a:cubicBezTo>
                    <a:pt x="179" y="53"/>
                    <a:pt x="104" y="0"/>
                    <a:pt x="46" y="35"/>
                  </a:cubicBezTo>
                  <a:cubicBezTo>
                    <a:pt x="14" y="55"/>
                    <a:pt x="0" y="97"/>
                    <a:pt x="14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00" name="Google Shape;1700;p69"/>
          <p:cNvGrpSpPr/>
          <p:nvPr/>
        </p:nvGrpSpPr>
        <p:grpSpPr>
          <a:xfrm>
            <a:off x="6685489" y="2061229"/>
            <a:ext cx="453274" cy="435690"/>
            <a:chOff x="6486489" y="2114063"/>
            <a:chExt cx="430378" cy="413721"/>
          </a:xfrm>
        </p:grpSpPr>
        <p:sp>
          <p:nvSpPr>
            <p:cNvPr id="1701" name="Google Shape;1701;p69"/>
            <p:cNvSpPr/>
            <p:nvPr/>
          </p:nvSpPr>
          <p:spPr>
            <a:xfrm>
              <a:off x="6486489" y="2239835"/>
              <a:ext cx="430378" cy="287949"/>
            </a:xfrm>
            <a:custGeom>
              <a:avLst/>
              <a:gdLst/>
              <a:ahLst/>
              <a:cxnLst/>
              <a:rect l="l" t="t" r="r" b="b"/>
              <a:pathLst>
                <a:path w="4053" h="2711" extrusionOk="0">
                  <a:moveTo>
                    <a:pt x="2626" y="2554"/>
                  </a:moveTo>
                  <a:lnTo>
                    <a:pt x="2626" y="2554"/>
                  </a:lnTo>
                  <a:lnTo>
                    <a:pt x="1450" y="2554"/>
                  </a:lnTo>
                  <a:lnTo>
                    <a:pt x="1633" y="1625"/>
                  </a:lnTo>
                  <a:cubicBezTo>
                    <a:pt x="1673" y="1426"/>
                    <a:pt x="1825" y="1258"/>
                    <a:pt x="2038" y="1257"/>
                  </a:cubicBezTo>
                  <a:cubicBezTo>
                    <a:pt x="2230" y="1257"/>
                    <a:pt x="2400" y="1405"/>
                    <a:pt x="2437" y="1591"/>
                  </a:cubicBezTo>
                  <a:lnTo>
                    <a:pt x="2626" y="2554"/>
                  </a:lnTo>
                  <a:close/>
                  <a:moveTo>
                    <a:pt x="1477" y="1605"/>
                  </a:moveTo>
                  <a:lnTo>
                    <a:pt x="1477" y="1605"/>
                  </a:lnTo>
                  <a:lnTo>
                    <a:pt x="322" y="1856"/>
                  </a:lnTo>
                  <a:cubicBezTo>
                    <a:pt x="260" y="1870"/>
                    <a:pt x="198" y="1829"/>
                    <a:pt x="185" y="1768"/>
                  </a:cubicBezTo>
                  <a:cubicBezTo>
                    <a:pt x="174" y="1717"/>
                    <a:pt x="199" y="1647"/>
                    <a:pt x="273" y="1632"/>
                  </a:cubicBezTo>
                  <a:lnTo>
                    <a:pt x="1574" y="1349"/>
                  </a:lnTo>
                  <a:cubicBezTo>
                    <a:pt x="1521" y="1427"/>
                    <a:pt x="1495" y="1513"/>
                    <a:pt x="1477" y="1605"/>
                  </a:cubicBezTo>
                  <a:close/>
                  <a:moveTo>
                    <a:pt x="585" y="1403"/>
                  </a:moveTo>
                  <a:lnTo>
                    <a:pt x="585" y="1403"/>
                  </a:lnTo>
                  <a:cubicBezTo>
                    <a:pt x="568" y="1406"/>
                    <a:pt x="551" y="1392"/>
                    <a:pt x="550" y="1375"/>
                  </a:cubicBezTo>
                  <a:lnTo>
                    <a:pt x="519" y="633"/>
                  </a:lnTo>
                  <a:cubicBezTo>
                    <a:pt x="519" y="620"/>
                    <a:pt x="528" y="607"/>
                    <a:pt x="542" y="605"/>
                  </a:cubicBezTo>
                  <a:lnTo>
                    <a:pt x="836" y="541"/>
                  </a:lnTo>
                  <a:lnTo>
                    <a:pt x="836" y="541"/>
                  </a:lnTo>
                  <a:lnTo>
                    <a:pt x="1131" y="478"/>
                  </a:lnTo>
                  <a:cubicBezTo>
                    <a:pt x="1133" y="477"/>
                    <a:pt x="1135" y="477"/>
                    <a:pt x="1137" y="477"/>
                  </a:cubicBezTo>
                  <a:cubicBezTo>
                    <a:pt x="1148" y="477"/>
                    <a:pt x="1159" y="484"/>
                    <a:pt x="1163" y="495"/>
                  </a:cubicBezTo>
                  <a:lnTo>
                    <a:pt x="1440" y="1184"/>
                  </a:lnTo>
                  <a:cubicBezTo>
                    <a:pt x="1446" y="1200"/>
                    <a:pt x="1436" y="1218"/>
                    <a:pt x="1420" y="1222"/>
                  </a:cubicBezTo>
                  <a:lnTo>
                    <a:pt x="585" y="1403"/>
                  </a:lnTo>
                  <a:close/>
                  <a:moveTo>
                    <a:pt x="4045" y="929"/>
                  </a:moveTo>
                  <a:lnTo>
                    <a:pt x="4045" y="929"/>
                  </a:lnTo>
                  <a:cubicBezTo>
                    <a:pt x="4013" y="784"/>
                    <a:pt x="3866" y="689"/>
                    <a:pt x="3721" y="721"/>
                  </a:cubicBezTo>
                  <a:lnTo>
                    <a:pt x="3499" y="770"/>
                  </a:lnTo>
                  <a:lnTo>
                    <a:pt x="3499" y="434"/>
                  </a:lnTo>
                  <a:lnTo>
                    <a:pt x="3561" y="496"/>
                  </a:lnTo>
                  <a:cubicBezTo>
                    <a:pt x="3592" y="526"/>
                    <a:pt x="3642" y="526"/>
                    <a:pt x="3672" y="495"/>
                  </a:cubicBezTo>
                  <a:cubicBezTo>
                    <a:pt x="3703" y="464"/>
                    <a:pt x="3703" y="414"/>
                    <a:pt x="3672" y="384"/>
                  </a:cubicBezTo>
                  <a:lnTo>
                    <a:pt x="3475" y="190"/>
                  </a:lnTo>
                  <a:cubicBezTo>
                    <a:pt x="3445" y="160"/>
                    <a:pt x="3395" y="160"/>
                    <a:pt x="3365" y="190"/>
                  </a:cubicBezTo>
                  <a:lnTo>
                    <a:pt x="3169" y="384"/>
                  </a:lnTo>
                  <a:cubicBezTo>
                    <a:pt x="3138" y="414"/>
                    <a:pt x="3137" y="464"/>
                    <a:pt x="3168" y="495"/>
                  </a:cubicBezTo>
                  <a:cubicBezTo>
                    <a:pt x="3198" y="525"/>
                    <a:pt x="3249" y="526"/>
                    <a:pt x="3279" y="496"/>
                  </a:cubicBezTo>
                  <a:lnTo>
                    <a:pt x="3342" y="434"/>
                  </a:lnTo>
                  <a:lnTo>
                    <a:pt x="3342" y="804"/>
                  </a:lnTo>
                  <a:lnTo>
                    <a:pt x="2748" y="933"/>
                  </a:lnTo>
                  <a:lnTo>
                    <a:pt x="2748" y="434"/>
                  </a:lnTo>
                  <a:lnTo>
                    <a:pt x="2811" y="496"/>
                  </a:lnTo>
                  <a:cubicBezTo>
                    <a:pt x="2842" y="526"/>
                    <a:pt x="2891" y="526"/>
                    <a:pt x="2922" y="495"/>
                  </a:cubicBezTo>
                  <a:cubicBezTo>
                    <a:pt x="2952" y="464"/>
                    <a:pt x="2952" y="414"/>
                    <a:pt x="2921" y="384"/>
                  </a:cubicBezTo>
                  <a:lnTo>
                    <a:pt x="2725" y="190"/>
                  </a:lnTo>
                  <a:cubicBezTo>
                    <a:pt x="2695" y="160"/>
                    <a:pt x="2645" y="160"/>
                    <a:pt x="2614" y="190"/>
                  </a:cubicBezTo>
                  <a:lnTo>
                    <a:pt x="2418" y="384"/>
                  </a:lnTo>
                  <a:cubicBezTo>
                    <a:pt x="2387" y="414"/>
                    <a:pt x="2387" y="464"/>
                    <a:pt x="2417" y="495"/>
                  </a:cubicBezTo>
                  <a:cubicBezTo>
                    <a:pt x="2447" y="525"/>
                    <a:pt x="2498" y="526"/>
                    <a:pt x="2528" y="496"/>
                  </a:cubicBezTo>
                  <a:lnTo>
                    <a:pt x="2591" y="434"/>
                  </a:lnTo>
                  <a:lnTo>
                    <a:pt x="2591" y="967"/>
                  </a:lnTo>
                  <a:lnTo>
                    <a:pt x="1599" y="1183"/>
                  </a:lnTo>
                  <a:cubicBezTo>
                    <a:pt x="1597" y="1163"/>
                    <a:pt x="1593" y="1144"/>
                    <a:pt x="1586" y="1125"/>
                  </a:cubicBezTo>
                  <a:lnTo>
                    <a:pt x="1309" y="436"/>
                  </a:lnTo>
                  <a:cubicBezTo>
                    <a:pt x="1275" y="352"/>
                    <a:pt x="1186" y="305"/>
                    <a:pt x="1098" y="324"/>
                  </a:cubicBezTo>
                  <a:lnTo>
                    <a:pt x="1033" y="338"/>
                  </a:lnTo>
                  <a:cubicBezTo>
                    <a:pt x="1051" y="238"/>
                    <a:pt x="1006" y="135"/>
                    <a:pt x="921" y="80"/>
                  </a:cubicBezTo>
                  <a:cubicBezTo>
                    <a:pt x="798" y="0"/>
                    <a:pt x="629" y="44"/>
                    <a:pt x="560" y="172"/>
                  </a:cubicBezTo>
                  <a:cubicBezTo>
                    <a:pt x="539" y="210"/>
                    <a:pt x="553" y="258"/>
                    <a:pt x="591" y="279"/>
                  </a:cubicBezTo>
                  <a:cubicBezTo>
                    <a:pt x="629" y="299"/>
                    <a:pt x="677" y="285"/>
                    <a:pt x="698" y="247"/>
                  </a:cubicBezTo>
                  <a:cubicBezTo>
                    <a:pt x="724" y="198"/>
                    <a:pt x="789" y="182"/>
                    <a:pt x="835" y="212"/>
                  </a:cubicBezTo>
                  <a:cubicBezTo>
                    <a:pt x="880" y="240"/>
                    <a:pt x="893" y="301"/>
                    <a:pt x="864" y="345"/>
                  </a:cubicBezTo>
                  <a:cubicBezTo>
                    <a:pt x="850" y="367"/>
                    <a:pt x="828" y="382"/>
                    <a:pt x="803" y="387"/>
                  </a:cubicBezTo>
                  <a:lnTo>
                    <a:pt x="509" y="451"/>
                  </a:lnTo>
                  <a:cubicBezTo>
                    <a:pt x="420" y="470"/>
                    <a:pt x="359" y="549"/>
                    <a:pt x="362" y="640"/>
                  </a:cubicBezTo>
                  <a:lnTo>
                    <a:pt x="393" y="1382"/>
                  </a:lnTo>
                  <a:cubicBezTo>
                    <a:pt x="394" y="1403"/>
                    <a:pt x="398" y="1423"/>
                    <a:pt x="406" y="1442"/>
                  </a:cubicBezTo>
                  <a:lnTo>
                    <a:pt x="239" y="1478"/>
                  </a:lnTo>
                  <a:cubicBezTo>
                    <a:pt x="95" y="1510"/>
                    <a:pt x="0" y="1658"/>
                    <a:pt x="31" y="1802"/>
                  </a:cubicBezTo>
                  <a:cubicBezTo>
                    <a:pt x="63" y="1947"/>
                    <a:pt x="210" y="2041"/>
                    <a:pt x="355" y="2010"/>
                  </a:cubicBezTo>
                  <a:lnTo>
                    <a:pt x="1444" y="1773"/>
                  </a:lnTo>
                  <a:lnTo>
                    <a:pt x="1290" y="2554"/>
                  </a:lnTo>
                  <a:lnTo>
                    <a:pt x="1026" y="2554"/>
                  </a:lnTo>
                  <a:cubicBezTo>
                    <a:pt x="983" y="2554"/>
                    <a:pt x="948" y="2589"/>
                    <a:pt x="948" y="2632"/>
                  </a:cubicBezTo>
                  <a:cubicBezTo>
                    <a:pt x="948" y="2676"/>
                    <a:pt x="983" y="2711"/>
                    <a:pt x="1026" y="2711"/>
                  </a:cubicBezTo>
                  <a:lnTo>
                    <a:pt x="3025" y="2711"/>
                  </a:lnTo>
                  <a:cubicBezTo>
                    <a:pt x="3068" y="2711"/>
                    <a:pt x="3104" y="2676"/>
                    <a:pt x="3104" y="2632"/>
                  </a:cubicBezTo>
                  <a:cubicBezTo>
                    <a:pt x="3104" y="2589"/>
                    <a:pt x="3068" y="2554"/>
                    <a:pt x="3025" y="2554"/>
                  </a:cubicBezTo>
                  <a:lnTo>
                    <a:pt x="2787" y="2554"/>
                  </a:lnTo>
                  <a:lnTo>
                    <a:pt x="2592" y="1561"/>
                  </a:lnTo>
                  <a:cubicBezTo>
                    <a:pt x="2589" y="1549"/>
                    <a:pt x="2586" y="1537"/>
                    <a:pt x="2583" y="1525"/>
                  </a:cubicBezTo>
                  <a:lnTo>
                    <a:pt x="2869" y="1463"/>
                  </a:lnTo>
                  <a:cubicBezTo>
                    <a:pt x="2912" y="1454"/>
                    <a:pt x="2939" y="1412"/>
                    <a:pt x="2930" y="1369"/>
                  </a:cubicBezTo>
                  <a:cubicBezTo>
                    <a:pt x="2920" y="1327"/>
                    <a:pt x="2878" y="1300"/>
                    <a:pt x="2836" y="1309"/>
                  </a:cubicBezTo>
                  <a:lnTo>
                    <a:pt x="2521" y="1378"/>
                  </a:lnTo>
                  <a:cubicBezTo>
                    <a:pt x="2474" y="1300"/>
                    <a:pt x="2408" y="1233"/>
                    <a:pt x="2331" y="1184"/>
                  </a:cubicBezTo>
                  <a:lnTo>
                    <a:pt x="2685" y="1107"/>
                  </a:lnTo>
                  <a:cubicBezTo>
                    <a:pt x="2685" y="1107"/>
                    <a:pt x="2686" y="1107"/>
                    <a:pt x="2686" y="1107"/>
                  </a:cubicBezTo>
                  <a:lnTo>
                    <a:pt x="3755" y="875"/>
                  </a:lnTo>
                  <a:cubicBezTo>
                    <a:pt x="3816" y="861"/>
                    <a:pt x="3878" y="902"/>
                    <a:pt x="3891" y="963"/>
                  </a:cubicBezTo>
                  <a:cubicBezTo>
                    <a:pt x="3904" y="1024"/>
                    <a:pt x="3864" y="1086"/>
                    <a:pt x="3803" y="1099"/>
                  </a:cubicBezTo>
                  <a:lnTo>
                    <a:pt x="3507" y="1163"/>
                  </a:lnTo>
                  <a:cubicBezTo>
                    <a:pt x="3465" y="1173"/>
                    <a:pt x="3438" y="1215"/>
                    <a:pt x="3447" y="1257"/>
                  </a:cubicBezTo>
                  <a:cubicBezTo>
                    <a:pt x="3456" y="1299"/>
                    <a:pt x="3498" y="1326"/>
                    <a:pt x="3540" y="1317"/>
                  </a:cubicBezTo>
                  <a:lnTo>
                    <a:pt x="3837" y="1253"/>
                  </a:lnTo>
                  <a:cubicBezTo>
                    <a:pt x="3942" y="1230"/>
                    <a:pt x="4026" y="1143"/>
                    <a:pt x="4046" y="1036"/>
                  </a:cubicBezTo>
                  <a:cubicBezTo>
                    <a:pt x="4053" y="1001"/>
                    <a:pt x="4052" y="964"/>
                    <a:pt x="4045" y="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02" name="Google Shape;1702;p69"/>
            <p:cNvSpPr/>
            <p:nvPr/>
          </p:nvSpPr>
          <p:spPr>
            <a:xfrm>
              <a:off x="6737447" y="2114063"/>
              <a:ext cx="146389" cy="125775"/>
            </a:xfrm>
            <a:custGeom>
              <a:avLst/>
              <a:gdLst/>
              <a:ahLst/>
              <a:cxnLst/>
              <a:rect l="l" t="t" r="r" b="b"/>
              <a:pathLst>
                <a:path w="1373" h="1189" extrusionOk="0">
                  <a:moveTo>
                    <a:pt x="208" y="981"/>
                  </a:moveTo>
                  <a:lnTo>
                    <a:pt x="208" y="981"/>
                  </a:lnTo>
                  <a:lnTo>
                    <a:pt x="657" y="204"/>
                  </a:lnTo>
                  <a:cubicBezTo>
                    <a:pt x="670" y="182"/>
                    <a:pt x="703" y="182"/>
                    <a:pt x="716" y="204"/>
                  </a:cubicBezTo>
                  <a:lnTo>
                    <a:pt x="1164" y="981"/>
                  </a:lnTo>
                  <a:cubicBezTo>
                    <a:pt x="1177" y="1003"/>
                    <a:pt x="1160" y="1032"/>
                    <a:pt x="1135" y="1032"/>
                  </a:cubicBezTo>
                  <a:lnTo>
                    <a:pt x="238" y="1032"/>
                  </a:lnTo>
                  <a:cubicBezTo>
                    <a:pt x="212" y="1032"/>
                    <a:pt x="195" y="1003"/>
                    <a:pt x="208" y="981"/>
                  </a:cubicBezTo>
                  <a:close/>
                  <a:moveTo>
                    <a:pt x="238" y="1189"/>
                  </a:moveTo>
                  <a:lnTo>
                    <a:pt x="238" y="1189"/>
                  </a:lnTo>
                  <a:lnTo>
                    <a:pt x="1135" y="1189"/>
                  </a:lnTo>
                  <a:cubicBezTo>
                    <a:pt x="1279" y="1189"/>
                    <a:pt x="1373" y="1028"/>
                    <a:pt x="1300" y="902"/>
                  </a:cubicBezTo>
                  <a:lnTo>
                    <a:pt x="852" y="125"/>
                  </a:lnTo>
                  <a:cubicBezTo>
                    <a:pt x="779" y="0"/>
                    <a:pt x="593" y="0"/>
                    <a:pt x="521" y="125"/>
                  </a:cubicBezTo>
                  <a:lnTo>
                    <a:pt x="72" y="902"/>
                  </a:lnTo>
                  <a:cubicBezTo>
                    <a:pt x="0" y="1028"/>
                    <a:pt x="93" y="1189"/>
                    <a:pt x="238" y="1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03" name="Google Shape;1703;p69"/>
            <p:cNvSpPr/>
            <p:nvPr/>
          </p:nvSpPr>
          <p:spPr>
            <a:xfrm>
              <a:off x="6584451" y="2130612"/>
              <a:ext cx="59437" cy="94880"/>
            </a:xfrm>
            <a:custGeom>
              <a:avLst/>
              <a:gdLst/>
              <a:ahLst/>
              <a:cxnLst/>
              <a:rect l="l" t="t" r="r" b="b"/>
              <a:pathLst>
                <a:path w="565" h="894" extrusionOk="0">
                  <a:moveTo>
                    <a:pt x="227" y="864"/>
                  </a:moveTo>
                  <a:lnTo>
                    <a:pt x="227" y="864"/>
                  </a:lnTo>
                  <a:cubicBezTo>
                    <a:pt x="257" y="894"/>
                    <a:pt x="308" y="894"/>
                    <a:pt x="338" y="864"/>
                  </a:cubicBezTo>
                  <a:lnTo>
                    <a:pt x="534" y="670"/>
                  </a:lnTo>
                  <a:cubicBezTo>
                    <a:pt x="565" y="640"/>
                    <a:pt x="565" y="590"/>
                    <a:pt x="535" y="559"/>
                  </a:cubicBezTo>
                  <a:cubicBezTo>
                    <a:pt x="504" y="528"/>
                    <a:pt x="455" y="528"/>
                    <a:pt x="424" y="558"/>
                  </a:cubicBezTo>
                  <a:lnTo>
                    <a:pt x="361" y="620"/>
                  </a:lnTo>
                  <a:lnTo>
                    <a:pt x="361" y="78"/>
                  </a:lnTo>
                  <a:cubicBezTo>
                    <a:pt x="361" y="35"/>
                    <a:pt x="326" y="0"/>
                    <a:pt x="282" y="0"/>
                  </a:cubicBezTo>
                  <a:cubicBezTo>
                    <a:pt x="239" y="0"/>
                    <a:pt x="204" y="35"/>
                    <a:pt x="204" y="78"/>
                  </a:cubicBezTo>
                  <a:lnTo>
                    <a:pt x="204" y="620"/>
                  </a:lnTo>
                  <a:lnTo>
                    <a:pt x="141" y="559"/>
                  </a:lnTo>
                  <a:cubicBezTo>
                    <a:pt x="111" y="528"/>
                    <a:pt x="61" y="528"/>
                    <a:pt x="30" y="559"/>
                  </a:cubicBezTo>
                  <a:cubicBezTo>
                    <a:pt x="0" y="590"/>
                    <a:pt x="0" y="640"/>
                    <a:pt x="31" y="670"/>
                  </a:cubicBezTo>
                  <a:lnTo>
                    <a:pt x="227" y="86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04" name="Google Shape;1704;p69"/>
            <p:cNvSpPr/>
            <p:nvPr/>
          </p:nvSpPr>
          <p:spPr>
            <a:xfrm>
              <a:off x="6504100" y="2130612"/>
              <a:ext cx="60538" cy="94880"/>
            </a:xfrm>
            <a:custGeom>
              <a:avLst/>
              <a:gdLst/>
              <a:ahLst/>
              <a:cxnLst/>
              <a:rect l="l" t="t" r="r" b="b"/>
              <a:pathLst>
                <a:path w="566" h="894" extrusionOk="0">
                  <a:moveTo>
                    <a:pt x="228" y="864"/>
                  </a:moveTo>
                  <a:lnTo>
                    <a:pt x="228" y="864"/>
                  </a:lnTo>
                  <a:cubicBezTo>
                    <a:pt x="258" y="894"/>
                    <a:pt x="308" y="894"/>
                    <a:pt x="338" y="864"/>
                  </a:cubicBezTo>
                  <a:lnTo>
                    <a:pt x="535" y="670"/>
                  </a:lnTo>
                  <a:cubicBezTo>
                    <a:pt x="565" y="640"/>
                    <a:pt x="566" y="590"/>
                    <a:pt x="535" y="559"/>
                  </a:cubicBezTo>
                  <a:cubicBezTo>
                    <a:pt x="505" y="528"/>
                    <a:pt x="455" y="528"/>
                    <a:pt x="424" y="558"/>
                  </a:cubicBezTo>
                  <a:lnTo>
                    <a:pt x="361" y="620"/>
                  </a:lnTo>
                  <a:lnTo>
                    <a:pt x="361" y="78"/>
                  </a:lnTo>
                  <a:cubicBezTo>
                    <a:pt x="361" y="35"/>
                    <a:pt x="326" y="0"/>
                    <a:pt x="283" y="0"/>
                  </a:cubicBezTo>
                  <a:cubicBezTo>
                    <a:pt x="239" y="0"/>
                    <a:pt x="204" y="35"/>
                    <a:pt x="204" y="78"/>
                  </a:cubicBezTo>
                  <a:lnTo>
                    <a:pt x="204" y="620"/>
                  </a:lnTo>
                  <a:lnTo>
                    <a:pt x="142" y="559"/>
                  </a:lnTo>
                  <a:cubicBezTo>
                    <a:pt x="111" y="528"/>
                    <a:pt x="61" y="528"/>
                    <a:pt x="31" y="559"/>
                  </a:cubicBezTo>
                  <a:cubicBezTo>
                    <a:pt x="0" y="590"/>
                    <a:pt x="0" y="640"/>
                    <a:pt x="31" y="670"/>
                  </a:cubicBezTo>
                  <a:lnTo>
                    <a:pt x="228" y="86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05" name="Google Shape;1705;p69"/>
            <p:cNvSpPr/>
            <p:nvPr/>
          </p:nvSpPr>
          <p:spPr>
            <a:xfrm>
              <a:off x="6816697" y="2370020"/>
              <a:ext cx="17611" cy="17652"/>
            </a:xfrm>
            <a:custGeom>
              <a:avLst/>
              <a:gdLst/>
              <a:ahLst/>
              <a:cxnLst/>
              <a:rect l="l" t="t" r="r" b="b"/>
              <a:pathLst>
                <a:path w="170" h="163" extrusionOk="0">
                  <a:moveTo>
                    <a:pt x="128" y="19"/>
                  </a:moveTo>
                  <a:lnTo>
                    <a:pt x="128" y="19"/>
                  </a:lnTo>
                  <a:cubicBezTo>
                    <a:pt x="99" y="0"/>
                    <a:pt x="61" y="1"/>
                    <a:pt x="34" y="23"/>
                  </a:cubicBezTo>
                  <a:cubicBezTo>
                    <a:pt x="10" y="43"/>
                    <a:pt x="0" y="77"/>
                    <a:pt x="9" y="107"/>
                  </a:cubicBezTo>
                  <a:cubicBezTo>
                    <a:pt x="19" y="140"/>
                    <a:pt x="50" y="163"/>
                    <a:pt x="84" y="163"/>
                  </a:cubicBezTo>
                  <a:cubicBezTo>
                    <a:pt x="117" y="163"/>
                    <a:pt x="148" y="141"/>
                    <a:pt x="158" y="109"/>
                  </a:cubicBezTo>
                  <a:cubicBezTo>
                    <a:pt x="170" y="76"/>
                    <a:pt x="157" y="39"/>
                    <a:pt x="128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06" name="Google Shape;1706;p69"/>
            <p:cNvSpPr/>
            <p:nvPr/>
          </p:nvSpPr>
          <p:spPr>
            <a:xfrm>
              <a:off x="6676909" y="2389879"/>
              <a:ext cx="52832" cy="52957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247" y="337"/>
                  </a:moveTo>
                  <a:lnTo>
                    <a:pt x="247" y="337"/>
                  </a:lnTo>
                  <a:cubicBezTo>
                    <a:pt x="198" y="337"/>
                    <a:pt x="158" y="296"/>
                    <a:pt x="158" y="247"/>
                  </a:cubicBezTo>
                  <a:cubicBezTo>
                    <a:pt x="158" y="198"/>
                    <a:pt x="198" y="157"/>
                    <a:pt x="247" y="157"/>
                  </a:cubicBezTo>
                  <a:cubicBezTo>
                    <a:pt x="297" y="157"/>
                    <a:pt x="337" y="198"/>
                    <a:pt x="337" y="247"/>
                  </a:cubicBezTo>
                  <a:cubicBezTo>
                    <a:pt x="337" y="296"/>
                    <a:pt x="297" y="337"/>
                    <a:pt x="247" y="337"/>
                  </a:cubicBezTo>
                  <a:close/>
                  <a:moveTo>
                    <a:pt x="247" y="0"/>
                  </a:moveTo>
                  <a:lnTo>
                    <a:pt x="247" y="0"/>
                  </a:lnTo>
                  <a:cubicBezTo>
                    <a:pt x="111" y="0"/>
                    <a:pt x="0" y="111"/>
                    <a:pt x="0" y="247"/>
                  </a:cubicBezTo>
                  <a:cubicBezTo>
                    <a:pt x="0" y="383"/>
                    <a:pt x="111" y="494"/>
                    <a:pt x="247" y="494"/>
                  </a:cubicBezTo>
                  <a:cubicBezTo>
                    <a:pt x="383" y="494"/>
                    <a:pt x="494" y="383"/>
                    <a:pt x="494" y="247"/>
                  </a:cubicBezTo>
                  <a:cubicBezTo>
                    <a:pt x="494" y="111"/>
                    <a:pt x="383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07" name="Google Shape;1707;p69"/>
          <p:cNvGrpSpPr/>
          <p:nvPr/>
        </p:nvGrpSpPr>
        <p:grpSpPr>
          <a:xfrm>
            <a:off x="6035150" y="2055419"/>
            <a:ext cx="449779" cy="449639"/>
            <a:chOff x="5869000" y="2108547"/>
            <a:chExt cx="427060" cy="426967"/>
          </a:xfrm>
        </p:grpSpPr>
        <p:sp>
          <p:nvSpPr>
            <p:cNvPr id="1708" name="Google Shape;1708;p69"/>
            <p:cNvSpPr/>
            <p:nvPr/>
          </p:nvSpPr>
          <p:spPr>
            <a:xfrm>
              <a:off x="5992278" y="2446146"/>
              <a:ext cx="50631" cy="49647"/>
            </a:xfrm>
            <a:custGeom>
              <a:avLst/>
              <a:gdLst/>
              <a:ahLst/>
              <a:cxnLst/>
              <a:rect l="l" t="t" r="r" b="b"/>
              <a:pathLst>
                <a:path w="477" h="476" extrusionOk="0">
                  <a:moveTo>
                    <a:pt x="398" y="159"/>
                  </a:moveTo>
                  <a:lnTo>
                    <a:pt x="398" y="159"/>
                  </a:lnTo>
                  <a:lnTo>
                    <a:pt x="317" y="159"/>
                  </a:lnTo>
                  <a:lnTo>
                    <a:pt x="317" y="78"/>
                  </a:lnTo>
                  <a:cubicBezTo>
                    <a:pt x="317" y="35"/>
                    <a:pt x="282" y="0"/>
                    <a:pt x="239" y="0"/>
                  </a:cubicBezTo>
                  <a:cubicBezTo>
                    <a:pt x="195" y="0"/>
                    <a:pt x="160" y="35"/>
                    <a:pt x="160" y="78"/>
                  </a:cubicBezTo>
                  <a:lnTo>
                    <a:pt x="160" y="159"/>
                  </a:lnTo>
                  <a:lnTo>
                    <a:pt x="79" y="159"/>
                  </a:lnTo>
                  <a:cubicBezTo>
                    <a:pt x="35" y="159"/>
                    <a:pt x="0" y="195"/>
                    <a:pt x="0" y="238"/>
                  </a:cubicBezTo>
                  <a:cubicBezTo>
                    <a:pt x="0" y="281"/>
                    <a:pt x="35" y="317"/>
                    <a:pt x="79" y="317"/>
                  </a:cubicBezTo>
                  <a:lnTo>
                    <a:pt x="160" y="317"/>
                  </a:lnTo>
                  <a:lnTo>
                    <a:pt x="160" y="398"/>
                  </a:lnTo>
                  <a:cubicBezTo>
                    <a:pt x="160" y="441"/>
                    <a:pt x="195" y="476"/>
                    <a:pt x="239" y="476"/>
                  </a:cubicBezTo>
                  <a:cubicBezTo>
                    <a:pt x="282" y="476"/>
                    <a:pt x="317" y="441"/>
                    <a:pt x="317" y="398"/>
                  </a:cubicBezTo>
                  <a:lnTo>
                    <a:pt x="317" y="317"/>
                  </a:lnTo>
                  <a:lnTo>
                    <a:pt x="398" y="317"/>
                  </a:lnTo>
                  <a:cubicBezTo>
                    <a:pt x="442" y="317"/>
                    <a:pt x="477" y="281"/>
                    <a:pt x="477" y="238"/>
                  </a:cubicBezTo>
                  <a:cubicBezTo>
                    <a:pt x="477" y="195"/>
                    <a:pt x="442" y="159"/>
                    <a:pt x="398" y="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09" name="Google Shape;1709;p69"/>
            <p:cNvSpPr/>
            <p:nvPr/>
          </p:nvSpPr>
          <p:spPr>
            <a:xfrm>
              <a:off x="6107851" y="2462695"/>
              <a:ext cx="51733" cy="16549"/>
            </a:xfrm>
            <a:custGeom>
              <a:avLst/>
              <a:gdLst/>
              <a:ahLst/>
              <a:cxnLst/>
              <a:rect l="l" t="t" r="r" b="b"/>
              <a:pathLst>
                <a:path w="487" h="158" extrusionOk="0">
                  <a:moveTo>
                    <a:pt x="408" y="0"/>
                  </a:moveTo>
                  <a:lnTo>
                    <a:pt x="408" y="0"/>
                  </a:lnTo>
                  <a:lnTo>
                    <a:pt x="79" y="0"/>
                  </a:lnTo>
                  <a:cubicBezTo>
                    <a:pt x="35" y="0"/>
                    <a:pt x="0" y="36"/>
                    <a:pt x="0" y="79"/>
                  </a:cubicBezTo>
                  <a:cubicBezTo>
                    <a:pt x="0" y="122"/>
                    <a:pt x="35" y="158"/>
                    <a:pt x="79" y="158"/>
                  </a:cubicBezTo>
                  <a:lnTo>
                    <a:pt x="408" y="158"/>
                  </a:lnTo>
                  <a:cubicBezTo>
                    <a:pt x="452" y="158"/>
                    <a:pt x="487" y="122"/>
                    <a:pt x="487" y="79"/>
                  </a:cubicBezTo>
                  <a:cubicBezTo>
                    <a:pt x="487" y="36"/>
                    <a:pt x="452" y="0"/>
                    <a:pt x="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10" name="Google Shape;1710;p69"/>
            <p:cNvSpPr/>
            <p:nvPr/>
          </p:nvSpPr>
          <p:spPr>
            <a:xfrm>
              <a:off x="5886612" y="2108547"/>
              <a:ext cx="409449" cy="426967"/>
            </a:xfrm>
            <a:custGeom>
              <a:avLst/>
              <a:gdLst/>
              <a:ahLst/>
              <a:cxnLst/>
              <a:rect l="l" t="t" r="r" b="b"/>
              <a:pathLst>
                <a:path w="3864" h="4017" extrusionOk="0">
                  <a:moveTo>
                    <a:pt x="2772" y="3817"/>
                  </a:moveTo>
                  <a:lnTo>
                    <a:pt x="2772" y="3817"/>
                  </a:lnTo>
                  <a:cubicBezTo>
                    <a:pt x="2772" y="3840"/>
                    <a:pt x="2753" y="3859"/>
                    <a:pt x="2730" y="3859"/>
                  </a:cubicBezTo>
                  <a:lnTo>
                    <a:pt x="1865" y="3859"/>
                  </a:lnTo>
                  <a:lnTo>
                    <a:pt x="1865" y="2959"/>
                  </a:lnTo>
                  <a:lnTo>
                    <a:pt x="2730" y="2959"/>
                  </a:lnTo>
                  <a:cubicBezTo>
                    <a:pt x="2753" y="2959"/>
                    <a:pt x="2772" y="2978"/>
                    <a:pt x="2772" y="3001"/>
                  </a:cubicBezTo>
                  <a:lnTo>
                    <a:pt x="2772" y="3817"/>
                  </a:lnTo>
                  <a:close/>
                  <a:moveTo>
                    <a:pt x="794" y="3817"/>
                  </a:moveTo>
                  <a:lnTo>
                    <a:pt x="794" y="3817"/>
                  </a:lnTo>
                  <a:lnTo>
                    <a:pt x="794" y="3001"/>
                  </a:lnTo>
                  <a:cubicBezTo>
                    <a:pt x="794" y="2978"/>
                    <a:pt x="813" y="2959"/>
                    <a:pt x="836" y="2959"/>
                  </a:cubicBezTo>
                  <a:lnTo>
                    <a:pt x="1708" y="2959"/>
                  </a:lnTo>
                  <a:lnTo>
                    <a:pt x="1708" y="3859"/>
                  </a:lnTo>
                  <a:lnTo>
                    <a:pt x="836" y="3859"/>
                  </a:lnTo>
                  <a:cubicBezTo>
                    <a:pt x="813" y="3859"/>
                    <a:pt x="794" y="3840"/>
                    <a:pt x="794" y="3817"/>
                  </a:cubicBezTo>
                  <a:close/>
                  <a:moveTo>
                    <a:pt x="2404" y="781"/>
                  </a:moveTo>
                  <a:lnTo>
                    <a:pt x="2404" y="781"/>
                  </a:lnTo>
                  <a:cubicBezTo>
                    <a:pt x="2343" y="781"/>
                    <a:pt x="2293" y="731"/>
                    <a:pt x="2293" y="670"/>
                  </a:cubicBezTo>
                  <a:cubicBezTo>
                    <a:pt x="2293" y="609"/>
                    <a:pt x="2343" y="559"/>
                    <a:pt x="2404" y="559"/>
                  </a:cubicBezTo>
                  <a:cubicBezTo>
                    <a:pt x="2465" y="559"/>
                    <a:pt x="2515" y="609"/>
                    <a:pt x="2515" y="670"/>
                  </a:cubicBezTo>
                  <a:cubicBezTo>
                    <a:pt x="2515" y="731"/>
                    <a:pt x="2465" y="781"/>
                    <a:pt x="2404" y="781"/>
                  </a:cubicBezTo>
                  <a:close/>
                  <a:moveTo>
                    <a:pt x="3864" y="1993"/>
                  </a:moveTo>
                  <a:lnTo>
                    <a:pt x="3864" y="1993"/>
                  </a:lnTo>
                  <a:cubicBezTo>
                    <a:pt x="3864" y="1723"/>
                    <a:pt x="3664" y="1499"/>
                    <a:pt x="3405" y="1461"/>
                  </a:cubicBezTo>
                  <a:lnTo>
                    <a:pt x="3405" y="1007"/>
                  </a:lnTo>
                  <a:cubicBezTo>
                    <a:pt x="3405" y="778"/>
                    <a:pt x="3218" y="592"/>
                    <a:pt x="2989" y="592"/>
                  </a:cubicBezTo>
                  <a:lnTo>
                    <a:pt x="2661" y="592"/>
                  </a:lnTo>
                  <a:cubicBezTo>
                    <a:pt x="2627" y="482"/>
                    <a:pt x="2525" y="402"/>
                    <a:pt x="2404" y="402"/>
                  </a:cubicBezTo>
                  <a:cubicBezTo>
                    <a:pt x="2333" y="402"/>
                    <a:pt x="2269" y="430"/>
                    <a:pt x="2221" y="475"/>
                  </a:cubicBezTo>
                  <a:lnTo>
                    <a:pt x="1430" y="21"/>
                  </a:lnTo>
                  <a:cubicBezTo>
                    <a:pt x="1392" y="0"/>
                    <a:pt x="1344" y="13"/>
                    <a:pt x="1322" y="50"/>
                  </a:cubicBezTo>
                  <a:cubicBezTo>
                    <a:pt x="1301" y="88"/>
                    <a:pt x="1314" y="136"/>
                    <a:pt x="1351" y="158"/>
                  </a:cubicBezTo>
                  <a:lnTo>
                    <a:pt x="2143" y="611"/>
                  </a:lnTo>
                  <a:cubicBezTo>
                    <a:pt x="2138" y="630"/>
                    <a:pt x="2136" y="650"/>
                    <a:pt x="2136" y="670"/>
                  </a:cubicBezTo>
                  <a:cubicBezTo>
                    <a:pt x="2136" y="818"/>
                    <a:pt x="2256" y="939"/>
                    <a:pt x="2404" y="939"/>
                  </a:cubicBezTo>
                  <a:cubicBezTo>
                    <a:pt x="2525" y="939"/>
                    <a:pt x="2627" y="859"/>
                    <a:pt x="2661" y="749"/>
                  </a:cubicBezTo>
                  <a:lnTo>
                    <a:pt x="2989" y="749"/>
                  </a:lnTo>
                  <a:cubicBezTo>
                    <a:pt x="3132" y="749"/>
                    <a:pt x="3247" y="865"/>
                    <a:pt x="3247" y="1007"/>
                  </a:cubicBezTo>
                  <a:lnTo>
                    <a:pt x="3247" y="1461"/>
                  </a:lnTo>
                  <a:cubicBezTo>
                    <a:pt x="3136" y="1477"/>
                    <a:pt x="3033" y="1528"/>
                    <a:pt x="2951" y="1607"/>
                  </a:cubicBezTo>
                  <a:cubicBezTo>
                    <a:pt x="2920" y="1638"/>
                    <a:pt x="2919" y="1687"/>
                    <a:pt x="2949" y="1719"/>
                  </a:cubicBezTo>
                  <a:cubicBezTo>
                    <a:pt x="2980" y="1750"/>
                    <a:pt x="3030" y="1750"/>
                    <a:pt x="3061" y="1720"/>
                  </a:cubicBezTo>
                  <a:cubicBezTo>
                    <a:pt x="3132" y="1650"/>
                    <a:pt x="3226" y="1612"/>
                    <a:pt x="3326" y="1612"/>
                  </a:cubicBezTo>
                  <a:cubicBezTo>
                    <a:pt x="3536" y="1612"/>
                    <a:pt x="3707" y="1783"/>
                    <a:pt x="3707" y="1993"/>
                  </a:cubicBezTo>
                  <a:cubicBezTo>
                    <a:pt x="3707" y="2203"/>
                    <a:pt x="3536" y="2373"/>
                    <a:pt x="3326" y="2373"/>
                  </a:cubicBezTo>
                  <a:cubicBezTo>
                    <a:pt x="3227" y="2373"/>
                    <a:pt x="3133" y="2335"/>
                    <a:pt x="3061" y="2266"/>
                  </a:cubicBezTo>
                  <a:cubicBezTo>
                    <a:pt x="3030" y="2236"/>
                    <a:pt x="2980" y="2236"/>
                    <a:pt x="2950" y="2267"/>
                  </a:cubicBezTo>
                  <a:cubicBezTo>
                    <a:pt x="2920" y="2299"/>
                    <a:pt x="2920" y="2348"/>
                    <a:pt x="2952" y="2379"/>
                  </a:cubicBezTo>
                  <a:cubicBezTo>
                    <a:pt x="3033" y="2458"/>
                    <a:pt x="3136" y="2509"/>
                    <a:pt x="3247" y="2525"/>
                  </a:cubicBezTo>
                  <a:lnTo>
                    <a:pt x="3247" y="3072"/>
                  </a:lnTo>
                  <a:cubicBezTo>
                    <a:pt x="3247" y="3214"/>
                    <a:pt x="3132" y="3330"/>
                    <a:pt x="2989" y="3330"/>
                  </a:cubicBezTo>
                  <a:lnTo>
                    <a:pt x="2929" y="3330"/>
                  </a:lnTo>
                  <a:lnTo>
                    <a:pt x="2929" y="3001"/>
                  </a:lnTo>
                  <a:cubicBezTo>
                    <a:pt x="2929" y="2891"/>
                    <a:pt x="2840" y="2801"/>
                    <a:pt x="2730" y="2801"/>
                  </a:cubicBezTo>
                  <a:lnTo>
                    <a:pt x="836" y="2801"/>
                  </a:lnTo>
                  <a:cubicBezTo>
                    <a:pt x="726" y="2801"/>
                    <a:pt x="637" y="2891"/>
                    <a:pt x="637" y="3001"/>
                  </a:cubicBezTo>
                  <a:lnTo>
                    <a:pt x="637" y="3330"/>
                  </a:lnTo>
                  <a:lnTo>
                    <a:pt x="577" y="3330"/>
                  </a:lnTo>
                  <a:cubicBezTo>
                    <a:pt x="435" y="3330"/>
                    <a:pt x="319" y="3214"/>
                    <a:pt x="319" y="3072"/>
                  </a:cubicBezTo>
                  <a:lnTo>
                    <a:pt x="319" y="2237"/>
                  </a:lnTo>
                  <a:lnTo>
                    <a:pt x="415" y="2237"/>
                  </a:lnTo>
                  <a:cubicBezTo>
                    <a:pt x="458" y="2237"/>
                    <a:pt x="493" y="2202"/>
                    <a:pt x="493" y="2158"/>
                  </a:cubicBezTo>
                  <a:cubicBezTo>
                    <a:pt x="493" y="2115"/>
                    <a:pt x="458" y="2080"/>
                    <a:pt x="415" y="2080"/>
                  </a:cubicBezTo>
                  <a:lnTo>
                    <a:pt x="78" y="2080"/>
                  </a:lnTo>
                  <a:cubicBezTo>
                    <a:pt x="35" y="2080"/>
                    <a:pt x="0" y="2115"/>
                    <a:pt x="0" y="2158"/>
                  </a:cubicBezTo>
                  <a:cubicBezTo>
                    <a:pt x="0" y="2202"/>
                    <a:pt x="35" y="2237"/>
                    <a:pt x="78" y="2237"/>
                  </a:cubicBezTo>
                  <a:lnTo>
                    <a:pt x="161" y="2237"/>
                  </a:lnTo>
                  <a:lnTo>
                    <a:pt x="161" y="3072"/>
                  </a:lnTo>
                  <a:cubicBezTo>
                    <a:pt x="161" y="3301"/>
                    <a:pt x="348" y="3488"/>
                    <a:pt x="577" y="3488"/>
                  </a:cubicBezTo>
                  <a:lnTo>
                    <a:pt x="637" y="3488"/>
                  </a:lnTo>
                  <a:lnTo>
                    <a:pt x="637" y="3817"/>
                  </a:lnTo>
                  <a:cubicBezTo>
                    <a:pt x="637" y="3927"/>
                    <a:pt x="726" y="4017"/>
                    <a:pt x="836" y="4017"/>
                  </a:cubicBezTo>
                  <a:lnTo>
                    <a:pt x="2730" y="4017"/>
                  </a:lnTo>
                  <a:cubicBezTo>
                    <a:pt x="2840" y="4017"/>
                    <a:pt x="2929" y="3927"/>
                    <a:pt x="2929" y="3817"/>
                  </a:cubicBezTo>
                  <a:lnTo>
                    <a:pt x="2929" y="3488"/>
                  </a:lnTo>
                  <a:lnTo>
                    <a:pt x="2989" y="3488"/>
                  </a:lnTo>
                  <a:cubicBezTo>
                    <a:pt x="3218" y="3488"/>
                    <a:pt x="3405" y="3301"/>
                    <a:pt x="3405" y="3072"/>
                  </a:cubicBezTo>
                  <a:lnTo>
                    <a:pt x="3405" y="2525"/>
                  </a:lnTo>
                  <a:cubicBezTo>
                    <a:pt x="3664" y="2487"/>
                    <a:pt x="3864" y="2263"/>
                    <a:pt x="3864" y="19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11" name="Google Shape;1711;p69"/>
            <p:cNvSpPr/>
            <p:nvPr/>
          </p:nvSpPr>
          <p:spPr>
            <a:xfrm>
              <a:off x="5869000" y="2150471"/>
              <a:ext cx="173909" cy="159971"/>
            </a:xfrm>
            <a:custGeom>
              <a:avLst/>
              <a:gdLst/>
              <a:ahLst/>
              <a:cxnLst/>
              <a:rect l="l" t="t" r="r" b="b"/>
              <a:pathLst>
                <a:path w="1631" h="1496" extrusionOk="0">
                  <a:moveTo>
                    <a:pt x="1363" y="157"/>
                  </a:moveTo>
                  <a:lnTo>
                    <a:pt x="1363" y="157"/>
                  </a:lnTo>
                  <a:cubicBezTo>
                    <a:pt x="1424" y="157"/>
                    <a:pt x="1474" y="207"/>
                    <a:pt x="1474" y="268"/>
                  </a:cubicBezTo>
                  <a:cubicBezTo>
                    <a:pt x="1474" y="329"/>
                    <a:pt x="1424" y="379"/>
                    <a:pt x="1363" y="379"/>
                  </a:cubicBezTo>
                  <a:cubicBezTo>
                    <a:pt x="1302" y="379"/>
                    <a:pt x="1252" y="329"/>
                    <a:pt x="1252" y="268"/>
                  </a:cubicBezTo>
                  <a:cubicBezTo>
                    <a:pt x="1252" y="207"/>
                    <a:pt x="1302" y="157"/>
                    <a:pt x="1363" y="157"/>
                  </a:cubicBezTo>
                  <a:close/>
                  <a:moveTo>
                    <a:pt x="738" y="1496"/>
                  </a:moveTo>
                  <a:lnTo>
                    <a:pt x="738" y="1496"/>
                  </a:lnTo>
                  <a:cubicBezTo>
                    <a:pt x="782" y="1496"/>
                    <a:pt x="817" y="1461"/>
                    <a:pt x="817" y="1417"/>
                  </a:cubicBezTo>
                  <a:cubicBezTo>
                    <a:pt x="817" y="1374"/>
                    <a:pt x="782" y="1339"/>
                    <a:pt x="738" y="1339"/>
                  </a:cubicBezTo>
                  <a:lnTo>
                    <a:pt x="481" y="1339"/>
                  </a:lnTo>
                  <a:lnTo>
                    <a:pt x="481" y="605"/>
                  </a:lnTo>
                  <a:cubicBezTo>
                    <a:pt x="481" y="463"/>
                    <a:pt x="596" y="347"/>
                    <a:pt x="739" y="347"/>
                  </a:cubicBezTo>
                  <a:lnTo>
                    <a:pt x="1106" y="347"/>
                  </a:lnTo>
                  <a:cubicBezTo>
                    <a:pt x="1140" y="457"/>
                    <a:pt x="1242" y="537"/>
                    <a:pt x="1363" y="537"/>
                  </a:cubicBezTo>
                  <a:cubicBezTo>
                    <a:pt x="1511" y="537"/>
                    <a:pt x="1631" y="416"/>
                    <a:pt x="1631" y="268"/>
                  </a:cubicBezTo>
                  <a:cubicBezTo>
                    <a:pt x="1631" y="120"/>
                    <a:pt x="1511" y="0"/>
                    <a:pt x="1363" y="0"/>
                  </a:cubicBezTo>
                  <a:cubicBezTo>
                    <a:pt x="1242" y="0"/>
                    <a:pt x="1140" y="80"/>
                    <a:pt x="1106" y="190"/>
                  </a:cubicBezTo>
                  <a:lnTo>
                    <a:pt x="739" y="190"/>
                  </a:lnTo>
                  <a:cubicBezTo>
                    <a:pt x="510" y="190"/>
                    <a:pt x="323" y="376"/>
                    <a:pt x="323" y="605"/>
                  </a:cubicBezTo>
                  <a:lnTo>
                    <a:pt x="323" y="1339"/>
                  </a:lnTo>
                  <a:lnTo>
                    <a:pt x="79" y="1339"/>
                  </a:lnTo>
                  <a:cubicBezTo>
                    <a:pt x="35" y="1339"/>
                    <a:pt x="0" y="1374"/>
                    <a:pt x="0" y="1417"/>
                  </a:cubicBezTo>
                  <a:cubicBezTo>
                    <a:pt x="0" y="1461"/>
                    <a:pt x="35" y="1496"/>
                    <a:pt x="79" y="1496"/>
                  </a:cubicBezTo>
                  <a:lnTo>
                    <a:pt x="738" y="149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12" name="Google Shape;1712;p69"/>
            <p:cNvSpPr/>
            <p:nvPr/>
          </p:nvSpPr>
          <p:spPr>
            <a:xfrm>
              <a:off x="6217920" y="2298308"/>
              <a:ext cx="42925" cy="44130"/>
            </a:xfrm>
            <a:custGeom>
              <a:avLst/>
              <a:gdLst/>
              <a:ahLst/>
              <a:cxnLst/>
              <a:rect l="l" t="t" r="r" b="b"/>
              <a:pathLst>
                <a:path w="412" h="411" extrusionOk="0">
                  <a:moveTo>
                    <a:pt x="381" y="30"/>
                  </a:moveTo>
                  <a:lnTo>
                    <a:pt x="381" y="30"/>
                  </a:lnTo>
                  <a:cubicBezTo>
                    <a:pt x="351" y="0"/>
                    <a:pt x="301" y="0"/>
                    <a:pt x="270" y="30"/>
                  </a:cubicBezTo>
                  <a:lnTo>
                    <a:pt x="206" y="95"/>
                  </a:lnTo>
                  <a:lnTo>
                    <a:pt x="142" y="30"/>
                  </a:lnTo>
                  <a:cubicBezTo>
                    <a:pt x="111" y="0"/>
                    <a:pt x="61" y="0"/>
                    <a:pt x="31" y="30"/>
                  </a:cubicBezTo>
                  <a:cubicBezTo>
                    <a:pt x="0" y="61"/>
                    <a:pt x="0" y="111"/>
                    <a:pt x="31" y="141"/>
                  </a:cubicBezTo>
                  <a:lnTo>
                    <a:pt x="95" y="206"/>
                  </a:lnTo>
                  <a:lnTo>
                    <a:pt x="31" y="270"/>
                  </a:lnTo>
                  <a:cubicBezTo>
                    <a:pt x="0" y="301"/>
                    <a:pt x="0" y="350"/>
                    <a:pt x="31" y="381"/>
                  </a:cubicBezTo>
                  <a:cubicBezTo>
                    <a:pt x="61" y="411"/>
                    <a:pt x="111" y="411"/>
                    <a:pt x="142" y="381"/>
                  </a:cubicBezTo>
                  <a:lnTo>
                    <a:pt x="206" y="317"/>
                  </a:lnTo>
                  <a:lnTo>
                    <a:pt x="270" y="381"/>
                  </a:lnTo>
                  <a:cubicBezTo>
                    <a:pt x="300" y="411"/>
                    <a:pt x="351" y="411"/>
                    <a:pt x="381" y="381"/>
                  </a:cubicBezTo>
                  <a:cubicBezTo>
                    <a:pt x="412" y="350"/>
                    <a:pt x="412" y="301"/>
                    <a:pt x="381" y="270"/>
                  </a:cubicBezTo>
                  <a:lnTo>
                    <a:pt x="317" y="206"/>
                  </a:lnTo>
                  <a:lnTo>
                    <a:pt x="381" y="141"/>
                  </a:lnTo>
                  <a:cubicBezTo>
                    <a:pt x="412" y="111"/>
                    <a:pt x="412" y="61"/>
                    <a:pt x="381" y="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13" name="Google Shape;1713;p69"/>
            <p:cNvSpPr/>
            <p:nvPr/>
          </p:nvSpPr>
          <p:spPr>
            <a:xfrm>
              <a:off x="6181597" y="2310444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23" y="132"/>
                  </a:moveTo>
                  <a:lnTo>
                    <a:pt x="23" y="132"/>
                  </a:lnTo>
                  <a:cubicBezTo>
                    <a:pt x="47" y="168"/>
                    <a:pt x="97" y="178"/>
                    <a:pt x="132" y="154"/>
                  </a:cubicBezTo>
                  <a:cubicBezTo>
                    <a:pt x="168" y="130"/>
                    <a:pt x="178" y="81"/>
                    <a:pt x="154" y="45"/>
                  </a:cubicBezTo>
                  <a:cubicBezTo>
                    <a:pt x="130" y="9"/>
                    <a:pt x="81" y="0"/>
                    <a:pt x="45" y="23"/>
                  </a:cubicBezTo>
                  <a:cubicBezTo>
                    <a:pt x="9" y="47"/>
                    <a:pt x="0" y="97"/>
                    <a:pt x="23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14" name="Google Shape;1714;p69"/>
          <p:cNvGrpSpPr/>
          <p:nvPr/>
        </p:nvGrpSpPr>
        <p:grpSpPr>
          <a:xfrm>
            <a:off x="5379015" y="2096084"/>
            <a:ext cx="449782" cy="370630"/>
            <a:chOff x="5246008" y="2147161"/>
            <a:chExt cx="427063" cy="351942"/>
          </a:xfrm>
        </p:grpSpPr>
        <p:sp>
          <p:nvSpPr>
            <p:cNvPr id="1715" name="Google Shape;1715;p69"/>
            <p:cNvSpPr/>
            <p:nvPr/>
          </p:nvSpPr>
          <p:spPr>
            <a:xfrm>
              <a:off x="5268022" y="2147161"/>
              <a:ext cx="300482" cy="136802"/>
            </a:xfrm>
            <a:custGeom>
              <a:avLst/>
              <a:gdLst/>
              <a:ahLst/>
              <a:cxnLst/>
              <a:rect l="l" t="t" r="r" b="b"/>
              <a:pathLst>
                <a:path w="2835" h="1294" extrusionOk="0">
                  <a:moveTo>
                    <a:pt x="79" y="1294"/>
                  </a:moveTo>
                  <a:lnTo>
                    <a:pt x="79" y="1294"/>
                  </a:lnTo>
                  <a:cubicBezTo>
                    <a:pt x="194" y="1294"/>
                    <a:pt x="416" y="1250"/>
                    <a:pt x="600" y="957"/>
                  </a:cubicBezTo>
                  <a:cubicBezTo>
                    <a:pt x="873" y="521"/>
                    <a:pt x="1261" y="158"/>
                    <a:pt x="1805" y="158"/>
                  </a:cubicBezTo>
                  <a:cubicBezTo>
                    <a:pt x="2079" y="158"/>
                    <a:pt x="2328" y="243"/>
                    <a:pt x="2547" y="412"/>
                  </a:cubicBezTo>
                  <a:lnTo>
                    <a:pt x="2421" y="412"/>
                  </a:lnTo>
                  <a:cubicBezTo>
                    <a:pt x="2377" y="412"/>
                    <a:pt x="2342" y="448"/>
                    <a:pt x="2342" y="491"/>
                  </a:cubicBezTo>
                  <a:cubicBezTo>
                    <a:pt x="2342" y="534"/>
                    <a:pt x="2377" y="570"/>
                    <a:pt x="2421" y="570"/>
                  </a:cubicBezTo>
                  <a:lnTo>
                    <a:pt x="2752" y="570"/>
                  </a:lnTo>
                  <a:cubicBezTo>
                    <a:pt x="2798" y="570"/>
                    <a:pt x="2835" y="529"/>
                    <a:pt x="2831" y="484"/>
                  </a:cubicBezTo>
                  <a:lnTo>
                    <a:pt x="2801" y="164"/>
                  </a:lnTo>
                  <a:cubicBezTo>
                    <a:pt x="2797" y="121"/>
                    <a:pt x="2759" y="89"/>
                    <a:pt x="2716" y="93"/>
                  </a:cubicBezTo>
                  <a:cubicBezTo>
                    <a:pt x="2672" y="97"/>
                    <a:pt x="2641" y="135"/>
                    <a:pt x="2645" y="179"/>
                  </a:cubicBezTo>
                  <a:lnTo>
                    <a:pt x="2656" y="298"/>
                  </a:lnTo>
                  <a:cubicBezTo>
                    <a:pt x="2652" y="295"/>
                    <a:pt x="2648" y="292"/>
                    <a:pt x="2645" y="289"/>
                  </a:cubicBezTo>
                  <a:cubicBezTo>
                    <a:pt x="2398" y="98"/>
                    <a:pt x="2116" y="0"/>
                    <a:pt x="1805" y="0"/>
                  </a:cubicBezTo>
                  <a:cubicBezTo>
                    <a:pt x="1205" y="0"/>
                    <a:pt x="770" y="391"/>
                    <a:pt x="467" y="874"/>
                  </a:cubicBezTo>
                  <a:cubicBezTo>
                    <a:pt x="323" y="1103"/>
                    <a:pt x="162" y="1137"/>
                    <a:pt x="79" y="1137"/>
                  </a:cubicBezTo>
                  <a:cubicBezTo>
                    <a:pt x="35" y="1137"/>
                    <a:pt x="0" y="1172"/>
                    <a:pt x="0" y="1215"/>
                  </a:cubicBezTo>
                  <a:cubicBezTo>
                    <a:pt x="0" y="1259"/>
                    <a:pt x="35" y="1294"/>
                    <a:pt x="79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16" name="Google Shape;1716;p69"/>
            <p:cNvSpPr/>
            <p:nvPr/>
          </p:nvSpPr>
          <p:spPr>
            <a:xfrm>
              <a:off x="5246008" y="2200118"/>
              <a:ext cx="427063" cy="297881"/>
            </a:xfrm>
            <a:custGeom>
              <a:avLst/>
              <a:gdLst/>
              <a:ahLst/>
              <a:cxnLst/>
              <a:rect l="l" t="t" r="r" b="b"/>
              <a:pathLst>
                <a:path w="4025" h="2797" extrusionOk="0">
                  <a:moveTo>
                    <a:pt x="157" y="1287"/>
                  </a:moveTo>
                  <a:lnTo>
                    <a:pt x="157" y="1287"/>
                  </a:lnTo>
                  <a:cubicBezTo>
                    <a:pt x="199" y="1291"/>
                    <a:pt x="242" y="1293"/>
                    <a:pt x="286" y="1293"/>
                  </a:cubicBezTo>
                  <a:cubicBezTo>
                    <a:pt x="816" y="1293"/>
                    <a:pt x="1125" y="893"/>
                    <a:pt x="1233" y="721"/>
                  </a:cubicBezTo>
                  <a:cubicBezTo>
                    <a:pt x="1484" y="320"/>
                    <a:pt x="1710" y="157"/>
                    <a:pt x="2012" y="157"/>
                  </a:cubicBezTo>
                  <a:cubicBezTo>
                    <a:pt x="2315" y="157"/>
                    <a:pt x="2541" y="320"/>
                    <a:pt x="2792" y="721"/>
                  </a:cubicBezTo>
                  <a:cubicBezTo>
                    <a:pt x="2998" y="1049"/>
                    <a:pt x="3341" y="1293"/>
                    <a:pt x="3739" y="1293"/>
                  </a:cubicBezTo>
                  <a:cubicBezTo>
                    <a:pt x="3783" y="1293"/>
                    <a:pt x="3826" y="1291"/>
                    <a:pt x="3868" y="1287"/>
                  </a:cubicBezTo>
                  <a:lnTo>
                    <a:pt x="3868" y="1799"/>
                  </a:lnTo>
                  <a:cubicBezTo>
                    <a:pt x="3695" y="1817"/>
                    <a:pt x="3531" y="1895"/>
                    <a:pt x="3407" y="2018"/>
                  </a:cubicBezTo>
                  <a:cubicBezTo>
                    <a:pt x="3174" y="2252"/>
                    <a:pt x="2785" y="2252"/>
                    <a:pt x="2552" y="2018"/>
                  </a:cubicBezTo>
                  <a:cubicBezTo>
                    <a:pt x="2258" y="1725"/>
                    <a:pt x="1766" y="1725"/>
                    <a:pt x="1473" y="2018"/>
                  </a:cubicBezTo>
                  <a:cubicBezTo>
                    <a:pt x="1240" y="2252"/>
                    <a:pt x="851" y="2252"/>
                    <a:pt x="617" y="2018"/>
                  </a:cubicBezTo>
                  <a:cubicBezTo>
                    <a:pt x="494" y="1895"/>
                    <a:pt x="330" y="1817"/>
                    <a:pt x="157" y="1799"/>
                  </a:cubicBezTo>
                  <a:lnTo>
                    <a:pt x="157" y="1287"/>
                  </a:lnTo>
                  <a:close/>
                  <a:moveTo>
                    <a:pt x="3219" y="352"/>
                  </a:moveTo>
                  <a:lnTo>
                    <a:pt x="3219" y="352"/>
                  </a:lnTo>
                  <a:cubicBezTo>
                    <a:pt x="3376" y="302"/>
                    <a:pt x="3548" y="391"/>
                    <a:pt x="3599" y="548"/>
                  </a:cubicBezTo>
                  <a:cubicBezTo>
                    <a:pt x="3649" y="705"/>
                    <a:pt x="3560" y="878"/>
                    <a:pt x="3403" y="928"/>
                  </a:cubicBezTo>
                  <a:cubicBezTo>
                    <a:pt x="3246" y="978"/>
                    <a:pt x="3073" y="889"/>
                    <a:pt x="3023" y="732"/>
                  </a:cubicBezTo>
                  <a:cubicBezTo>
                    <a:pt x="2972" y="573"/>
                    <a:pt x="3060" y="403"/>
                    <a:pt x="3219" y="352"/>
                  </a:cubicBezTo>
                  <a:close/>
                  <a:moveTo>
                    <a:pt x="4025" y="1198"/>
                  </a:moveTo>
                  <a:lnTo>
                    <a:pt x="4025" y="1198"/>
                  </a:lnTo>
                  <a:cubicBezTo>
                    <a:pt x="4025" y="1174"/>
                    <a:pt x="4015" y="1152"/>
                    <a:pt x="3997" y="1137"/>
                  </a:cubicBezTo>
                  <a:cubicBezTo>
                    <a:pt x="3979" y="1123"/>
                    <a:pt x="3956" y="1116"/>
                    <a:pt x="3933" y="1120"/>
                  </a:cubicBezTo>
                  <a:cubicBezTo>
                    <a:pt x="3872" y="1131"/>
                    <a:pt x="3806" y="1136"/>
                    <a:pt x="3739" y="1136"/>
                  </a:cubicBezTo>
                  <a:cubicBezTo>
                    <a:pt x="3628" y="1136"/>
                    <a:pt x="3528" y="1115"/>
                    <a:pt x="3439" y="1081"/>
                  </a:cubicBezTo>
                  <a:cubicBezTo>
                    <a:pt x="3684" y="1010"/>
                    <a:pt x="3826" y="743"/>
                    <a:pt x="3748" y="500"/>
                  </a:cubicBezTo>
                  <a:cubicBezTo>
                    <a:pt x="3672" y="262"/>
                    <a:pt x="3409" y="126"/>
                    <a:pt x="3171" y="203"/>
                  </a:cubicBezTo>
                  <a:cubicBezTo>
                    <a:pt x="3010" y="254"/>
                    <a:pt x="2897" y="387"/>
                    <a:pt x="2862" y="541"/>
                  </a:cubicBezTo>
                  <a:cubicBezTo>
                    <a:pt x="2672" y="260"/>
                    <a:pt x="2418" y="0"/>
                    <a:pt x="2012" y="0"/>
                  </a:cubicBezTo>
                  <a:cubicBezTo>
                    <a:pt x="1814" y="0"/>
                    <a:pt x="1641" y="60"/>
                    <a:pt x="1482" y="183"/>
                  </a:cubicBezTo>
                  <a:cubicBezTo>
                    <a:pt x="1353" y="283"/>
                    <a:pt x="1231" y="428"/>
                    <a:pt x="1100" y="637"/>
                  </a:cubicBezTo>
                  <a:cubicBezTo>
                    <a:pt x="1006" y="787"/>
                    <a:pt x="738" y="1136"/>
                    <a:pt x="285" y="1136"/>
                  </a:cubicBezTo>
                  <a:cubicBezTo>
                    <a:pt x="218" y="1136"/>
                    <a:pt x="153" y="1131"/>
                    <a:pt x="92" y="1120"/>
                  </a:cubicBezTo>
                  <a:cubicBezTo>
                    <a:pt x="69" y="1116"/>
                    <a:pt x="45" y="1123"/>
                    <a:pt x="28" y="1137"/>
                  </a:cubicBezTo>
                  <a:cubicBezTo>
                    <a:pt x="10" y="1152"/>
                    <a:pt x="0" y="1174"/>
                    <a:pt x="0" y="1198"/>
                  </a:cubicBezTo>
                  <a:lnTo>
                    <a:pt x="0" y="2718"/>
                  </a:lnTo>
                  <a:cubicBezTo>
                    <a:pt x="0" y="2762"/>
                    <a:pt x="35" y="2797"/>
                    <a:pt x="78" y="2797"/>
                  </a:cubicBezTo>
                  <a:lnTo>
                    <a:pt x="1673" y="2797"/>
                  </a:lnTo>
                  <a:cubicBezTo>
                    <a:pt x="1717" y="2797"/>
                    <a:pt x="1752" y="2762"/>
                    <a:pt x="1752" y="2718"/>
                  </a:cubicBezTo>
                  <a:cubicBezTo>
                    <a:pt x="1752" y="2675"/>
                    <a:pt x="1717" y="2640"/>
                    <a:pt x="1673" y="2640"/>
                  </a:cubicBezTo>
                  <a:lnTo>
                    <a:pt x="157" y="2640"/>
                  </a:lnTo>
                  <a:lnTo>
                    <a:pt x="157" y="1957"/>
                  </a:lnTo>
                  <a:cubicBezTo>
                    <a:pt x="289" y="1974"/>
                    <a:pt x="412" y="2036"/>
                    <a:pt x="506" y="2130"/>
                  </a:cubicBezTo>
                  <a:cubicBezTo>
                    <a:pt x="800" y="2424"/>
                    <a:pt x="1291" y="2423"/>
                    <a:pt x="1584" y="2130"/>
                  </a:cubicBezTo>
                  <a:cubicBezTo>
                    <a:pt x="1818" y="1896"/>
                    <a:pt x="2207" y="1896"/>
                    <a:pt x="2440" y="2130"/>
                  </a:cubicBezTo>
                  <a:cubicBezTo>
                    <a:pt x="2734" y="2424"/>
                    <a:pt x="3225" y="2423"/>
                    <a:pt x="3519" y="2130"/>
                  </a:cubicBezTo>
                  <a:cubicBezTo>
                    <a:pt x="3613" y="2036"/>
                    <a:pt x="3736" y="1974"/>
                    <a:pt x="3868" y="1957"/>
                  </a:cubicBezTo>
                  <a:lnTo>
                    <a:pt x="3868" y="2640"/>
                  </a:lnTo>
                  <a:lnTo>
                    <a:pt x="2365" y="2640"/>
                  </a:lnTo>
                  <a:cubicBezTo>
                    <a:pt x="2321" y="2640"/>
                    <a:pt x="2286" y="2675"/>
                    <a:pt x="2286" y="2718"/>
                  </a:cubicBezTo>
                  <a:cubicBezTo>
                    <a:pt x="2286" y="2762"/>
                    <a:pt x="2321" y="2797"/>
                    <a:pt x="2365" y="2797"/>
                  </a:cubicBezTo>
                  <a:lnTo>
                    <a:pt x="3947" y="2797"/>
                  </a:lnTo>
                  <a:cubicBezTo>
                    <a:pt x="3990" y="2797"/>
                    <a:pt x="4025" y="2762"/>
                    <a:pt x="4025" y="2718"/>
                  </a:cubicBezTo>
                  <a:lnTo>
                    <a:pt x="4025" y="11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17" name="Google Shape;1717;p69"/>
            <p:cNvSpPr/>
            <p:nvPr/>
          </p:nvSpPr>
          <p:spPr>
            <a:xfrm>
              <a:off x="5449637" y="2480347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2" y="59"/>
                  </a:moveTo>
                  <a:lnTo>
                    <a:pt x="162" y="59"/>
                  </a:lnTo>
                  <a:cubicBezTo>
                    <a:pt x="146" y="20"/>
                    <a:pt x="99" y="0"/>
                    <a:pt x="59" y="17"/>
                  </a:cubicBezTo>
                  <a:cubicBezTo>
                    <a:pt x="20" y="33"/>
                    <a:pt x="0" y="80"/>
                    <a:pt x="17" y="119"/>
                  </a:cubicBezTo>
                  <a:cubicBezTo>
                    <a:pt x="33" y="159"/>
                    <a:pt x="80" y="178"/>
                    <a:pt x="119" y="162"/>
                  </a:cubicBezTo>
                  <a:cubicBezTo>
                    <a:pt x="159" y="146"/>
                    <a:pt x="178" y="99"/>
                    <a:pt x="162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18" name="Google Shape;1718;p69"/>
          <p:cNvGrpSpPr/>
          <p:nvPr/>
        </p:nvGrpSpPr>
        <p:grpSpPr>
          <a:xfrm>
            <a:off x="4744905" y="2087951"/>
            <a:ext cx="449788" cy="385738"/>
            <a:chOff x="4643930" y="2139438"/>
            <a:chExt cx="427068" cy="366288"/>
          </a:xfrm>
        </p:grpSpPr>
        <p:sp>
          <p:nvSpPr>
            <p:cNvPr id="1719" name="Google Shape;1719;p69"/>
            <p:cNvSpPr/>
            <p:nvPr/>
          </p:nvSpPr>
          <p:spPr>
            <a:xfrm>
              <a:off x="4643930" y="2139438"/>
              <a:ext cx="427068" cy="366288"/>
            </a:xfrm>
            <a:custGeom>
              <a:avLst/>
              <a:gdLst/>
              <a:ahLst/>
              <a:cxnLst/>
              <a:rect l="l" t="t" r="r" b="b"/>
              <a:pathLst>
                <a:path w="4026" h="3439" extrusionOk="0">
                  <a:moveTo>
                    <a:pt x="3869" y="712"/>
                  </a:moveTo>
                  <a:lnTo>
                    <a:pt x="3869" y="712"/>
                  </a:lnTo>
                  <a:cubicBezTo>
                    <a:pt x="3869" y="778"/>
                    <a:pt x="3815" y="832"/>
                    <a:pt x="3749" y="832"/>
                  </a:cubicBezTo>
                  <a:lnTo>
                    <a:pt x="3688" y="832"/>
                  </a:lnTo>
                  <a:lnTo>
                    <a:pt x="3688" y="157"/>
                  </a:lnTo>
                  <a:lnTo>
                    <a:pt x="3749" y="157"/>
                  </a:lnTo>
                  <a:cubicBezTo>
                    <a:pt x="3815" y="157"/>
                    <a:pt x="3869" y="211"/>
                    <a:pt x="3869" y="277"/>
                  </a:cubicBezTo>
                  <a:lnTo>
                    <a:pt x="3869" y="712"/>
                  </a:lnTo>
                  <a:close/>
                  <a:moveTo>
                    <a:pt x="3153" y="1156"/>
                  </a:moveTo>
                  <a:lnTo>
                    <a:pt x="3153" y="1156"/>
                  </a:lnTo>
                  <a:lnTo>
                    <a:pt x="2752" y="1156"/>
                  </a:lnTo>
                  <a:lnTo>
                    <a:pt x="2752" y="767"/>
                  </a:lnTo>
                  <a:lnTo>
                    <a:pt x="3153" y="767"/>
                  </a:lnTo>
                  <a:lnTo>
                    <a:pt x="3153" y="1156"/>
                  </a:lnTo>
                  <a:close/>
                  <a:moveTo>
                    <a:pt x="3153" y="2111"/>
                  </a:moveTo>
                  <a:lnTo>
                    <a:pt x="3153" y="2111"/>
                  </a:lnTo>
                  <a:cubicBezTo>
                    <a:pt x="3153" y="2757"/>
                    <a:pt x="2628" y="3282"/>
                    <a:pt x="1982" y="3282"/>
                  </a:cubicBezTo>
                  <a:cubicBezTo>
                    <a:pt x="1336" y="3282"/>
                    <a:pt x="810" y="2757"/>
                    <a:pt x="810" y="2111"/>
                  </a:cubicBezTo>
                  <a:lnTo>
                    <a:pt x="810" y="1313"/>
                  </a:lnTo>
                  <a:lnTo>
                    <a:pt x="1212" y="1313"/>
                  </a:lnTo>
                  <a:lnTo>
                    <a:pt x="1212" y="2111"/>
                  </a:lnTo>
                  <a:cubicBezTo>
                    <a:pt x="1212" y="2535"/>
                    <a:pt x="1557" y="2881"/>
                    <a:pt x="1982" y="2881"/>
                  </a:cubicBezTo>
                  <a:cubicBezTo>
                    <a:pt x="2406" y="2881"/>
                    <a:pt x="2752" y="2535"/>
                    <a:pt x="2752" y="2111"/>
                  </a:cubicBezTo>
                  <a:lnTo>
                    <a:pt x="2752" y="1313"/>
                  </a:lnTo>
                  <a:lnTo>
                    <a:pt x="3153" y="1313"/>
                  </a:lnTo>
                  <a:lnTo>
                    <a:pt x="3153" y="2111"/>
                  </a:lnTo>
                  <a:close/>
                  <a:moveTo>
                    <a:pt x="1212" y="1156"/>
                  </a:moveTo>
                  <a:lnTo>
                    <a:pt x="1212" y="1156"/>
                  </a:lnTo>
                  <a:lnTo>
                    <a:pt x="810" y="1156"/>
                  </a:lnTo>
                  <a:lnTo>
                    <a:pt x="810" y="767"/>
                  </a:lnTo>
                  <a:lnTo>
                    <a:pt x="1212" y="767"/>
                  </a:lnTo>
                  <a:lnTo>
                    <a:pt x="1212" y="1156"/>
                  </a:lnTo>
                  <a:close/>
                  <a:moveTo>
                    <a:pt x="2595" y="2111"/>
                  </a:moveTo>
                  <a:lnTo>
                    <a:pt x="2595" y="2111"/>
                  </a:lnTo>
                  <a:cubicBezTo>
                    <a:pt x="2595" y="2449"/>
                    <a:pt x="2320" y="2724"/>
                    <a:pt x="1982" y="2724"/>
                  </a:cubicBezTo>
                  <a:cubicBezTo>
                    <a:pt x="1644" y="2724"/>
                    <a:pt x="1369" y="2449"/>
                    <a:pt x="1369" y="2111"/>
                  </a:cubicBezTo>
                  <a:lnTo>
                    <a:pt x="1369" y="767"/>
                  </a:lnTo>
                  <a:lnTo>
                    <a:pt x="2595" y="767"/>
                  </a:lnTo>
                  <a:lnTo>
                    <a:pt x="2595" y="2111"/>
                  </a:lnTo>
                  <a:close/>
                  <a:moveTo>
                    <a:pt x="3749" y="0"/>
                  </a:moveTo>
                  <a:lnTo>
                    <a:pt x="3749" y="0"/>
                  </a:lnTo>
                  <a:lnTo>
                    <a:pt x="3609" y="0"/>
                  </a:lnTo>
                  <a:cubicBezTo>
                    <a:pt x="3566" y="0"/>
                    <a:pt x="3531" y="35"/>
                    <a:pt x="3531" y="79"/>
                  </a:cubicBezTo>
                  <a:lnTo>
                    <a:pt x="3531" y="272"/>
                  </a:lnTo>
                  <a:lnTo>
                    <a:pt x="2341" y="272"/>
                  </a:lnTo>
                  <a:cubicBezTo>
                    <a:pt x="2298" y="272"/>
                    <a:pt x="2263" y="307"/>
                    <a:pt x="2263" y="350"/>
                  </a:cubicBezTo>
                  <a:cubicBezTo>
                    <a:pt x="2263" y="394"/>
                    <a:pt x="2298" y="429"/>
                    <a:pt x="2341" y="429"/>
                  </a:cubicBezTo>
                  <a:lnTo>
                    <a:pt x="3531" y="429"/>
                  </a:lnTo>
                  <a:lnTo>
                    <a:pt x="3531" y="610"/>
                  </a:lnTo>
                  <a:lnTo>
                    <a:pt x="417" y="610"/>
                  </a:lnTo>
                  <a:lnTo>
                    <a:pt x="246" y="519"/>
                  </a:lnTo>
                  <a:lnTo>
                    <a:pt x="417" y="429"/>
                  </a:lnTo>
                  <a:lnTo>
                    <a:pt x="1644" y="429"/>
                  </a:lnTo>
                  <a:cubicBezTo>
                    <a:pt x="1688" y="429"/>
                    <a:pt x="1723" y="394"/>
                    <a:pt x="1723" y="350"/>
                  </a:cubicBezTo>
                  <a:cubicBezTo>
                    <a:pt x="1723" y="307"/>
                    <a:pt x="1688" y="272"/>
                    <a:pt x="1644" y="272"/>
                  </a:cubicBezTo>
                  <a:lnTo>
                    <a:pt x="397" y="272"/>
                  </a:lnTo>
                  <a:cubicBezTo>
                    <a:pt x="384" y="272"/>
                    <a:pt x="372" y="275"/>
                    <a:pt x="360" y="281"/>
                  </a:cubicBezTo>
                  <a:lnTo>
                    <a:pt x="42" y="450"/>
                  </a:lnTo>
                  <a:cubicBezTo>
                    <a:pt x="16" y="463"/>
                    <a:pt x="0" y="490"/>
                    <a:pt x="0" y="519"/>
                  </a:cubicBezTo>
                  <a:cubicBezTo>
                    <a:pt x="0" y="548"/>
                    <a:pt x="16" y="575"/>
                    <a:pt x="42" y="589"/>
                  </a:cubicBezTo>
                  <a:lnTo>
                    <a:pt x="360" y="757"/>
                  </a:lnTo>
                  <a:cubicBezTo>
                    <a:pt x="372" y="763"/>
                    <a:pt x="384" y="767"/>
                    <a:pt x="397" y="767"/>
                  </a:cubicBezTo>
                  <a:lnTo>
                    <a:pt x="653" y="767"/>
                  </a:lnTo>
                  <a:lnTo>
                    <a:pt x="653" y="2111"/>
                  </a:lnTo>
                  <a:cubicBezTo>
                    <a:pt x="653" y="2843"/>
                    <a:pt x="1249" y="3439"/>
                    <a:pt x="1982" y="3439"/>
                  </a:cubicBezTo>
                  <a:cubicBezTo>
                    <a:pt x="2714" y="3439"/>
                    <a:pt x="3310" y="2843"/>
                    <a:pt x="3310" y="2111"/>
                  </a:cubicBezTo>
                  <a:lnTo>
                    <a:pt x="3310" y="767"/>
                  </a:lnTo>
                  <a:lnTo>
                    <a:pt x="3531" y="767"/>
                  </a:lnTo>
                  <a:lnTo>
                    <a:pt x="3531" y="910"/>
                  </a:lnTo>
                  <a:cubicBezTo>
                    <a:pt x="3531" y="953"/>
                    <a:pt x="3566" y="989"/>
                    <a:pt x="3609" y="989"/>
                  </a:cubicBezTo>
                  <a:lnTo>
                    <a:pt x="3749" y="989"/>
                  </a:lnTo>
                  <a:cubicBezTo>
                    <a:pt x="3902" y="989"/>
                    <a:pt x="4026" y="865"/>
                    <a:pt x="4026" y="712"/>
                  </a:cubicBezTo>
                  <a:lnTo>
                    <a:pt x="4026" y="277"/>
                  </a:lnTo>
                  <a:cubicBezTo>
                    <a:pt x="4026" y="124"/>
                    <a:pt x="3902" y="0"/>
                    <a:pt x="3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20" name="Google Shape;1720;p69"/>
            <p:cNvSpPr/>
            <p:nvPr/>
          </p:nvSpPr>
          <p:spPr>
            <a:xfrm>
              <a:off x="4846457" y="2165916"/>
              <a:ext cx="18711" cy="19859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15" y="132"/>
                  </a:moveTo>
                  <a:lnTo>
                    <a:pt x="15" y="132"/>
                  </a:lnTo>
                  <a:cubicBezTo>
                    <a:pt x="28" y="163"/>
                    <a:pt x="60" y="183"/>
                    <a:pt x="93" y="180"/>
                  </a:cubicBezTo>
                  <a:cubicBezTo>
                    <a:pt x="127" y="178"/>
                    <a:pt x="155" y="154"/>
                    <a:pt x="164" y="121"/>
                  </a:cubicBezTo>
                  <a:cubicBezTo>
                    <a:pt x="180" y="55"/>
                    <a:pt x="106" y="0"/>
                    <a:pt x="47" y="35"/>
                  </a:cubicBezTo>
                  <a:cubicBezTo>
                    <a:pt x="14" y="55"/>
                    <a:pt x="0" y="97"/>
                    <a:pt x="15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21" name="Google Shape;1721;p69"/>
          <p:cNvGrpSpPr/>
          <p:nvPr/>
        </p:nvGrpSpPr>
        <p:grpSpPr>
          <a:xfrm>
            <a:off x="4058629" y="2079818"/>
            <a:ext cx="449782" cy="402004"/>
            <a:chOff x="3992320" y="2131715"/>
            <a:chExt cx="427063" cy="381734"/>
          </a:xfrm>
        </p:grpSpPr>
        <p:sp>
          <p:nvSpPr>
            <p:cNvPr id="1722" name="Google Shape;1722;p69"/>
            <p:cNvSpPr/>
            <p:nvPr/>
          </p:nvSpPr>
          <p:spPr>
            <a:xfrm>
              <a:off x="4263090" y="2148264"/>
              <a:ext cx="89156" cy="119154"/>
            </a:xfrm>
            <a:custGeom>
              <a:avLst/>
              <a:gdLst/>
              <a:ahLst/>
              <a:cxnLst/>
              <a:rect l="l" t="t" r="r" b="b"/>
              <a:pathLst>
                <a:path w="839" h="1115" extrusionOk="0">
                  <a:moveTo>
                    <a:pt x="52" y="159"/>
                  </a:moveTo>
                  <a:lnTo>
                    <a:pt x="52" y="159"/>
                  </a:lnTo>
                  <a:cubicBezTo>
                    <a:pt x="382" y="341"/>
                    <a:pt x="610" y="658"/>
                    <a:pt x="676" y="1029"/>
                  </a:cubicBezTo>
                  <a:cubicBezTo>
                    <a:pt x="684" y="1075"/>
                    <a:pt x="716" y="1115"/>
                    <a:pt x="768" y="1106"/>
                  </a:cubicBezTo>
                  <a:cubicBezTo>
                    <a:pt x="820" y="1097"/>
                    <a:pt x="839" y="1048"/>
                    <a:pt x="831" y="1002"/>
                  </a:cubicBezTo>
                  <a:cubicBezTo>
                    <a:pt x="756" y="584"/>
                    <a:pt x="500" y="226"/>
                    <a:pt x="128" y="21"/>
                  </a:cubicBezTo>
                  <a:cubicBezTo>
                    <a:pt x="90" y="0"/>
                    <a:pt x="42" y="14"/>
                    <a:pt x="21" y="52"/>
                  </a:cubicBezTo>
                  <a:cubicBezTo>
                    <a:pt x="0" y="90"/>
                    <a:pt x="14" y="138"/>
                    <a:pt x="52" y="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23" name="Google Shape;1723;p69"/>
            <p:cNvSpPr/>
            <p:nvPr/>
          </p:nvSpPr>
          <p:spPr>
            <a:xfrm>
              <a:off x="4061663" y="2131715"/>
              <a:ext cx="149693" cy="116947"/>
            </a:xfrm>
            <a:custGeom>
              <a:avLst/>
              <a:gdLst/>
              <a:ahLst/>
              <a:cxnLst/>
              <a:rect l="l" t="t" r="r" b="b"/>
              <a:pathLst>
                <a:path w="1412" h="1100" extrusionOk="0">
                  <a:moveTo>
                    <a:pt x="62" y="1085"/>
                  </a:moveTo>
                  <a:lnTo>
                    <a:pt x="62" y="1085"/>
                  </a:lnTo>
                  <a:cubicBezTo>
                    <a:pt x="113" y="1100"/>
                    <a:pt x="150" y="1065"/>
                    <a:pt x="164" y="1021"/>
                  </a:cubicBezTo>
                  <a:cubicBezTo>
                    <a:pt x="278" y="662"/>
                    <a:pt x="546" y="377"/>
                    <a:pt x="898" y="241"/>
                  </a:cubicBezTo>
                  <a:cubicBezTo>
                    <a:pt x="1037" y="187"/>
                    <a:pt x="1185" y="159"/>
                    <a:pt x="1334" y="157"/>
                  </a:cubicBezTo>
                  <a:cubicBezTo>
                    <a:pt x="1377" y="156"/>
                    <a:pt x="1412" y="121"/>
                    <a:pt x="1412" y="77"/>
                  </a:cubicBezTo>
                  <a:cubicBezTo>
                    <a:pt x="1411" y="34"/>
                    <a:pt x="1376" y="0"/>
                    <a:pt x="1333" y="0"/>
                  </a:cubicBezTo>
                  <a:cubicBezTo>
                    <a:pt x="1166" y="0"/>
                    <a:pt x="997" y="34"/>
                    <a:pt x="841" y="94"/>
                  </a:cubicBezTo>
                  <a:cubicBezTo>
                    <a:pt x="444" y="248"/>
                    <a:pt x="143" y="569"/>
                    <a:pt x="14" y="973"/>
                  </a:cubicBezTo>
                  <a:cubicBezTo>
                    <a:pt x="0" y="1018"/>
                    <a:pt x="12" y="1069"/>
                    <a:pt x="62" y="10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24" name="Google Shape;1724;p69"/>
            <p:cNvSpPr/>
            <p:nvPr/>
          </p:nvSpPr>
          <p:spPr>
            <a:xfrm>
              <a:off x="4195948" y="2167020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19" y="16"/>
                  </a:moveTo>
                  <a:lnTo>
                    <a:pt x="119" y="16"/>
                  </a:lnTo>
                  <a:cubicBezTo>
                    <a:pt x="79" y="0"/>
                    <a:pt x="32" y="19"/>
                    <a:pt x="16" y="59"/>
                  </a:cubicBezTo>
                  <a:cubicBezTo>
                    <a:pt x="0" y="99"/>
                    <a:pt x="19" y="145"/>
                    <a:pt x="59" y="162"/>
                  </a:cubicBezTo>
                  <a:cubicBezTo>
                    <a:pt x="98" y="178"/>
                    <a:pt x="145" y="159"/>
                    <a:pt x="161" y="119"/>
                  </a:cubicBezTo>
                  <a:cubicBezTo>
                    <a:pt x="178" y="80"/>
                    <a:pt x="158" y="33"/>
                    <a:pt x="119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25" name="Google Shape;1725;p69"/>
            <p:cNvSpPr/>
            <p:nvPr/>
          </p:nvSpPr>
          <p:spPr>
            <a:xfrm>
              <a:off x="3992320" y="2173639"/>
              <a:ext cx="427063" cy="339810"/>
            </a:xfrm>
            <a:custGeom>
              <a:avLst/>
              <a:gdLst/>
              <a:ahLst/>
              <a:cxnLst/>
              <a:rect l="l" t="t" r="r" b="b"/>
              <a:pathLst>
                <a:path w="4025" h="3194" extrusionOk="0">
                  <a:moveTo>
                    <a:pt x="3868" y="3037"/>
                  </a:moveTo>
                  <a:lnTo>
                    <a:pt x="3868" y="3037"/>
                  </a:lnTo>
                  <a:lnTo>
                    <a:pt x="157" y="3037"/>
                  </a:lnTo>
                  <a:lnTo>
                    <a:pt x="157" y="1333"/>
                  </a:lnTo>
                  <a:cubicBezTo>
                    <a:pt x="197" y="1345"/>
                    <a:pt x="234" y="1367"/>
                    <a:pt x="265" y="1398"/>
                  </a:cubicBezTo>
                  <a:cubicBezTo>
                    <a:pt x="427" y="1560"/>
                    <a:pt x="697" y="1560"/>
                    <a:pt x="859" y="1398"/>
                  </a:cubicBezTo>
                  <a:cubicBezTo>
                    <a:pt x="896" y="1361"/>
                    <a:pt x="942" y="1337"/>
                    <a:pt x="990" y="1327"/>
                  </a:cubicBezTo>
                  <a:cubicBezTo>
                    <a:pt x="1123" y="1766"/>
                    <a:pt x="1531" y="2086"/>
                    <a:pt x="2013" y="2086"/>
                  </a:cubicBezTo>
                  <a:cubicBezTo>
                    <a:pt x="2494" y="2086"/>
                    <a:pt x="2903" y="1766"/>
                    <a:pt x="3036" y="1327"/>
                  </a:cubicBezTo>
                  <a:cubicBezTo>
                    <a:pt x="3083" y="1337"/>
                    <a:pt x="3129" y="1361"/>
                    <a:pt x="3166" y="1398"/>
                  </a:cubicBezTo>
                  <a:cubicBezTo>
                    <a:pt x="3328" y="1560"/>
                    <a:pt x="3599" y="1560"/>
                    <a:pt x="3761" y="1398"/>
                  </a:cubicBezTo>
                  <a:cubicBezTo>
                    <a:pt x="3791" y="1367"/>
                    <a:pt x="3828" y="1345"/>
                    <a:pt x="3868" y="1333"/>
                  </a:cubicBezTo>
                  <a:lnTo>
                    <a:pt x="3868" y="3037"/>
                  </a:lnTo>
                  <a:close/>
                  <a:moveTo>
                    <a:pt x="1232" y="1398"/>
                  </a:moveTo>
                  <a:lnTo>
                    <a:pt x="1232" y="1398"/>
                  </a:lnTo>
                  <a:cubicBezTo>
                    <a:pt x="1394" y="1560"/>
                    <a:pt x="1664" y="1560"/>
                    <a:pt x="1826" y="1398"/>
                  </a:cubicBezTo>
                  <a:cubicBezTo>
                    <a:pt x="1929" y="1295"/>
                    <a:pt x="2096" y="1295"/>
                    <a:pt x="2199" y="1398"/>
                  </a:cubicBezTo>
                  <a:cubicBezTo>
                    <a:pt x="2361" y="1560"/>
                    <a:pt x="2631" y="1560"/>
                    <a:pt x="2794" y="1398"/>
                  </a:cubicBezTo>
                  <a:cubicBezTo>
                    <a:pt x="2814" y="1377"/>
                    <a:pt x="2837" y="1361"/>
                    <a:pt x="2862" y="1349"/>
                  </a:cubicBezTo>
                  <a:cubicBezTo>
                    <a:pt x="2729" y="1688"/>
                    <a:pt x="2399" y="1929"/>
                    <a:pt x="2013" y="1929"/>
                  </a:cubicBezTo>
                  <a:cubicBezTo>
                    <a:pt x="1627" y="1929"/>
                    <a:pt x="1296" y="1688"/>
                    <a:pt x="1163" y="1349"/>
                  </a:cubicBezTo>
                  <a:cubicBezTo>
                    <a:pt x="1188" y="1361"/>
                    <a:pt x="1211" y="1377"/>
                    <a:pt x="1232" y="1398"/>
                  </a:cubicBezTo>
                  <a:close/>
                  <a:moveTo>
                    <a:pt x="3947" y="1164"/>
                  </a:moveTo>
                  <a:lnTo>
                    <a:pt x="3947" y="1164"/>
                  </a:lnTo>
                  <a:cubicBezTo>
                    <a:pt x="3834" y="1164"/>
                    <a:pt x="3729" y="1207"/>
                    <a:pt x="3649" y="1287"/>
                  </a:cubicBezTo>
                  <a:cubicBezTo>
                    <a:pt x="3548" y="1388"/>
                    <a:pt x="3379" y="1388"/>
                    <a:pt x="3277" y="1287"/>
                  </a:cubicBezTo>
                  <a:cubicBezTo>
                    <a:pt x="3218" y="1228"/>
                    <a:pt x="3146" y="1190"/>
                    <a:pt x="3070" y="1174"/>
                  </a:cubicBezTo>
                  <a:cubicBezTo>
                    <a:pt x="3078" y="1123"/>
                    <a:pt x="3082" y="1070"/>
                    <a:pt x="3082" y="1017"/>
                  </a:cubicBezTo>
                  <a:cubicBezTo>
                    <a:pt x="3082" y="795"/>
                    <a:pt x="3014" y="582"/>
                    <a:pt x="2887" y="402"/>
                  </a:cubicBezTo>
                  <a:cubicBezTo>
                    <a:pt x="2762" y="225"/>
                    <a:pt x="2589" y="92"/>
                    <a:pt x="2388" y="16"/>
                  </a:cubicBezTo>
                  <a:cubicBezTo>
                    <a:pt x="2347" y="1"/>
                    <a:pt x="2302" y="21"/>
                    <a:pt x="2286" y="62"/>
                  </a:cubicBezTo>
                  <a:cubicBezTo>
                    <a:pt x="2271" y="103"/>
                    <a:pt x="2292" y="148"/>
                    <a:pt x="2332" y="163"/>
                  </a:cubicBezTo>
                  <a:cubicBezTo>
                    <a:pt x="2505" y="228"/>
                    <a:pt x="2652" y="342"/>
                    <a:pt x="2758" y="492"/>
                  </a:cubicBezTo>
                  <a:cubicBezTo>
                    <a:pt x="2867" y="646"/>
                    <a:pt x="2924" y="828"/>
                    <a:pt x="2924" y="1017"/>
                  </a:cubicBezTo>
                  <a:cubicBezTo>
                    <a:pt x="2924" y="1069"/>
                    <a:pt x="2920" y="1120"/>
                    <a:pt x="2912" y="1169"/>
                  </a:cubicBezTo>
                  <a:cubicBezTo>
                    <a:pt x="2828" y="1183"/>
                    <a:pt x="2747" y="1222"/>
                    <a:pt x="2682" y="1287"/>
                  </a:cubicBezTo>
                  <a:cubicBezTo>
                    <a:pt x="2581" y="1388"/>
                    <a:pt x="2412" y="1388"/>
                    <a:pt x="2310" y="1287"/>
                  </a:cubicBezTo>
                  <a:cubicBezTo>
                    <a:pt x="2146" y="1123"/>
                    <a:pt x="1879" y="1123"/>
                    <a:pt x="1715" y="1287"/>
                  </a:cubicBezTo>
                  <a:cubicBezTo>
                    <a:pt x="1614" y="1388"/>
                    <a:pt x="1444" y="1388"/>
                    <a:pt x="1343" y="1287"/>
                  </a:cubicBezTo>
                  <a:cubicBezTo>
                    <a:pt x="1278" y="1222"/>
                    <a:pt x="1198" y="1183"/>
                    <a:pt x="1114" y="1169"/>
                  </a:cubicBezTo>
                  <a:cubicBezTo>
                    <a:pt x="1105" y="1120"/>
                    <a:pt x="1101" y="1069"/>
                    <a:pt x="1101" y="1017"/>
                  </a:cubicBezTo>
                  <a:cubicBezTo>
                    <a:pt x="1101" y="828"/>
                    <a:pt x="1159" y="646"/>
                    <a:pt x="1268" y="492"/>
                  </a:cubicBezTo>
                  <a:cubicBezTo>
                    <a:pt x="1374" y="341"/>
                    <a:pt x="1522" y="227"/>
                    <a:pt x="1694" y="163"/>
                  </a:cubicBezTo>
                  <a:cubicBezTo>
                    <a:pt x="1735" y="148"/>
                    <a:pt x="1756" y="102"/>
                    <a:pt x="1741" y="62"/>
                  </a:cubicBezTo>
                  <a:cubicBezTo>
                    <a:pt x="1725" y="21"/>
                    <a:pt x="1680" y="0"/>
                    <a:pt x="1639" y="15"/>
                  </a:cubicBezTo>
                  <a:cubicBezTo>
                    <a:pt x="1437" y="91"/>
                    <a:pt x="1264" y="224"/>
                    <a:pt x="1139" y="401"/>
                  </a:cubicBezTo>
                  <a:cubicBezTo>
                    <a:pt x="1011" y="582"/>
                    <a:pt x="944" y="795"/>
                    <a:pt x="944" y="1017"/>
                  </a:cubicBezTo>
                  <a:cubicBezTo>
                    <a:pt x="944" y="1070"/>
                    <a:pt x="948" y="1123"/>
                    <a:pt x="955" y="1174"/>
                  </a:cubicBezTo>
                  <a:cubicBezTo>
                    <a:pt x="879" y="1190"/>
                    <a:pt x="807" y="1228"/>
                    <a:pt x="748" y="1287"/>
                  </a:cubicBezTo>
                  <a:cubicBezTo>
                    <a:pt x="647" y="1388"/>
                    <a:pt x="477" y="1388"/>
                    <a:pt x="376" y="1287"/>
                  </a:cubicBezTo>
                  <a:cubicBezTo>
                    <a:pt x="296" y="1207"/>
                    <a:pt x="191" y="1164"/>
                    <a:pt x="78" y="1164"/>
                  </a:cubicBezTo>
                  <a:cubicBezTo>
                    <a:pt x="35" y="1164"/>
                    <a:pt x="0" y="1199"/>
                    <a:pt x="0" y="1242"/>
                  </a:cubicBezTo>
                  <a:lnTo>
                    <a:pt x="0" y="3115"/>
                  </a:lnTo>
                  <a:cubicBezTo>
                    <a:pt x="0" y="3159"/>
                    <a:pt x="35" y="3194"/>
                    <a:pt x="78" y="3194"/>
                  </a:cubicBezTo>
                  <a:lnTo>
                    <a:pt x="3947" y="3194"/>
                  </a:lnTo>
                  <a:cubicBezTo>
                    <a:pt x="3990" y="3194"/>
                    <a:pt x="4025" y="3159"/>
                    <a:pt x="4025" y="3115"/>
                  </a:cubicBezTo>
                  <a:lnTo>
                    <a:pt x="4025" y="1242"/>
                  </a:lnTo>
                  <a:cubicBezTo>
                    <a:pt x="4025" y="1199"/>
                    <a:pt x="3990" y="1164"/>
                    <a:pt x="3947" y="11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26" name="Google Shape;1726;p69"/>
            <p:cNvSpPr/>
            <p:nvPr/>
          </p:nvSpPr>
          <p:spPr>
            <a:xfrm>
              <a:off x="4125503" y="2402015"/>
              <a:ext cx="61640" cy="79436"/>
            </a:xfrm>
            <a:custGeom>
              <a:avLst/>
              <a:gdLst/>
              <a:ahLst/>
              <a:cxnLst/>
              <a:rect l="l" t="t" r="r" b="b"/>
              <a:pathLst>
                <a:path w="588" h="750" extrusionOk="0">
                  <a:moveTo>
                    <a:pt x="349" y="30"/>
                  </a:moveTo>
                  <a:lnTo>
                    <a:pt x="349" y="30"/>
                  </a:lnTo>
                  <a:cubicBezTo>
                    <a:pt x="318" y="0"/>
                    <a:pt x="267" y="0"/>
                    <a:pt x="237" y="31"/>
                  </a:cubicBezTo>
                  <a:lnTo>
                    <a:pt x="30" y="242"/>
                  </a:lnTo>
                  <a:cubicBezTo>
                    <a:pt x="0" y="274"/>
                    <a:pt x="0" y="323"/>
                    <a:pt x="31" y="354"/>
                  </a:cubicBezTo>
                  <a:cubicBezTo>
                    <a:pt x="62" y="384"/>
                    <a:pt x="113" y="383"/>
                    <a:pt x="143" y="352"/>
                  </a:cubicBezTo>
                  <a:lnTo>
                    <a:pt x="214" y="279"/>
                  </a:lnTo>
                  <a:lnTo>
                    <a:pt x="214" y="671"/>
                  </a:lnTo>
                  <a:cubicBezTo>
                    <a:pt x="214" y="715"/>
                    <a:pt x="249" y="750"/>
                    <a:pt x="293" y="750"/>
                  </a:cubicBezTo>
                  <a:cubicBezTo>
                    <a:pt x="336" y="750"/>
                    <a:pt x="371" y="715"/>
                    <a:pt x="371" y="671"/>
                  </a:cubicBezTo>
                  <a:lnTo>
                    <a:pt x="371" y="277"/>
                  </a:lnTo>
                  <a:lnTo>
                    <a:pt x="446" y="353"/>
                  </a:lnTo>
                  <a:cubicBezTo>
                    <a:pt x="477" y="384"/>
                    <a:pt x="526" y="384"/>
                    <a:pt x="557" y="353"/>
                  </a:cubicBezTo>
                  <a:cubicBezTo>
                    <a:pt x="588" y="323"/>
                    <a:pt x="588" y="273"/>
                    <a:pt x="558" y="242"/>
                  </a:cubicBezTo>
                  <a:lnTo>
                    <a:pt x="349" y="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27" name="Google Shape;1727;p69"/>
            <p:cNvSpPr/>
            <p:nvPr/>
          </p:nvSpPr>
          <p:spPr>
            <a:xfrm>
              <a:off x="4226767" y="2402015"/>
              <a:ext cx="61640" cy="79435"/>
            </a:xfrm>
            <a:custGeom>
              <a:avLst/>
              <a:gdLst/>
              <a:ahLst/>
              <a:cxnLst/>
              <a:rect l="l" t="t" r="r" b="b"/>
              <a:pathLst>
                <a:path w="588" h="751" extrusionOk="0">
                  <a:moveTo>
                    <a:pt x="349" y="31"/>
                  </a:moveTo>
                  <a:lnTo>
                    <a:pt x="349" y="31"/>
                  </a:lnTo>
                  <a:cubicBezTo>
                    <a:pt x="318" y="1"/>
                    <a:pt x="267" y="0"/>
                    <a:pt x="237" y="32"/>
                  </a:cubicBezTo>
                  <a:lnTo>
                    <a:pt x="30" y="243"/>
                  </a:lnTo>
                  <a:cubicBezTo>
                    <a:pt x="0" y="275"/>
                    <a:pt x="0" y="324"/>
                    <a:pt x="31" y="355"/>
                  </a:cubicBezTo>
                  <a:cubicBezTo>
                    <a:pt x="62" y="385"/>
                    <a:pt x="113" y="384"/>
                    <a:pt x="143" y="353"/>
                  </a:cubicBezTo>
                  <a:lnTo>
                    <a:pt x="214" y="280"/>
                  </a:lnTo>
                  <a:lnTo>
                    <a:pt x="214" y="672"/>
                  </a:lnTo>
                  <a:cubicBezTo>
                    <a:pt x="214" y="716"/>
                    <a:pt x="249" y="751"/>
                    <a:pt x="293" y="751"/>
                  </a:cubicBezTo>
                  <a:cubicBezTo>
                    <a:pt x="336" y="751"/>
                    <a:pt x="371" y="716"/>
                    <a:pt x="371" y="672"/>
                  </a:cubicBezTo>
                  <a:lnTo>
                    <a:pt x="371" y="278"/>
                  </a:lnTo>
                  <a:lnTo>
                    <a:pt x="446" y="354"/>
                  </a:lnTo>
                  <a:cubicBezTo>
                    <a:pt x="476" y="385"/>
                    <a:pt x="526" y="385"/>
                    <a:pt x="557" y="354"/>
                  </a:cubicBezTo>
                  <a:cubicBezTo>
                    <a:pt x="588" y="324"/>
                    <a:pt x="588" y="274"/>
                    <a:pt x="558" y="243"/>
                  </a:cubicBezTo>
                  <a:lnTo>
                    <a:pt x="349" y="3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28" name="Google Shape;1728;p69"/>
          <p:cNvGrpSpPr/>
          <p:nvPr/>
        </p:nvGrpSpPr>
        <p:grpSpPr>
          <a:xfrm>
            <a:off x="3394379" y="2062390"/>
            <a:ext cx="452113" cy="435693"/>
            <a:chOff x="3361623" y="2115166"/>
            <a:chExt cx="429275" cy="413724"/>
          </a:xfrm>
        </p:grpSpPr>
        <p:sp>
          <p:nvSpPr>
            <p:cNvPr id="1729" name="Google Shape;1729;p69"/>
            <p:cNvSpPr/>
            <p:nvPr/>
          </p:nvSpPr>
          <p:spPr>
            <a:xfrm>
              <a:off x="3361623" y="2129509"/>
              <a:ext cx="429275" cy="398281"/>
            </a:xfrm>
            <a:custGeom>
              <a:avLst/>
              <a:gdLst/>
              <a:ahLst/>
              <a:cxnLst/>
              <a:rect l="l" t="t" r="r" b="b"/>
              <a:pathLst>
                <a:path w="4041" h="3751" extrusionOk="0">
                  <a:moveTo>
                    <a:pt x="2142" y="3156"/>
                  </a:moveTo>
                  <a:lnTo>
                    <a:pt x="2142" y="3156"/>
                  </a:lnTo>
                  <a:lnTo>
                    <a:pt x="2142" y="2947"/>
                  </a:lnTo>
                  <a:lnTo>
                    <a:pt x="2346" y="2947"/>
                  </a:lnTo>
                  <a:lnTo>
                    <a:pt x="2347" y="2947"/>
                  </a:lnTo>
                  <a:lnTo>
                    <a:pt x="2347" y="2947"/>
                  </a:lnTo>
                  <a:lnTo>
                    <a:pt x="2545" y="2947"/>
                  </a:lnTo>
                  <a:lnTo>
                    <a:pt x="2545" y="3156"/>
                  </a:lnTo>
                  <a:lnTo>
                    <a:pt x="2142" y="3156"/>
                  </a:lnTo>
                  <a:close/>
                  <a:moveTo>
                    <a:pt x="2415" y="2103"/>
                  </a:moveTo>
                  <a:lnTo>
                    <a:pt x="2415" y="2103"/>
                  </a:lnTo>
                  <a:lnTo>
                    <a:pt x="2462" y="1992"/>
                  </a:lnTo>
                  <a:lnTo>
                    <a:pt x="2893" y="2169"/>
                  </a:lnTo>
                  <a:lnTo>
                    <a:pt x="2847" y="2279"/>
                  </a:lnTo>
                  <a:cubicBezTo>
                    <a:pt x="2819" y="2349"/>
                    <a:pt x="2737" y="2383"/>
                    <a:pt x="2668" y="2354"/>
                  </a:cubicBezTo>
                  <a:lnTo>
                    <a:pt x="2491" y="2282"/>
                  </a:lnTo>
                  <a:cubicBezTo>
                    <a:pt x="2420" y="2253"/>
                    <a:pt x="2387" y="2173"/>
                    <a:pt x="2415" y="2103"/>
                  </a:cubicBezTo>
                  <a:close/>
                  <a:moveTo>
                    <a:pt x="3947" y="3156"/>
                  </a:moveTo>
                  <a:lnTo>
                    <a:pt x="3947" y="3156"/>
                  </a:lnTo>
                  <a:lnTo>
                    <a:pt x="2702" y="3156"/>
                  </a:lnTo>
                  <a:lnTo>
                    <a:pt x="2702" y="2868"/>
                  </a:lnTo>
                  <a:cubicBezTo>
                    <a:pt x="2702" y="2825"/>
                    <a:pt x="2667" y="2790"/>
                    <a:pt x="2624" y="2790"/>
                  </a:cubicBezTo>
                  <a:lnTo>
                    <a:pt x="2466" y="2790"/>
                  </a:lnTo>
                  <a:lnTo>
                    <a:pt x="2591" y="2493"/>
                  </a:lnTo>
                  <a:lnTo>
                    <a:pt x="2608" y="2500"/>
                  </a:lnTo>
                  <a:cubicBezTo>
                    <a:pt x="2757" y="2561"/>
                    <a:pt x="2932" y="2487"/>
                    <a:pt x="2993" y="2339"/>
                  </a:cubicBezTo>
                  <a:lnTo>
                    <a:pt x="3062" y="2170"/>
                  </a:lnTo>
                  <a:lnTo>
                    <a:pt x="3790" y="1426"/>
                  </a:lnTo>
                  <a:cubicBezTo>
                    <a:pt x="3791" y="1425"/>
                    <a:pt x="3793" y="1423"/>
                    <a:pt x="3794" y="1421"/>
                  </a:cubicBezTo>
                  <a:cubicBezTo>
                    <a:pt x="3866" y="1346"/>
                    <a:pt x="3923" y="1258"/>
                    <a:pt x="3963" y="1161"/>
                  </a:cubicBezTo>
                  <a:cubicBezTo>
                    <a:pt x="4023" y="1013"/>
                    <a:pt x="4041" y="852"/>
                    <a:pt x="4013" y="695"/>
                  </a:cubicBezTo>
                  <a:cubicBezTo>
                    <a:pt x="3986" y="543"/>
                    <a:pt x="3917" y="401"/>
                    <a:pt x="3815" y="285"/>
                  </a:cubicBezTo>
                  <a:cubicBezTo>
                    <a:pt x="3786" y="252"/>
                    <a:pt x="3737" y="249"/>
                    <a:pt x="3704" y="278"/>
                  </a:cubicBezTo>
                  <a:cubicBezTo>
                    <a:pt x="3671" y="307"/>
                    <a:pt x="3668" y="356"/>
                    <a:pt x="3697" y="389"/>
                  </a:cubicBezTo>
                  <a:cubicBezTo>
                    <a:pt x="3871" y="586"/>
                    <a:pt x="3917" y="859"/>
                    <a:pt x="3817" y="1102"/>
                  </a:cubicBezTo>
                  <a:cubicBezTo>
                    <a:pt x="3784" y="1182"/>
                    <a:pt x="3737" y="1254"/>
                    <a:pt x="3677" y="1317"/>
                  </a:cubicBezTo>
                  <a:cubicBezTo>
                    <a:pt x="3676" y="1318"/>
                    <a:pt x="3674" y="1319"/>
                    <a:pt x="3673" y="1321"/>
                  </a:cubicBezTo>
                  <a:lnTo>
                    <a:pt x="2976" y="2033"/>
                  </a:lnTo>
                  <a:lnTo>
                    <a:pt x="2498" y="1837"/>
                  </a:lnTo>
                  <a:lnTo>
                    <a:pt x="2498" y="840"/>
                  </a:lnTo>
                  <a:cubicBezTo>
                    <a:pt x="2498" y="755"/>
                    <a:pt x="2516" y="668"/>
                    <a:pt x="2551" y="583"/>
                  </a:cubicBezTo>
                  <a:cubicBezTo>
                    <a:pt x="2650" y="341"/>
                    <a:pt x="2874" y="178"/>
                    <a:pt x="3135" y="159"/>
                  </a:cubicBezTo>
                  <a:cubicBezTo>
                    <a:pt x="3178" y="156"/>
                    <a:pt x="3211" y="119"/>
                    <a:pt x="3208" y="75"/>
                  </a:cubicBezTo>
                  <a:cubicBezTo>
                    <a:pt x="3205" y="32"/>
                    <a:pt x="3167" y="0"/>
                    <a:pt x="3124" y="3"/>
                  </a:cubicBezTo>
                  <a:cubicBezTo>
                    <a:pt x="2803" y="26"/>
                    <a:pt x="2528" y="225"/>
                    <a:pt x="2406" y="523"/>
                  </a:cubicBezTo>
                  <a:cubicBezTo>
                    <a:pt x="2363" y="627"/>
                    <a:pt x="2341" y="734"/>
                    <a:pt x="2341" y="840"/>
                  </a:cubicBezTo>
                  <a:lnTo>
                    <a:pt x="2341" y="1873"/>
                  </a:lnTo>
                  <a:lnTo>
                    <a:pt x="2270" y="2043"/>
                  </a:lnTo>
                  <a:cubicBezTo>
                    <a:pt x="2208" y="2193"/>
                    <a:pt x="2280" y="2366"/>
                    <a:pt x="2431" y="2427"/>
                  </a:cubicBezTo>
                  <a:lnTo>
                    <a:pt x="2446" y="2434"/>
                  </a:lnTo>
                  <a:lnTo>
                    <a:pt x="2295" y="2790"/>
                  </a:lnTo>
                  <a:lnTo>
                    <a:pt x="2064" y="2790"/>
                  </a:lnTo>
                  <a:cubicBezTo>
                    <a:pt x="2020" y="2790"/>
                    <a:pt x="1985" y="2825"/>
                    <a:pt x="1985" y="2868"/>
                  </a:cubicBezTo>
                  <a:lnTo>
                    <a:pt x="1985" y="3156"/>
                  </a:lnTo>
                  <a:lnTo>
                    <a:pt x="79" y="3156"/>
                  </a:lnTo>
                  <a:cubicBezTo>
                    <a:pt x="35" y="3156"/>
                    <a:pt x="0" y="3191"/>
                    <a:pt x="0" y="3234"/>
                  </a:cubicBezTo>
                  <a:lnTo>
                    <a:pt x="0" y="3673"/>
                  </a:lnTo>
                  <a:cubicBezTo>
                    <a:pt x="0" y="3716"/>
                    <a:pt x="35" y="3751"/>
                    <a:pt x="79" y="3751"/>
                  </a:cubicBezTo>
                  <a:lnTo>
                    <a:pt x="1620" y="3751"/>
                  </a:lnTo>
                  <a:cubicBezTo>
                    <a:pt x="1664" y="3751"/>
                    <a:pt x="1699" y="3716"/>
                    <a:pt x="1699" y="3673"/>
                  </a:cubicBezTo>
                  <a:cubicBezTo>
                    <a:pt x="1699" y="3629"/>
                    <a:pt x="1664" y="3594"/>
                    <a:pt x="1620" y="3594"/>
                  </a:cubicBezTo>
                  <a:lnTo>
                    <a:pt x="158" y="3594"/>
                  </a:lnTo>
                  <a:lnTo>
                    <a:pt x="158" y="3313"/>
                  </a:lnTo>
                  <a:lnTo>
                    <a:pt x="3869" y="3313"/>
                  </a:lnTo>
                  <a:lnTo>
                    <a:pt x="3869" y="3594"/>
                  </a:lnTo>
                  <a:lnTo>
                    <a:pt x="2312" y="3594"/>
                  </a:lnTo>
                  <a:cubicBezTo>
                    <a:pt x="2268" y="3594"/>
                    <a:pt x="2233" y="3629"/>
                    <a:pt x="2233" y="3673"/>
                  </a:cubicBezTo>
                  <a:cubicBezTo>
                    <a:pt x="2233" y="3716"/>
                    <a:pt x="2268" y="3751"/>
                    <a:pt x="2312" y="3751"/>
                  </a:cubicBezTo>
                  <a:lnTo>
                    <a:pt x="3947" y="3751"/>
                  </a:lnTo>
                  <a:cubicBezTo>
                    <a:pt x="3991" y="3751"/>
                    <a:pt x="4026" y="3716"/>
                    <a:pt x="4026" y="3673"/>
                  </a:cubicBezTo>
                  <a:lnTo>
                    <a:pt x="4026" y="3234"/>
                  </a:lnTo>
                  <a:cubicBezTo>
                    <a:pt x="4026" y="3191"/>
                    <a:pt x="3991" y="3156"/>
                    <a:pt x="3947" y="31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30" name="Google Shape;1730;p69"/>
            <p:cNvSpPr/>
            <p:nvPr/>
          </p:nvSpPr>
          <p:spPr>
            <a:xfrm>
              <a:off x="3361623" y="2176949"/>
              <a:ext cx="221235" cy="141221"/>
            </a:xfrm>
            <a:custGeom>
              <a:avLst/>
              <a:gdLst/>
              <a:ahLst/>
              <a:cxnLst/>
              <a:rect l="l" t="t" r="r" b="b"/>
              <a:pathLst>
                <a:path w="2083" h="1337" extrusionOk="0">
                  <a:moveTo>
                    <a:pt x="1403" y="208"/>
                  </a:moveTo>
                  <a:lnTo>
                    <a:pt x="1403" y="208"/>
                  </a:lnTo>
                  <a:cubicBezTo>
                    <a:pt x="1403" y="180"/>
                    <a:pt x="1425" y="158"/>
                    <a:pt x="1453" y="158"/>
                  </a:cubicBezTo>
                  <a:lnTo>
                    <a:pt x="1691" y="158"/>
                  </a:lnTo>
                  <a:cubicBezTo>
                    <a:pt x="1820" y="158"/>
                    <a:pt x="1926" y="263"/>
                    <a:pt x="1926" y="392"/>
                  </a:cubicBezTo>
                  <a:lnTo>
                    <a:pt x="1926" y="945"/>
                  </a:lnTo>
                  <a:cubicBezTo>
                    <a:pt x="1926" y="1075"/>
                    <a:pt x="1820" y="1180"/>
                    <a:pt x="1691" y="1180"/>
                  </a:cubicBezTo>
                  <a:lnTo>
                    <a:pt x="1453" y="1180"/>
                  </a:lnTo>
                  <a:cubicBezTo>
                    <a:pt x="1425" y="1180"/>
                    <a:pt x="1403" y="1158"/>
                    <a:pt x="1403" y="1130"/>
                  </a:cubicBezTo>
                  <a:lnTo>
                    <a:pt x="1403" y="208"/>
                  </a:lnTo>
                  <a:close/>
                  <a:moveTo>
                    <a:pt x="79" y="870"/>
                  </a:moveTo>
                  <a:lnTo>
                    <a:pt x="79" y="870"/>
                  </a:lnTo>
                  <a:cubicBezTo>
                    <a:pt x="35" y="870"/>
                    <a:pt x="0" y="905"/>
                    <a:pt x="0" y="949"/>
                  </a:cubicBezTo>
                  <a:cubicBezTo>
                    <a:pt x="0" y="992"/>
                    <a:pt x="35" y="1027"/>
                    <a:pt x="79" y="1027"/>
                  </a:cubicBezTo>
                  <a:lnTo>
                    <a:pt x="1246" y="1027"/>
                  </a:lnTo>
                  <a:lnTo>
                    <a:pt x="1246" y="1130"/>
                  </a:lnTo>
                  <a:cubicBezTo>
                    <a:pt x="1246" y="1244"/>
                    <a:pt x="1339" y="1337"/>
                    <a:pt x="1453" y="1337"/>
                  </a:cubicBezTo>
                  <a:lnTo>
                    <a:pt x="1691" y="1337"/>
                  </a:lnTo>
                  <a:cubicBezTo>
                    <a:pt x="1907" y="1337"/>
                    <a:pt x="2083" y="1162"/>
                    <a:pt x="2083" y="945"/>
                  </a:cubicBezTo>
                  <a:lnTo>
                    <a:pt x="2083" y="392"/>
                  </a:lnTo>
                  <a:cubicBezTo>
                    <a:pt x="2083" y="176"/>
                    <a:pt x="1907" y="0"/>
                    <a:pt x="1691" y="0"/>
                  </a:cubicBezTo>
                  <a:lnTo>
                    <a:pt x="1453" y="0"/>
                  </a:lnTo>
                  <a:cubicBezTo>
                    <a:pt x="1339" y="0"/>
                    <a:pt x="1246" y="93"/>
                    <a:pt x="1246" y="208"/>
                  </a:cubicBezTo>
                  <a:lnTo>
                    <a:pt x="1246" y="310"/>
                  </a:lnTo>
                  <a:lnTo>
                    <a:pt x="79" y="310"/>
                  </a:lnTo>
                  <a:cubicBezTo>
                    <a:pt x="35" y="310"/>
                    <a:pt x="0" y="346"/>
                    <a:pt x="0" y="389"/>
                  </a:cubicBezTo>
                  <a:cubicBezTo>
                    <a:pt x="0" y="432"/>
                    <a:pt x="35" y="468"/>
                    <a:pt x="79" y="468"/>
                  </a:cubicBezTo>
                  <a:lnTo>
                    <a:pt x="1246" y="468"/>
                  </a:lnTo>
                  <a:lnTo>
                    <a:pt x="1246" y="870"/>
                  </a:lnTo>
                  <a:lnTo>
                    <a:pt x="79" y="8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31" name="Google Shape;1731;p69"/>
            <p:cNvSpPr/>
            <p:nvPr/>
          </p:nvSpPr>
          <p:spPr>
            <a:xfrm>
              <a:off x="3406751" y="2115166"/>
              <a:ext cx="95758" cy="59575"/>
            </a:xfrm>
            <a:custGeom>
              <a:avLst/>
              <a:gdLst/>
              <a:ahLst/>
              <a:cxnLst/>
              <a:rect l="l" t="t" r="r" b="b"/>
              <a:pathLst>
                <a:path w="904" h="551" extrusionOk="0">
                  <a:moveTo>
                    <a:pt x="79" y="350"/>
                  </a:moveTo>
                  <a:lnTo>
                    <a:pt x="79" y="350"/>
                  </a:lnTo>
                  <a:lnTo>
                    <a:pt x="626" y="350"/>
                  </a:lnTo>
                  <a:lnTo>
                    <a:pt x="566" y="410"/>
                  </a:lnTo>
                  <a:cubicBezTo>
                    <a:pt x="536" y="441"/>
                    <a:pt x="536" y="490"/>
                    <a:pt x="566" y="521"/>
                  </a:cubicBezTo>
                  <a:cubicBezTo>
                    <a:pt x="597" y="551"/>
                    <a:pt x="647" y="551"/>
                    <a:pt x="677" y="521"/>
                  </a:cubicBezTo>
                  <a:lnTo>
                    <a:pt x="870" y="328"/>
                  </a:lnTo>
                  <a:cubicBezTo>
                    <a:pt x="904" y="295"/>
                    <a:pt x="900" y="239"/>
                    <a:pt x="863" y="210"/>
                  </a:cubicBezTo>
                  <a:lnTo>
                    <a:pt x="676" y="30"/>
                  </a:lnTo>
                  <a:cubicBezTo>
                    <a:pt x="645" y="0"/>
                    <a:pt x="595" y="1"/>
                    <a:pt x="565" y="32"/>
                  </a:cubicBezTo>
                  <a:cubicBezTo>
                    <a:pt x="535" y="64"/>
                    <a:pt x="536" y="113"/>
                    <a:pt x="567" y="143"/>
                  </a:cubicBezTo>
                  <a:lnTo>
                    <a:pt x="619" y="193"/>
                  </a:lnTo>
                  <a:lnTo>
                    <a:pt x="79" y="193"/>
                  </a:lnTo>
                  <a:cubicBezTo>
                    <a:pt x="35" y="193"/>
                    <a:pt x="0" y="228"/>
                    <a:pt x="0" y="272"/>
                  </a:cubicBezTo>
                  <a:cubicBezTo>
                    <a:pt x="0" y="315"/>
                    <a:pt x="35" y="350"/>
                    <a:pt x="79" y="3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32" name="Google Shape;1732;p69"/>
            <p:cNvSpPr/>
            <p:nvPr/>
          </p:nvSpPr>
          <p:spPr>
            <a:xfrm>
              <a:off x="3406751" y="2320373"/>
              <a:ext cx="95758" cy="59577"/>
            </a:xfrm>
            <a:custGeom>
              <a:avLst/>
              <a:gdLst/>
              <a:ahLst/>
              <a:cxnLst/>
              <a:rect l="l" t="t" r="r" b="b"/>
              <a:pathLst>
                <a:path w="904" h="552" extrusionOk="0">
                  <a:moveTo>
                    <a:pt x="566" y="521"/>
                  </a:moveTo>
                  <a:lnTo>
                    <a:pt x="566" y="521"/>
                  </a:lnTo>
                  <a:cubicBezTo>
                    <a:pt x="597" y="552"/>
                    <a:pt x="647" y="552"/>
                    <a:pt x="677" y="521"/>
                  </a:cubicBezTo>
                  <a:lnTo>
                    <a:pt x="870" y="328"/>
                  </a:lnTo>
                  <a:cubicBezTo>
                    <a:pt x="904" y="295"/>
                    <a:pt x="900" y="239"/>
                    <a:pt x="863" y="210"/>
                  </a:cubicBezTo>
                  <a:lnTo>
                    <a:pt x="676" y="30"/>
                  </a:lnTo>
                  <a:cubicBezTo>
                    <a:pt x="645" y="0"/>
                    <a:pt x="595" y="1"/>
                    <a:pt x="565" y="32"/>
                  </a:cubicBezTo>
                  <a:cubicBezTo>
                    <a:pt x="535" y="64"/>
                    <a:pt x="536" y="114"/>
                    <a:pt x="567" y="144"/>
                  </a:cubicBezTo>
                  <a:lnTo>
                    <a:pt x="619" y="194"/>
                  </a:lnTo>
                  <a:lnTo>
                    <a:pt x="79" y="194"/>
                  </a:lnTo>
                  <a:cubicBezTo>
                    <a:pt x="35" y="194"/>
                    <a:pt x="0" y="229"/>
                    <a:pt x="0" y="272"/>
                  </a:cubicBezTo>
                  <a:cubicBezTo>
                    <a:pt x="0" y="316"/>
                    <a:pt x="35" y="351"/>
                    <a:pt x="79" y="351"/>
                  </a:cubicBezTo>
                  <a:lnTo>
                    <a:pt x="626" y="351"/>
                  </a:lnTo>
                  <a:lnTo>
                    <a:pt x="566" y="410"/>
                  </a:lnTo>
                  <a:cubicBezTo>
                    <a:pt x="536" y="441"/>
                    <a:pt x="536" y="491"/>
                    <a:pt x="566" y="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33" name="Google Shape;1733;p69"/>
            <p:cNvSpPr/>
            <p:nvPr/>
          </p:nvSpPr>
          <p:spPr>
            <a:xfrm>
              <a:off x="3720449" y="2133922"/>
              <a:ext cx="18711" cy="18755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17" y="119"/>
                  </a:moveTo>
                  <a:lnTo>
                    <a:pt x="17" y="119"/>
                  </a:lnTo>
                  <a:cubicBezTo>
                    <a:pt x="33" y="159"/>
                    <a:pt x="80" y="178"/>
                    <a:pt x="120" y="162"/>
                  </a:cubicBezTo>
                  <a:cubicBezTo>
                    <a:pt x="159" y="145"/>
                    <a:pt x="179" y="99"/>
                    <a:pt x="162" y="59"/>
                  </a:cubicBezTo>
                  <a:cubicBezTo>
                    <a:pt x="146" y="20"/>
                    <a:pt x="99" y="0"/>
                    <a:pt x="59" y="17"/>
                  </a:cubicBezTo>
                  <a:cubicBezTo>
                    <a:pt x="20" y="33"/>
                    <a:pt x="0" y="80"/>
                    <a:pt x="17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34" name="Google Shape;1734;p69"/>
            <p:cNvSpPr/>
            <p:nvPr/>
          </p:nvSpPr>
          <p:spPr>
            <a:xfrm>
              <a:off x="3560848" y="2510135"/>
              <a:ext cx="198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2" y="59"/>
                  </a:moveTo>
                  <a:lnTo>
                    <a:pt x="162" y="59"/>
                  </a:lnTo>
                  <a:cubicBezTo>
                    <a:pt x="145" y="19"/>
                    <a:pt x="98" y="0"/>
                    <a:pt x="59" y="16"/>
                  </a:cubicBezTo>
                  <a:cubicBezTo>
                    <a:pt x="19" y="32"/>
                    <a:pt x="0" y="79"/>
                    <a:pt x="16" y="119"/>
                  </a:cubicBezTo>
                  <a:cubicBezTo>
                    <a:pt x="33" y="158"/>
                    <a:pt x="79" y="178"/>
                    <a:pt x="119" y="161"/>
                  </a:cubicBezTo>
                  <a:cubicBezTo>
                    <a:pt x="159" y="145"/>
                    <a:pt x="178" y="98"/>
                    <a:pt x="162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35" name="Google Shape;1735;p69"/>
          <p:cNvGrpSpPr/>
          <p:nvPr/>
        </p:nvGrpSpPr>
        <p:grpSpPr>
          <a:xfrm>
            <a:off x="2730130" y="2097246"/>
            <a:ext cx="449788" cy="365982"/>
            <a:chOff x="2730926" y="2148264"/>
            <a:chExt cx="427068" cy="347528"/>
          </a:xfrm>
        </p:grpSpPr>
        <p:sp>
          <p:nvSpPr>
            <p:cNvPr id="1736" name="Google Shape;1736;p69"/>
            <p:cNvSpPr/>
            <p:nvPr/>
          </p:nvSpPr>
          <p:spPr>
            <a:xfrm>
              <a:off x="2730926" y="2148264"/>
              <a:ext cx="427068" cy="347527"/>
            </a:xfrm>
            <a:custGeom>
              <a:avLst/>
              <a:gdLst/>
              <a:ahLst/>
              <a:cxnLst/>
              <a:rect l="l" t="t" r="r" b="b"/>
              <a:pathLst>
                <a:path w="4026" h="3267" extrusionOk="0">
                  <a:moveTo>
                    <a:pt x="3117" y="1779"/>
                  </a:moveTo>
                  <a:lnTo>
                    <a:pt x="3117" y="1779"/>
                  </a:lnTo>
                  <a:cubicBezTo>
                    <a:pt x="3138" y="1771"/>
                    <a:pt x="3160" y="1768"/>
                    <a:pt x="3181" y="1768"/>
                  </a:cubicBezTo>
                  <a:cubicBezTo>
                    <a:pt x="3262" y="1768"/>
                    <a:pt x="3338" y="1818"/>
                    <a:pt x="3367" y="1899"/>
                  </a:cubicBezTo>
                  <a:cubicBezTo>
                    <a:pt x="3402" y="2001"/>
                    <a:pt x="3348" y="2113"/>
                    <a:pt x="3246" y="2149"/>
                  </a:cubicBezTo>
                  <a:cubicBezTo>
                    <a:pt x="3145" y="2184"/>
                    <a:pt x="3031" y="2129"/>
                    <a:pt x="2996" y="2029"/>
                  </a:cubicBezTo>
                  <a:cubicBezTo>
                    <a:pt x="2961" y="1928"/>
                    <a:pt x="3016" y="1814"/>
                    <a:pt x="3117" y="1779"/>
                  </a:cubicBezTo>
                  <a:close/>
                  <a:moveTo>
                    <a:pt x="322" y="671"/>
                  </a:moveTo>
                  <a:lnTo>
                    <a:pt x="322" y="671"/>
                  </a:lnTo>
                  <a:cubicBezTo>
                    <a:pt x="322" y="497"/>
                    <a:pt x="464" y="355"/>
                    <a:pt x="638" y="355"/>
                  </a:cubicBezTo>
                  <a:lnTo>
                    <a:pt x="717" y="355"/>
                  </a:lnTo>
                  <a:lnTo>
                    <a:pt x="717" y="473"/>
                  </a:lnTo>
                  <a:cubicBezTo>
                    <a:pt x="717" y="517"/>
                    <a:pt x="752" y="552"/>
                    <a:pt x="795" y="552"/>
                  </a:cubicBezTo>
                  <a:lnTo>
                    <a:pt x="1110" y="552"/>
                  </a:lnTo>
                  <a:lnTo>
                    <a:pt x="1110" y="1694"/>
                  </a:lnTo>
                  <a:cubicBezTo>
                    <a:pt x="953" y="1730"/>
                    <a:pt x="835" y="1870"/>
                    <a:pt x="835" y="2038"/>
                  </a:cubicBezTo>
                  <a:cubicBezTo>
                    <a:pt x="835" y="2233"/>
                    <a:pt x="993" y="2392"/>
                    <a:pt x="1188" y="2392"/>
                  </a:cubicBezTo>
                  <a:cubicBezTo>
                    <a:pt x="1299" y="2392"/>
                    <a:pt x="1398" y="2340"/>
                    <a:pt x="1463" y="2260"/>
                  </a:cubicBezTo>
                  <a:cubicBezTo>
                    <a:pt x="1528" y="2340"/>
                    <a:pt x="1627" y="2392"/>
                    <a:pt x="1738" y="2392"/>
                  </a:cubicBezTo>
                  <a:cubicBezTo>
                    <a:pt x="1849" y="2392"/>
                    <a:pt x="1948" y="2340"/>
                    <a:pt x="2013" y="2260"/>
                  </a:cubicBezTo>
                  <a:cubicBezTo>
                    <a:pt x="2078" y="2340"/>
                    <a:pt x="2177" y="2392"/>
                    <a:pt x="2288" y="2392"/>
                  </a:cubicBezTo>
                  <a:cubicBezTo>
                    <a:pt x="2482" y="2392"/>
                    <a:pt x="2641" y="2233"/>
                    <a:pt x="2641" y="2038"/>
                  </a:cubicBezTo>
                  <a:cubicBezTo>
                    <a:pt x="2641" y="1870"/>
                    <a:pt x="2523" y="1730"/>
                    <a:pt x="2366" y="1694"/>
                  </a:cubicBezTo>
                  <a:lnTo>
                    <a:pt x="2366" y="552"/>
                  </a:lnTo>
                  <a:lnTo>
                    <a:pt x="2686" y="552"/>
                  </a:lnTo>
                  <a:lnTo>
                    <a:pt x="3020" y="1649"/>
                  </a:lnTo>
                  <a:cubicBezTo>
                    <a:pt x="2865" y="1729"/>
                    <a:pt x="2790" y="1916"/>
                    <a:pt x="2848" y="2081"/>
                  </a:cubicBezTo>
                  <a:cubicBezTo>
                    <a:pt x="2911" y="2262"/>
                    <a:pt x="3116" y="2361"/>
                    <a:pt x="3298" y="2298"/>
                  </a:cubicBezTo>
                  <a:cubicBezTo>
                    <a:pt x="3482" y="2233"/>
                    <a:pt x="3579" y="2031"/>
                    <a:pt x="3515" y="1847"/>
                  </a:cubicBezTo>
                  <a:cubicBezTo>
                    <a:pt x="3463" y="1699"/>
                    <a:pt x="3322" y="1607"/>
                    <a:pt x="3173" y="1611"/>
                  </a:cubicBezTo>
                  <a:lnTo>
                    <a:pt x="2850" y="552"/>
                  </a:lnTo>
                  <a:lnTo>
                    <a:pt x="3230" y="552"/>
                  </a:lnTo>
                  <a:cubicBezTo>
                    <a:pt x="3274" y="552"/>
                    <a:pt x="3309" y="517"/>
                    <a:pt x="3309" y="473"/>
                  </a:cubicBezTo>
                  <a:lnTo>
                    <a:pt x="3309" y="355"/>
                  </a:lnTo>
                  <a:lnTo>
                    <a:pt x="3387" y="355"/>
                  </a:lnTo>
                  <a:cubicBezTo>
                    <a:pt x="3562" y="355"/>
                    <a:pt x="3704" y="497"/>
                    <a:pt x="3704" y="671"/>
                  </a:cubicBezTo>
                  <a:lnTo>
                    <a:pt x="3704" y="2704"/>
                  </a:lnTo>
                  <a:lnTo>
                    <a:pt x="322" y="2704"/>
                  </a:lnTo>
                  <a:lnTo>
                    <a:pt x="322" y="671"/>
                  </a:lnTo>
                  <a:close/>
                  <a:moveTo>
                    <a:pt x="1738" y="1842"/>
                  </a:moveTo>
                  <a:lnTo>
                    <a:pt x="1738" y="1842"/>
                  </a:lnTo>
                  <a:cubicBezTo>
                    <a:pt x="1846" y="1842"/>
                    <a:pt x="1934" y="1930"/>
                    <a:pt x="1934" y="2038"/>
                  </a:cubicBezTo>
                  <a:cubicBezTo>
                    <a:pt x="1934" y="2146"/>
                    <a:pt x="1846" y="2234"/>
                    <a:pt x="1738" y="2234"/>
                  </a:cubicBezTo>
                  <a:cubicBezTo>
                    <a:pt x="1630" y="2234"/>
                    <a:pt x="1542" y="2146"/>
                    <a:pt x="1542" y="2038"/>
                  </a:cubicBezTo>
                  <a:cubicBezTo>
                    <a:pt x="1542" y="1930"/>
                    <a:pt x="1630" y="1842"/>
                    <a:pt x="1738" y="1842"/>
                  </a:cubicBezTo>
                  <a:close/>
                  <a:moveTo>
                    <a:pt x="1267" y="1694"/>
                  </a:moveTo>
                  <a:lnTo>
                    <a:pt x="1267" y="1694"/>
                  </a:lnTo>
                  <a:lnTo>
                    <a:pt x="1267" y="552"/>
                  </a:lnTo>
                  <a:lnTo>
                    <a:pt x="1659" y="552"/>
                  </a:lnTo>
                  <a:lnTo>
                    <a:pt x="1659" y="1694"/>
                  </a:lnTo>
                  <a:cubicBezTo>
                    <a:pt x="1581" y="1712"/>
                    <a:pt x="1512" y="1756"/>
                    <a:pt x="1463" y="1816"/>
                  </a:cubicBezTo>
                  <a:cubicBezTo>
                    <a:pt x="1414" y="1756"/>
                    <a:pt x="1345" y="1712"/>
                    <a:pt x="1267" y="1694"/>
                  </a:cubicBezTo>
                  <a:close/>
                  <a:moveTo>
                    <a:pt x="1188" y="1842"/>
                  </a:moveTo>
                  <a:lnTo>
                    <a:pt x="1188" y="1842"/>
                  </a:lnTo>
                  <a:cubicBezTo>
                    <a:pt x="1297" y="1842"/>
                    <a:pt x="1385" y="1930"/>
                    <a:pt x="1385" y="2038"/>
                  </a:cubicBezTo>
                  <a:cubicBezTo>
                    <a:pt x="1385" y="2146"/>
                    <a:pt x="1297" y="2234"/>
                    <a:pt x="1188" y="2234"/>
                  </a:cubicBezTo>
                  <a:cubicBezTo>
                    <a:pt x="1080" y="2234"/>
                    <a:pt x="992" y="2146"/>
                    <a:pt x="992" y="2038"/>
                  </a:cubicBezTo>
                  <a:cubicBezTo>
                    <a:pt x="992" y="1930"/>
                    <a:pt x="1080" y="1842"/>
                    <a:pt x="1188" y="1842"/>
                  </a:cubicBezTo>
                  <a:close/>
                  <a:moveTo>
                    <a:pt x="2209" y="1694"/>
                  </a:moveTo>
                  <a:lnTo>
                    <a:pt x="2209" y="1694"/>
                  </a:lnTo>
                  <a:cubicBezTo>
                    <a:pt x="2130" y="1712"/>
                    <a:pt x="2062" y="1756"/>
                    <a:pt x="2013" y="1816"/>
                  </a:cubicBezTo>
                  <a:cubicBezTo>
                    <a:pt x="1964" y="1756"/>
                    <a:pt x="1895" y="1712"/>
                    <a:pt x="1817" y="1694"/>
                  </a:cubicBezTo>
                  <a:lnTo>
                    <a:pt x="1817" y="552"/>
                  </a:lnTo>
                  <a:lnTo>
                    <a:pt x="2209" y="552"/>
                  </a:lnTo>
                  <a:lnTo>
                    <a:pt x="2209" y="1694"/>
                  </a:lnTo>
                  <a:close/>
                  <a:moveTo>
                    <a:pt x="2288" y="1842"/>
                  </a:moveTo>
                  <a:lnTo>
                    <a:pt x="2288" y="1842"/>
                  </a:lnTo>
                  <a:cubicBezTo>
                    <a:pt x="2396" y="1842"/>
                    <a:pt x="2484" y="1930"/>
                    <a:pt x="2484" y="2038"/>
                  </a:cubicBezTo>
                  <a:cubicBezTo>
                    <a:pt x="2484" y="2146"/>
                    <a:pt x="2396" y="2234"/>
                    <a:pt x="2288" y="2234"/>
                  </a:cubicBezTo>
                  <a:cubicBezTo>
                    <a:pt x="2179" y="2234"/>
                    <a:pt x="2091" y="2146"/>
                    <a:pt x="2091" y="2038"/>
                  </a:cubicBezTo>
                  <a:cubicBezTo>
                    <a:pt x="2091" y="1930"/>
                    <a:pt x="2179" y="1842"/>
                    <a:pt x="2288" y="1842"/>
                  </a:cubicBezTo>
                  <a:close/>
                  <a:moveTo>
                    <a:pt x="874" y="158"/>
                  </a:moveTo>
                  <a:lnTo>
                    <a:pt x="874" y="158"/>
                  </a:lnTo>
                  <a:lnTo>
                    <a:pt x="3151" y="158"/>
                  </a:lnTo>
                  <a:lnTo>
                    <a:pt x="3151" y="395"/>
                  </a:lnTo>
                  <a:lnTo>
                    <a:pt x="2745" y="395"/>
                  </a:lnTo>
                  <a:lnTo>
                    <a:pt x="2744" y="395"/>
                  </a:lnTo>
                  <a:lnTo>
                    <a:pt x="874" y="395"/>
                  </a:lnTo>
                  <a:lnTo>
                    <a:pt x="874" y="158"/>
                  </a:lnTo>
                  <a:close/>
                  <a:moveTo>
                    <a:pt x="3947" y="2704"/>
                  </a:moveTo>
                  <a:lnTo>
                    <a:pt x="3947" y="2704"/>
                  </a:lnTo>
                  <a:lnTo>
                    <a:pt x="3861" y="2704"/>
                  </a:lnTo>
                  <a:lnTo>
                    <a:pt x="3861" y="671"/>
                  </a:lnTo>
                  <a:cubicBezTo>
                    <a:pt x="3861" y="410"/>
                    <a:pt x="3648" y="198"/>
                    <a:pt x="3387" y="198"/>
                  </a:cubicBezTo>
                  <a:lnTo>
                    <a:pt x="3309" y="198"/>
                  </a:lnTo>
                  <a:lnTo>
                    <a:pt x="3309" y="79"/>
                  </a:lnTo>
                  <a:cubicBezTo>
                    <a:pt x="3309" y="36"/>
                    <a:pt x="3274" y="0"/>
                    <a:pt x="3230" y="0"/>
                  </a:cubicBezTo>
                  <a:lnTo>
                    <a:pt x="795" y="0"/>
                  </a:lnTo>
                  <a:cubicBezTo>
                    <a:pt x="752" y="0"/>
                    <a:pt x="717" y="36"/>
                    <a:pt x="717" y="79"/>
                  </a:cubicBezTo>
                  <a:lnTo>
                    <a:pt x="717" y="198"/>
                  </a:lnTo>
                  <a:lnTo>
                    <a:pt x="638" y="198"/>
                  </a:lnTo>
                  <a:cubicBezTo>
                    <a:pt x="377" y="198"/>
                    <a:pt x="165" y="410"/>
                    <a:pt x="165" y="671"/>
                  </a:cubicBezTo>
                  <a:lnTo>
                    <a:pt x="165" y="2704"/>
                  </a:lnTo>
                  <a:lnTo>
                    <a:pt x="79" y="2704"/>
                  </a:lnTo>
                  <a:cubicBezTo>
                    <a:pt x="35" y="2704"/>
                    <a:pt x="0" y="2739"/>
                    <a:pt x="0" y="2782"/>
                  </a:cubicBezTo>
                  <a:lnTo>
                    <a:pt x="0" y="3189"/>
                  </a:lnTo>
                  <a:cubicBezTo>
                    <a:pt x="0" y="3232"/>
                    <a:pt x="35" y="3267"/>
                    <a:pt x="79" y="3267"/>
                  </a:cubicBezTo>
                  <a:lnTo>
                    <a:pt x="1656" y="3267"/>
                  </a:lnTo>
                  <a:cubicBezTo>
                    <a:pt x="1699" y="3267"/>
                    <a:pt x="1734" y="3232"/>
                    <a:pt x="1734" y="3189"/>
                  </a:cubicBezTo>
                  <a:cubicBezTo>
                    <a:pt x="1734" y="3145"/>
                    <a:pt x="1699" y="3110"/>
                    <a:pt x="1656" y="3110"/>
                  </a:cubicBezTo>
                  <a:lnTo>
                    <a:pt x="157" y="3110"/>
                  </a:lnTo>
                  <a:lnTo>
                    <a:pt x="157" y="2861"/>
                  </a:lnTo>
                  <a:lnTo>
                    <a:pt x="3868" y="2861"/>
                  </a:lnTo>
                  <a:lnTo>
                    <a:pt x="3868" y="3110"/>
                  </a:lnTo>
                  <a:lnTo>
                    <a:pt x="2351" y="3110"/>
                  </a:lnTo>
                  <a:cubicBezTo>
                    <a:pt x="2308" y="3110"/>
                    <a:pt x="2272" y="3145"/>
                    <a:pt x="2272" y="3189"/>
                  </a:cubicBezTo>
                  <a:cubicBezTo>
                    <a:pt x="2272" y="3232"/>
                    <a:pt x="2308" y="3267"/>
                    <a:pt x="2351" y="3267"/>
                  </a:cubicBezTo>
                  <a:lnTo>
                    <a:pt x="3947" y="3267"/>
                  </a:lnTo>
                  <a:cubicBezTo>
                    <a:pt x="3990" y="3267"/>
                    <a:pt x="4026" y="3232"/>
                    <a:pt x="4026" y="3189"/>
                  </a:cubicBezTo>
                  <a:lnTo>
                    <a:pt x="4026" y="2782"/>
                  </a:lnTo>
                  <a:cubicBezTo>
                    <a:pt x="4026" y="2739"/>
                    <a:pt x="3990" y="2704"/>
                    <a:pt x="3947" y="27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37" name="Google Shape;1737;p69"/>
            <p:cNvSpPr/>
            <p:nvPr/>
          </p:nvSpPr>
          <p:spPr>
            <a:xfrm>
              <a:off x="2933453" y="2477037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81" h="185" extrusionOk="0">
                  <a:moveTo>
                    <a:pt x="139" y="39"/>
                  </a:moveTo>
                  <a:lnTo>
                    <a:pt x="139" y="39"/>
                  </a:lnTo>
                  <a:cubicBezTo>
                    <a:pt x="79" y="0"/>
                    <a:pt x="0" y="57"/>
                    <a:pt x="19" y="125"/>
                  </a:cubicBezTo>
                  <a:cubicBezTo>
                    <a:pt x="28" y="158"/>
                    <a:pt x="57" y="181"/>
                    <a:pt x="91" y="183"/>
                  </a:cubicBezTo>
                  <a:cubicBezTo>
                    <a:pt x="125" y="185"/>
                    <a:pt x="156" y="164"/>
                    <a:pt x="168" y="133"/>
                  </a:cubicBezTo>
                  <a:cubicBezTo>
                    <a:pt x="181" y="99"/>
                    <a:pt x="169" y="59"/>
                    <a:pt x="139" y="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38" name="Google Shape;1738;p69"/>
          <p:cNvGrpSpPr/>
          <p:nvPr/>
        </p:nvGrpSpPr>
        <p:grpSpPr>
          <a:xfrm>
            <a:off x="2063561" y="2079818"/>
            <a:ext cx="449782" cy="398509"/>
            <a:chOff x="2098028" y="2131715"/>
            <a:chExt cx="427063" cy="378416"/>
          </a:xfrm>
        </p:grpSpPr>
        <p:sp>
          <p:nvSpPr>
            <p:cNvPr id="1739" name="Google Shape;1739;p69"/>
            <p:cNvSpPr/>
            <p:nvPr/>
          </p:nvSpPr>
          <p:spPr>
            <a:xfrm>
              <a:off x="2098028" y="2135025"/>
              <a:ext cx="427063" cy="375106"/>
            </a:xfrm>
            <a:custGeom>
              <a:avLst/>
              <a:gdLst/>
              <a:ahLst/>
              <a:cxnLst/>
              <a:rect l="l" t="t" r="r" b="b"/>
              <a:pathLst>
                <a:path w="4025" h="3528" extrusionOk="0">
                  <a:moveTo>
                    <a:pt x="3868" y="2314"/>
                  </a:moveTo>
                  <a:lnTo>
                    <a:pt x="3868" y="2314"/>
                  </a:lnTo>
                  <a:cubicBezTo>
                    <a:pt x="3868" y="2349"/>
                    <a:pt x="3839" y="2378"/>
                    <a:pt x="3804" y="2378"/>
                  </a:cubicBezTo>
                  <a:lnTo>
                    <a:pt x="3595" y="2378"/>
                  </a:lnTo>
                  <a:cubicBezTo>
                    <a:pt x="3559" y="2378"/>
                    <a:pt x="3530" y="2349"/>
                    <a:pt x="3530" y="2314"/>
                  </a:cubicBezTo>
                  <a:lnTo>
                    <a:pt x="3530" y="2102"/>
                  </a:lnTo>
                  <a:lnTo>
                    <a:pt x="3661" y="2102"/>
                  </a:lnTo>
                  <a:cubicBezTo>
                    <a:pt x="3735" y="2102"/>
                    <a:pt x="3808" y="2079"/>
                    <a:pt x="3868" y="2037"/>
                  </a:cubicBezTo>
                  <a:lnTo>
                    <a:pt x="3868" y="2314"/>
                  </a:lnTo>
                  <a:close/>
                  <a:moveTo>
                    <a:pt x="1492" y="3050"/>
                  </a:moveTo>
                  <a:lnTo>
                    <a:pt x="1492" y="3050"/>
                  </a:lnTo>
                  <a:lnTo>
                    <a:pt x="2570" y="3050"/>
                  </a:lnTo>
                  <a:lnTo>
                    <a:pt x="2570" y="3290"/>
                  </a:lnTo>
                  <a:lnTo>
                    <a:pt x="1492" y="3290"/>
                  </a:lnTo>
                  <a:cubicBezTo>
                    <a:pt x="1426" y="3290"/>
                    <a:pt x="1372" y="3236"/>
                    <a:pt x="1372" y="3170"/>
                  </a:cubicBezTo>
                  <a:cubicBezTo>
                    <a:pt x="1372" y="3104"/>
                    <a:pt x="1426" y="3050"/>
                    <a:pt x="1492" y="3050"/>
                  </a:cubicBezTo>
                  <a:close/>
                  <a:moveTo>
                    <a:pt x="3167" y="3170"/>
                  </a:moveTo>
                  <a:lnTo>
                    <a:pt x="3167" y="3170"/>
                  </a:lnTo>
                  <a:lnTo>
                    <a:pt x="3147" y="3181"/>
                  </a:lnTo>
                  <a:cubicBezTo>
                    <a:pt x="3041" y="3240"/>
                    <a:pt x="2867" y="3277"/>
                    <a:pt x="2728" y="3287"/>
                  </a:cubicBezTo>
                  <a:lnTo>
                    <a:pt x="2728" y="3053"/>
                  </a:lnTo>
                  <a:cubicBezTo>
                    <a:pt x="2867" y="3064"/>
                    <a:pt x="3041" y="3100"/>
                    <a:pt x="3147" y="3159"/>
                  </a:cubicBezTo>
                  <a:lnTo>
                    <a:pt x="3167" y="3170"/>
                  </a:lnTo>
                  <a:close/>
                  <a:moveTo>
                    <a:pt x="495" y="2314"/>
                  </a:moveTo>
                  <a:lnTo>
                    <a:pt x="495" y="2314"/>
                  </a:lnTo>
                  <a:cubicBezTo>
                    <a:pt x="495" y="2349"/>
                    <a:pt x="466" y="2378"/>
                    <a:pt x="431" y="2378"/>
                  </a:cubicBezTo>
                  <a:lnTo>
                    <a:pt x="222" y="2378"/>
                  </a:lnTo>
                  <a:cubicBezTo>
                    <a:pt x="186" y="2378"/>
                    <a:pt x="157" y="2349"/>
                    <a:pt x="157" y="2314"/>
                  </a:cubicBezTo>
                  <a:lnTo>
                    <a:pt x="157" y="2037"/>
                  </a:lnTo>
                  <a:cubicBezTo>
                    <a:pt x="218" y="2079"/>
                    <a:pt x="291" y="2102"/>
                    <a:pt x="364" y="2102"/>
                  </a:cubicBezTo>
                  <a:lnTo>
                    <a:pt x="495" y="2102"/>
                  </a:lnTo>
                  <a:lnTo>
                    <a:pt x="495" y="2314"/>
                  </a:lnTo>
                  <a:close/>
                  <a:moveTo>
                    <a:pt x="2862" y="1376"/>
                  </a:moveTo>
                  <a:lnTo>
                    <a:pt x="2862" y="1376"/>
                  </a:lnTo>
                  <a:cubicBezTo>
                    <a:pt x="2862" y="1311"/>
                    <a:pt x="2915" y="1258"/>
                    <a:pt x="2980" y="1258"/>
                  </a:cubicBezTo>
                  <a:cubicBezTo>
                    <a:pt x="3045" y="1258"/>
                    <a:pt x="3098" y="1311"/>
                    <a:pt x="3098" y="1376"/>
                  </a:cubicBezTo>
                  <a:cubicBezTo>
                    <a:pt x="3098" y="1441"/>
                    <a:pt x="3045" y="1494"/>
                    <a:pt x="2980" y="1494"/>
                  </a:cubicBezTo>
                  <a:cubicBezTo>
                    <a:pt x="2915" y="1494"/>
                    <a:pt x="2862" y="1441"/>
                    <a:pt x="2862" y="1376"/>
                  </a:cubicBezTo>
                  <a:close/>
                  <a:moveTo>
                    <a:pt x="4025" y="364"/>
                  </a:moveTo>
                  <a:lnTo>
                    <a:pt x="4025" y="364"/>
                  </a:lnTo>
                  <a:cubicBezTo>
                    <a:pt x="4025" y="163"/>
                    <a:pt x="3862" y="0"/>
                    <a:pt x="3661" y="0"/>
                  </a:cubicBezTo>
                  <a:lnTo>
                    <a:pt x="2346" y="0"/>
                  </a:lnTo>
                  <a:cubicBezTo>
                    <a:pt x="2303" y="0"/>
                    <a:pt x="2268" y="35"/>
                    <a:pt x="2268" y="78"/>
                  </a:cubicBezTo>
                  <a:cubicBezTo>
                    <a:pt x="2268" y="122"/>
                    <a:pt x="2303" y="157"/>
                    <a:pt x="2346" y="157"/>
                  </a:cubicBezTo>
                  <a:lnTo>
                    <a:pt x="3661" y="157"/>
                  </a:lnTo>
                  <a:cubicBezTo>
                    <a:pt x="3775" y="157"/>
                    <a:pt x="3868" y="250"/>
                    <a:pt x="3868" y="364"/>
                  </a:cubicBezTo>
                  <a:lnTo>
                    <a:pt x="3868" y="1738"/>
                  </a:lnTo>
                  <a:cubicBezTo>
                    <a:pt x="3868" y="1850"/>
                    <a:pt x="3774" y="1945"/>
                    <a:pt x="3661" y="1945"/>
                  </a:cubicBezTo>
                  <a:lnTo>
                    <a:pt x="3058" y="1945"/>
                  </a:lnTo>
                  <a:lnTo>
                    <a:pt x="3058" y="1640"/>
                  </a:lnTo>
                  <a:cubicBezTo>
                    <a:pt x="3172" y="1606"/>
                    <a:pt x="3255" y="1500"/>
                    <a:pt x="3255" y="1376"/>
                  </a:cubicBezTo>
                  <a:cubicBezTo>
                    <a:pt x="3255" y="1224"/>
                    <a:pt x="3132" y="1101"/>
                    <a:pt x="2980" y="1101"/>
                  </a:cubicBezTo>
                  <a:cubicBezTo>
                    <a:pt x="2828" y="1101"/>
                    <a:pt x="2705" y="1224"/>
                    <a:pt x="2705" y="1376"/>
                  </a:cubicBezTo>
                  <a:cubicBezTo>
                    <a:pt x="2705" y="1500"/>
                    <a:pt x="2788" y="1606"/>
                    <a:pt x="2901" y="1640"/>
                  </a:cubicBezTo>
                  <a:lnTo>
                    <a:pt x="2901" y="1945"/>
                  </a:lnTo>
                  <a:lnTo>
                    <a:pt x="364" y="1945"/>
                  </a:lnTo>
                  <a:cubicBezTo>
                    <a:pt x="251" y="1945"/>
                    <a:pt x="157" y="1850"/>
                    <a:pt x="157" y="1738"/>
                  </a:cubicBezTo>
                  <a:lnTo>
                    <a:pt x="157" y="364"/>
                  </a:lnTo>
                  <a:cubicBezTo>
                    <a:pt x="157" y="250"/>
                    <a:pt x="250" y="157"/>
                    <a:pt x="364" y="157"/>
                  </a:cubicBezTo>
                  <a:lnTo>
                    <a:pt x="1655" y="157"/>
                  </a:lnTo>
                  <a:cubicBezTo>
                    <a:pt x="1698" y="157"/>
                    <a:pt x="1733" y="122"/>
                    <a:pt x="1733" y="78"/>
                  </a:cubicBezTo>
                  <a:cubicBezTo>
                    <a:pt x="1733" y="35"/>
                    <a:pt x="1698" y="0"/>
                    <a:pt x="1655" y="0"/>
                  </a:cubicBezTo>
                  <a:lnTo>
                    <a:pt x="364" y="0"/>
                  </a:lnTo>
                  <a:cubicBezTo>
                    <a:pt x="163" y="0"/>
                    <a:pt x="0" y="163"/>
                    <a:pt x="0" y="364"/>
                  </a:cubicBezTo>
                  <a:lnTo>
                    <a:pt x="0" y="2314"/>
                  </a:lnTo>
                  <a:cubicBezTo>
                    <a:pt x="0" y="2436"/>
                    <a:pt x="99" y="2536"/>
                    <a:pt x="222" y="2536"/>
                  </a:cubicBezTo>
                  <a:lnTo>
                    <a:pt x="431" y="2536"/>
                  </a:lnTo>
                  <a:cubicBezTo>
                    <a:pt x="553" y="2536"/>
                    <a:pt x="653" y="2436"/>
                    <a:pt x="653" y="2314"/>
                  </a:cubicBezTo>
                  <a:lnTo>
                    <a:pt x="653" y="2102"/>
                  </a:lnTo>
                  <a:lnTo>
                    <a:pt x="2901" y="2102"/>
                  </a:lnTo>
                  <a:lnTo>
                    <a:pt x="2901" y="2300"/>
                  </a:lnTo>
                  <a:cubicBezTo>
                    <a:pt x="2901" y="2410"/>
                    <a:pt x="2811" y="2500"/>
                    <a:pt x="2701" y="2500"/>
                  </a:cubicBezTo>
                  <a:lnTo>
                    <a:pt x="1223" y="2500"/>
                  </a:lnTo>
                  <a:cubicBezTo>
                    <a:pt x="1012" y="2500"/>
                    <a:pt x="841" y="2671"/>
                    <a:pt x="841" y="2882"/>
                  </a:cubicBezTo>
                  <a:cubicBezTo>
                    <a:pt x="841" y="3092"/>
                    <a:pt x="1012" y="3263"/>
                    <a:pt x="1223" y="3263"/>
                  </a:cubicBezTo>
                  <a:lnTo>
                    <a:pt x="1231" y="3263"/>
                  </a:lnTo>
                  <a:cubicBezTo>
                    <a:pt x="1269" y="3370"/>
                    <a:pt x="1372" y="3448"/>
                    <a:pt x="1492" y="3448"/>
                  </a:cubicBezTo>
                  <a:lnTo>
                    <a:pt x="2570" y="3448"/>
                  </a:lnTo>
                  <a:lnTo>
                    <a:pt x="2570" y="3449"/>
                  </a:lnTo>
                  <a:cubicBezTo>
                    <a:pt x="2570" y="3493"/>
                    <a:pt x="2606" y="3528"/>
                    <a:pt x="2649" y="3528"/>
                  </a:cubicBezTo>
                  <a:cubicBezTo>
                    <a:pt x="2692" y="3528"/>
                    <a:pt x="2728" y="3493"/>
                    <a:pt x="2728" y="3449"/>
                  </a:cubicBezTo>
                  <a:lnTo>
                    <a:pt x="2728" y="3445"/>
                  </a:lnTo>
                  <a:cubicBezTo>
                    <a:pt x="2887" y="3435"/>
                    <a:pt x="3088" y="3394"/>
                    <a:pt x="3223" y="3319"/>
                  </a:cubicBezTo>
                  <a:lnTo>
                    <a:pt x="3349" y="3249"/>
                  </a:lnTo>
                  <a:lnTo>
                    <a:pt x="3491" y="3249"/>
                  </a:lnTo>
                  <a:cubicBezTo>
                    <a:pt x="3534" y="3249"/>
                    <a:pt x="3569" y="3214"/>
                    <a:pt x="3569" y="3170"/>
                  </a:cubicBezTo>
                  <a:cubicBezTo>
                    <a:pt x="3569" y="3127"/>
                    <a:pt x="3534" y="3092"/>
                    <a:pt x="3491" y="3092"/>
                  </a:cubicBezTo>
                  <a:lnTo>
                    <a:pt x="3349" y="3092"/>
                  </a:lnTo>
                  <a:lnTo>
                    <a:pt x="3223" y="3022"/>
                  </a:lnTo>
                  <a:cubicBezTo>
                    <a:pt x="3088" y="2946"/>
                    <a:pt x="2886" y="2906"/>
                    <a:pt x="2727" y="2896"/>
                  </a:cubicBezTo>
                  <a:cubicBezTo>
                    <a:pt x="2725" y="2854"/>
                    <a:pt x="2691" y="2821"/>
                    <a:pt x="2649" y="2821"/>
                  </a:cubicBezTo>
                  <a:cubicBezTo>
                    <a:pt x="2608" y="2821"/>
                    <a:pt x="2574" y="2852"/>
                    <a:pt x="2571" y="2893"/>
                  </a:cubicBezTo>
                  <a:lnTo>
                    <a:pt x="1492" y="2893"/>
                  </a:lnTo>
                  <a:cubicBezTo>
                    <a:pt x="1361" y="2893"/>
                    <a:pt x="1252" y="2984"/>
                    <a:pt x="1222" y="3106"/>
                  </a:cubicBezTo>
                  <a:cubicBezTo>
                    <a:pt x="1099" y="3106"/>
                    <a:pt x="998" y="3005"/>
                    <a:pt x="998" y="2882"/>
                  </a:cubicBezTo>
                  <a:cubicBezTo>
                    <a:pt x="998" y="2758"/>
                    <a:pt x="1099" y="2657"/>
                    <a:pt x="1223" y="2657"/>
                  </a:cubicBezTo>
                  <a:lnTo>
                    <a:pt x="2701" y="2657"/>
                  </a:lnTo>
                  <a:cubicBezTo>
                    <a:pt x="2898" y="2657"/>
                    <a:pt x="3058" y="2497"/>
                    <a:pt x="3058" y="2300"/>
                  </a:cubicBezTo>
                  <a:lnTo>
                    <a:pt x="3058" y="2102"/>
                  </a:lnTo>
                  <a:lnTo>
                    <a:pt x="3373" y="2102"/>
                  </a:lnTo>
                  <a:lnTo>
                    <a:pt x="3373" y="2314"/>
                  </a:lnTo>
                  <a:cubicBezTo>
                    <a:pt x="3373" y="2436"/>
                    <a:pt x="3472" y="2536"/>
                    <a:pt x="3595" y="2536"/>
                  </a:cubicBezTo>
                  <a:lnTo>
                    <a:pt x="3804" y="2536"/>
                  </a:lnTo>
                  <a:cubicBezTo>
                    <a:pt x="3926" y="2536"/>
                    <a:pt x="4025" y="2436"/>
                    <a:pt x="4025" y="2314"/>
                  </a:cubicBezTo>
                  <a:lnTo>
                    <a:pt x="4025" y="36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40" name="Google Shape;1740;p69"/>
            <p:cNvSpPr/>
            <p:nvPr/>
          </p:nvSpPr>
          <p:spPr>
            <a:xfrm>
              <a:off x="2150861" y="2182465"/>
              <a:ext cx="172804" cy="127978"/>
            </a:xfrm>
            <a:custGeom>
              <a:avLst/>
              <a:gdLst/>
              <a:ahLst/>
              <a:cxnLst/>
              <a:rect l="l" t="t" r="r" b="b"/>
              <a:pathLst>
                <a:path w="1631" h="1206" extrusionOk="0">
                  <a:moveTo>
                    <a:pt x="1474" y="218"/>
                  </a:moveTo>
                  <a:lnTo>
                    <a:pt x="1474" y="218"/>
                  </a:lnTo>
                  <a:lnTo>
                    <a:pt x="1474" y="551"/>
                  </a:lnTo>
                  <a:lnTo>
                    <a:pt x="1161" y="551"/>
                  </a:lnTo>
                  <a:cubicBezTo>
                    <a:pt x="1141" y="551"/>
                    <a:pt x="1122" y="558"/>
                    <a:pt x="1107" y="572"/>
                  </a:cubicBezTo>
                  <a:lnTo>
                    <a:pt x="998" y="675"/>
                  </a:lnTo>
                  <a:lnTo>
                    <a:pt x="692" y="369"/>
                  </a:lnTo>
                  <a:cubicBezTo>
                    <a:pt x="662" y="339"/>
                    <a:pt x="611" y="339"/>
                    <a:pt x="581" y="369"/>
                  </a:cubicBezTo>
                  <a:lnTo>
                    <a:pt x="399" y="551"/>
                  </a:lnTo>
                  <a:lnTo>
                    <a:pt x="158" y="551"/>
                  </a:lnTo>
                  <a:lnTo>
                    <a:pt x="158" y="218"/>
                  </a:lnTo>
                  <a:cubicBezTo>
                    <a:pt x="158" y="184"/>
                    <a:pt x="185" y="157"/>
                    <a:pt x="219" y="157"/>
                  </a:cubicBezTo>
                  <a:lnTo>
                    <a:pt x="1413" y="157"/>
                  </a:lnTo>
                  <a:cubicBezTo>
                    <a:pt x="1447" y="157"/>
                    <a:pt x="1474" y="184"/>
                    <a:pt x="1474" y="218"/>
                  </a:cubicBezTo>
                  <a:close/>
                  <a:moveTo>
                    <a:pt x="1413" y="1049"/>
                  </a:moveTo>
                  <a:lnTo>
                    <a:pt x="1413" y="1049"/>
                  </a:lnTo>
                  <a:lnTo>
                    <a:pt x="219" y="1049"/>
                  </a:lnTo>
                  <a:cubicBezTo>
                    <a:pt x="185" y="1049"/>
                    <a:pt x="158" y="1021"/>
                    <a:pt x="158" y="988"/>
                  </a:cubicBezTo>
                  <a:lnTo>
                    <a:pt x="158" y="708"/>
                  </a:lnTo>
                  <a:lnTo>
                    <a:pt x="432" y="708"/>
                  </a:lnTo>
                  <a:cubicBezTo>
                    <a:pt x="453" y="708"/>
                    <a:pt x="473" y="700"/>
                    <a:pt x="487" y="685"/>
                  </a:cubicBezTo>
                  <a:lnTo>
                    <a:pt x="636" y="536"/>
                  </a:lnTo>
                  <a:lnTo>
                    <a:pt x="940" y="840"/>
                  </a:lnTo>
                  <a:cubicBezTo>
                    <a:pt x="970" y="869"/>
                    <a:pt x="1019" y="870"/>
                    <a:pt x="1049" y="842"/>
                  </a:cubicBezTo>
                  <a:lnTo>
                    <a:pt x="1192" y="708"/>
                  </a:lnTo>
                  <a:lnTo>
                    <a:pt x="1474" y="708"/>
                  </a:lnTo>
                  <a:lnTo>
                    <a:pt x="1474" y="988"/>
                  </a:lnTo>
                  <a:cubicBezTo>
                    <a:pt x="1474" y="1021"/>
                    <a:pt x="1447" y="1049"/>
                    <a:pt x="1413" y="1049"/>
                  </a:cubicBezTo>
                  <a:close/>
                  <a:moveTo>
                    <a:pt x="0" y="218"/>
                  </a:moveTo>
                  <a:lnTo>
                    <a:pt x="0" y="218"/>
                  </a:lnTo>
                  <a:lnTo>
                    <a:pt x="0" y="988"/>
                  </a:lnTo>
                  <a:cubicBezTo>
                    <a:pt x="0" y="1108"/>
                    <a:pt x="98" y="1206"/>
                    <a:pt x="219" y="1206"/>
                  </a:cubicBezTo>
                  <a:lnTo>
                    <a:pt x="1413" y="1206"/>
                  </a:lnTo>
                  <a:cubicBezTo>
                    <a:pt x="1533" y="1206"/>
                    <a:pt x="1631" y="1108"/>
                    <a:pt x="1631" y="988"/>
                  </a:cubicBezTo>
                  <a:lnTo>
                    <a:pt x="1631" y="218"/>
                  </a:lnTo>
                  <a:cubicBezTo>
                    <a:pt x="1631" y="98"/>
                    <a:pt x="1533" y="0"/>
                    <a:pt x="1413" y="0"/>
                  </a:cubicBezTo>
                  <a:lnTo>
                    <a:pt x="219" y="0"/>
                  </a:lnTo>
                  <a:cubicBezTo>
                    <a:pt x="98" y="0"/>
                    <a:pt x="0" y="98"/>
                    <a:pt x="0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41" name="Google Shape;1741;p69"/>
            <p:cNvSpPr/>
            <p:nvPr/>
          </p:nvSpPr>
          <p:spPr>
            <a:xfrm>
              <a:off x="2347885" y="2184672"/>
              <a:ext cx="56134" cy="57369"/>
            </a:xfrm>
            <a:custGeom>
              <a:avLst/>
              <a:gdLst/>
              <a:ahLst/>
              <a:cxnLst/>
              <a:rect l="l" t="t" r="r" b="b"/>
              <a:pathLst>
                <a:path w="535" h="534" extrusionOk="0">
                  <a:moveTo>
                    <a:pt x="157" y="267"/>
                  </a:moveTo>
                  <a:lnTo>
                    <a:pt x="157" y="267"/>
                  </a:lnTo>
                  <a:cubicBezTo>
                    <a:pt x="157" y="206"/>
                    <a:pt x="207" y="157"/>
                    <a:pt x="267" y="157"/>
                  </a:cubicBezTo>
                  <a:cubicBezTo>
                    <a:pt x="328" y="157"/>
                    <a:pt x="377" y="206"/>
                    <a:pt x="377" y="267"/>
                  </a:cubicBezTo>
                  <a:cubicBezTo>
                    <a:pt x="377" y="328"/>
                    <a:pt x="328" y="377"/>
                    <a:pt x="267" y="377"/>
                  </a:cubicBezTo>
                  <a:cubicBezTo>
                    <a:pt x="207" y="377"/>
                    <a:pt x="157" y="328"/>
                    <a:pt x="157" y="267"/>
                  </a:cubicBezTo>
                  <a:close/>
                  <a:moveTo>
                    <a:pt x="535" y="267"/>
                  </a:moveTo>
                  <a:lnTo>
                    <a:pt x="535" y="267"/>
                  </a:lnTo>
                  <a:cubicBezTo>
                    <a:pt x="535" y="120"/>
                    <a:pt x="415" y="0"/>
                    <a:pt x="267" y="0"/>
                  </a:cubicBezTo>
                  <a:cubicBezTo>
                    <a:pt x="120" y="0"/>
                    <a:pt x="0" y="120"/>
                    <a:pt x="0" y="267"/>
                  </a:cubicBezTo>
                  <a:cubicBezTo>
                    <a:pt x="0" y="414"/>
                    <a:pt x="120" y="534"/>
                    <a:pt x="267" y="534"/>
                  </a:cubicBezTo>
                  <a:cubicBezTo>
                    <a:pt x="415" y="534"/>
                    <a:pt x="535" y="414"/>
                    <a:pt x="535" y="2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42" name="Google Shape;1742;p69"/>
            <p:cNvSpPr/>
            <p:nvPr/>
          </p:nvSpPr>
          <p:spPr>
            <a:xfrm>
              <a:off x="2424933" y="2184672"/>
              <a:ext cx="57237" cy="57369"/>
            </a:xfrm>
            <a:custGeom>
              <a:avLst/>
              <a:gdLst/>
              <a:ahLst/>
              <a:cxnLst/>
              <a:rect l="l" t="t" r="r" b="b"/>
              <a:pathLst>
                <a:path w="535" h="534" extrusionOk="0">
                  <a:moveTo>
                    <a:pt x="157" y="267"/>
                  </a:moveTo>
                  <a:lnTo>
                    <a:pt x="157" y="267"/>
                  </a:lnTo>
                  <a:cubicBezTo>
                    <a:pt x="157" y="206"/>
                    <a:pt x="207" y="157"/>
                    <a:pt x="268" y="157"/>
                  </a:cubicBezTo>
                  <a:cubicBezTo>
                    <a:pt x="328" y="157"/>
                    <a:pt x="378" y="206"/>
                    <a:pt x="378" y="267"/>
                  </a:cubicBezTo>
                  <a:cubicBezTo>
                    <a:pt x="378" y="328"/>
                    <a:pt x="328" y="377"/>
                    <a:pt x="268" y="377"/>
                  </a:cubicBezTo>
                  <a:cubicBezTo>
                    <a:pt x="207" y="377"/>
                    <a:pt x="157" y="328"/>
                    <a:pt x="157" y="267"/>
                  </a:cubicBezTo>
                  <a:close/>
                  <a:moveTo>
                    <a:pt x="535" y="267"/>
                  </a:moveTo>
                  <a:lnTo>
                    <a:pt x="535" y="267"/>
                  </a:lnTo>
                  <a:cubicBezTo>
                    <a:pt x="535" y="120"/>
                    <a:pt x="415" y="0"/>
                    <a:pt x="268" y="0"/>
                  </a:cubicBezTo>
                  <a:cubicBezTo>
                    <a:pt x="120" y="0"/>
                    <a:pt x="0" y="120"/>
                    <a:pt x="0" y="267"/>
                  </a:cubicBezTo>
                  <a:cubicBezTo>
                    <a:pt x="0" y="414"/>
                    <a:pt x="120" y="534"/>
                    <a:pt x="268" y="534"/>
                  </a:cubicBezTo>
                  <a:cubicBezTo>
                    <a:pt x="415" y="534"/>
                    <a:pt x="535" y="414"/>
                    <a:pt x="535" y="2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43" name="Google Shape;1743;p69"/>
            <p:cNvSpPr/>
            <p:nvPr/>
          </p:nvSpPr>
          <p:spPr>
            <a:xfrm>
              <a:off x="2301656" y="2131715"/>
              <a:ext cx="19812" cy="22065"/>
            </a:xfrm>
            <a:custGeom>
              <a:avLst/>
              <a:gdLst/>
              <a:ahLst/>
              <a:cxnLst/>
              <a:rect l="l" t="t" r="r" b="b"/>
              <a:pathLst>
                <a:path w="183" h="199" extrusionOk="0">
                  <a:moveTo>
                    <a:pt x="15" y="132"/>
                  </a:moveTo>
                  <a:lnTo>
                    <a:pt x="15" y="132"/>
                  </a:lnTo>
                  <a:cubicBezTo>
                    <a:pt x="43" y="199"/>
                    <a:pt x="142" y="194"/>
                    <a:pt x="163" y="125"/>
                  </a:cubicBezTo>
                  <a:cubicBezTo>
                    <a:pt x="183" y="59"/>
                    <a:pt x="109" y="0"/>
                    <a:pt x="49" y="34"/>
                  </a:cubicBezTo>
                  <a:cubicBezTo>
                    <a:pt x="15" y="53"/>
                    <a:pt x="0" y="96"/>
                    <a:pt x="15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44" name="Google Shape;1744;p69"/>
          <p:cNvGrpSpPr/>
          <p:nvPr/>
        </p:nvGrpSpPr>
        <p:grpSpPr>
          <a:xfrm>
            <a:off x="1393515" y="2055419"/>
            <a:ext cx="449788" cy="450795"/>
            <a:chOff x="1461827" y="2108547"/>
            <a:chExt cx="427068" cy="428064"/>
          </a:xfrm>
        </p:grpSpPr>
        <p:sp>
          <p:nvSpPr>
            <p:cNvPr id="1745" name="Google Shape;1745;p69"/>
            <p:cNvSpPr/>
            <p:nvPr/>
          </p:nvSpPr>
          <p:spPr>
            <a:xfrm>
              <a:off x="1461827" y="2108547"/>
              <a:ext cx="427068" cy="428064"/>
            </a:xfrm>
            <a:custGeom>
              <a:avLst/>
              <a:gdLst/>
              <a:ahLst/>
              <a:cxnLst/>
              <a:rect l="l" t="t" r="r" b="b"/>
              <a:pathLst>
                <a:path w="4026" h="4026" extrusionOk="0">
                  <a:moveTo>
                    <a:pt x="3231" y="3231"/>
                  </a:moveTo>
                  <a:lnTo>
                    <a:pt x="3231" y="3231"/>
                  </a:lnTo>
                  <a:cubicBezTo>
                    <a:pt x="2821" y="3642"/>
                    <a:pt x="2274" y="3868"/>
                    <a:pt x="1693" y="3868"/>
                  </a:cubicBezTo>
                  <a:cubicBezTo>
                    <a:pt x="1139" y="3868"/>
                    <a:pt x="616" y="3662"/>
                    <a:pt x="212" y="3286"/>
                  </a:cubicBezTo>
                  <a:lnTo>
                    <a:pt x="319" y="3179"/>
                  </a:lnTo>
                  <a:lnTo>
                    <a:pt x="496" y="3356"/>
                  </a:lnTo>
                  <a:cubicBezTo>
                    <a:pt x="526" y="3386"/>
                    <a:pt x="577" y="3386"/>
                    <a:pt x="607" y="3356"/>
                  </a:cubicBezTo>
                  <a:cubicBezTo>
                    <a:pt x="679" y="3284"/>
                    <a:pt x="723" y="3185"/>
                    <a:pt x="726" y="3083"/>
                  </a:cubicBezTo>
                  <a:cubicBezTo>
                    <a:pt x="959" y="3245"/>
                    <a:pt x="1231" y="3348"/>
                    <a:pt x="1516" y="3377"/>
                  </a:cubicBezTo>
                  <a:cubicBezTo>
                    <a:pt x="1574" y="3384"/>
                    <a:pt x="1633" y="3387"/>
                    <a:pt x="1692" y="3387"/>
                  </a:cubicBezTo>
                  <a:cubicBezTo>
                    <a:pt x="2012" y="3387"/>
                    <a:pt x="2328" y="3296"/>
                    <a:pt x="2598" y="3125"/>
                  </a:cubicBezTo>
                  <a:cubicBezTo>
                    <a:pt x="2635" y="3102"/>
                    <a:pt x="2645" y="3054"/>
                    <a:pt x="2622" y="3017"/>
                  </a:cubicBezTo>
                  <a:cubicBezTo>
                    <a:pt x="2599" y="2980"/>
                    <a:pt x="2550" y="2969"/>
                    <a:pt x="2514" y="2992"/>
                  </a:cubicBezTo>
                  <a:cubicBezTo>
                    <a:pt x="2224" y="3176"/>
                    <a:pt x="1875" y="3257"/>
                    <a:pt x="1532" y="3221"/>
                  </a:cubicBezTo>
                  <a:cubicBezTo>
                    <a:pt x="1210" y="3187"/>
                    <a:pt x="905" y="3050"/>
                    <a:pt x="664" y="2834"/>
                  </a:cubicBezTo>
                  <a:lnTo>
                    <a:pt x="765" y="2733"/>
                  </a:lnTo>
                  <a:cubicBezTo>
                    <a:pt x="947" y="2857"/>
                    <a:pt x="1190" y="2823"/>
                    <a:pt x="1387" y="2757"/>
                  </a:cubicBezTo>
                  <a:cubicBezTo>
                    <a:pt x="1546" y="2704"/>
                    <a:pt x="1712" y="2617"/>
                    <a:pt x="1873" y="2503"/>
                  </a:cubicBezTo>
                  <a:cubicBezTo>
                    <a:pt x="1955" y="2559"/>
                    <a:pt x="2036" y="2607"/>
                    <a:pt x="2113" y="2647"/>
                  </a:cubicBezTo>
                  <a:cubicBezTo>
                    <a:pt x="2281" y="2732"/>
                    <a:pt x="2405" y="2763"/>
                    <a:pt x="2497" y="2763"/>
                  </a:cubicBezTo>
                  <a:cubicBezTo>
                    <a:pt x="2592" y="2763"/>
                    <a:pt x="2653" y="2730"/>
                    <a:pt x="2692" y="2692"/>
                  </a:cubicBezTo>
                  <a:cubicBezTo>
                    <a:pt x="2767" y="2616"/>
                    <a:pt x="2821" y="2454"/>
                    <a:pt x="2647" y="2113"/>
                  </a:cubicBezTo>
                  <a:cubicBezTo>
                    <a:pt x="2607" y="2036"/>
                    <a:pt x="2559" y="1955"/>
                    <a:pt x="2504" y="1873"/>
                  </a:cubicBezTo>
                  <a:cubicBezTo>
                    <a:pt x="2805" y="1447"/>
                    <a:pt x="2901" y="1014"/>
                    <a:pt x="2733" y="765"/>
                  </a:cubicBezTo>
                  <a:lnTo>
                    <a:pt x="2834" y="664"/>
                  </a:lnTo>
                  <a:cubicBezTo>
                    <a:pt x="3052" y="907"/>
                    <a:pt x="3189" y="1215"/>
                    <a:pt x="3222" y="1540"/>
                  </a:cubicBezTo>
                  <a:cubicBezTo>
                    <a:pt x="3256" y="1886"/>
                    <a:pt x="3172" y="2237"/>
                    <a:pt x="2983" y="2528"/>
                  </a:cubicBezTo>
                  <a:cubicBezTo>
                    <a:pt x="2960" y="2564"/>
                    <a:pt x="2970" y="2613"/>
                    <a:pt x="3007" y="2637"/>
                  </a:cubicBezTo>
                  <a:cubicBezTo>
                    <a:pt x="3043" y="2660"/>
                    <a:pt x="3092" y="2650"/>
                    <a:pt x="3115" y="2613"/>
                  </a:cubicBezTo>
                  <a:cubicBezTo>
                    <a:pt x="3323" y="2293"/>
                    <a:pt x="3416" y="1906"/>
                    <a:pt x="3378" y="1524"/>
                  </a:cubicBezTo>
                  <a:cubicBezTo>
                    <a:pt x="3350" y="1237"/>
                    <a:pt x="3247" y="962"/>
                    <a:pt x="3083" y="726"/>
                  </a:cubicBezTo>
                  <a:cubicBezTo>
                    <a:pt x="3186" y="722"/>
                    <a:pt x="3283" y="680"/>
                    <a:pt x="3356" y="607"/>
                  </a:cubicBezTo>
                  <a:cubicBezTo>
                    <a:pt x="3387" y="576"/>
                    <a:pt x="3387" y="527"/>
                    <a:pt x="3356" y="496"/>
                  </a:cubicBezTo>
                  <a:lnTo>
                    <a:pt x="3179" y="319"/>
                  </a:lnTo>
                  <a:lnTo>
                    <a:pt x="3286" y="212"/>
                  </a:lnTo>
                  <a:cubicBezTo>
                    <a:pt x="3662" y="616"/>
                    <a:pt x="3868" y="1139"/>
                    <a:pt x="3868" y="1693"/>
                  </a:cubicBezTo>
                  <a:cubicBezTo>
                    <a:pt x="3868" y="2274"/>
                    <a:pt x="3642" y="2820"/>
                    <a:pt x="3231" y="3231"/>
                  </a:cubicBezTo>
                  <a:close/>
                  <a:moveTo>
                    <a:pt x="430" y="2843"/>
                  </a:moveTo>
                  <a:lnTo>
                    <a:pt x="430" y="2843"/>
                  </a:lnTo>
                  <a:cubicBezTo>
                    <a:pt x="454" y="2855"/>
                    <a:pt x="477" y="2871"/>
                    <a:pt x="496" y="2891"/>
                  </a:cubicBezTo>
                  <a:cubicBezTo>
                    <a:pt x="571" y="2966"/>
                    <a:pt x="591" y="3084"/>
                    <a:pt x="544" y="3179"/>
                  </a:cubicBezTo>
                  <a:cubicBezTo>
                    <a:pt x="543" y="3179"/>
                    <a:pt x="542" y="3180"/>
                    <a:pt x="541" y="3178"/>
                  </a:cubicBezTo>
                  <a:lnTo>
                    <a:pt x="208" y="2846"/>
                  </a:lnTo>
                  <a:cubicBezTo>
                    <a:pt x="207" y="2845"/>
                    <a:pt x="208" y="2844"/>
                    <a:pt x="208" y="2843"/>
                  </a:cubicBezTo>
                  <a:cubicBezTo>
                    <a:pt x="278" y="2809"/>
                    <a:pt x="360" y="2809"/>
                    <a:pt x="430" y="2843"/>
                  </a:cubicBezTo>
                  <a:close/>
                  <a:moveTo>
                    <a:pt x="1391" y="2107"/>
                  </a:moveTo>
                  <a:lnTo>
                    <a:pt x="1391" y="2107"/>
                  </a:lnTo>
                  <a:cubicBezTo>
                    <a:pt x="1505" y="2217"/>
                    <a:pt x="1622" y="2318"/>
                    <a:pt x="1737" y="2406"/>
                  </a:cubicBezTo>
                  <a:cubicBezTo>
                    <a:pt x="1603" y="2495"/>
                    <a:pt x="1468" y="2564"/>
                    <a:pt x="1337" y="2608"/>
                  </a:cubicBezTo>
                  <a:cubicBezTo>
                    <a:pt x="1149" y="2671"/>
                    <a:pt x="987" y="2674"/>
                    <a:pt x="880" y="2618"/>
                  </a:cubicBezTo>
                  <a:lnTo>
                    <a:pt x="1391" y="2107"/>
                  </a:lnTo>
                  <a:close/>
                  <a:moveTo>
                    <a:pt x="1640" y="1747"/>
                  </a:moveTo>
                  <a:lnTo>
                    <a:pt x="1640" y="1747"/>
                  </a:lnTo>
                  <a:cubicBezTo>
                    <a:pt x="1615" y="1717"/>
                    <a:pt x="1508" y="1600"/>
                    <a:pt x="1554" y="1554"/>
                  </a:cubicBezTo>
                  <a:cubicBezTo>
                    <a:pt x="1598" y="1510"/>
                    <a:pt x="1720" y="1613"/>
                    <a:pt x="1747" y="1639"/>
                  </a:cubicBezTo>
                  <a:cubicBezTo>
                    <a:pt x="1775" y="1667"/>
                    <a:pt x="1877" y="1789"/>
                    <a:pt x="1833" y="1833"/>
                  </a:cubicBezTo>
                  <a:cubicBezTo>
                    <a:pt x="1789" y="1877"/>
                    <a:pt x="1667" y="1774"/>
                    <a:pt x="1640" y="1747"/>
                  </a:cubicBezTo>
                  <a:close/>
                  <a:moveTo>
                    <a:pt x="1996" y="1280"/>
                  </a:moveTo>
                  <a:lnTo>
                    <a:pt x="1996" y="1280"/>
                  </a:lnTo>
                  <a:cubicBezTo>
                    <a:pt x="1880" y="1170"/>
                    <a:pt x="1763" y="1070"/>
                    <a:pt x="1647" y="983"/>
                  </a:cubicBezTo>
                  <a:cubicBezTo>
                    <a:pt x="1779" y="894"/>
                    <a:pt x="1922" y="818"/>
                    <a:pt x="2074" y="771"/>
                  </a:cubicBezTo>
                  <a:cubicBezTo>
                    <a:pt x="2209" y="729"/>
                    <a:pt x="2376" y="700"/>
                    <a:pt x="2507" y="768"/>
                  </a:cubicBezTo>
                  <a:lnTo>
                    <a:pt x="1996" y="1280"/>
                  </a:lnTo>
                  <a:close/>
                  <a:moveTo>
                    <a:pt x="1284" y="1284"/>
                  </a:moveTo>
                  <a:lnTo>
                    <a:pt x="1284" y="1284"/>
                  </a:lnTo>
                  <a:cubicBezTo>
                    <a:pt x="1358" y="1210"/>
                    <a:pt x="1435" y="1141"/>
                    <a:pt x="1513" y="1080"/>
                  </a:cubicBezTo>
                  <a:cubicBezTo>
                    <a:pt x="1636" y="1168"/>
                    <a:pt x="1761" y="1274"/>
                    <a:pt x="1884" y="1391"/>
                  </a:cubicBezTo>
                  <a:lnTo>
                    <a:pt x="1799" y="1477"/>
                  </a:lnTo>
                  <a:cubicBezTo>
                    <a:pt x="1753" y="1442"/>
                    <a:pt x="1703" y="1416"/>
                    <a:pt x="1654" y="1402"/>
                  </a:cubicBezTo>
                  <a:cubicBezTo>
                    <a:pt x="1569" y="1379"/>
                    <a:pt x="1492" y="1393"/>
                    <a:pt x="1443" y="1443"/>
                  </a:cubicBezTo>
                  <a:cubicBezTo>
                    <a:pt x="1393" y="1492"/>
                    <a:pt x="1379" y="1569"/>
                    <a:pt x="1402" y="1654"/>
                  </a:cubicBezTo>
                  <a:cubicBezTo>
                    <a:pt x="1416" y="1703"/>
                    <a:pt x="1442" y="1753"/>
                    <a:pt x="1477" y="1799"/>
                  </a:cubicBezTo>
                  <a:lnTo>
                    <a:pt x="1391" y="1884"/>
                  </a:lnTo>
                  <a:cubicBezTo>
                    <a:pt x="1274" y="1761"/>
                    <a:pt x="1168" y="1636"/>
                    <a:pt x="1080" y="1513"/>
                  </a:cubicBezTo>
                  <a:cubicBezTo>
                    <a:pt x="1141" y="1435"/>
                    <a:pt x="1210" y="1358"/>
                    <a:pt x="1284" y="1284"/>
                  </a:cubicBezTo>
                  <a:close/>
                  <a:moveTo>
                    <a:pt x="898" y="1220"/>
                  </a:moveTo>
                  <a:lnTo>
                    <a:pt x="898" y="1220"/>
                  </a:lnTo>
                  <a:cubicBezTo>
                    <a:pt x="825" y="1077"/>
                    <a:pt x="761" y="887"/>
                    <a:pt x="824" y="824"/>
                  </a:cubicBezTo>
                  <a:cubicBezTo>
                    <a:pt x="887" y="761"/>
                    <a:pt x="1077" y="825"/>
                    <a:pt x="1220" y="898"/>
                  </a:cubicBezTo>
                  <a:cubicBezTo>
                    <a:pt x="1271" y="924"/>
                    <a:pt x="1323" y="954"/>
                    <a:pt x="1377" y="987"/>
                  </a:cubicBezTo>
                  <a:cubicBezTo>
                    <a:pt x="1308" y="1044"/>
                    <a:pt x="1239" y="1106"/>
                    <a:pt x="1173" y="1172"/>
                  </a:cubicBezTo>
                  <a:cubicBezTo>
                    <a:pt x="1106" y="1239"/>
                    <a:pt x="1045" y="1307"/>
                    <a:pt x="988" y="1377"/>
                  </a:cubicBezTo>
                  <a:cubicBezTo>
                    <a:pt x="954" y="1323"/>
                    <a:pt x="924" y="1271"/>
                    <a:pt x="898" y="1220"/>
                  </a:cubicBezTo>
                  <a:close/>
                  <a:moveTo>
                    <a:pt x="779" y="2050"/>
                  </a:moveTo>
                  <a:lnTo>
                    <a:pt x="779" y="2050"/>
                  </a:lnTo>
                  <a:cubicBezTo>
                    <a:pt x="823" y="1918"/>
                    <a:pt x="892" y="1781"/>
                    <a:pt x="983" y="1647"/>
                  </a:cubicBezTo>
                  <a:cubicBezTo>
                    <a:pt x="1070" y="1763"/>
                    <a:pt x="1170" y="1880"/>
                    <a:pt x="1280" y="1995"/>
                  </a:cubicBezTo>
                  <a:lnTo>
                    <a:pt x="768" y="2507"/>
                  </a:lnTo>
                  <a:cubicBezTo>
                    <a:pt x="713" y="2399"/>
                    <a:pt x="716" y="2238"/>
                    <a:pt x="779" y="2050"/>
                  </a:cubicBezTo>
                  <a:close/>
                  <a:moveTo>
                    <a:pt x="2103" y="2103"/>
                  </a:moveTo>
                  <a:lnTo>
                    <a:pt x="2103" y="2103"/>
                  </a:lnTo>
                  <a:cubicBezTo>
                    <a:pt x="2028" y="2178"/>
                    <a:pt x="1950" y="2247"/>
                    <a:pt x="1870" y="2309"/>
                  </a:cubicBezTo>
                  <a:cubicBezTo>
                    <a:pt x="1749" y="2220"/>
                    <a:pt x="1624" y="2114"/>
                    <a:pt x="1502" y="1996"/>
                  </a:cubicBezTo>
                  <a:lnTo>
                    <a:pt x="1588" y="1910"/>
                  </a:lnTo>
                  <a:cubicBezTo>
                    <a:pt x="1662" y="1966"/>
                    <a:pt x="1741" y="1996"/>
                    <a:pt x="1810" y="1996"/>
                  </a:cubicBezTo>
                  <a:cubicBezTo>
                    <a:pt x="1862" y="1996"/>
                    <a:pt x="1909" y="1979"/>
                    <a:pt x="1944" y="1944"/>
                  </a:cubicBezTo>
                  <a:cubicBezTo>
                    <a:pt x="2025" y="1862"/>
                    <a:pt x="2009" y="1718"/>
                    <a:pt x="1910" y="1588"/>
                  </a:cubicBezTo>
                  <a:lnTo>
                    <a:pt x="1996" y="1502"/>
                  </a:lnTo>
                  <a:cubicBezTo>
                    <a:pt x="2114" y="1624"/>
                    <a:pt x="2220" y="1748"/>
                    <a:pt x="2309" y="1870"/>
                  </a:cubicBezTo>
                  <a:cubicBezTo>
                    <a:pt x="2247" y="1950"/>
                    <a:pt x="2178" y="2028"/>
                    <a:pt x="2103" y="2103"/>
                  </a:cubicBezTo>
                  <a:close/>
                  <a:moveTo>
                    <a:pt x="2214" y="2214"/>
                  </a:moveTo>
                  <a:lnTo>
                    <a:pt x="2214" y="2214"/>
                  </a:lnTo>
                  <a:cubicBezTo>
                    <a:pt x="2283" y="2146"/>
                    <a:pt x="2345" y="2076"/>
                    <a:pt x="2403" y="2005"/>
                  </a:cubicBezTo>
                  <a:cubicBezTo>
                    <a:pt x="2442" y="2067"/>
                    <a:pt x="2477" y="2126"/>
                    <a:pt x="2507" y="2184"/>
                  </a:cubicBezTo>
                  <a:cubicBezTo>
                    <a:pt x="2580" y="2328"/>
                    <a:pt x="2643" y="2518"/>
                    <a:pt x="2581" y="2580"/>
                  </a:cubicBezTo>
                  <a:cubicBezTo>
                    <a:pt x="2518" y="2643"/>
                    <a:pt x="2328" y="2580"/>
                    <a:pt x="2184" y="2507"/>
                  </a:cubicBezTo>
                  <a:cubicBezTo>
                    <a:pt x="2126" y="2477"/>
                    <a:pt x="2067" y="2442"/>
                    <a:pt x="2005" y="2403"/>
                  </a:cubicBezTo>
                  <a:cubicBezTo>
                    <a:pt x="2077" y="2345"/>
                    <a:pt x="2147" y="2282"/>
                    <a:pt x="2214" y="2214"/>
                  </a:cubicBezTo>
                  <a:close/>
                  <a:moveTo>
                    <a:pt x="2608" y="1337"/>
                  </a:moveTo>
                  <a:lnTo>
                    <a:pt x="2608" y="1337"/>
                  </a:lnTo>
                  <a:cubicBezTo>
                    <a:pt x="2564" y="1468"/>
                    <a:pt x="2495" y="1603"/>
                    <a:pt x="2406" y="1737"/>
                  </a:cubicBezTo>
                  <a:cubicBezTo>
                    <a:pt x="2318" y="1622"/>
                    <a:pt x="2217" y="1505"/>
                    <a:pt x="2107" y="1391"/>
                  </a:cubicBezTo>
                  <a:lnTo>
                    <a:pt x="2618" y="880"/>
                  </a:lnTo>
                  <a:cubicBezTo>
                    <a:pt x="2674" y="987"/>
                    <a:pt x="2671" y="1149"/>
                    <a:pt x="2608" y="1337"/>
                  </a:cubicBezTo>
                  <a:close/>
                  <a:moveTo>
                    <a:pt x="607" y="607"/>
                  </a:moveTo>
                  <a:lnTo>
                    <a:pt x="607" y="607"/>
                  </a:lnTo>
                  <a:cubicBezTo>
                    <a:pt x="897" y="317"/>
                    <a:pt x="1283" y="157"/>
                    <a:pt x="1693" y="157"/>
                  </a:cubicBezTo>
                  <a:cubicBezTo>
                    <a:pt x="2077" y="157"/>
                    <a:pt x="2440" y="297"/>
                    <a:pt x="2723" y="553"/>
                  </a:cubicBezTo>
                  <a:lnTo>
                    <a:pt x="2622" y="654"/>
                  </a:lnTo>
                  <a:cubicBezTo>
                    <a:pt x="2372" y="485"/>
                    <a:pt x="1937" y="582"/>
                    <a:pt x="1510" y="886"/>
                  </a:cubicBezTo>
                  <a:cubicBezTo>
                    <a:pt x="1435" y="837"/>
                    <a:pt x="1362" y="794"/>
                    <a:pt x="1292" y="758"/>
                  </a:cubicBezTo>
                  <a:cubicBezTo>
                    <a:pt x="950" y="583"/>
                    <a:pt x="788" y="637"/>
                    <a:pt x="713" y="713"/>
                  </a:cubicBezTo>
                  <a:cubicBezTo>
                    <a:pt x="637" y="788"/>
                    <a:pt x="584" y="950"/>
                    <a:pt x="758" y="1292"/>
                  </a:cubicBezTo>
                  <a:cubicBezTo>
                    <a:pt x="794" y="1362"/>
                    <a:pt x="837" y="1435"/>
                    <a:pt x="886" y="1510"/>
                  </a:cubicBezTo>
                  <a:cubicBezTo>
                    <a:pt x="771" y="1672"/>
                    <a:pt x="683" y="1839"/>
                    <a:pt x="630" y="2000"/>
                  </a:cubicBezTo>
                  <a:cubicBezTo>
                    <a:pt x="544" y="2256"/>
                    <a:pt x="553" y="2473"/>
                    <a:pt x="654" y="2622"/>
                  </a:cubicBezTo>
                  <a:lnTo>
                    <a:pt x="553" y="2723"/>
                  </a:lnTo>
                  <a:cubicBezTo>
                    <a:pt x="297" y="2440"/>
                    <a:pt x="157" y="2077"/>
                    <a:pt x="157" y="1693"/>
                  </a:cubicBezTo>
                  <a:cubicBezTo>
                    <a:pt x="157" y="1283"/>
                    <a:pt x="317" y="897"/>
                    <a:pt x="607" y="607"/>
                  </a:cubicBezTo>
                  <a:close/>
                  <a:moveTo>
                    <a:pt x="2844" y="206"/>
                  </a:moveTo>
                  <a:lnTo>
                    <a:pt x="2844" y="206"/>
                  </a:lnTo>
                  <a:lnTo>
                    <a:pt x="3181" y="543"/>
                  </a:lnTo>
                  <a:cubicBezTo>
                    <a:pt x="3146" y="560"/>
                    <a:pt x="3108" y="569"/>
                    <a:pt x="3068" y="569"/>
                  </a:cubicBezTo>
                  <a:cubicBezTo>
                    <a:pt x="3001" y="569"/>
                    <a:pt x="2938" y="543"/>
                    <a:pt x="2891" y="496"/>
                  </a:cubicBezTo>
                  <a:cubicBezTo>
                    <a:pt x="2844" y="449"/>
                    <a:pt x="2817" y="386"/>
                    <a:pt x="2817" y="319"/>
                  </a:cubicBezTo>
                  <a:cubicBezTo>
                    <a:pt x="2817" y="279"/>
                    <a:pt x="2827" y="241"/>
                    <a:pt x="2844" y="206"/>
                  </a:cubicBezTo>
                  <a:close/>
                  <a:moveTo>
                    <a:pt x="3343" y="44"/>
                  </a:moveTo>
                  <a:lnTo>
                    <a:pt x="3343" y="44"/>
                  </a:lnTo>
                  <a:cubicBezTo>
                    <a:pt x="3312" y="13"/>
                    <a:pt x="3262" y="13"/>
                    <a:pt x="3231" y="44"/>
                  </a:cubicBezTo>
                  <a:lnTo>
                    <a:pt x="3068" y="208"/>
                  </a:lnTo>
                  <a:lnTo>
                    <a:pt x="2891" y="31"/>
                  </a:lnTo>
                  <a:cubicBezTo>
                    <a:pt x="2860" y="0"/>
                    <a:pt x="2810" y="0"/>
                    <a:pt x="2780" y="31"/>
                  </a:cubicBezTo>
                  <a:cubicBezTo>
                    <a:pt x="2706" y="104"/>
                    <a:pt x="2665" y="200"/>
                    <a:pt x="2661" y="303"/>
                  </a:cubicBezTo>
                  <a:cubicBezTo>
                    <a:pt x="2379" y="106"/>
                    <a:pt x="2044" y="0"/>
                    <a:pt x="1693" y="0"/>
                  </a:cubicBezTo>
                  <a:cubicBezTo>
                    <a:pt x="1241" y="0"/>
                    <a:pt x="816" y="176"/>
                    <a:pt x="496" y="496"/>
                  </a:cubicBezTo>
                  <a:cubicBezTo>
                    <a:pt x="176" y="816"/>
                    <a:pt x="0" y="1241"/>
                    <a:pt x="0" y="1693"/>
                  </a:cubicBezTo>
                  <a:cubicBezTo>
                    <a:pt x="0" y="2044"/>
                    <a:pt x="106" y="2379"/>
                    <a:pt x="303" y="2660"/>
                  </a:cubicBezTo>
                  <a:cubicBezTo>
                    <a:pt x="201" y="2664"/>
                    <a:pt x="103" y="2707"/>
                    <a:pt x="31" y="2780"/>
                  </a:cubicBezTo>
                  <a:cubicBezTo>
                    <a:pt x="0" y="2810"/>
                    <a:pt x="0" y="2860"/>
                    <a:pt x="31" y="2891"/>
                  </a:cubicBezTo>
                  <a:lnTo>
                    <a:pt x="208" y="3068"/>
                  </a:lnTo>
                  <a:lnTo>
                    <a:pt x="44" y="3231"/>
                  </a:lnTo>
                  <a:cubicBezTo>
                    <a:pt x="14" y="3262"/>
                    <a:pt x="14" y="3312"/>
                    <a:pt x="44" y="3342"/>
                  </a:cubicBezTo>
                  <a:cubicBezTo>
                    <a:pt x="485" y="3783"/>
                    <a:pt x="1070" y="4026"/>
                    <a:pt x="1693" y="4026"/>
                  </a:cubicBezTo>
                  <a:cubicBezTo>
                    <a:pt x="2316" y="4026"/>
                    <a:pt x="2902" y="3783"/>
                    <a:pt x="3343" y="3342"/>
                  </a:cubicBezTo>
                  <a:cubicBezTo>
                    <a:pt x="3783" y="2902"/>
                    <a:pt x="4026" y="2316"/>
                    <a:pt x="4026" y="1693"/>
                  </a:cubicBezTo>
                  <a:cubicBezTo>
                    <a:pt x="4026" y="1070"/>
                    <a:pt x="3783" y="485"/>
                    <a:pt x="3343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46" name="Google Shape;1746;p69"/>
            <p:cNvSpPr/>
            <p:nvPr/>
          </p:nvSpPr>
          <p:spPr>
            <a:xfrm>
              <a:off x="1753511" y="2400912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2" y="59"/>
                  </a:moveTo>
                  <a:lnTo>
                    <a:pt x="162" y="59"/>
                  </a:lnTo>
                  <a:cubicBezTo>
                    <a:pt x="145" y="19"/>
                    <a:pt x="99" y="0"/>
                    <a:pt x="59" y="17"/>
                  </a:cubicBezTo>
                  <a:cubicBezTo>
                    <a:pt x="20" y="33"/>
                    <a:pt x="0" y="80"/>
                    <a:pt x="17" y="119"/>
                  </a:cubicBezTo>
                  <a:cubicBezTo>
                    <a:pt x="33" y="159"/>
                    <a:pt x="80" y="178"/>
                    <a:pt x="119" y="162"/>
                  </a:cubicBezTo>
                  <a:cubicBezTo>
                    <a:pt x="159" y="145"/>
                    <a:pt x="178" y="99"/>
                    <a:pt x="162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47" name="Google Shape;1747;p69"/>
          <p:cNvGrpSpPr/>
          <p:nvPr/>
        </p:nvGrpSpPr>
        <p:grpSpPr>
          <a:xfrm>
            <a:off x="2096020" y="3408973"/>
            <a:ext cx="386017" cy="456607"/>
            <a:chOff x="2128847" y="3393851"/>
            <a:chExt cx="366519" cy="433584"/>
          </a:xfrm>
        </p:grpSpPr>
        <p:sp>
          <p:nvSpPr>
            <p:cNvPr id="1748" name="Google Shape;1748;p69"/>
            <p:cNvSpPr/>
            <p:nvPr/>
          </p:nvSpPr>
          <p:spPr>
            <a:xfrm>
              <a:off x="2128847" y="3393851"/>
              <a:ext cx="366519" cy="431380"/>
            </a:xfrm>
            <a:custGeom>
              <a:avLst/>
              <a:gdLst/>
              <a:ahLst/>
              <a:cxnLst/>
              <a:rect l="l" t="t" r="r" b="b"/>
              <a:pathLst>
                <a:path w="3453" h="4047" extrusionOk="0">
                  <a:moveTo>
                    <a:pt x="2966" y="3486"/>
                  </a:moveTo>
                  <a:lnTo>
                    <a:pt x="2966" y="3486"/>
                  </a:lnTo>
                  <a:lnTo>
                    <a:pt x="2966" y="1484"/>
                  </a:lnTo>
                  <a:lnTo>
                    <a:pt x="3279" y="3428"/>
                  </a:lnTo>
                  <a:lnTo>
                    <a:pt x="2966" y="3486"/>
                  </a:lnTo>
                  <a:close/>
                  <a:moveTo>
                    <a:pt x="826" y="784"/>
                  </a:moveTo>
                  <a:lnTo>
                    <a:pt x="826" y="784"/>
                  </a:lnTo>
                  <a:cubicBezTo>
                    <a:pt x="838" y="857"/>
                    <a:pt x="788" y="926"/>
                    <a:pt x="714" y="937"/>
                  </a:cubicBezTo>
                  <a:cubicBezTo>
                    <a:pt x="642" y="949"/>
                    <a:pt x="572" y="898"/>
                    <a:pt x="561" y="825"/>
                  </a:cubicBezTo>
                  <a:lnTo>
                    <a:pt x="540" y="689"/>
                  </a:lnTo>
                  <a:lnTo>
                    <a:pt x="811" y="689"/>
                  </a:lnTo>
                  <a:lnTo>
                    <a:pt x="826" y="784"/>
                  </a:lnTo>
                  <a:close/>
                  <a:moveTo>
                    <a:pt x="484" y="333"/>
                  </a:moveTo>
                  <a:lnTo>
                    <a:pt x="484" y="333"/>
                  </a:lnTo>
                  <a:cubicBezTo>
                    <a:pt x="473" y="260"/>
                    <a:pt x="523" y="191"/>
                    <a:pt x="596" y="180"/>
                  </a:cubicBezTo>
                  <a:cubicBezTo>
                    <a:pt x="603" y="179"/>
                    <a:pt x="610" y="178"/>
                    <a:pt x="617" y="178"/>
                  </a:cubicBezTo>
                  <a:cubicBezTo>
                    <a:pt x="682" y="178"/>
                    <a:pt x="739" y="226"/>
                    <a:pt x="749" y="292"/>
                  </a:cubicBezTo>
                  <a:lnTo>
                    <a:pt x="769" y="419"/>
                  </a:lnTo>
                  <a:lnTo>
                    <a:pt x="504" y="462"/>
                  </a:lnTo>
                  <a:lnTo>
                    <a:pt x="484" y="333"/>
                  </a:lnTo>
                  <a:close/>
                  <a:moveTo>
                    <a:pt x="2813" y="532"/>
                  </a:moveTo>
                  <a:lnTo>
                    <a:pt x="2813" y="532"/>
                  </a:lnTo>
                  <a:lnTo>
                    <a:pt x="1060" y="532"/>
                  </a:lnTo>
                  <a:lnTo>
                    <a:pt x="2768" y="256"/>
                  </a:lnTo>
                  <a:lnTo>
                    <a:pt x="2813" y="532"/>
                  </a:lnTo>
                  <a:close/>
                  <a:moveTo>
                    <a:pt x="3446" y="3479"/>
                  </a:moveTo>
                  <a:lnTo>
                    <a:pt x="3446" y="3479"/>
                  </a:lnTo>
                  <a:lnTo>
                    <a:pt x="2911" y="153"/>
                  </a:lnTo>
                  <a:cubicBezTo>
                    <a:pt x="2904" y="111"/>
                    <a:pt x="2863" y="81"/>
                    <a:pt x="2821" y="88"/>
                  </a:cubicBezTo>
                  <a:lnTo>
                    <a:pt x="925" y="394"/>
                  </a:lnTo>
                  <a:lnTo>
                    <a:pt x="905" y="267"/>
                  </a:lnTo>
                  <a:cubicBezTo>
                    <a:pt x="880" y="109"/>
                    <a:pt x="730" y="0"/>
                    <a:pt x="572" y="25"/>
                  </a:cubicBezTo>
                  <a:cubicBezTo>
                    <a:pt x="413" y="49"/>
                    <a:pt x="304" y="199"/>
                    <a:pt x="329" y="358"/>
                  </a:cubicBezTo>
                  <a:lnTo>
                    <a:pt x="349" y="487"/>
                  </a:lnTo>
                  <a:lnTo>
                    <a:pt x="66" y="533"/>
                  </a:lnTo>
                  <a:cubicBezTo>
                    <a:pt x="29" y="539"/>
                    <a:pt x="0" y="572"/>
                    <a:pt x="0" y="610"/>
                  </a:cubicBezTo>
                  <a:lnTo>
                    <a:pt x="0" y="3968"/>
                  </a:lnTo>
                  <a:cubicBezTo>
                    <a:pt x="0" y="4011"/>
                    <a:pt x="35" y="4047"/>
                    <a:pt x="79" y="4047"/>
                  </a:cubicBezTo>
                  <a:lnTo>
                    <a:pt x="1126" y="4047"/>
                  </a:lnTo>
                  <a:cubicBezTo>
                    <a:pt x="1170" y="4047"/>
                    <a:pt x="1205" y="4011"/>
                    <a:pt x="1205" y="3968"/>
                  </a:cubicBezTo>
                  <a:cubicBezTo>
                    <a:pt x="1205" y="3925"/>
                    <a:pt x="1170" y="3889"/>
                    <a:pt x="1126" y="3889"/>
                  </a:cubicBezTo>
                  <a:lnTo>
                    <a:pt x="157" y="3889"/>
                  </a:lnTo>
                  <a:lnTo>
                    <a:pt x="157" y="689"/>
                  </a:lnTo>
                  <a:lnTo>
                    <a:pt x="381" y="689"/>
                  </a:lnTo>
                  <a:lnTo>
                    <a:pt x="406" y="850"/>
                  </a:lnTo>
                  <a:cubicBezTo>
                    <a:pt x="430" y="1007"/>
                    <a:pt x="582" y="1117"/>
                    <a:pt x="739" y="1093"/>
                  </a:cubicBezTo>
                  <a:cubicBezTo>
                    <a:pt x="898" y="1068"/>
                    <a:pt x="1006" y="918"/>
                    <a:pt x="982" y="760"/>
                  </a:cubicBezTo>
                  <a:lnTo>
                    <a:pt x="971" y="689"/>
                  </a:lnTo>
                  <a:lnTo>
                    <a:pt x="2809" y="689"/>
                  </a:lnTo>
                  <a:lnTo>
                    <a:pt x="2809" y="3889"/>
                  </a:lnTo>
                  <a:lnTo>
                    <a:pt x="1818" y="3889"/>
                  </a:lnTo>
                  <a:cubicBezTo>
                    <a:pt x="1775" y="3889"/>
                    <a:pt x="1740" y="3925"/>
                    <a:pt x="1740" y="3968"/>
                  </a:cubicBezTo>
                  <a:cubicBezTo>
                    <a:pt x="1740" y="4011"/>
                    <a:pt x="1775" y="4047"/>
                    <a:pt x="1818" y="4047"/>
                  </a:cubicBezTo>
                  <a:lnTo>
                    <a:pt x="2887" y="4047"/>
                  </a:lnTo>
                  <a:cubicBezTo>
                    <a:pt x="2931" y="4047"/>
                    <a:pt x="2966" y="4011"/>
                    <a:pt x="2966" y="3968"/>
                  </a:cubicBezTo>
                  <a:lnTo>
                    <a:pt x="2966" y="3646"/>
                  </a:lnTo>
                  <a:lnTo>
                    <a:pt x="3383" y="3569"/>
                  </a:lnTo>
                  <a:cubicBezTo>
                    <a:pt x="3425" y="3561"/>
                    <a:pt x="3453" y="3522"/>
                    <a:pt x="3446" y="3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49" name="Google Shape;1749;p69"/>
            <p:cNvSpPr/>
            <p:nvPr/>
          </p:nvSpPr>
          <p:spPr>
            <a:xfrm>
              <a:off x="2202593" y="3527346"/>
              <a:ext cx="180510" cy="100394"/>
            </a:xfrm>
            <a:custGeom>
              <a:avLst/>
              <a:gdLst/>
              <a:ahLst/>
              <a:cxnLst/>
              <a:rect l="l" t="t" r="r" b="b"/>
              <a:pathLst>
                <a:path w="1698" h="950" extrusionOk="0">
                  <a:moveTo>
                    <a:pt x="1698" y="79"/>
                  </a:moveTo>
                  <a:lnTo>
                    <a:pt x="1698" y="79"/>
                  </a:lnTo>
                  <a:cubicBezTo>
                    <a:pt x="1698" y="36"/>
                    <a:pt x="1663" y="0"/>
                    <a:pt x="1619" y="0"/>
                  </a:cubicBezTo>
                  <a:lnTo>
                    <a:pt x="672" y="0"/>
                  </a:lnTo>
                  <a:cubicBezTo>
                    <a:pt x="639" y="0"/>
                    <a:pt x="609" y="22"/>
                    <a:pt x="598" y="54"/>
                  </a:cubicBezTo>
                  <a:lnTo>
                    <a:pt x="394" y="649"/>
                  </a:lnTo>
                  <a:lnTo>
                    <a:pt x="295" y="413"/>
                  </a:lnTo>
                  <a:cubicBezTo>
                    <a:pt x="283" y="383"/>
                    <a:pt x="254" y="364"/>
                    <a:pt x="223" y="364"/>
                  </a:cubicBezTo>
                  <a:lnTo>
                    <a:pt x="79" y="364"/>
                  </a:lnTo>
                  <a:cubicBezTo>
                    <a:pt x="35" y="364"/>
                    <a:pt x="0" y="399"/>
                    <a:pt x="0" y="443"/>
                  </a:cubicBezTo>
                  <a:cubicBezTo>
                    <a:pt x="0" y="486"/>
                    <a:pt x="35" y="521"/>
                    <a:pt x="79" y="521"/>
                  </a:cubicBezTo>
                  <a:lnTo>
                    <a:pt x="170" y="521"/>
                  </a:lnTo>
                  <a:lnTo>
                    <a:pt x="329" y="901"/>
                  </a:lnTo>
                  <a:cubicBezTo>
                    <a:pt x="341" y="931"/>
                    <a:pt x="370" y="950"/>
                    <a:pt x="401" y="950"/>
                  </a:cubicBezTo>
                  <a:cubicBezTo>
                    <a:pt x="402" y="950"/>
                    <a:pt x="403" y="950"/>
                    <a:pt x="404" y="950"/>
                  </a:cubicBezTo>
                  <a:cubicBezTo>
                    <a:pt x="437" y="949"/>
                    <a:pt x="465" y="927"/>
                    <a:pt x="476" y="896"/>
                  </a:cubicBezTo>
                  <a:lnTo>
                    <a:pt x="729" y="158"/>
                  </a:lnTo>
                  <a:lnTo>
                    <a:pt x="1619" y="158"/>
                  </a:lnTo>
                  <a:cubicBezTo>
                    <a:pt x="1663" y="158"/>
                    <a:pt x="1698" y="122"/>
                    <a:pt x="1698" y="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50" name="Google Shape;1750;p69"/>
            <p:cNvSpPr/>
            <p:nvPr/>
          </p:nvSpPr>
          <p:spPr>
            <a:xfrm>
              <a:off x="2258729" y="3680700"/>
              <a:ext cx="50633" cy="82746"/>
            </a:xfrm>
            <a:custGeom>
              <a:avLst/>
              <a:gdLst/>
              <a:ahLst/>
              <a:cxnLst/>
              <a:rect l="l" t="t" r="r" b="b"/>
              <a:pathLst>
                <a:path w="480" h="773" extrusionOk="0">
                  <a:moveTo>
                    <a:pt x="417" y="14"/>
                  </a:moveTo>
                  <a:lnTo>
                    <a:pt x="417" y="14"/>
                  </a:lnTo>
                  <a:cubicBezTo>
                    <a:pt x="376" y="0"/>
                    <a:pt x="331" y="22"/>
                    <a:pt x="317" y="63"/>
                  </a:cubicBezTo>
                  <a:lnTo>
                    <a:pt x="241" y="283"/>
                  </a:lnTo>
                  <a:lnTo>
                    <a:pt x="162" y="62"/>
                  </a:lnTo>
                  <a:cubicBezTo>
                    <a:pt x="148" y="21"/>
                    <a:pt x="103" y="0"/>
                    <a:pt x="62" y="15"/>
                  </a:cubicBezTo>
                  <a:cubicBezTo>
                    <a:pt x="21" y="29"/>
                    <a:pt x="0" y="74"/>
                    <a:pt x="14" y="115"/>
                  </a:cubicBezTo>
                  <a:lnTo>
                    <a:pt x="158" y="522"/>
                  </a:lnTo>
                  <a:lnTo>
                    <a:pt x="108" y="669"/>
                  </a:lnTo>
                  <a:cubicBezTo>
                    <a:pt x="93" y="710"/>
                    <a:pt x="115" y="754"/>
                    <a:pt x="156" y="769"/>
                  </a:cubicBezTo>
                  <a:cubicBezTo>
                    <a:pt x="165" y="772"/>
                    <a:pt x="173" y="773"/>
                    <a:pt x="182" y="773"/>
                  </a:cubicBezTo>
                  <a:cubicBezTo>
                    <a:pt x="215" y="773"/>
                    <a:pt x="245" y="752"/>
                    <a:pt x="256" y="720"/>
                  </a:cubicBezTo>
                  <a:lnTo>
                    <a:pt x="466" y="114"/>
                  </a:lnTo>
                  <a:cubicBezTo>
                    <a:pt x="480" y="73"/>
                    <a:pt x="458" y="29"/>
                    <a:pt x="417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51" name="Google Shape;1751;p69"/>
            <p:cNvSpPr/>
            <p:nvPr/>
          </p:nvSpPr>
          <p:spPr>
            <a:xfrm>
              <a:off x="2299454" y="3565960"/>
              <a:ext cx="53933" cy="61782"/>
            </a:xfrm>
            <a:custGeom>
              <a:avLst/>
              <a:gdLst/>
              <a:ahLst/>
              <a:cxnLst/>
              <a:rect l="l" t="t" r="r" b="b"/>
              <a:pathLst>
                <a:path w="506" h="580" extrusionOk="0">
                  <a:moveTo>
                    <a:pt x="42" y="557"/>
                  </a:moveTo>
                  <a:lnTo>
                    <a:pt x="42" y="557"/>
                  </a:lnTo>
                  <a:cubicBezTo>
                    <a:pt x="56" y="567"/>
                    <a:pt x="73" y="572"/>
                    <a:pt x="89" y="572"/>
                  </a:cubicBezTo>
                  <a:cubicBezTo>
                    <a:pt x="113" y="572"/>
                    <a:pt x="137" y="562"/>
                    <a:pt x="152" y="541"/>
                  </a:cubicBezTo>
                  <a:lnTo>
                    <a:pt x="250" y="411"/>
                  </a:lnTo>
                  <a:lnTo>
                    <a:pt x="355" y="549"/>
                  </a:lnTo>
                  <a:cubicBezTo>
                    <a:pt x="370" y="569"/>
                    <a:pt x="394" y="580"/>
                    <a:pt x="417" y="580"/>
                  </a:cubicBezTo>
                  <a:cubicBezTo>
                    <a:pt x="434" y="580"/>
                    <a:pt x="451" y="574"/>
                    <a:pt x="465" y="564"/>
                  </a:cubicBezTo>
                  <a:cubicBezTo>
                    <a:pt x="499" y="537"/>
                    <a:pt x="506" y="488"/>
                    <a:pt x="480" y="454"/>
                  </a:cubicBezTo>
                  <a:lnTo>
                    <a:pt x="349" y="280"/>
                  </a:lnTo>
                  <a:lnTo>
                    <a:pt x="457" y="136"/>
                  </a:lnTo>
                  <a:cubicBezTo>
                    <a:pt x="483" y="102"/>
                    <a:pt x="477" y="52"/>
                    <a:pt x="442" y="26"/>
                  </a:cubicBezTo>
                  <a:cubicBezTo>
                    <a:pt x="407" y="0"/>
                    <a:pt x="358" y="7"/>
                    <a:pt x="332" y="42"/>
                  </a:cubicBezTo>
                  <a:lnTo>
                    <a:pt x="250" y="150"/>
                  </a:lnTo>
                  <a:lnTo>
                    <a:pt x="167" y="42"/>
                  </a:lnTo>
                  <a:cubicBezTo>
                    <a:pt x="141" y="7"/>
                    <a:pt x="92" y="0"/>
                    <a:pt x="57" y="27"/>
                  </a:cubicBezTo>
                  <a:cubicBezTo>
                    <a:pt x="23" y="53"/>
                    <a:pt x="16" y="102"/>
                    <a:pt x="42" y="137"/>
                  </a:cubicBezTo>
                  <a:lnTo>
                    <a:pt x="152" y="281"/>
                  </a:lnTo>
                  <a:lnTo>
                    <a:pt x="27" y="447"/>
                  </a:lnTo>
                  <a:cubicBezTo>
                    <a:pt x="0" y="481"/>
                    <a:pt x="7" y="530"/>
                    <a:pt x="42" y="5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52" name="Google Shape;1752;p69"/>
            <p:cNvSpPr/>
            <p:nvPr/>
          </p:nvSpPr>
          <p:spPr>
            <a:xfrm>
              <a:off x="2184982" y="3648705"/>
              <a:ext cx="198129" cy="16549"/>
            </a:xfrm>
            <a:custGeom>
              <a:avLst/>
              <a:gdLst/>
              <a:ahLst/>
              <a:cxnLst/>
              <a:rect l="l" t="t" r="r" b="b"/>
              <a:pathLst>
                <a:path w="1864" h="158" extrusionOk="0">
                  <a:moveTo>
                    <a:pt x="0" y="79"/>
                  </a:moveTo>
                  <a:lnTo>
                    <a:pt x="0" y="79"/>
                  </a:lnTo>
                  <a:cubicBezTo>
                    <a:pt x="0" y="122"/>
                    <a:pt x="35" y="158"/>
                    <a:pt x="78" y="158"/>
                  </a:cubicBezTo>
                  <a:lnTo>
                    <a:pt x="1785" y="158"/>
                  </a:lnTo>
                  <a:cubicBezTo>
                    <a:pt x="1829" y="158"/>
                    <a:pt x="1864" y="122"/>
                    <a:pt x="1864" y="79"/>
                  </a:cubicBezTo>
                  <a:cubicBezTo>
                    <a:pt x="1864" y="36"/>
                    <a:pt x="1829" y="0"/>
                    <a:pt x="1785" y="0"/>
                  </a:cubicBezTo>
                  <a:lnTo>
                    <a:pt x="78" y="0"/>
                  </a:lnTo>
                  <a:cubicBezTo>
                    <a:pt x="35" y="0"/>
                    <a:pt x="0" y="36"/>
                    <a:pt x="0" y="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53" name="Google Shape;1753;p69"/>
            <p:cNvSpPr/>
            <p:nvPr/>
          </p:nvSpPr>
          <p:spPr>
            <a:xfrm>
              <a:off x="2275239" y="3807575"/>
              <a:ext cx="18712" cy="19859"/>
            </a:xfrm>
            <a:custGeom>
              <a:avLst/>
              <a:gdLst/>
              <a:ahLst/>
              <a:cxnLst/>
              <a:rect l="l" t="t" r="r" b="b"/>
              <a:pathLst>
                <a:path w="181" h="184" extrusionOk="0">
                  <a:moveTo>
                    <a:pt x="167" y="50"/>
                  </a:moveTo>
                  <a:lnTo>
                    <a:pt x="167" y="50"/>
                  </a:lnTo>
                  <a:cubicBezTo>
                    <a:pt x="154" y="20"/>
                    <a:pt x="123" y="0"/>
                    <a:pt x="91" y="1"/>
                  </a:cubicBezTo>
                  <a:cubicBezTo>
                    <a:pt x="57" y="3"/>
                    <a:pt x="27" y="27"/>
                    <a:pt x="18" y="60"/>
                  </a:cubicBezTo>
                  <a:cubicBezTo>
                    <a:pt x="0" y="127"/>
                    <a:pt x="77" y="184"/>
                    <a:pt x="136" y="146"/>
                  </a:cubicBezTo>
                  <a:cubicBezTo>
                    <a:pt x="168" y="126"/>
                    <a:pt x="181" y="85"/>
                    <a:pt x="167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54" name="Google Shape;1754;p69"/>
          <p:cNvGrpSpPr/>
          <p:nvPr/>
        </p:nvGrpSpPr>
        <p:grpSpPr>
          <a:xfrm>
            <a:off x="4791275" y="3411297"/>
            <a:ext cx="357056" cy="451961"/>
            <a:chOff x="4687957" y="3396057"/>
            <a:chExt cx="339020" cy="429172"/>
          </a:xfrm>
        </p:grpSpPr>
        <p:sp>
          <p:nvSpPr>
            <p:cNvPr id="1755" name="Google Shape;1755;p69"/>
            <p:cNvSpPr/>
            <p:nvPr/>
          </p:nvSpPr>
          <p:spPr>
            <a:xfrm>
              <a:off x="4687957" y="3396057"/>
              <a:ext cx="339020" cy="429172"/>
            </a:xfrm>
            <a:custGeom>
              <a:avLst/>
              <a:gdLst/>
              <a:ahLst/>
              <a:cxnLst/>
              <a:rect l="l" t="t" r="r" b="b"/>
              <a:pathLst>
                <a:path w="3198" h="4026" extrusionOk="0">
                  <a:moveTo>
                    <a:pt x="2379" y="2095"/>
                  </a:moveTo>
                  <a:lnTo>
                    <a:pt x="2379" y="2095"/>
                  </a:lnTo>
                  <a:cubicBezTo>
                    <a:pt x="2317" y="2095"/>
                    <a:pt x="2267" y="2045"/>
                    <a:pt x="2267" y="1983"/>
                  </a:cubicBezTo>
                  <a:lnTo>
                    <a:pt x="2267" y="1982"/>
                  </a:lnTo>
                  <a:cubicBezTo>
                    <a:pt x="2267" y="1921"/>
                    <a:pt x="2317" y="1871"/>
                    <a:pt x="2379" y="1871"/>
                  </a:cubicBezTo>
                  <a:lnTo>
                    <a:pt x="2929" y="1871"/>
                  </a:lnTo>
                  <a:cubicBezTo>
                    <a:pt x="2991" y="1871"/>
                    <a:pt x="3041" y="1921"/>
                    <a:pt x="3041" y="1982"/>
                  </a:cubicBezTo>
                  <a:lnTo>
                    <a:pt x="3041" y="1983"/>
                  </a:lnTo>
                  <a:cubicBezTo>
                    <a:pt x="3041" y="2045"/>
                    <a:pt x="2991" y="2095"/>
                    <a:pt x="2929" y="2095"/>
                  </a:cubicBezTo>
                  <a:lnTo>
                    <a:pt x="2379" y="2095"/>
                  </a:lnTo>
                  <a:close/>
                  <a:moveTo>
                    <a:pt x="3041" y="2363"/>
                  </a:moveTo>
                  <a:lnTo>
                    <a:pt x="3041" y="2363"/>
                  </a:lnTo>
                  <a:lnTo>
                    <a:pt x="3041" y="2364"/>
                  </a:lnTo>
                  <a:cubicBezTo>
                    <a:pt x="3041" y="2426"/>
                    <a:pt x="2991" y="2476"/>
                    <a:pt x="2929" y="2476"/>
                  </a:cubicBezTo>
                  <a:lnTo>
                    <a:pt x="2379" y="2476"/>
                  </a:lnTo>
                  <a:cubicBezTo>
                    <a:pt x="2317" y="2476"/>
                    <a:pt x="2267" y="2426"/>
                    <a:pt x="2267" y="2364"/>
                  </a:cubicBezTo>
                  <a:lnTo>
                    <a:pt x="2267" y="2363"/>
                  </a:lnTo>
                  <a:cubicBezTo>
                    <a:pt x="2267" y="2302"/>
                    <a:pt x="2317" y="2252"/>
                    <a:pt x="2379" y="2252"/>
                  </a:cubicBezTo>
                  <a:lnTo>
                    <a:pt x="2929" y="2252"/>
                  </a:lnTo>
                  <a:cubicBezTo>
                    <a:pt x="2991" y="2252"/>
                    <a:pt x="3041" y="2302"/>
                    <a:pt x="3041" y="2363"/>
                  </a:cubicBezTo>
                  <a:close/>
                  <a:moveTo>
                    <a:pt x="3041" y="2744"/>
                  </a:moveTo>
                  <a:lnTo>
                    <a:pt x="3041" y="2744"/>
                  </a:lnTo>
                  <a:lnTo>
                    <a:pt x="3041" y="2745"/>
                  </a:lnTo>
                  <a:cubicBezTo>
                    <a:pt x="3041" y="2807"/>
                    <a:pt x="2991" y="2857"/>
                    <a:pt x="2929" y="2857"/>
                  </a:cubicBezTo>
                  <a:lnTo>
                    <a:pt x="2379" y="2857"/>
                  </a:lnTo>
                  <a:cubicBezTo>
                    <a:pt x="2317" y="2857"/>
                    <a:pt x="2267" y="2807"/>
                    <a:pt x="2267" y="2745"/>
                  </a:cubicBezTo>
                  <a:lnTo>
                    <a:pt x="2267" y="2744"/>
                  </a:lnTo>
                  <a:cubicBezTo>
                    <a:pt x="2267" y="2683"/>
                    <a:pt x="2317" y="2633"/>
                    <a:pt x="2379" y="2633"/>
                  </a:cubicBezTo>
                  <a:lnTo>
                    <a:pt x="2929" y="2633"/>
                  </a:lnTo>
                  <a:cubicBezTo>
                    <a:pt x="2991" y="2633"/>
                    <a:pt x="3041" y="2683"/>
                    <a:pt x="3041" y="2744"/>
                  </a:cubicBezTo>
                  <a:close/>
                  <a:moveTo>
                    <a:pt x="871" y="3433"/>
                  </a:moveTo>
                  <a:lnTo>
                    <a:pt x="871" y="3433"/>
                  </a:lnTo>
                  <a:lnTo>
                    <a:pt x="871" y="3009"/>
                  </a:lnTo>
                  <a:cubicBezTo>
                    <a:pt x="995" y="2984"/>
                    <a:pt x="1088" y="2876"/>
                    <a:pt x="1088" y="2745"/>
                  </a:cubicBezTo>
                  <a:lnTo>
                    <a:pt x="1088" y="2744"/>
                  </a:lnTo>
                  <a:cubicBezTo>
                    <a:pt x="1088" y="2670"/>
                    <a:pt x="1058" y="2603"/>
                    <a:pt x="1009" y="2554"/>
                  </a:cubicBezTo>
                  <a:cubicBezTo>
                    <a:pt x="1058" y="2506"/>
                    <a:pt x="1088" y="2438"/>
                    <a:pt x="1088" y="2364"/>
                  </a:cubicBezTo>
                  <a:lnTo>
                    <a:pt x="1088" y="2363"/>
                  </a:lnTo>
                  <a:cubicBezTo>
                    <a:pt x="1088" y="2289"/>
                    <a:pt x="1058" y="2222"/>
                    <a:pt x="1009" y="2173"/>
                  </a:cubicBezTo>
                  <a:cubicBezTo>
                    <a:pt x="1058" y="2125"/>
                    <a:pt x="1088" y="2057"/>
                    <a:pt x="1088" y="1983"/>
                  </a:cubicBezTo>
                  <a:lnTo>
                    <a:pt x="1088" y="1982"/>
                  </a:lnTo>
                  <a:cubicBezTo>
                    <a:pt x="1088" y="1852"/>
                    <a:pt x="995" y="1743"/>
                    <a:pt x="872" y="1719"/>
                  </a:cubicBezTo>
                  <a:lnTo>
                    <a:pt x="872" y="1241"/>
                  </a:lnTo>
                  <a:lnTo>
                    <a:pt x="1481" y="1241"/>
                  </a:lnTo>
                  <a:lnTo>
                    <a:pt x="1232" y="1818"/>
                  </a:lnTo>
                  <a:cubicBezTo>
                    <a:pt x="1217" y="1852"/>
                    <a:pt x="1229" y="1892"/>
                    <a:pt x="1259" y="1913"/>
                  </a:cubicBezTo>
                  <a:cubicBezTo>
                    <a:pt x="1289" y="1934"/>
                    <a:pt x="1331" y="1931"/>
                    <a:pt x="1358" y="1907"/>
                  </a:cubicBezTo>
                  <a:lnTo>
                    <a:pt x="2075" y="1241"/>
                  </a:lnTo>
                  <a:lnTo>
                    <a:pt x="2320" y="1241"/>
                  </a:lnTo>
                  <a:lnTo>
                    <a:pt x="2320" y="1720"/>
                  </a:lnTo>
                  <a:cubicBezTo>
                    <a:pt x="2200" y="1747"/>
                    <a:pt x="2110" y="1854"/>
                    <a:pt x="2110" y="1982"/>
                  </a:cubicBezTo>
                  <a:lnTo>
                    <a:pt x="2110" y="1983"/>
                  </a:lnTo>
                  <a:cubicBezTo>
                    <a:pt x="2110" y="2057"/>
                    <a:pt x="2140" y="2125"/>
                    <a:pt x="2189" y="2173"/>
                  </a:cubicBezTo>
                  <a:cubicBezTo>
                    <a:pt x="2140" y="2222"/>
                    <a:pt x="2110" y="2289"/>
                    <a:pt x="2110" y="2363"/>
                  </a:cubicBezTo>
                  <a:lnTo>
                    <a:pt x="2110" y="2364"/>
                  </a:lnTo>
                  <a:cubicBezTo>
                    <a:pt x="2110" y="2438"/>
                    <a:pt x="2140" y="2506"/>
                    <a:pt x="2189" y="2554"/>
                  </a:cubicBezTo>
                  <a:cubicBezTo>
                    <a:pt x="2140" y="2603"/>
                    <a:pt x="2110" y="2670"/>
                    <a:pt x="2110" y="2744"/>
                  </a:cubicBezTo>
                  <a:lnTo>
                    <a:pt x="2110" y="2745"/>
                  </a:lnTo>
                  <a:cubicBezTo>
                    <a:pt x="2110" y="2873"/>
                    <a:pt x="2200" y="2980"/>
                    <a:pt x="2320" y="3007"/>
                  </a:cubicBezTo>
                  <a:lnTo>
                    <a:pt x="2320" y="3433"/>
                  </a:lnTo>
                  <a:lnTo>
                    <a:pt x="871" y="3433"/>
                  </a:lnTo>
                  <a:lnTo>
                    <a:pt x="871" y="3433"/>
                  </a:lnTo>
                  <a:close/>
                  <a:moveTo>
                    <a:pt x="269" y="2857"/>
                  </a:moveTo>
                  <a:lnTo>
                    <a:pt x="269" y="2857"/>
                  </a:lnTo>
                  <a:cubicBezTo>
                    <a:pt x="207" y="2857"/>
                    <a:pt x="158" y="2807"/>
                    <a:pt x="158" y="2745"/>
                  </a:cubicBezTo>
                  <a:lnTo>
                    <a:pt x="158" y="2744"/>
                  </a:lnTo>
                  <a:cubicBezTo>
                    <a:pt x="158" y="2683"/>
                    <a:pt x="207" y="2633"/>
                    <a:pt x="269" y="2633"/>
                  </a:cubicBezTo>
                  <a:lnTo>
                    <a:pt x="819" y="2633"/>
                  </a:lnTo>
                  <a:cubicBezTo>
                    <a:pt x="881" y="2633"/>
                    <a:pt x="931" y="2683"/>
                    <a:pt x="931" y="2744"/>
                  </a:cubicBezTo>
                  <a:lnTo>
                    <a:pt x="931" y="2745"/>
                  </a:lnTo>
                  <a:cubicBezTo>
                    <a:pt x="931" y="2807"/>
                    <a:pt x="881" y="2857"/>
                    <a:pt x="819" y="2857"/>
                  </a:cubicBezTo>
                  <a:lnTo>
                    <a:pt x="269" y="2857"/>
                  </a:lnTo>
                  <a:close/>
                  <a:moveTo>
                    <a:pt x="158" y="2364"/>
                  </a:moveTo>
                  <a:lnTo>
                    <a:pt x="158" y="2364"/>
                  </a:lnTo>
                  <a:lnTo>
                    <a:pt x="158" y="2363"/>
                  </a:lnTo>
                  <a:cubicBezTo>
                    <a:pt x="158" y="2302"/>
                    <a:pt x="207" y="2252"/>
                    <a:pt x="269" y="2252"/>
                  </a:cubicBezTo>
                  <a:lnTo>
                    <a:pt x="819" y="2252"/>
                  </a:lnTo>
                  <a:cubicBezTo>
                    <a:pt x="881" y="2252"/>
                    <a:pt x="931" y="2302"/>
                    <a:pt x="931" y="2363"/>
                  </a:cubicBezTo>
                  <a:lnTo>
                    <a:pt x="931" y="2364"/>
                  </a:lnTo>
                  <a:cubicBezTo>
                    <a:pt x="931" y="2426"/>
                    <a:pt x="881" y="2476"/>
                    <a:pt x="819" y="2476"/>
                  </a:cubicBezTo>
                  <a:lnTo>
                    <a:pt x="269" y="2476"/>
                  </a:lnTo>
                  <a:cubicBezTo>
                    <a:pt x="207" y="2476"/>
                    <a:pt x="158" y="2426"/>
                    <a:pt x="158" y="2364"/>
                  </a:cubicBezTo>
                  <a:close/>
                  <a:moveTo>
                    <a:pt x="158" y="1983"/>
                  </a:moveTo>
                  <a:lnTo>
                    <a:pt x="158" y="1983"/>
                  </a:lnTo>
                  <a:lnTo>
                    <a:pt x="158" y="1982"/>
                  </a:lnTo>
                  <a:cubicBezTo>
                    <a:pt x="158" y="1921"/>
                    <a:pt x="207" y="1871"/>
                    <a:pt x="269" y="1871"/>
                  </a:cubicBezTo>
                  <a:lnTo>
                    <a:pt x="819" y="1871"/>
                  </a:lnTo>
                  <a:cubicBezTo>
                    <a:pt x="881" y="1871"/>
                    <a:pt x="931" y="1921"/>
                    <a:pt x="931" y="1982"/>
                  </a:cubicBezTo>
                  <a:lnTo>
                    <a:pt x="931" y="1983"/>
                  </a:lnTo>
                  <a:cubicBezTo>
                    <a:pt x="931" y="2045"/>
                    <a:pt x="881" y="2095"/>
                    <a:pt x="819" y="2095"/>
                  </a:cubicBezTo>
                  <a:lnTo>
                    <a:pt x="269" y="2095"/>
                  </a:lnTo>
                  <a:cubicBezTo>
                    <a:pt x="207" y="2095"/>
                    <a:pt x="158" y="2045"/>
                    <a:pt x="158" y="1983"/>
                  </a:cubicBezTo>
                  <a:close/>
                  <a:moveTo>
                    <a:pt x="700" y="806"/>
                  </a:moveTo>
                  <a:lnTo>
                    <a:pt x="700" y="806"/>
                  </a:lnTo>
                  <a:lnTo>
                    <a:pt x="1124" y="806"/>
                  </a:lnTo>
                  <a:lnTo>
                    <a:pt x="1008" y="1084"/>
                  </a:lnTo>
                  <a:lnTo>
                    <a:pt x="793" y="1084"/>
                  </a:lnTo>
                  <a:cubicBezTo>
                    <a:pt x="749" y="1084"/>
                    <a:pt x="714" y="1119"/>
                    <a:pt x="714" y="1163"/>
                  </a:cubicBezTo>
                  <a:lnTo>
                    <a:pt x="714" y="1714"/>
                  </a:lnTo>
                  <a:lnTo>
                    <a:pt x="373" y="1714"/>
                  </a:lnTo>
                  <a:lnTo>
                    <a:pt x="373" y="1132"/>
                  </a:lnTo>
                  <a:cubicBezTo>
                    <a:pt x="373" y="952"/>
                    <a:pt x="520" y="806"/>
                    <a:pt x="700" y="806"/>
                  </a:cubicBezTo>
                  <a:close/>
                  <a:moveTo>
                    <a:pt x="1566" y="157"/>
                  </a:moveTo>
                  <a:lnTo>
                    <a:pt x="1566" y="157"/>
                  </a:lnTo>
                  <a:lnTo>
                    <a:pt x="1987" y="157"/>
                  </a:lnTo>
                  <a:lnTo>
                    <a:pt x="1753" y="696"/>
                  </a:lnTo>
                  <a:cubicBezTo>
                    <a:pt x="1731" y="746"/>
                    <a:pt x="1770" y="806"/>
                    <a:pt x="1825" y="806"/>
                  </a:cubicBezTo>
                  <a:lnTo>
                    <a:pt x="2313" y="806"/>
                  </a:lnTo>
                  <a:lnTo>
                    <a:pt x="1524" y="1538"/>
                  </a:lnTo>
                  <a:lnTo>
                    <a:pt x="1672" y="1194"/>
                  </a:lnTo>
                  <a:cubicBezTo>
                    <a:pt x="1694" y="1143"/>
                    <a:pt x="1656" y="1084"/>
                    <a:pt x="1600" y="1084"/>
                  </a:cubicBezTo>
                  <a:lnTo>
                    <a:pt x="1179" y="1084"/>
                  </a:lnTo>
                  <a:lnTo>
                    <a:pt x="1566" y="157"/>
                  </a:lnTo>
                  <a:close/>
                  <a:moveTo>
                    <a:pt x="2818" y="1132"/>
                  </a:moveTo>
                  <a:lnTo>
                    <a:pt x="2818" y="1132"/>
                  </a:lnTo>
                  <a:lnTo>
                    <a:pt x="2818" y="1714"/>
                  </a:lnTo>
                  <a:lnTo>
                    <a:pt x="2477" y="1714"/>
                  </a:lnTo>
                  <a:lnTo>
                    <a:pt x="2477" y="1163"/>
                  </a:lnTo>
                  <a:cubicBezTo>
                    <a:pt x="2477" y="1119"/>
                    <a:pt x="2442" y="1084"/>
                    <a:pt x="2398" y="1084"/>
                  </a:cubicBezTo>
                  <a:lnTo>
                    <a:pt x="2248" y="1084"/>
                  </a:lnTo>
                  <a:lnTo>
                    <a:pt x="2540" y="809"/>
                  </a:lnTo>
                  <a:cubicBezTo>
                    <a:pt x="2698" y="833"/>
                    <a:pt x="2818" y="969"/>
                    <a:pt x="2818" y="1132"/>
                  </a:cubicBezTo>
                  <a:close/>
                  <a:moveTo>
                    <a:pt x="3198" y="1983"/>
                  </a:moveTo>
                  <a:lnTo>
                    <a:pt x="3198" y="1983"/>
                  </a:lnTo>
                  <a:lnTo>
                    <a:pt x="3198" y="1982"/>
                  </a:lnTo>
                  <a:cubicBezTo>
                    <a:pt x="3198" y="1850"/>
                    <a:pt x="3102" y="1739"/>
                    <a:pt x="2975" y="1718"/>
                  </a:cubicBezTo>
                  <a:lnTo>
                    <a:pt x="2975" y="1132"/>
                  </a:lnTo>
                  <a:cubicBezTo>
                    <a:pt x="2975" y="886"/>
                    <a:pt x="2768" y="649"/>
                    <a:pt x="2513" y="649"/>
                  </a:cubicBezTo>
                  <a:lnTo>
                    <a:pt x="1945" y="649"/>
                  </a:lnTo>
                  <a:lnTo>
                    <a:pt x="2179" y="110"/>
                  </a:lnTo>
                  <a:cubicBezTo>
                    <a:pt x="2201" y="59"/>
                    <a:pt x="2163" y="0"/>
                    <a:pt x="2107" y="0"/>
                  </a:cubicBezTo>
                  <a:lnTo>
                    <a:pt x="1513" y="0"/>
                  </a:lnTo>
                  <a:cubicBezTo>
                    <a:pt x="1481" y="0"/>
                    <a:pt x="1453" y="19"/>
                    <a:pt x="1441" y="48"/>
                  </a:cubicBezTo>
                  <a:lnTo>
                    <a:pt x="1190" y="649"/>
                  </a:lnTo>
                  <a:lnTo>
                    <a:pt x="700" y="649"/>
                  </a:lnTo>
                  <a:cubicBezTo>
                    <a:pt x="433" y="649"/>
                    <a:pt x="216" y="866"/>
                    <a:pt x="216" y="1132"/>
                  </a:cubicBezTo>
                  <a:lnTo>
                    <a:pt x="216" y="1719"/>
                  </a:lnTo>
                  <a:cubicBezTo>
                    <a:pt x="93" y="1743"/>
                    <a:pt x="0" y="1852"/>
                    <a:pt x="0" y="1982"/>
                  </a:cubicBezTo>
                  <a:lnTo>
                    <a:pt x="0" y="1983"/>
                  </a:lnTo>
                  <a:cubicBezTo>
                    <a:pt x="0" y="2057"/>
                    <a:pt x="30" y="2125"/>
                    <a:pt x="79" y="2173"/>
                  </a:cubicBezTo>
                  <a:cubicBezTo>
                    <a:pt x="30" y="2222"/>
                    <a:pt x="0" y="2289"/>
                    <a:pt x="0" y="2363"/>
                  </a:cubicBezTo>
                  <a:lnTo>
                    <a:pt x="0" y="2364"/>
                  </a:lnTo>
                  <a:cubicBezTo>
                    <a:pt x="0" y="2438"/>
                    <a:pt x="30" y="2506"/>
                    <a:pt x="79" y="2554"/>
                  </a:cubicBezTo>
                  <a:cubicBezTo>
                    <a:pt x="30" y="2603"/>
                    <a:pt x="0" y="2670"/>
                    <a:pt x="0" y="2744"/>
                  </a:cubicBezTo>
                  <a:lnTo>
                    <a:pt x="0" y="2745"/>
                  </a:lnTo>
                  <a:cubicBezTo>
                    <a:pt x="0" y="2875"/>
                    <a:pt x="93" y="2984"/>
                    <a:pt x="216" y="3009"/>
                  </a:cubicBezTo>
                  <a:lnTo>
                    <a:pt x="216" y="3511"/>
                  </a:lnTo>
                  <a:cubicBezTo>
                    <a:pt x="216" y="3795"/>
                    <a:pt x="447" y="4026"/>
                    <a:pt x="730" y="4026"/>
                  </a:cubicBezTo>
                  <a:lnTo>
                    <a:pt x="1261" y="4026"/>
                  </a:lnTo>
                  <a:cubicBezTo>
                    <a:pt x="1304" y="4026"/>
                    <a:pt x="1339" y="3990"/>
                    <a:pt x="1339" y="3947"/>
                  </a:cubicBezTo>
                  <a:cubicBezTo>
                    <a:pt x="1339" y="3946"/>
                    <a:pt x="1339" y="3944"/>
                    <a:pt x="1339" y="3943"/>
                  </a:cubicBezTo>
                  <a:cubicBezTo>
                    <a:pt x="1337" y="3901"/>
                    <a:pt x="1303" y="3868"/>
                    <a:pt x="1261" y="3868"/>
                  </a:cubicBezTo>
                  <a:cubicBezTo>
                    <a:pt x="1258" y="3868"/>
                    <a:pt x="1255" y="3868"/>
                    <a:pt x="1252" y="3868"/>
                  </a:cubicBezTo>
                  <a:lnTo>
                    <a:pt x="730" y="3868"/>
                  </a:lnTo>
                  <a:cubicBezTo>
                    <a:pt x="533" y="3868"/>
                    <a:pt x="373" y="3708"/>
                    <a:pt x="373" y="3511"/>
                  </a:cubicBezTo>
                  <a:lnTo>
                    <a:pt x="373" y="3014"/>
                  </a:lnTo>
                  <a:lnTo>
                    <a:pt x="714" y="3014"/>
                  </a:lnTo>
                  <a:lnTo>
                    <a:pt x="714" y="3511"/>
                  </a:lnTo>
                  <a:cubicBezTo>
                    <a:pt x="714" y="3555"/>
                    <a:pt x="749" y="3590"/>
                    <a:pt x="793" y="3590"/>
                  </a:cubicBezTo>
                  <a:lnTo>
                    <a:pt x="2398" y="3590"/>
                  </a:lnTo>
                  <a:cubicBezTo>
                    <a:pt x="2442" y="3590"/>
                    <a:pt x="2477" y="3555"/>
                    <a:pt x="2477" y="3511"/>
                  </a:cubicBezTo>
                  <a:lnTo>
                    <a:pt x="2477" y="3014"/>
                  </a:lnTo>
                  <a:lnTo>
                    <a:pt x="2818" y="3014"/>
                  </a:lnTo>
                  <a:lnTo>
                    <a:pt x="2818" y="3511"/>
                  </a:lnTo>
                  <a:cubicBezTo>
                    <a:pt x="2818" y="3708"/>
                    <a:pt x="2658" y="3868"/>
                    <a:pt x="2461" y="3868"/>
                  </a:cubicBezTo>
                  <a:lnTo>
                    <a:pt x="1961" y="3868"/>
                  </a:lnTo>
                  <a:cubicBezTo>
                    <a:pt x="1957" y="3868"/>
                    <a:pt x="1952" y="3868"/>
                    <a:pt x="1948" y="3868"/>
                  </a:cubicBezTo>
                  <a:cubicBezTo>
                    <a:pt x="1906" y="3870"/>
                    <a:pt x="1873" y="3906"/>
                    <a:pt x="1874" y="3948"/>
                  </a:cubicBezTo>
                  <a:cubicBezTo>
                    <a:pt x="1874" y="3949"/>
                    <a:pt x="1874" y="3950"/>
                    <a:pt x="1874" y="3951"/>
                  </a:cubicBezTo>
                  <a:cubicBezTo>
                    <a:pt x="1876" y="3993"/>
                    <a:pt x="1911" y="4026"/>
                    <a:pt x="1952" y="4026"/>
                  </a:cubicBezTo>
                  <a:lnTo>
                    <a:pt x="2461" y="4026"/>
                  </a:lnTo>
                  <a:cubicBezTo>
                    <a:pt x="2745" y="4026"/>
                    <a:pt x="2975" y="3795"/>
                    <a:pt x="2975" y="3511"/>
                  </a:cubicBezTo>
                  <a:lnTo>
                    <a:pt x="2975" y="3010"/>
                  </a:lnTo>
                  <a:cubicBezTo>
                    <a:pt x="3102" y="2988"/>
                    <a:pt x="3198" y="2878"/>
                    <a:pt x="3198" y="2745"/>
                  </a:cubicBezTo>
                  <a:lnTo>
                    <a:pt x="3198" y="2744"/>
                  </a:lnTo>
                  <a:cubicBezTo>
                    <a:pt x="3198" y="2670"/>
                    <a:pt x="3168" y="2603"/>
                    <a:pt x="3119" y="2554"/>
                  </a:cubicBezTo>
                  <a:cubicBezTo>
                    <a:pt x="3168" y="2506"/>
                    <a:pt x="3198" y="2438"/>
                    <a:pt x="3198" y="2364"/>
                  </a:cubicBezTo>
                  <a:lnTo>
                    <a:pt x="3198" y="2363"/>
                  </a:lnTo>
                  <a:cubicBezTo>
                    <a:pt x="3198" y="2289"/>
                    <a:pt x="3168" y="2222"/>
                    <a:pt x="3119" y="2173"/>
                  </a:cubicBezTo>
                  <a:cubicBezTo>
                    <a:pt x="3168" y="2125"/>
                    <a:pt x="3198" y="2057"/>
                    <a:pt x="3198" y="19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56" name="Google Shape;1756;p69"/>
            <p:cNvSpPr/>
            <p:nvPr/>
          </p:nvSpPr>
          <p:spPr>
            <a:xfrm>
              <a:off x="4849759" y="3806472"/>
              <a:ext cx="17611" cy="18755"/>
            </a:xfrm>
            <a:custGeom>
              <a:avLst/>
              <a:gdLst/>
              <a:ahLst/>
              <a:cxnLst/>
              <a:rect l="l" t="t" r="r" b="b"/>
              <a:pathLst>
                <a:path w="172" h="178" extrusionOk="0">
                  <a:moveTo>
                    <a:pt x="158" y="64"/>
                  </a:moveTo>
                  <a:lnTo>
                    <a:pt x="158" y="64"/>
                  </a:lnTo>
                  <a:cubicBezTo>
                    <a:pt x="132" y="1"/>
                    <a:pt x="39" y="0"/>
                    <a:pt x="13" y="64"/>
                  </a:cubicBezTo>
                  <a:cubicBezTo>
                    <a:pt x="0" y="95"/>
                    <a:pt x="9" y="133"/>
                    <a:pt x="35" y="155"/>
                  </a:cubicBezTo>
                  <a:cubicBezTo>
                    <a:pt x="62" y="177"/>
                    <a:pt x="102" y="178"/>
                    <a:pt x="130" y="158"/>
                  </a:cubicBezTo>
                  <a:cubicBezTo>
                    <a:pt x="160" y="137"/>
                    <a:pt x="172" y="97"/>
                    <a:pt x="158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57" name="Google Shape;1757;p69"/>
          <p:cNvGrpSpPr/>
          <p:nvPr/>
        </p:nvGrpSpPr>
        <p:grpSpPr>
          <a:xfrm>
            <a:off x="719991" y="2067038"/>
            <a:ext cx="449779" cy="421747"/>
            <a:chOff x="822325" y="2119579"/>
            <a:chExt cx="427059" cy="400482"/>
          </a:xfrm>
        </p:grpSpPr>
        <p:sp>
          <p:nvSpPr>
            <p:cNvPr id="1758" name="Google Shape;1758;p69"/>
            <p:cNvSpPr/>
            <p:nvPr/>
          </p:nvSpPr>
          <p:spPr>
            <a:xfrm>
              <a:off x="1174547" y="2378847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3" h="178" extrusionOk="0">
                  <a:moveTo>
                    <a:pt x="158" y="64"/>
                  </a:moveTo>
                  <a:lnTo>
                    <a:pt x="158" y="64"/>
                  </a:lnTo>
                  <a:cubicBezTo>
                    <a:pt x="131" y="0"/>
                    <a:pt x="39" y="0"/>
                    <a:pt x="13" y="64"/>
                  </a:cubicBezTo>
                  <a:cubicBezTo>
                    <a:pt x="0" y="94"/>
                    <a:pt x="8" y="131"/>
                    <a:pt x="34" y="153"/>
                  </a:cubicBezTo>
                  <a:cubicBezTo>
                    <a:pt x="59" y="175"/>
                    <a:pt x="97" y="178"/>
                    <a:pt x="126" y="161"/>
                  </a:cubicBezTo>
                  <a:cubicBezTo>
                    <a:pt x="159" y="141"/>
                    <a:pt x="173" y="99"/>
                    <a:pt x="158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59" name="Google Shape;1759;p69"/>
            <p:cNvSpPr/>
            <p:nvPr/>
          </p:nvSpPr>
          <p:spPr>
            <a:xfrm>
              <a:off x="981925" y="2251971"/>
              <a:ext cx="107866" cy="108120"/>
            </a:xfrm>
            <a:custGeom>
              <a:avLst/>
              <a:gdLst/>
              <a:ahLst/>
              <a:cxnLst/>
              <a:rect l="l" t="t" r="r" b="b"/>
              <a:pathLst>
                <a:path w="1019" h="1016" extrusionOk="0">
                  <a:moveTo>
                    <a:pt x="512" y="859"/>
                  </a:moveTo>
                  <a:lnTo>
                    <a:pt x="512" y="859"/>
                  </a:lnTo>
                  <a:cubicBezTo>
                    <a:pt x="511" y="859"/>
                    <a:pt x="510" y="859"/>
                    <a:pt x="509" y="859"/>
                  </a:cubicBezTo>
                  <a:cubicBezTo>
                    <a:pt x="317" y="859"/>
                    <a:pt x="160" y="703"/>
                    <a:pt x="159" y="511"/>
                  </a:cubicBezTo>
                  <a:cubicBezTo>
                    <a:pt x="158" y="318"/>
                    <a:pt x="314" y="160"/>
                    <a:pt x="507" y="158"/>
                  </a:cubicBezTo>
                  <a:cubicBezTo>
                    <a:pt x="698" y="157"/>
                    <a:pt x="858" y="316"/>
                    <a:pt x="859" y="506"/>
                  </a:cubicBezTo>
                  <a:cubicBezTo>
                    <a:pt x="861" y="699"/>
                    <a:pt x="705" y="858"/>
                    <a:pt x="512" y="859"/>
                  </a:cubicBezTo>
                  <a:close/>
                  <a:moveTo>
                    <a:pt x="506" y="1"/>
                  </a:moveTo>
                  <a:lnTo>
                    <a:pt x="506" y="1"/>
                  </a:lnTo>
                  <a:cubicBezTo>
                    <a:pt x="226" y="3"/>
                    <a:pt x="0" y="232"/>
                    <a:pt x="2" y="512"/>
                  </a:cubicBezTo>
                  <a:cubicBezTo>
                    <a:pt x="3" y="791"/>
                    <a:pt x="231" y="1016"/>
                    <a:pt x="509" y="1016"/>
                  </a:cubicBezTo>
                  <a:cubicBezTo>
                    <a:pt x="510" y="1016"/>
                    <a:pt x="511" y="1016"/>
                    <a:pt x="513" y="1016"/>
                  </a:cubicBezTo>
                  <a:cubicBezTo>
                    <a:pt x="792" y="1014"/>
                    <a:pt x="1019" y="785"/>
                    <a:pt x="1017" y="505"/>
                  </a:cubicBezTo>
                  <a:cubicBezTo>
                    <a:pt x="1015" y="228"/>
                    <a:pt x="782" y="0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60" name="Google Shape;1760;p69"/>
            <p:cNvSpPr/>
            <p:nvPr/>
          </p:nvSpPr>
          <p:spPr>
            <a:xfrm>
              <a:off x="822325" y="2119579"/>
              <a:ext cx="427059" cy="400482"/>
            </a:xfrm>
            <a:custGeom>
              <a:avLst/>
              <a:gdLst/>
              <a:ahLst/>
              <a:cxnLst/>
              <a:rect l="l" t="t" r="r" b="b"/>
              <a:pathLst>
                <a:path w="4030" h="3768" extrusionOk="0">
                  <a:moveTo>
                    <a:pt x="2859" y="1552"/>
                  </a:moveTo>
                  <a:lnTo>
                    <a:pt x="2859" y="1552"/>
                  </a:lnTo>
                  <a:cubicBezTo>
                    <a:pt x="2819" y="1384"/>
                    <a:pt x="2729" y="1230"/>
                    <a:pt x="2602" y="1113"/>
                  </a:cubicBezTo>
                  <a:lnTo>
                    <a:pt x="3102" y="243"/>
                  </a:lnTo>
                  <a:cubicBezTo>
                    <a:pt x="3314" y="391"/>
                    <a:pt x="3490" y="584"/>
                    <a:pt x="3625" y="818"/>
                  </a:cubicBezTo>
                  <a:cubicBezTo>
                    <a:pt x="3757" y="1047"/>
                    <a:pt x="3837" y="1293"/>
                    <a:pt x="3863" y="1552"/>
                  </a:cubicBezTo>
                  <a:lnTo>
                    <a:pt x="2859" y="1552"/>
                  </a:lnTo>
                  <a:close/>
                  <a:moveTo>
                    <a:pt x="2598" y="2765"/>
                  </a:moveTo>
                  <a:lnTo>
                    <a:pt x="2598" y="2765"/>
                  </a:lnTo>
                  <a:cubicBezTo>
                    <a:pt x="2588" y="2770"/>
                    <a:pt x="2579" y="2776"/>
                    <a:pt x="2569" y="2781"/>
                  </a:cubicBezTo>
                  <a:lnTo>
                    <a:pt x="2375" y="2445"/>
                  </a:lnTo>
                  <a:cubicBezTo>
                    <a:pt x="2356" y="2411"/>
                    <a:pt x="2314" y="2396"/>
                    <a:pt x="2278" y="2410"/>
                  </a:cubicBezTo>
                  <a:cubicBezTo>
                    <a:pt x="2109" y="2478"/>
                    <a:pt x="1917" y="2477"/>
                    <a:pt x="1749" y="2409"/>
                  </a:cubicBezTo>
                  <a:cubicBezTo>
                    <a:pt x="1724" y="2399"/>
                    <a:pt x="1696" y="2403"/>
                    <a:pt x="1674" y="2418"/>
                  </a:cubicBezTo>
                  <a:cubicBezTo>
                    <a:pt x="1658" y="2429"/>
                    <a:pt x="1650" y="2445"/>
                    <a:pt x="1641" y="2462"/>
                  </a:cubicBezTo>
                  <a:lnTo>
                    <a:pt x="1456" y="2780"/>
                  </a:lnTo>
                  <a:cubicBezTo>
                    <a:pt x="1266" y="2677"/>
                    <a:pt x="1109" y="2524"/>
                    <a:pt x="1000" y="2334"/>
                  </a:cubicBezTo>
                  <a:cubicBezTo>
                    <a:pt x="890" y="2143"/>
                    <a:pt x="836" y="1928"/>
                    <a:pt x="845" y="1710"/>
                  </a:cubicBezTo>
                  <a:lnTo>
                    <a:pt x="1234" y="1710"/>
                  </a:lnTo>
                  <a:cubicBezTo>
                    <a:pt x="1274" y="1710"/>
                    <a:pt x="1306" y="1680"/>
                    <a:pt x="1312" y="1642"/>
                  </a:cubicBezTo>
                  <a:cubicBezTo>
                    <a:pt x="1340" y="1465"/>
                    <a:pt x="1435" y="1302"/>
                    <a:pt x="1577" y="1191"/>
                  </a:cubicBezTo>
                  <a:cubicBezTo>
                    <a:pt x="1609" y="1166"/>
                    <a:pt x="1615" y="1122"/>
                    <a:pt x="1595" y="1087"/>
                  </a:cubicBezTo>
                  <a:lnTo>
                    <a:pt x="1404" y="753"/>
                  </a:lnTo>
                  <a:cubicBezTo>
                    <a:pt x="1776" y="526"/>
                    <a:pt x="2255" y="526"/>
                    <a:pt x="2627" y="754"/>
                  </a:cubicBezTo>
                  <a:lnTo>
                    <a:pt x="2434" y="1091"/>
                  </a:lnTo>
                  <a:cubicBezTo>
                    <a:pt x="2415" y="1124"/>
                    <a:pt x="2422" y="1168"/>
                    <a:pt x="2453" y="1192"/>
                  </a:cubicBezTo>
                  <a:cubicBezTo>
                    <a:pt x="2596" y="1305"/>
                    <a:pt x="2686" y="1466"/>
                    <a:pt x="2716" y="1644"/>
                  </a:cubicBezTo>
                  <a:cubicBezTo>
                    <a:pt x="2723" y="1681"/>
                    <a:pt x="2756" y="1710"/>
                    <a:pt x="2794" y="1710"/>
                  </a:cubicBezTo>
                  <a:lnTo>
                    <a:pt x="3184" y="1710"/>
                  </a:lnTo>
                  <a:cubicBezTo>
                    <a:pt x="3199" y="2140"/>
                    <a:pt x="2974" y="2549"/>
                    <a:pt x="2598" y="2765"/>
                  </a:cubicBezTo>
                  <a:close/>
                  <a:moveTo>
                    <a:pt x="2000" y="3610"/>
                  </a:moveTo>
                  <a:lnTo>
                    <a:pt x="2000" y="3610"/>
                  </a:lnTo>
                  <a:cubicBezTo>
                    <a:pt x="1743" y="3608"/>
                    <a:pt x="1486" y="3552"/>
                    <a:pt x="1252" y="3447"/>
                  </a:cubicBezTo>
                  <a:lnTo>
                    <a:pt x="1754" y="2579"/>
                  </a:lnTo>
                  <a:cubicBezTo>
                    <a:pt x="1789" y="2589"/>
                    <a:pt x="1824" y="2598"/>
                    <a:pt x="1860" y="2604"/>
                  </a:cubicBezTo>
                  <a:cubicBezTo>
                    <a:pt x="1861" y="2604"/>
                    <a:pt x="1862" y="2605"/>
                    <a:pt x="1863" y="2605"/>
                  </a:cubicBezTo>
                  <a:cubicBezTo>
                    <a:pt x="1976" y="2625"/>
                    <a:pt x="2091" y="2623"/>
                    <a:pt x="2203" y="2597"/>
                  </a:cubicBezTo>
                  <a:cubicBezTo>
                    <a:pt x="2226" y="2592"/>
                    <a:pt x="2249" y="2586"/>
                    <a:pt x="2272" y="2579"/>
                  </a:cubicBezTo>
                  <a:lnTo>
                    <a:pt x="2772" y="3449"/>
                  </a:lnTo>
                  <a:cubicBezTo>
                    <a:pt x="2530" y="3557"/>
                    <a:pt x="2264" y="3613"/>
                    <a:pt x="2000" y="3610"/>
                  </a:cubicBezTo>
                  <a:close/>
                  <a:moveTo>
                    <a:pt x="702" y="2506"/>
                  </a:moveTo>
                  <a:lnTo>
                    <a:pt x="702" y="2506"/>
                  </a:lnTo>
                  <a:cubicBezTo>
                    <a:pt x="562" y="2262"/>
                    <a:pt x="493" y="1988"/>
                    <a:pt x="500" y="1710"/>
                  </a:cubicBezTo>
                  <a:lnTo>
                    <a:pt x="687" y="1710"/>
                  </a:lnTo>
                  <a:cubicBezTo>
                    <a:pt x="679" y="1956"/>
                    <a:pt x="740" y="2197"/>
                    <a:pt x="864" y="2413"/>
                  </a:cubicBezTo>
                  <a:cubicBezTo>
                    <a:pt x="987" y="2626"/>
                    <a:pt x="1163" y="2799"/>
                    <a:pt x="1378" y="2916"/>
                  </a:cubicBezTo>
                  <a:lnTo>
                    <a:pt x="1284" y="3077"/>
                  </a:lnTo>
                  <a:cubicBezTo>
                    <a:pt x="1041" y="2944"/>
                    <a:pt x="841" y="2748"/>
                    <a:pt x="702" y="2506"/>
                  </a:cubicBezTo>
                  <a:close/>
                  <a:moveTo>
                    <a:pt x="400" y="823"/>
                  </a:moveTo>
                  <a:lnTo>
                    <a:pt x="400" y="823"/>
                  </a:lnTo>
                  <a:cubicBezTo>
                    <a:pt x="531" y="593"/>
                    <a:pt x="712" y="392"/>
                    <a:pt x="927" y="237"/>
                  </a:cubicBezTo>
                  <a:lnTo>
                    <a:pt x="1427" y="1111"/>
                  </a:lnTo>
                  <a:cubicBezTo>
                    <a:pt x="1299" y="1229"/>
                    <a:pt x="1209" y="1383"/>
                    <a:pt x="1170" y="1552"/>
                  </a:cubicBezTo>
                  <a:lnTo>
                    <a:pt x="166" y="1552"/>
                  </a:lnTo>
                  <a:cubicBezTo>
                    <a:pt x="193" y="1297"/>
                    <a:pt x="273" y="1046"/>
                    <a:pt x="400" y="823"/>
                  </a:cubicBezTo>
                  <a:close/>
                  <a:moveTo>
                    <a:pt x="1259" y="438"/>
                  </a:moveTo>
                  <a:lnTo>
                    <a:pt x="1259" y="438"/>
                  </a:lnTo>
                  <a:cubicBezTo>
                    <a:pt x="1733" y="166"/>
                    <a:pt x="2330" y="170"/>
                    <a:pt x="2798" y="455"/>
                  </a:cubicBezTo>
                  <a:lnTo>
                    <a:pt x="2705" y="617"/>
                  </a:lnTo>
                  <a:cubicBezTo>
                    <a:pt x="2285" y="362"/>
                    <a:pt x="1745" y="362"/>
                    <a:pt x="1326" y="617"/>
                  </a:cubicBezTo>
                  <a:lnTo>
                    <a:pt x="1233" y="454"/>
                  </a:lnTo>
                  <a:cubicBezTo>
                    <a:pt x="1241" y="449"/>
                    <a:pt x="1250" y="444"/>
                    <a:pt x="1259" y="438"/>
                  </a:cubicBezTo>
                  <a:close/>
                  <a:moveTo>
                    <a:pt x="4027" y="1626"/>
                  </a:moveTo>
                  <a:lnTo>
                    <a:pt x="4027" y="1626"/>
                  </a:lnTo>
                  <a:cubicBezTo>
                    <a:pt x="4009" y="1312"/>
                    <a:pt x="3919" y="1014"/>
                    <a:pt x="3761" y="740"/>
                  </a:cubicBezTo>
                  <a:cubicBezTo>
                    <a:pt x="3599" y="458"/>
                    <a:pt x="3383" y="231"/>
                    <a:pt x="3117" y="65"/>
                  </a:cubicBezTo>
                  <a:cubicBezTo>
                    <a:pt x="3079" y="42"/>
                    <a:pt x="3029" y="54"/>
                    <a:pt x="3007" y="93"/>
                  </a:cubicBezTo>
                  <a:lnTo>
                    <a:pt x="2877" y="319"/>
                  </a:lnTo>
                  <a:cubicBezTo>
                    <a:pt x="2352" y="0"/>
                    <a:pt x="1681" y="2"/>
                    <a:pt x="1154" y="317"/>
                  </a:cubicBezTo>
                  <a:lnTo>
                    <a:pt x="1021" y="85"/>
                  </a:lnTo>
                  <a:cubicBezTo>
                    <a:pt x="999" y="46"/>
                    <a:pt x="948" y="34"/>
                    <a:pt x="910" y="58"/>
                  </a:cubicBezTo>
                  <a:cubicBezTo>
                    <a:pt x="644" y="232"/>
                    <a:pt x="420" y="470"/>
                    <a:pt x="263" y="745"/>
                  </a:cubicBezTo>
                  <a:cubicBezTo>
                    <a:pt x="111" y="1014"/>
                    <a:pt x="20" y="1318"/>
                    <a:pt x="2" y="1626"/>
                  </a:cubicBezTo>
                  <a:cubicBezTo>
                    <a:pt x="0" y="1671"/>
                    <a:pt x="36" y="1710"/>
                    <a:pt x="80" y="1710"/>
                  </a:cubicBezTo>
                  <a:lnTo>
                    <a:pt x="343" y="1710"/>
                  </a:lnTo>
                  <a:cubicBezTo>
                    <a:pt x="335" y="2016"/>
                    <a:pt x="411" y="2316"/>
                    <a:pt x="566" y="2584"/>
                  </a:cubicBezTo>
                  <a:cubicBezTo>
                    <a:pt x="719" y="2850"/>
                    <a:pt x="939" y="3066"/>
                    <a:pt x="1205" y="3213"/>
                  </a:cubicBezTo>
                  <a:lnTo>
                    <a:pt x="1073" y="3442"/>
                  </a:lnTo>
                  <a:cubicBezTo>
                    <a:pt x="1062" y="3460"/>
                    <a:pt x="1059" y="3483"/>
                    <a:pt x="1065" y="3504"/>
                  </a:cubicBezTo>
                  <a:cubicBezTo>
                    <a:pt x="1072" y="3524"/>
                    <a:pt x="1086" y="3542"/>
                    <a:pt x="1105" y="3551"/>
                  </a:cubicBezTo>
                  <a:cubicBezTo>
                    <a:pt x="1381" y="3690"/>
                    <a:pt x="1690" y="3765"/>
                    <a:pt x="1999" y="3768"/>
                  </a:cubicBezTo>
                  <a:cubicBezTo>
                    <a:pt x="2004" y="3768"/>
                    <a:pt x="2010" y="3768"/>
                    <a:pt x="2016" y="3768"/>
                  </a:cubicBezTo>
                  <a:cubicBezTo>
                    <a:pt x="2327" y="3768"/>
                    <a:pt x="2639" y="3694"/>
                    <a:pt x="2918" y="3554"/>
                  </a:cubicBezTo>
                  <a:cubicBezTo>
                    <a:pt x="2937" y="3544"/>
                    <a:pt x="2952" y="3527"/>
                    <a:pt x="2958" y="3506"/>
                  </a:cubicBezTo>
                  <a:cubicBezTo>
                    <a:pt x="2964" y="3485"/>
                    <a:pt x="2961" y="3463"/>
                    <a:pt x="2951" y="3444"/>
                  </a:cubicBezTo>
                  <a:lnTo>
                    <a:pt x="2819" y="3215"/>
                  </a:lnTo>
                  <a:cubicBezTo>
                    <a:pt x="2829" y="3210"/>
                    <a:pt x="2838" y="3205"/>
                    <a:pt x="2848" y="3199"/>
                  </a:cubicBezTo>
                  <a:cubicBezTo>
                    <a:pt x="3001" y="3111"/>
                    <a:pt x="3139" y="2999"/>
                    <a:pt x="3257" y="2869"/>
                  </a:cubicBezTo>
                  <a:cubicBezTo>
                    <a:pt x="3286" y="2836"/>
                    <a:pt x="3283" y="2787"/>
                    <a:pt x="3251" y="2758"/>
                  </a:cubicBezTo>
                  <a:cubicBezTo>
                    <a:pt x="3219" y="2729"/>
                    <a:pt x="3169" y="2731"/>
                    <a:pt x="3140" y="2763"/>
                  </a:cubicBezTo>
                  <a:cubicBezTo>
                    <a:pt x="3033" y="2882"/>
                    <a:pt x="2909" y="2983"/>
                    <a:pt x="2769" y="3063"/>
                  </a:cubicBezTo>
                  <a:cubicBezTo>
                    <a:pt x="2760" y="3068"/>
                    <a:pt x="2750" y="3074"/>
                    <a:pt x="2740" y="3079"/>
                  </a:cubicBezTo>
                  <a:lnTo>
                    <a:pt x="2647" y="2917"/>
                  </a:lnTo>
                  <a:cubicBezTo>
                    <a:pt x="2657" y="2912"/>
                    <a:pt x="2667" y="2907"/>
                    <a:pt x="2676" y="2901"/>
                  </a:cubicBezTo>
                  <a:cubicBezTo>
                    <a:pt x="3101" y="2657"/>
                    <a:pt x="3356" y="2196"/>
                    <a:pt x="3341" y="1710"/>
                  </a:cubicBezTo>
                  <a:lnTo>
                    <a:pt x="3528" y="1710"/>
                  </a:lnTo>
                  <a:cubicBezTo>
                    <a:pt x="3532" y="1872"/>
                    <a:pt x="3510" y="2034"/>
                    <a:pt x="3463" y="2191"/>
                  </a:cubicBezTo>
                  <a:cubicBezTo>
                    <a:pt x="3450" y="2232"/>
                    <a:pt x="3474" y="2276"/>
                    <a:pt x="3515" y="2289"/>
                  </a:cubicBezTo>
                  <a:cubicBezTo>
                    <a:pt x="3557" y="2301"/>
                    <a:pt x="3601" y="2278"/>
                    <a:pt x="3613" y="2236"/>
                  </a:cubicBezTo>
                  <a:cubicBezTo>
                    <a:pt x="3665" y="2064"/>
                    <a:pt x="3689" y="1888"/>
                    <a:pt x="3685" y="1710"/>
                  </a:cubicBezTo>
                  <a:lnTo>
                    <a:pt x="3948" y="1710"/>
                  </a:lnTo>
                  <a:cubicBezTo>
                    <a:pt x="3993" y="1710"/>
                    <a:pt x="4030" y="1671"/>
                    <a:pt x="4027" y="16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61" name="Google Shape;1761;p69"/>
          <p:cNvGrpSpPr/>
          <p:nvPr/>
        </p:nvGrpSpPr>
        <p:grpSpPr>
          <a:xfrm>
            <a:off x="7974574" y="1464038"/>
            <a:ext cx="449782" cy="303242"/>
            <a:chOff x="7710459" y="1546984"/>
            <a:chExt cx="427063" cy="287952"/>
          </a:xfrm>
        </p:grpSpPr>
        <p:sp>
          <p:nvSpPr>
            <p:cNvPr id="1762" name="Google Shape;1762;p69"/>
            <p:cNvSpPr/>
            <p:nvPr/>
          </p:nvSpPr>
          <p:spPr>
            <a:xfrm>
              <a:off x="7733574" y="1554707"/>
              <a:ext cx="106767" cy="107014"/>
            </a:xfrm>
            <a:custGeom>
              <a:avLst/>
              <a:gdLst/>
              <a:ahLst/>
              <a:cxnLst/>
              <a:rect l="l" t="t" r="r" b="b"/>
              <a:pathLst>
                <a:path w="1008" h="1008" extrusionOk="0">
                  <a:moveTo>
                    <a:pt x="504" y="157"/>
                  </a:moveTo>
                  <a:lnTo>
                    <a:pt x="504" y="157"/>
                  </a:lnTo>
                  <a:cubicBezTo>
                    <a:pt x="695" y="157"/>
                    <a:pt x="851" y="313"/>
                    <a:pt x="851" y="504"/>
                  </a:cubicBezTo>
                  <a:cubicBezTo>
                    <a:pt x="851" y="695"/>
                    <a:pt x="695" y="850"/>
                    <a:pt x="504" y="850"/>
                  </a:cubicBezTo>
                  <a:cubicBezTo>
                    <a:pt x="313" y="850"/>
                    <a:pt x="158" y="695"/>
                    <a:pt x="158" y="504"/>
                  </a:cubicBezTo>
                  <a:cubicBezTo>
                    <a:pt x="158" y="313"/>
                    <a:pt x="313" y="157"/>
                    <a:pt x="504" y="157"/>
                  </a:cubicBezTo>
                  <a:close/>
                  <a:moveTo>
                    <a:pt x="504" y="1008"/>
                  </a:moveTo>
                  <a:lnTo>
                    <a:pt x="504" y="1008"/>
                  </a:lnTo>
                  <a:cubicBezTo>
                    <a:pt x="782" y="1008"/>
                    <a:pt x="1008" y="782"/>
                    <a:pt x="1008" y="504"/>
                  </a:cubicBezTo>
                  <a:cubicBezTo>
                    <a:pt x="1008" y="226"/>
                    <a:pt x="782" y="0"/>
                    <a:pt x="504" y="0"/>
                  </a:cubicBezTo>
                  <a:cubicBezTo>
                    <a:pt x="226" y="0"/>
                    <a:pt x="0" y="226"/>
                    <a:pt x="0" y="504"/>
                  </a:cubicBezTo>
                  <a:cubicBezTo>
                    <a:pt x="0" y="782"/>
                    <a:pt x="226" y="1008"/>
                    <a:pt x="504" y="10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63" name="Google Shape;1763;p69"/>
            <p:cNvSpPr/>
            <p:nvPr/>
          </p:nvSpPr>
          <p:spPr>
            <a:xfrm>
              <a:off x="7710459" y="1601044"/>
              <a:ext cx="427063" cy="232793"/>
            </a:xfrm>
            <a:custGeom>
              <a:avLst/>
              <a:gdLst/>
              <a:ahLst/>
              <a:cxnLst/>
              <a:rect l="l" t="t" r="r" b="b"/>
              <a:pathLst>
                <a:path w="4025" h="2186" extrusionOk="0">
                  <a:moveTo>
                    <a:pt x="3947" y="1578"/>
                  </a:moveTo>
                  <a:lnTo>
                    <a:pt x="3947" y="1578"/>
                  </a:lnTo>
                  <a:lnTo>
                    <a:pt x="2375" y="1578"/>
                  </a:lnTo>
                  <a:cubicBezTo>
                    <a:pt x="2378" y="1576"/>
                    <a:pt x="2381" y="1573"/>
                    <a:pt x="2383" y="1570"/>
                  </a:cubicBezTo>
                  <a:lnTo>
                    <a:pt x="3812" y="141"/>
                  </a:lnTo>
                  <a:cubicBezTo>
                    <a:pt x="3843" y="111"/>
                    <a:pt x="3843" y="61"/>
                    <a:pt x="3812" y="30"/>
                  </a:cubicBezTo>
                  <a:cubicBezTo>
                    <a:pt x="3781" y="0"/>
                    <a:pt x="3732" y="0"/>
                    <a:pt x="3701" y="30"/>
                  </a:cubicBezTo>
                  <a:lnTo>
                    <a:pt x="2272" y="1459"/>
                  </a:lnTo>
                  <a:cubicBezTo>
                    <a:pt x="2114" y="1617"/>
                    <a:pt x="1858" y="1617"/>
                    <a:pt x="1700" y="1459"/>
                  </a:cubicBezTo>
                  <a:lnTo>
                    <a:pt x="1157" y="917"/>
                  </a:lnTo>
                  <a:lnTo>
                    <a:pt x="1262" y="917"/>
                  </a:lnTo>
                  <a:cubicBezTo>
                    <a:pt x="1306" y="917"/>
                    <a:pt x="1341" y="882"/>
                    <a:pt x="1341" y="838"/>
                  </a:cubicBezTo>
                  <a:cubicBezTo>
                    <a:pt x="1341" y="795"/>
                    <a:pt x="1306" y="760"/>
                    <a:pt x="1262" y="760"/>
                  </a:cubicBezTo>
                  <a:lnTo>
                    <a:pt x="975" y="760"/>
                  </a:lnTo>
                  <a:cubicBezTo>
                    <a:pt x="929" y="755"/>
                    <a:pt x="888" y="792"/>
                    <a:pt x="888" y="838"/>
                  </a:cubicBezTo>
                  <a:lnTo>
                    <a:pt x="888" y="1124"/>
                  </a:lnTo>
                  <a:cubicBezTo>
                    <a:pt x="888" y="1167"/>
                    <a:pt x="923" y="1203"/>
                    <a:pt x="967" y="1203"/>
                  </a:cubicBezTo>
                  <a:cubicBezTo>
                    <a:pt x="1010" y="1203"/>
                    <a:pt x="1046" y="1167"/>
                    <a:pt x="1046" y="1124"/>
                  </a:cubicBezTo>
                  <a:lnTo>
                    <a:pt x="1046" y="1027"/>
                  </a:lnTo>
                  <a:lnTo>
                    <a:pt x="1589" y="1570"/>
                  </a:lnTo>
                  <a:cubicBezTo>
                    <a:pt x="1591" y="1573"/>
                    <a:pt x="1594" y="1576"/>
                    <a:pt x="1597" y="1578"/>
                  </a:cubicBezTo>
                  <a:lnTo>
                    <a:pt x="78" y="1578"/>
                  </a:lnTo>
                  <a:cubicBezTo>
                    <a:pt x="35" y="1578"/>
                    <a:pt x="0" y="1613"/>
                    <a:pt x="0" y="1657"/>
                  </a:cubicBezTo>
                  <a:lnTo>
                    <a:pt x="0" y="2107"/>
                  </a:lnTo>
                  <a:cubicBezTo>
                    <a:pt x="0" y="2150"/>
                    <a:pt x="35" y="2186"/>
                    <a:pt x="78" y="2186"/>
                  </a:cubicBezTo>
                  <a:lnTo>
                    <a:pt x="1664" y="2186"/>
                  </a:lnTo>
                  <a:cubicBezTo>
                    <a:pt x="1708" y="2186"/>
                    <a:pt x="1743" y="2150"/>
                    <a:pt x="1743" y="2107"/>
                  </a:cubicBezTo>
                  <a:cubicBezTo>
                    <a:pt x="1743" y="2063"/>
                    <a:pt x="1708" y="2028"/>
                    <a:pt x="1664" y="2028"/>
                  </a:cubicBezTo>
                  <a:lnTo>
                    <a:pt x="157" y="2028"/>
                  </a:lnTo>
                  <a:lnTo>
                    <a:pt x="157" y="1735"/>
                  </a:lnTo>
                  <a:lnTo>
                    <a:pt x="3868" y="1735"/>
                  </a:lnTo>
                  <a:lnTo>
                    <a:pt x="3868" y="2028"/>
                  </a:lnTo>
                  <a:lnTo>
                    <a:pt x="2356" y="2028"/>
                  </a:lnTo>
                  <a:cubicBezTo>
                    <a:pt x="2313" y="2028"/>
                    <a:pt x="2277" y="2063"/>
                    <a:pt x="2277" y="2107"/>
                  </a:cubicBezTo>
                  <a:cubicBezTo>
                    <a:pt x="2277" y="2150"/>
                    <a:pt x="2313" y="2186"/>
                    <a:pt x="2356" y="2186"/>
                  </a:cubicBezTo>
                  <a:lnTo>
                    <a:pt x="3947" y="2186"/>
                  </a:lnTo>
                  <a:cubicBezTo>
                    <a:pt x="3990" y="2186"/>
                    <a:pt x="4025" y="2150"/>
                    <a:pt x="4025" y="2107"/>
                  </a:cubicBezTo>
                  <a:lnTo>
                    <a:pt x="4025" y="1657"/>
                  </a:lnTo>
                  <a:cubicBezTo>
                    <a:pt x="4025" y="1613"/>
                    <a:pt x="3990" y="1578"/>
                    <a:pt x="3947" y="15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64" name="Google Shape;1764;p69"/>
            <p:cNvSpPr/>
            <p:nvPr/>
          </p:nvSpPr>
          <p:spPr>
            <a:xfrm>
              <a:off x="7856851" y="1546984"/>
              <a:ext cx="204729" cy="145628"/>
            </a:xfrm>
            <a:custGeom>
              <a:avLst/>
              <a:gdLst/>
              <a:ahLst/>
              <a:cxnLst/>
              <a:rect l="l" t="t" r="r" b="b"/>
              <a:pathLst>
                <a:path w="1928" h="1370" extrusionOk="0">
                  <a:moveTo>
                    <a:pt x="79" y="1210"/>
                  </a:moveTo>
                  <a:lnTo>
                    <a:pt x="79" y="1210"/>
                  </a:lnTo>
                  <a:cubicBezTo>
                    <a:pt x="122" y="1210"/>
                    <a:pt x="157" y="1174"/>
                    <a:pt x="157" y="1131"/>
                  </a:cubicBezTo>
                  <a:lnTo>
                    <a:pt x="157" y="1035"/>
                  </a:lnTo>
                  <a:lnTo>
                    <a:pt x="430" y="1308"/>
                  </a:lnTo>
                  <a:cubicBezTo>
                    <a:pt x="472" y="1349"/>
                    <a:pt x="526" y="1370"/>
                    <a:pt x="581" y="1370"/>
                  </a:cubicBezTo>
                  <a:cubicBezTo>
                    <a:pt x="635" y="1370"/>
                    <a:pt x="689" y="1349"/>
                    <a:pt x="731" y="1308"/>
                  </a:cubicBezTo>
                  <a:lnTo>
                    <a:pt x="1897" y="141"/>
                  </a:lnTo>
                  <a:cubicBezTo>
                    <a:pt x="1928" y="111"/>
                    <a:pt x="1928" y="61"/>
                    <a:pt x="1897" y="30"/>
                  </a:cubicBezTo>
                  <a:cubicBezTo>
                    <a:pt x="1867" y="0"/>
                    <a:pt x="1817" y="0"/>
                    <a:pt x="1786" y="30"/>
                  </a:cubicBezTo>
                  <a:lnTo>
                    <a:pt x="619" y="1197"/>
                  </a:lnTo>
                  <a:cubicBezTo>
                    <a:pt x="598" y="1218"/>
                    <a:pt x="563" y="1218"/>
                    <a:pt x="542" y="1197"/>
                  </a:cubicBezTo>
                  <a:lnTo>
                    <a:pt x="269" y="924"/>
                  </a:lnTo>
                  <a:lnTo>
                    <a:pt x="374" y="924"/>
                  </a:lnTo>
                  <a:cubicBezTo>
                    <a:pt x="418" y="924"/>
                    <a:pt x="453" y="889"/>
                    <a:pt x="453" y="845"/>
                  </a:cubicBezTo>
                  <a:cubicBezTo>
                    <a:pt x="453" y="802"/>
                    <a:pt x="418" y="767"/>
                    <a:pt x="374" y="767"/>
                  </a:cubicBezTo>
                  <a:lnTo>
                    <a:pt x="80" y="767"/>
                  </a:lnTo>
                  <a:cubicBezTo>
                    <a:pt x="37" y="766"/>
                    <a:pt x="0" y="802"/>
                    <a:pt x="0" y="845"/>
                  </a:cubicBezTo>
                  <a:lnTo>
                    <a:pt x="0" y="1131"/>
                  </a:lnTo>
                  <a:cubicBezTo>
                    <a:pt x="0" y="1175"/>
                    <a:pt x="35" y="1210"/>
                    <a:pt x="79" y="1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65" name="Google Shape;1765;p69"/>
            <p:cNvSpPr/>
            <p:nvPr/>
          </p:nvSpPr>
          <p:spPr>
            <a:xfrm>
              <a:off x="7914087" y="1815078"/>
              <a:ext cx="18712" cy="19859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2" y="59"/>
                  </a:moveTo>
                  <a:lnTo>
                    <a:pt x="162" y="59"/>
                  </a:lnTo>
                  <a:cubicBezTo>
                    <a:pt x="146" y="19"/>
                    <a:pt x="99" y="0"/>
                    <a:pt x="59" y="16"/>
                  </a:cubicBezTo>
                  <a:cubicBezTo>
                    <a:pt x="20" y="33"/>
                    <a:pt x="0" y="79"/>
                    <a:pt x="17" y="119"/>
                  </a:cubicBezTo>
                  <a:cubicBezTo>
                    <a:pt x="33" y="159"/>
                    <a:pt x="80" y="178"/>
                    <a:pt x="120" y="162"/>
                  </a:cubicBezTo>
                  <a:cubicBezTo>
                    <a:pt x="159" y="145"/>
                    <a:pt x="178" y="98"/>
                    <a:pt x="162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66" name="Google Shape;1766;p69"/>
          <p:cNvGrpSpPr/>
          <p:nvPr/>
        </p:nvGrpSpPr>
        <p:grpSpPr>
          <a:xfrm>
            <a:off x="7332350" y="1394327"/>
            <a:ext cx="455582" cy="442667"/>
            <a:chOff x="7100675" y="1480789"/>
            <a:chExt cx="432570" cy="420347"/>
          </a:xfrm>
        </p:grpSpPr>
        <p:sp>
          <p:nvSpPr>
            <p:cNvPr id="1767" name="Google Shape;1767;p69"/>
            <p:cNvSpPr/>
            <p:nvPr/>
          </p:nvSpPr>
          <p:spPr>
            <a:xfrm>
              <a:off x="7100675" y="1480789"/>
              <a:ext cx="432570" cy="420347"/>
            </a:xfrm>
            <a:custGeom>
              <a:avLst/>
              <a:gdLst/>
              <a:ahLst/>
              <a:cxnLst/>
              <a:rect l="l" t="t" r="r" b="b"/>
              <a:pathLst>
                <a:path w="4077" h="3951" extrusionOk="0">
                  <a:moveTo>
                    <a:pt x="3877" y="2521"/>
                  </a:moveTo>
                  <a:lnTo>
                    <a:pt x="3877" y="2521"/>
                  </a:lnTo>
                  <a:cubicBezTo>
                    <a:pt x="3763" y="2904"/>
                    <a:pt x="3528" y="3226"/>
                    <a:pt x="3198" y="3452"/>
                  </a:cubicBezTo>
                  <a:cubicBezTo>
                    <a:pt x="2872" y="3675"/>
                    <a:pt x="2471" y="3793"/>
                    <a:pt x="2038" y="3793"/>
                  </a:cubicBezTo>
                  <a:cubicBezTo>
                    <a:pt x="1606" y="3793"/>
                    <a:pt x="1205" y="3675"/>
                    <a:pt x="879" y="3452"/>
                  </a:cubicBezTo>
                  <a:cubicBezTo>
                    <a:pt x="549" y="3226"/>
                    <a:pt x="314" y="2904"/>
                    <a:pt x="199" y="2521"/>
                  </a:cubicBezTo>
                  <a:cubicBezTo>
                    <a:pt x="166" y="2409"/>
                    <a:pt x="187" y="2291"/>
                    <a:pt x="257" y="2197"/>
                  </a:cubicBezTo>
                  <a:cubicBezTo>
                    <a:pt x="326" y="2104"/>
                    <a:pt x="433" y="2050"/>
                    <a:pt x="549" y="2050"/>
                  </a:cubicBezTo>
                  <a:lnTo>
                    <a:pt x="784" y="2050"/>
                  </a:lnTo>
                  <a:cubicBezTo>
                    <a:pt x="742" y="2094"/>
                    <a:pt x="707" y="2145"/>
                    <a:pt x="681" y="2203"/>
                  </a:cubicBezTo>
                  <a:cubicBezTo>
                    <a:pt x="616" y="2347"/>
                    <a:pt x="620" y="2510"/>
                    <a:pt x="692" y="2652"/>
                  </a:cubicBezTo>
                  <a:cubicBezTo>
                    <a:pt x="932" y="3126"/>
                    <a:pt x="1423" y="3398"/>
                    <a:pt x="2038" y="3398"/>
                  </a:cubicBezTo>
                  <a:cubicBezTo>
                    <a:pt x="2654" y="3398"/>
                    <a:pt x="3144" y="3126"/>
                    <a:pt x="3385" y="2652"/>
                  </a:cubicBezTo>
                  <a:cubicBezTo>
                    <a:pt x="3456" y="2510"/>
                    <a:pt x="3460" y="2347"/>
                    <a:pt x="3396" y="2203"/>
                  </a:cubicBezTo>
                  <a:cubicBezTo>
                    <a:pt x="3370" y="2145"/>
                    <a:pt x="3335" y="2094"/>
                    <a:pt x="3293" y="2050"/>
                  </a:cubicBezTo>
                  <a:lnTo>
                    <a:pt x="3528" y="2050"/>
                  </a:lnTo>
                  <a:cubicBezTo>
                    <a:pt x="3644" y="2050"/>
                    <a:pt x="3751" y="2104"/>
                    <a:pt x="3820" y="2197"/>
                  </a:cubicBezTo>
                  <a:cubicBezTo>
                    <a:pt x="3890" y="2291"/>
                    <a:pt x="3911" y="2409"/>
                    <a:pt x="3877" y="2521"/>
                  </a:cubicBezTo>
                  <a:close/>
                  <a:moveTo>
                    <a:pt x="825" y="2267"/>
                  </a:moveTo>
                  <a:lnTo>
                    <a:pt x="825" y="2267"/>
                  </a:lnTo>
                  <a:cubicBezTo>
                    <a:pt x="855" y="2200"/>
                    <a:pt x="904" y="2144"/>
                    <a:pt x="964" y="2106"/>
                  </a:cubicBezTo>
                  <a:lnTo>
                    <a:pt x="964" y="2352"/>
                  </a:lnTo>
                  <a:cubicBezTo>
                    <a:pt x="964" y="2456"/>
                    <a:pt x="1051" y="2543"/>
                    <a:pt x="1156" y="2543"/>
                  </a:cubicBezTo>
                  <a:lnTo>
                    <a:pt x="2921" y="2543"/>
                  </a:lnTo>
                  <a:cubicBezTo>
                    <a:pt x="3027" y="2543"/>
                    <a:pt x="3113" y="2459"/>
                    <a:pt x="3113" y="2352"/>
                  </a:cubicBezTo>
                  <a:lnTo>
                    <a:pt x="3113" y="2106"/>
                  </a:lnTo>
                  <a:cubicBezTo>
                    <a:pt x="3173" y="2144"/>
                    <a:pt x="3221" y="2200"/>
                    <a:pt x="3252" y="2267"/>
                  </a:cubicBezTo>
                  <a:cubicBezTo>
                    <a:pt x="3297" y="2369"/>
                    <a:pt x="3294" y="2480"/>
                    <a:pt x="3244" y="2580"/>
                  </a:cubicBezTo>
                  <a:cubicBezTo>
                    <a:pt x="3031" y="3000"/>
                    <a:pt x="2592" y="3240"/>
                    <a:pt x="2038" y="3240"/>
                  </a:cubicBezTo>
                  <a:cubicBezTo>
                    <a:pt x="1485" y="3240"/>
                    <a:pt x="1045" y="3000"/>
                    <a:pt x="833" y="2580"/>
                  </a:cubicBezTo>
                  <a:cubicBezTo>
                    <a:pt x="782" y="2480"/>
                    <a:pt x="779" y="2369"/>
                    <a:pt x="825" y="2267"/>
                  </a:cubicBezTo>
                  <a:close/>
                  <a:moveTo>
                    <a:pt x="1171" y="1557"/>
                  </a:moveTo>
                  <a:lnTo>
                    <a:pt x="1171" y="1557"/>
                  </a:lnTo>
                  <a:lnTo>
                    <a:pt x="1963" y="1557"/>
                  </a:lnTo>
                  <a:lnTo>
                    <a:pt x="1963" y="2385"/>
                  </a:lnTo>
                  <a:lnTo>
                    <a:pt x="1171" y="2385"/>
                  </a:lnTo>
                  <a:cubicBezTo>
                    <a:pt x="1151" y="2385"/>
                    <a:pt x="1122" y="2377"/>
                    <a:pt x="1122" y="2352"/>
                  </a:cubicBezTo>
                  <a:lnTo>
                    <a:pt x="1122" y="1598"/>
                  </a:lnTo>
                  <a:cubicBezTo>
                    <a:pt x="1122" y="1590"/>
                    <a:pt x="1123" y="1557"/>
                    <a:pt x="1171" y="1557"/>
                  </a:cubicBezTo>
                  <a:close/>
                  <a:moveTo>
                    <a:pt x="2955" y="1591"/>
                  </a:moveTo>
                  <a:lnTo>
                    <a:pt x="2955" y="1591"/>
                  </a:lnTo>
                  <a:lnTo>
                    <a:pt x="2955" y="2352"/>
                  </a:lnTo>
                  <a:cubicBezTo>
                    <a:pt x="2955" y="2370"/>
                    <a:pt x="2940" y="2385"/>
                    <a:pt x="2921" y="2385"/>
                  </a:cubicBezTo>
                  <a:lnTo>
                    <a:pt x="2121" y="2385"/>
                  </a:lnTo>
                  <a:lnTo>
                    <a:pt x="2121" y="1557"/>
                  </a:lnTo>
                  <a:lnTo>
                    <a:pt x="2921" y="1557"/>
                  </a:lnTo>
                  <a:cubicBezTo>
                    <a:pt x="2940" y="1558"/>
                    <a:pt x="2955" y="1572"/>
                    <a:pt x="2955" y="1591"/>
                  </a:cubicBezTo>
                  <a:close/>
                  <a:moveTo>
                    <a:pt x="257" y="1746"/>
                  </a:moveTo>
                  <a:lnTo>
                    <a:pt x="257" y="1746"/>
                  </a:lnTo>
                  <a:cubicBezTo>
                    <a:pt x="187" y="1652"/>
                    <a:pt x="166" y="1534"/>
                    <a:pt x="199" y="1421"/>
                  </a:cubicBezTo>
                  <a:cubicBezTo>
                    <a:pt x="314" y="1039"/>
                    <a:pt x="548" y="719"/>
                    <a:pt x="878" y="495"/>
                  </a:cubicBezTo>
                  <a:cubicBezTo>
                    <a:pt x="1204" y="275"/>
                    <a:pt x="1605" y="158"/>
                    <a:pt x="2038" y="158"/>
                  </a:cubicBezTo>
                  <a:cubicBezTo>
                    <a:pt x="2472" y="158"/>
                    <a:pt x="2873" y="275"/>
                    <a:pt x="3198" y="495"/>
                  </a:cubicBezTo>
                  <a:cubicBezTo>
                    <a:pt x="3528" y="719"/>
                    <a:pt x="3763" y="1039"/>
                    <a:pt x="3877" y="1421"/>
                  </a:cubicBezTo>
                  <a:cubicBezTo>
                    <a:pt x="3911" y="1534"/>
                    <a:pt x="3890" y="1652"/>
                    <a:pt x="3820" y="1746"/>
                  </a:cubicBezTo>
                  <a:cubicBezTo>
                    <a:pt x="3751" y="1839"/>
                    <a:pt x="3644" y="1892"/>
                    <a:pt x="3528" y="1892"/>
                  </a:cubicBezTo>
                  <a:lnTo>
                    <a:pt x="3293" y="1892"/>
                  </a:lnTo>
                  <a:cubicBezTo>
                    <a:pt x="3335" y="1849"/>
                    <a:pt x="3370" y="1797"/>
                    <a:pt x="3396" y="1740"/>
                  </a:cubicBezTo>
                  <a:cubicBezTo>
                    <a:pt x="3460" y="1596"/>
                    <a:pt x="3456" y="1432"/>
                    <a:pt x="3385" y="1291"/>
                  </a:cubicBezTo>
                  <a:cubicBezTo>
                    <a:pt x="3197" y="920"/>
                    <a:pt x="2847" y="667"/>
                    <a:pt x="2401" y="579"/>
                  </a:cubicBezTo>
                  <a:cubicBezTo>
                    <a:pt x="2358" y="571"/>
                    <a:pt x="2317" y="598"/>
                    <a:pt x="2308" y="641"/>
                  </a:cubicBezTo>
                  <a:cubicBezTo>
                    <a:pt x="2300" y="684"/>
                    <a:pt x="2328" y="726"/>
                    <a:pt x="2371" y="734"/>
                  </a:cubicBezTo>
                  <a:cubicBezTo>
                    <a:pt x="2740" y="807"/>
                    <a:pt x="3071" y="1021"/>
                    <a:pt x="3244" y="1362"/>
                  </a:cubicBezTo>
                  <a:cubicBezTo>
                    <a:pt x="3294" y="1462"/>
                    <a:pt x="3297" y="1574"/>
                    <a:pt x="3252" y="1675"/>
                  </a:cubicBezTo>
                  <a:cubicBezTo>
                    <a:pt x="3221" y="1743"/>
                    <a:pt x="3173" y="1799"/>
                    <a:pt x="3113" y="1837"/>
                  </a:cubicBezTo>
                  <a:lnTo>
                    <a:pt x="3113" y="1591"/>
                  </a:lnTo>
                  <a:cubicBezTo>
                    <a:pt x="3113" y="1484"/>
                    <a:pt x="3027" y="1399"/>
                    <a:pt x="2921" y="1399"/>
                  </a:cubicBezTo>
                  <a:lnTo>
                    <a:pt x="1156" y="1399"/>
                  </a:lnTo>
                  <a:cubicBezTo>
                    <a:pt x="1051" y="1399"/>
                    <a:pt x="964" y="1486"/>
                    <a:pt x="964" y="1591"/>
                  </a:cubicBezTo>
                  <a:lnTo>
                    <a:pt x="964" y="1837"/>
                  </a:lnTo>
                  <a:cubicBezTo>
                    <a:pt x="904" y="1799"/>
                    <a:pt x="855" y="1743"/>
                    <a:pt x="825" y="1675"/>
                  </a:cubicBezTo>
                  <a:cubicBezTo>
                    <a:pt x="779" y="1574"/>
                    <a:pt x="782" y="1462"/>
                    <a:pt x="833" y="1362"/>
                  </a:cubicBezTo>
                  <a:cubicBezTo>
                    <a:pt x="1006" y="1022"/>
                    <a:pt x="1336" y="807"/>
                    <a:pt x="1706" y="734"/>
                  </a:cubicBezTo>
                  <a:cubicBezTo>
                    <a:pt x="1749" y="726"/>
                    <a:pt x="1777" y="684"/>
                    <a:pt x="1768" y="641"/>
                  </a:cubicBezTo>
                  <a:cubicBezTo>
                    <a:pt x="1760" y="598"/>
                    <a:pt x="1718" y="571"/>
                    <a:pt x="1675" y="579"/>
                  </a:cubicBezTo>
                  <a:cubicBezTo>
                    <a:pt x="1229" y="667"/>
                    <a:pt x="880" y="920"/>
                    <a:pt x="692" y="1291"/>
                  </a:cubicBezTo>
                  <a:cubicBezTo>
                    <a:pt x="620" y="1432"/>
                    <a:pt x="616" y="1596"/>
                    <a:pt x="681" y="1740"/>
                  </a:cubicBezTo>
                  <a:cubicBezTo>
                    <a:pt x="707" y="1797"/>
                    <a:pt x="742" y="1849"/>
                    <a:pt x="784" y="1892"/>
                  </a:cubicBezTo>
                  <a:lnTo>
                    <a:pt x="549" y="1892"/>
                  </a:lnTo>
                  <a:cubicBezTo>
                    <a:pt x="433" y="1892"/>
                    <a:pt x="326" y="1839"/>
                    <a:pt x="257" y="1746"/>
                  </a:cubicBezTo>
                  <a:close/>
                  <a:moveTo>
                    <a:pt x="3805" y="1971"/>
                  </a:moveTo>
                  <a:lnTo>
                    <a:pt x="3805" y="1971"/>
                  </a:lnTo>
                  <a:cubicBezTo>
                    <a:pt x="3859" y="1937"/>
                    <a:pt x="3907" y="1893"/>
                    <a:pt x="3947" y="1840"/>
                  </a:cubicBezTo>
                  <a:cubicBezTo>
                    <a:pt x="4047" y="1706"/>
                    <a:pt x="4077" y="1537"/>
                    <a:pt x="4029" y="1376"/>
                  </a:cubicBezTo>
                  <a:cubicBezTo>
                    <a:pt x="3904" y="959"/>
                    <a:pt x="3647" y="609"/>
                    <a:pt x="3287" y="364"/>
                  </a:cubicBezTo>
                  <a:cubicBezTo>
                    <a:pt x="2935" y="126"/>
                    <a:pt x="2503" y="0"/>
                    <a:pt x="2038" y="0"/>
                  </a:cubicBezTo>
                  <a:cubicBezTo>
                    <a:pt x="1573" y="0"/>
                    <a:pt x="1141" y="126"/>
                    <a:pt x="790" y="364"/>
                  </a:cubicBezTo>
                  <a:cubicBezTo>
                    <a:pt x="429" y="609"/>
                    <a:pt x="173" y="959"/>
                    <a:pt x="48" y="1376"/>
                  </a:cubicBezTo>
                  <a:cubicBezTo>
                    <a:pt x="0" y="1537"/>
                    <a:pt x="30" y="1706"/>
                    <a:pt x="130" y="1840"/>
                  </a:cubicBezTo>
                  <a:cubicBezTo>
                    <a:pt x="169" y="1893"/>
                    <a:pt x="218" y="1937"/>
                    <a:pt x="272" y="1971"/>
                  </a:cubicBezTo>
                  <a:cubicBezTo>
                    <a:pt x="218" y="2005"/>
                    <a:pt x="169" y="2049"/>
                    <a:pt x="130" y="2103"/>
                  </a:cubicBezTo>
                  <a:cubicBezTo>
                    <a:pt x="30" y="2237"/>
                    <a:pt x="0" y="2406"/>
                    <a:pt x="48" y="2567"/>
                  </a:cubicBezTo>
                  <a:cubicBezTo>
                    <a:pt x="299" y="3407"/>
                    <a:pt x="1080" y="3951"/>
                    <a:pt x="2038" y="3951"/>
                  </a:cubicBezTo>
                  <a:cubicBezTo>
                    <a:pt x="2996" y="3951"/>
                    <a:pt x="3778" y="3407"/>
                    <a:pt x="4029" y="2567"/>
                  </a:cubicBezTo>
                  <a:cubicBezTo>
                    <a:pt x="4077" y="2406"/>
                    <a:pt x="4047" y="2237"/>
                    <a:pt x="3947" y="2103"/>
                  </a:cubicBezTo>
                  <a:cubicBezTo>
                    <a:pt x="3907" y="2049"/>
                    <a:pt x="3859" y="2005"/>
                    <a:pt x="3805" y="19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68" name="Google Shape;1768;p69"/>
            <p:cNvSpPr/>
            <p:nvPr/>
          </p:nvSpPr>
          <p:spPr>
            <a:xfrm>
              <a:off x="7238262" y="1666137"/>
              <a:ext cx="48432" cy="48545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79" y="307"/>
                  </a:moveTo>
                  <a:lnTo>
                    <a:pt x="79" y="307"/>
                  </a:lnTo>
                  <a:lnTo>
                    <a:pt x="149" y="307"/>
                  </a:lnTo>
                  <a:lnTo>
                    <a:pt x="149" y="377"/>
                  </a:lnTo>
                  <a:cubicBezTo>
                    <a:pt x="149" y="421"/>
                    <a:pt x="184" y="456"/>
                    <a:pt x="228" y="456"/>
                  </a:cubicBezTo>
                  <a:cubicBezTo>
                    <a:pt x="271" y="456"/>
                    <a:pt x="307" y="421"/>
                    <a:pt x="307" y="377"/>
                  </a:cubicBezTo>
                  <a:lnTo>
                    <a:pt x="307" y="307"/>
                  </a:lnTo>
                  <a:lnTo>
                    <a:pt x="377" y="307"/>
                  </a:lnTo>
                  <a:cubicBezTo>
                    <a:pt x="420" y="307"/>
                    <a:pt x="456" y="272"/>
                    <a:pt x="456" y="228"/>
                  </a:cubicBezTo>
                  <a:cubicBezTo>
                    <a:pt x="456" y="185"/>
                    <a:pt x="420" y="149"/>
                    <a:pt x="377" y="149"/>
                  </a:cubicBezTo>
                  <a:lnTo>
                    <a:pt x="307" y="149"/>
                  </a:lnTo>
                  <a:lnTo>
                    <a:pt x="307" y="79"/>
                  </a:lnTo>
                  <a:cubicBezTo>
                    <a:pt x="307" y="36"/>
                    <a:pt x="271" y="0"/>
                    <a:pt x="228" y="0"/>
                  </a:cubicBezTo>
                  <a:cubicBezTo>
                    <a:pt x="184" y="0"/>
                    <a:pt x="149" y="36"/>
                    <a:pt x="149" y="79"/>
                  </a:cubicBezTo>
                  <a:lnTo>
                    <a:pt x="149" y="149"/>
                  </a:lnTo>
                  <a:lnTo>
                    <a:pt x="79" y="149"/>
                  </a:lnTo>
                  <a:cubicBezTo>
                    <a:pt x="35" y="149"/>
                    <a:pt x="0" y="185"/>
                    <a:pt x="0" y="228"/>
                  </a:cubicBezTo>
                  <a:cubicBezTo>
                    <a:pt x="0" y="272"/>
                    <a:pt x="35" y="307"/>
                    <a:pt x="79" y="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69" name="Google Shape;1769;p69"/>
            <p:cNvSpPr/>
            <p:nvPr/>
          </p:nvSpPr>
          <p:spPr>
            <a:xfrm>
              <a:off x="7346130" y="1681583"/>
              <a:ext cx="49532" cy="16549"/>
            </a:xfrm>
            <a:custGeom>
              <a:avLst/>
              <a:gdLst/>
              <a:ahLst/>
              <a:cxnLst/>
              <a:rect l="l" t="t" r="r" b="b"/>
              <a:pathLst>
                <a:path w="465" h="158" extrusionOk="0">
                  <a:moveTo>
                    <a:pt x="79" y="158"/>
                  </a:moveTo>
                  <a:lnTo>
                    <a:pt x="79" y="158"/>
                  </a:lnTo>
                  <a:lnTo>
                    <a:pt x="386" y="158"/>
                  </a:lnTo>
                  <a:cubicBezTo>
                    <a:pt x="430" y="158"/>
                    <a:pt x="465" y="123"/>
                    <a:pt x="465" y="79"/>
                  </a:cubicBezTo>
                  <a:cubicBezTo>
                    <a:pt x="465" y="36"/>
                    <a:pt x="430" y="0"/>
                    <a:pt x="386" y="0"/>
                  </a:cubicBezTo>
                  <a:lnTo>
                    <a:pt x="79" y="0"/>
                  </a:ln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8"/>
                    <a:pt x="79" y="1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70" name="Google Shape;1770;p69"/>
            <p:cNvSpPr/>
            <p:nvPr/>
          </p:nvSpPr>
          <p:spPr>
            <a:xfrm>
              <a:off x="7307606" y="1537055"/>
              <a:ext cx="18711" cy="19859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16" y="120"/>
                  </a:moveTo>
                  <a:lnTo>
                    <a:pt x="16" y="120"/>
                  </a:lnTo>
                  <a:cubicBezTo>
                    <a:pt x="33" y="159"/>
                    <a:pt x="80" y="179"/>
                    <a:pt x="119" y="162"/>
                  </a:cubicBezTo>
                  <a:cubicBezTo>
                    <a:pt x="159" y="146"/>
                    <a:pt x="179" y="99"/>
                    <a:pt x="162" y="59"/>
                  </a:cubicBezTo>
                  <a:cubicBezTo>
                    <a:pt x="146" y="20"/>
                    <a:pt x="99" y="0"/>
                    <a:pt x="59" y="17"/>
                  </a:cubicBezTo>
                  <a:cubicBezTo>
                    <a:pt x="19" y="33"/>
                    <a:pt x="0" y="80"/>
                    <a:pt x="16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71" name="Google Shape;1771;p69"/>
          <p:cNvGrpSpPr/>
          <p:nvPr/>
        </p:nvGrpSpPr>
        <p:grpSpPr>
          <a:xfrm>
            <a:off x="6688966" y="1389680"/>
            <a:ext cx="449788" cy="451959"/>
            <a:chOff x="6489791" y="1476376"/>
            <a:chExt cx="427068" cy="429170"/>
          </a:xfrm>
        </p:grpSpPr>
        <p:sp>
          <p:nvSpPr>
            <p:cNvPr id="1772" name="Google Shape;1772;p69"/>
            <p:cNvSpPr/>
            <p:nvPr/>
          </p:nvSpPr>
          <p:spPr>
            <a:xfrm>
              <a:off x="6691218" y="1886790"/>
              <a:ext cx="18712" cy="18756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161" y="58"/>
                  </a:moveTo>
                  <a:lnTo>
                    <a:pt x="161" y="58"/>
                  </a:lnTo>
                  <a:cubicBezTo>
                    <a:pt x="145" y="19"/>
                    <a:pt x="98" y="0"/>
                    <a:pt x="58" y="16"/>
                  </a:cubicBezTo>
                  <a:cubicBezTo>
                    <a:pt x="19" y="32"/>
                    <a:pt x="0" y="79"/>
                    <a:pt x="16" y="119"/>
                  </a:cubicBezTo>
                  <a:cubicBezTo>
                    <a:pt x="32" y="158"/>
                    <a:pt x="79" y="177"/>
                    <a:pt x="118" y="161"/>
                  </a:cubicBezTo>
                  <a:cubicBezTo>
                    <a:pt x="158" y="145"/>
                    <a:pt x="177" y="98"/>
                    <a:pt x="161" y="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73" name="Google Shape;1773;p69"/>
            <p:cNvSpPr/>
            <p:nvPr/>
          </p:nvSpPr>
          <p:spPr>
            <a:xfrm>
              <a:off x="6489791" y="1476375"/>
              <a:ext cx="427068" cy="428073"/>
            </a:xfrm>
            <a:custGeom>
              <a:avLst/>
              <a:gdLst/>
              <a:ahLst/>
              <a:cxnLst/>
              <a:rect l="l" t="t" r="r" b="b"/>
              <a:pathLst>
                <a:path w="4026" h="4024" extrusionOk="0">
                  <a:moveTo>
                    <a:pt x="2570" y="2175"/>
                  </a:moveTo>
                  <a:lnTo>
                    <a:pt x="2570" y="2175"/>
                  </a:lnTo>
                  <a:lnTo>
                    <a:pt x="3869" y="2448"/>
                  </a:lnTo>
                  <a:lnTo>
                    <a:pt x="3869" y="3017"/>
                  </a:lnTo>
                  <a:lnTo>
                    <a:pt x="2570" y="2175"/>
                  </a:lnTo>
                  <a:close/>
                  <a:moveTo>
                    <a:pt x="3869" y="1574"/>
                  </a:moveTo>
                  <a:lnTo>
                    <a:pt x="3869" y="1574"/>
                  </a:lnTo>
                  <a:lnTo>
                    <a:pt x="2570" y="1848"/>
                  </a:lnTo>
                  <a:lnTo>
                    <a:pt x="3869" y="1005"/>
                  </a:lnTo>
                  <a:lnTo>
                    <a:pt x="3869" y="1574"/>
                  </a:lnTo>
                  <a:close/>
                  <a:moveTo>
                    <a:pt x="2555" y="2011"/>
                  </a:moveTo>
                  <a:lnTo>
                    <a:pt x="2555" y="2011"/>
                  </a:lnTo>
                  <a:lnTo>
                    <a:pt x="3869" y="1735"/>
                  </a:lnTo>
                  <a:lnTo>
                    <a:pt x="3869" y="2288"/>
                  </a:lnTo>
                  <a:lnTo>
                    <a:pt x="2555" y="2011"/>
                  </a:lnTo>
                  <a:close/>
                  <a:moveTo>
                    <a:pt x="3985" y="792"/>
                  </a:moveTo>
                  <a:lnTo>
                    <a:pt x="3985" y="792"/>
                  </a:lnTo>
                  <a:cubicBezTo>
                    <a:pt x="3959" y="778"/>
                    <a:pt x="3929" y="779"/>
                    <a:pt x="3904" y="795"/>
                  </a:cubicBezTo>
                  <a:lnTo>
                    <a:pt x="2259" y="1862"/>
                  </a:lnTo>
                  <a:cubicBezTo>
                    <a:pt x="2285" y="1579"/>
                    <a:pt x="2397" y="1244"/>
                    <a:pt x="2621" y="1053"/>
                  </a:cubicBezTo>
                  <a:cubicBezTo>
                    <a:pt x="2639" y="1038"/>
                    <a:pt x="2649" y="1015"/>
                    <a:pt x="2649" y="992"/>
                  </a:cubicBezTo>
                  <a:lnTo>
                    <a:pt x="2649" y="77"/>
                  </a:lnTo>
                  <a:cubicBezTo>
                    <a:pt x="2649" y="34"/>
                    <a:pt x="2614" y="0"/>
                    <a:pt x="2571" y="0"/>
                  </a:cubicBezTo>
                  <a:lnTo>
                    <a:pt x="1400" y="0"/>
                  </a:lnTo>
                  <a:cubicBezTo>
                    <a:pt x="1357" y="0"/>
                    <a:pt x="1322" y="34"/>
                    <a:pt x="1322" y="77"/>
                  </a:cubicBezTo>
                  <a:lnTo>
                    <a:pt x="1322" y="992"/>
                  </a:lnTo>
                  <a:cubicBezTo>
                    <a:pt x="1322" y="1015"/>
                    <a:pt x="1332" y="1038"/>
                    <a:pt x="1350" y="1053"/>
                  </a:cubicBezTo>
                  <a:cubicBezTo>
                    <a:pt x="1354" y="1055"/>
                    <a:pt x="1689" y="1343"/>
                    <a:pt x="1717" y="1933"/>
                  </a:cubicBezTo>
                  <a:lnTo>
                    <a:pt x="986" y="1933"/>
                  </a:lnTo>
                  <a:lnTo>
                    <a:pt x="755" y="1713"/>
                  </a:lnTo>
                  <a:cubicBezTo>
                    <a:pt x="723" y="1683"/>
                    <a:pt x="673" y="1684"/>
                    <a:pt x="643" y="1716"/>
                  </a:cubicBezTo>
                  <a:cubicBezTo>
                    <a:pt x="614" y="1748"/>
                    <a:pt x="615" y="1797"/>
                    <a:pt x="646" y="1827"/>
                  </a:cubicBezTo>
                  <a:lnTo>
                    <a:pt x="758" y="1933"/>
                  </a:lnTo>
                  <a:lnTo>
                    <a:pt x="79" y="1933"/>
                  </a:lnTo>
                  <a:cubicBezTo>
                    <a:pt x="36" y="1933"/>
                    <a:pt x="0" y="1968"/>
                    <a:pt x="0" y="2011"/>
                  </a:cubicBezTo>
                  <a:cubicBezTo>
                    <a:pt x="0" y="2055"/>
                    <a:pt x="36" y="2090"/>
                    <a:pt x="79" y="2090"/>
                  </a:cubicBezTo>
                  <a:lnTo>
                    <a:pt x="766" y="2090"/>
                  </a:lnTo>
                  <a:lnTo>
                    <a:pt x="645" y="2213"/>
                  </a:lnTo>
                  <a:cubicBezTo>
                    <a:pt x="614" y="2244"/>
                    <a:pt x="614" y="2294"/>
                    <a:pt x="645" y="2324"/>
                  </a:cubicBezTo>
                  <a:cubicBezTo>
                    <a:pt x="676" y="2354"/>
                    <a:pt x="726" y="2354"/>
                    <a:pt x="756" y="2324"/>
                  </a:cubicBezTo>
                  <a:lnTo>
                    <a:pt x="988" y="2090"/>
                  </a:lnTo>
                  <a:lnTo>
                    <a:pt x="1717" y="2090"/>
                  </a:lnTo>
                  <a:cubicBezTo>
                    <a:pt x="1703" y="2396"/>
                    <a:pt x="1593" y="2764"/>
                    <a:pt x="1350" y="2970"/>
                  </a:cubicBezTo>
                  <a:cubicBezTo>
                    <a:pt x="1332" y="2985"/>
                    <a:pt x="1322" y="3007"/>
                    <a:pt x="1322" y="3031"/>
                  </a:cubicBezTo>
                  <a:lnTo>
                    <a:pt x="1322" y="3946"/>
                  </a:lnTo>
                  <a:cubicBezTo>
                    <a:pt x="1322" y="3989"/>
                    <a:pt x="1357" y="4024"/>
                    <a:pt x="1400" y="4024"/>
                  </a:cubicBezTo>
                  <a:lnTo>
                    <a:pt x="1648" y="4024"/>
                  </a:lnTo>
                  <a:cubicBezTo>
                    <a:pt x="1692" y="4024"/>
                    <a:pt x="1727" y="3989"/>
                    <a:pt x="1727" y="3946"/>
                  </a:cubicBezTo>
                  <a:cubicBezTo>
                    <a:pt x="1727" y="3902"/>
                    <a:pt x="1692" y="3867"/>
                    <a:pt x="1648" y="3867"/>
                  </a:cubicBezTo>
                  <a:lnTo>
                    <a:pt x="1479" y="3867"/>
                  </a:lnTo>
                  <a:lnTo>
                    <a:pt x="1479" y="3065"/>
                  </a:lnTo>
                  <a:cubicBezTo>
                    <a:pt x="1575" y="2971"/>
                    <a:pt x="1877" y="2627"/>
                    <a:pt x="1877" y="2011"/>
                  </a:cubicBezTo>
                  <a:cubicBezTo>
                    <a:pt x="1877" y="1396"/>
                    <a:pt x="1575" y="1052"/>
                    <a:pt x="1479" y="958"/>
                  </a:cubicBezTo>
                  <a:lnTo>
                    <a:pt x="1479" y="156"/>
                  </a:lnTo>
                  <a:lnTo>
                    <a:pt x="2492" y="156"/>
                  </a:lnTo>
                  <a:lnTo>
                    <a:pt x="2492" y="958"/>
                  </a:lnTo>
                  <a:cubicBezTo>
                    <a:pt x="2396" y="1052"/>
                    <a:pt x="2095" y="1396"/>
                    <a:pt x="2095" y="2011"/>
                  </a:cubicBezTo>
                  <a:cubicBezTo>
                    <a:pt x="2095" y="2627"/>
                    <a:pt x="2396" y="2971"/>
                    <a:pt x="2492" y="3065"/>
                  </a:cubicBezTo>
                  <a:lnTo>
                    <a:pt x="2492" y="3867"/>
                  </a:lnTo>
                  <a:lnTo>
                    <a:pt x="2339" y="3867"/>
                  </a:lnTo>
                  <a:cubicBezTo>
                    <a:pt x="2296" y="3867"/>
                    <a:pt x="2261" y="3902"/>
                    <a:pt x="2261" y="3946"/>
                  </a:cubicBezTo>
                  <a:cubicBezTo>
                    <a:pt x="2261" y="3989"/>
                    <a:pt x="2296" y="4024"/>
                    <a:pt x="2339" y="4024"/>
                  </a:cubicBezTo>
                  <a:lnTo>
                    <a:pt x="2571" y="4024"/>
                  </a:lnTo>
                  <a:cubicBezTo>
                    <a:pt x="2614" y="4024"/>
                    <a:pt x="2649" y="3989"/>
                    <a:pt x="2649" y="3946"/>
                  </a:cubicBezTo>
                  <a:lnTo>
                    <a:pt x="2649" y="3031"/>
                  </a:lnTo>
                  <a:cubicBezTo>
                    <a:pt x="2649" y="3007"/>
                    <a:pt x="2639" y="2985"/>
                    <a:pt x="2621" y="2970"/>
                  </a:cubicBezTo>
                  <a:cubicBezTo>
                    <a:pt x="2618" y="2967"/>
                    <a:pt x="2309" y="2703"/>
                    <a:pt x="2259" y="2160"/>
                  </a:cubicBezTo>
                  <a:lnTo>
                    <a:pt x="3904" y="3228"/>
                  </a:lnTo>
                  <a:cubicBezTo>
                    <a:pt x="3956" y="3261"/>
                    <a:pt x="4026" y="3223"/>
                    <a:pt x="4026" y="3162"/>
                  </a:cubicBezTo>
                  <a:lnTo>
                    <a:pt x="4026" y="861"/>
                  </a:lnTo>
                  <a:cubicBezTo>
                    <a:pt x="4026" y="832"/>
                    <a:pt x="4010" y="805"/>
                    <a:pt x="3985" y="7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74" name="Google Shape;1774;p69"/>
          <p:cNvGrpSpPr/>
          <p:nvPr/>
        </p:nvGrpSpPr>
        <p:grpSpPr>
          <a:xfrm>
            <a:off x="4146732" y="4054961"/>
            <a:ext cx="273583" cy="450795"/>
            <a:chOff x="4075972" y="4007266"/>
            <a:chExt cx="259763" cy="428064"/>
          </a:xfrm>
        </p:grpSpPr>
        <p:sp>
          <p:nvSpPr>
            <p:cNvPr id="1775" name="Google Shape;1775;p69"/>
            <p:cNvSpPr/>
            <p:nvPr/>
          </p:nvSpPr>
          <p:spPr>
            <a:xfrm>
              <a:off x="4075972" y="4007266"/>
              <a:ext cx="258668" cy="428064"/>
            </a:xfrm>
            <a:custGeom>
              <a:avLst/>
              <a:gdLst/>
              <a:ahLst/>
              <a:cxnLst/>
              <a:rect l="l" t="t" r="r" b="b"/>
              <a:pathLst>
                <a:path w="2439" h="4026" extrusionOk="0">
                  <a:moveTo>
                    <a:pt x="1657" y="157"/>
                  </a:moveTo>
                  <a:lnTo>
                    <a:pt x="1657" y="157"/>
                  </a:lnTo>
                  <a:lnTo>
                    <a:pt x="2027" y="157"/>
                  </a:lnTo>
                  <a:lnTo>
                    <a:pt x="2027" y="424"/>
                  </a:lnTo>
                  <a:lnTo>
                    <a:pt x="1657" y="424"/>
                  </a:lnTo>
                  <a:lnTo>
                    <a:pt x="1657" y="157"/>
                  </a:lnTo>
                  <a:close/>
                  <a:moveTo>
                    <a:pt x="661" y="2277"/>
                  </a:moveTo>
                  <a:lnTo>
                    <a:pt x="661" y="2277"/>
                  </a:lnTo>
                  <a:lnTo>
                    <a:pt x="650" y="2306"/>
                  </a:lnTo>
                  <a:cubicBezTo>
                    <a:pt x="609" y="2413"/>
                    <a:pt x="690" y="2532"/>
                    <a:pt x="805" y="2532"/>
                  </a:cubicBezTo>
                  <a:lnTo>
                    <a:pt x="1139" y="2532"/>
                  </a:lnTo>
                  <a:lnTo>
                    <a:pt x="1139" y="3268"/>
                  </a:lnTo>
                  <a:cubicBezTo>
                    <a:pt x="1139" y="3306"/>
                    <a:pt x="1165" y="3338"/>
                    <a:pt x="1201" y="3345"/>
                  </a:cubicBezTo>
                  <a:cubicBezTo>
                    <a:pt x="1238" y="3353"/>
                    <a:pt x="1275" y="3334"/>
                    <a:pt x="1290" y="3299"/>
                  </a:cubicBezTo>
                  <a:lnTo>
                    <a:pt x="1727" y="2277"/>
                  </a:lnTo>
                  <a:lnTo>
                    <a:pt x="2282" y="2277"/>
                  </a:lnTo>
                  <a:lnTo>
                    <a:pt x="2282" y="3722"/>
                  </a:lnTo>
                  <a:cubicBezTo>
                    <a:pt x="2282" y="3803"/>
                    <a:pt x="2216" y="3868"/>
                    <a:pt x="2135" y="3868"/>
                  </a:cubicBezTo>
                  <a:lnTo>
                    <a:pt x="304" y="3868"/>
                  </a:lnTo>
                  <a:cubicBezTo>
                    <a:pt x="223" y="3868"/>
                    <a:pt x="158" y="3803"/>
                    <a:pt x="158" y="3722"/>
                  </a:cubicBezTo>
                  <a:lnTo>
                    <a:pt x="158" y="2277"/>
                  </a:lnTo>
                  <a:lnTo>
                    <a:pt x="661" y="2277"/>
                  </a:lnTo>
                  <a:close/>
                  <a:moveTo>
                    <a:pt x="1217" y="2000"/>
                  </a:moveTo>
                  <a:lnTo>
                    <a:pt x="1217" y="2000"/>
                  </a:lnTo>
                  <a:lnTo>
                    <a:pt x="1661" y="2000"/>
                  </a:lnTo>
                  <a:cubicBezTo>
                    <a:pt x="1667" y="2000"/>
                    <a:pt x="1672" y="2007"/>
                    <a:pt x="1669" y="2012"/>
                  </a:cubicBezTo>
                  <a:lnTo>
                    <a:pt x="1603" y="2168"/>
                  </a:lnTo>
                  <a:lnTo>
                    <a:pt x="1603" y="2168"/>
                  </a:lnTo>
                  <a:lnTo>
                    <a:pt x="1296" y="2885"/>
                  </a:lnTo>
                  <a:lnTo>
                    <a:pt x="1296" y="2454"/>
                  </a:lnTo>
                  <a:cubicBezTo>
                    <a:pt x="1296" y="2410"/>
                    <a:pt x="1261" y="2375"/>
                    <a:pt x="1217" y="2375"/>
                  </a:cubicBezTo>
                  <a:lnTo>
                    <a:pt x="805" y="2375"/>
                  </a:lnTo>
                  <a:cubicBezTo>
                    <a:pt x="799" y="2375"/>
                    <a:pt x="794" y="2369"/>
                    <a:pt x="797" y="2363"/>
                  </a:cubicBezTo>
                  <a:lnTo>
                    <a:pt x="1139" y="1485"/>
                  </a:lnTo>
                  <a:lnTo>
                    <a:pt x="1139" y="1921"/>
                  </a:lnTo>
                  <a:cubicBezTo>
                    <a:pt x="1139" y="1965"/>
                    <a:pt x="1174" y="2000"/>
                    <a:pt x="1217" y="2000"/>
                  </a:cubicBezTo>
                  <a:close/>
                  <a:moveTo>
                    <a:pt x="412" y="157"/>
                  </a:moveTo>
                  <a:lnTo>
                    <a:pt x="412" y="157"/>
                  </a:lnTo>
                  <a:lnTo>
                    <a:pt x="1050" y="157"/>
                  </a:lnTo>
                  <a:lnTo>
                    <a:pt x="1050" y="282"/>
                  </a:lnTo>
                  <a:lnTo>
                    <a:pt x="929" y="424"/>
                  </a:lnTo>
                  <a:lnTo>
                    <a:pt x="533" y="424"/>
                  </a:lnTo>
                  <a:lnTo>
                    <a:pt x="412" y="282"/>
                  </a:lnTo>
                  <a:lnTo>
                    <a:pt x="412" y="157"/>
                  </a:lnTo>
                  <a:close/>
                  <a:moveTo>
                    <a:pt x="2439" y="727"/>
                  </a:moveTo>
                  <a:lnTo>
                    <a:pt x="2439" y="727"/>
                  </a:lnTo>
                  <a:cubicBezTo>
                    <a:pt x="2439" y="577"/>
                    <a:pt x="2328" y="451"/>
                    <a:pt x="2184" y="428"/>
                  </a:cubicBezTo>
                  <a:lnTo>
                    <a:pt x="2184" y="79"/>
                  </a:lnTo>
                  <a:cubicBezTo>
                    <a:pt x="2184" y="35"/>
                    <a:pt x="2149" y="0"/>
                    <a:pt x="2105" y="0"/>
                  </a:cubicBezTo>
                  <a:lnTo>
                    <a:pt x="1578" y="0"/>
                  </a:lnTo>
                  <a:cubicBezTo>
                    <a:pt x="1535" y="0"/>
                    <a:pt x="1500" y="35"/>
                    <a:pt x="1500" y="79"/>
                  </a:cubicBezTo>
                  <a:lnTo>
                    <a:pt x="1500" y="424"/>
                  </a:lnTo>
                  <a:lnTo>
                    <a:pt x="1136" y="424"/>
                  </a:lnTo>
                  <a:lnTo>
                    <a:pt x="1188" y="361"/>
                  </a:lnTo>
                  <a:cubicBezTo>
                    <a:pt x="1201" y="347"/>
                    <a:pt x="1207" y="329"/>
                    <a:pt x="1207" y="310"/>
                  </a:cubicBezTo>
                  <a:lnTo>
                    <a:pt x="1207" y="79"/>
                  </a:lnTo>
                  <a:cubicBezTo>
                    <a:pt x="1207" y="35"/>
                    <a:pt x="1172" y="0"/>
                    <a:pt x="1129" y="0"/>
                  </a:cubicBezTo>
                  <a:lnTo>
                    <a:pt x="334" y="0"/>
                  </a:lnTo>
                  <a:cubicBezTo>
                    <a:pt x="290" y="0"/>
                    <a:pt x="255" y="35"/>
                    <a:pt x="255" y="79"/>
                  </a:cubicBezTo>
                  <a:lnTo>
                    <a:pt x="255" y="311"/>
                  </a:lnTo>
                  <a:cubicBezTo>
                    <a:pt x="255" y="329"/>
                    <a:pt x="262" y="347"/>
                    <a:pt x="274" y="361"/>
                  </a:cubicBezTo>
                  <a:lnTo>
                    <a:pt x="327" y="424"/>
                  </a:lnTo>
                  <a:lnTo>
                    <a:pt x="304" y="424"/>
                  </a:lnTo>
                  <a:cubicBezTo>
                    <a:pt x="137" y="424"/>
                    <a:pt x="0" y="560"/>
                    <a:pt x="0" y="727"/>
                  </a:cubicBezTo>
                  <a:lnTo>
                    <a:pt x="0" y="3722"/>
                  </a:lnTo>
                  <a:cubicBezTo>
                    <a:pt x="0" y="3889"/>
                    <a:pt x="137" y="4026"/>
                    <a:pt x="304" y="4026"/>
                  </a:cubicBezTo>
                  <a:lnTo>
                    <a:pt x="2135" y="4026"/>
                  </a:lnTo>
                  <a:cubicBezTo>
                    <a:pt x="2303" y="4026"/>
                    <a:pt x="2439" y="3889"/>
                    <a:pt x="2439" y="3722"/>
                  </a:cubicBezTo>
                  <a:lnTo>
                    <a:pt x="2439" y="1698"/>
                  </a:lnTo>
                  <a:cubicBezTo>
                    <a:pt x="2439" y="1655"/>
                    <a:pt x="2404" y="1619"/>
                    <a:pt x="2360" y="1619"/>
                  </a:cubicBezTo>
                  <a:cubicBezTo>
                    <a:pt x="2317" y="1619"/>
                    <a:pt x="2282" y="1655"/>
                    <a:pt x="2282" y="1698"/>
                  </a:cubicBezTo>
                  <a:lnTo>
                    <a:pt x="2282" y="2120"/>
                  </a:lnTo>
                  <a:lnTo>
                    <a:pt x="1794" y="2120"/>
                  </a:lnTo>
                  <a:lnTo>
                    <a:pt x="1814" y="2074"/>
                  </a:lnTo>
                  <a:cubicBezTo>
                    <a:pt x="1860" y="1966"/>
                    <a:pt x="1778" y="1843"/>
                    <a:pt x="1661" y="1843"/>
                  </a:cubicBezTo>
                  <a:lnTo>
                    <a:pt x="1296" y="1843"/>
                  </a:lnTo>
                  <a:lnTo>
                    <a:pt x="1296" y="1066"/>
                  </a:lnTo>
                  <a:cubicBezTo>
                    <a:pt x="1296" y="1028"/>
                    <a:pt x="1269" y="995"/>
                    <a:pt x="1232" y="989"/>
                  </a:cubicBezTo>
                  <a:cubicBezTo>
                    <a:pt x="1195" y="982"/>
                    <a:pt x="1158" y="1002"/>
                    <a:pt x="1144" y="1037"/>
                  </a:cubicBezTo>
                  <a:lnTo>
                    <a:pt x="723" y="2120"/>
                  </a:lnTo>
                  <a:lnTo>
                    <a:pt x="158" y="2120"/>
                  </a:lnTo>
                  <a:lnTo>
                    <a:pt x="158" y="727"/>
                  </a:lnTo>
                  <a:cubicBezTo>
                    <a:pt x="158" y="647"/>
                    <a:pt x="223" y="581"/>
                    <a:pt x="304" y="581"/>
                  </a:cubicBezTo>
                  <a:lnTo>
                    <a:pt x="2135" y="581"/>
                  </a:lnTo>
                  <a:cubicBezTo>
                    <a:pt x="2216" y="581"/>
                    <a:pt x="2282" y="647"/>
                    <a:pt x="2282" y="727"/>
                  </a:cubicBezTo>
                  <a:lnTo>
                    <a:pt x="2282" y="1003"/>
                  </a:lnTo>
                  <a:cubicBezTo>
                    <a:pt x="2282" y="1046"/>
                    <a:pt x="2317" y="1081"/>
                    <a:pt x="2360" y="1081"/>
                  </a:cubicBezTo>
                  <a:cubicBezTo>
                    <a:pt x="2404" y="1081"/>
                    <a:pt x="2439" y="1046"/>
                    <a:pt x="2439" y="1003"/>
                  </a:cubicBezTo>
                  <a:lnTo>
                    <a:pt x="2439" y="72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76" name="Google Shape;1776;p69"/>
            <p:cNvSpPr/>
            <p:nvPr/>
          </p:nvSpPr>
          <p:spPr>
            <a:xfrm>
              <a:off x="4318125" y="4141864"/>
              <a:ext cx="17611" cy="19858"/>
            </a:xfrm>
            <a:custGeom>
              <a:avLst/>
              <a:gdLst/>
              <a:ahLst/>
              <a:cxnLst/>
              <a:rect l="l" t="t" r="r" b="b"/>
              <a:pathLst>
                <a:path w="167" h="188" extrusionOk="0">
                  <a:moveTo>
                    <a:pt x="146" y="41"/>
                  </a:moveTo>
                  <a:lnTo>
                    <a:pt x="146" y="41"/>
                  </a:lnTo>
                  <a:cubicBezTo>
                    <a:pt x="127" y="13"/>
                    <a:pt x="91" y="0"/>
                    <a:pt x="59" y="9"/>
                  </a:cubicBezTo>
                  <a:cubicBezTo>
                    <a:pt x="26" y="18"/>
                    <a:pt x="3" y="49"/>
                    <a:pt x="2" y="83"/>
                  </a:cubicBezTo>
                  <a:cubicBezTo>
                    <a:pt x="0" y="150"/>
                    <a:pt x="82" y="188"/>
                    <a:pt x="132" y="144"/>
                  </a:cubicBezTo>
                  <a:cubicBezTo>
                    <a:pt x="161" y="118"/>
                    <a:pt x="167" y="74"/>
                    <a:pt x="146" y="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77" name="Google Shape;1777;p69"/>
          <p:cNvGrpSpPr/>
          <p:nvPr/>
        </p:nvGrpSpPr>
        <p:grpSpPr>
          <a:xfrm>
            <a:off x="6091953" y="3411297"/>
            <a:ext cx="337334" cy="451961"/>
            <a:chOff x="5922934" y="3396057"/>
            <a:chExt cx="320294" cy="429172"/>
          </a:xfrm>
        </p:grpSpPr>
        <p:sp>
          <p:nvSpPr>
            <p:cNvPr id="1778" name="Google Shape;1778;p69"/>
            <p:cNvSpPr/>
            <p:nvPr/>
          </p:nvSpPr>
          <p:spPr>
            <a:xfrm>
              <a:off x="5922934" y="3396057"/>
              <a:ext cx="320294" cy="429172"/>
            </a:xfrm>
            <a:custGeom>
              <a:avLst/>
              <a:gdLst/>
              <a:ahLst/>
              <a:cxnLst/>
              <a:rect l="l" t="t" r="r" b="b"/>
              <a:pathLst>
                <a:path w="3022" h="4026" extrusionOk="0">
                  <a:moveTo>
                    <a:pt x="2771" y="346"/>
                  </a:moveTo>
                  <a:lnTo>
                    <a:pt x="2771" y="346"/>
                  </a:lnTo>
                  <a:lnTo>
                    <a:pt x="1654" y="346"/>
                  </a:lnTo>
                  <a:cubicBezTo>
                    <a:pt x="1602" y="346"/>
                    <a:pt x="1560" y="303"/>
                    <a:pt x="1560" y="251"/>
                  </a:cubicBezTo>
                  <a:cubicBezTo>
                    <a:pt x="1560" y="199"/>
                    <a:pt x="1602" y="157"/>
                    <a:pt x="1654" y="157"/>
                  </a:cubicBezTo>
                  <a:lnTo>
                    <a:pt x="2771" y="157"/>
                  </a:lnTo>
                  <a:cubicBezTo>
                    <a:pt x="2823" y="157"/>
                    <a:pt x="2865" y="199"/>
                    <a:pt x="2865" y="251"/>
                  </a:cubicBezTo>
                  <a:cubicBezTo>
                    <a:pt x="2865" y="303"/>
                    <a:pt x="2823" y="346"/>
                    <a:pt x="2771" y="346"/>
                  </a:cubicBezTo>
                  <a:close/>
                  <a:moveTo>
                    <a:pt x="2587" y="1320"/>
                  </a:moveTo>
                  <a:lnTo>
                    <a:pt x="2587" y="1320"/>
                  </a:lnTo>
                  <a:cubicBezTo>
                    <a:pt x="2540" y="1365"/>
                    <a:pt x="2465" y="1365"/>
                    <a:pt x="2418" y="1320"/>
                  </a:cubicBezTo>
                  <a:cubicBezTo>
                    <a:pt x="2312" y="1219"/>
                    <a:pt x="2138" y="1219"/>
                    <a:pt x="2032" y="1320"/>
                  </a:cubicBezTo>
                  <a:cubicBezTo>
                    <a:pt x="1986" y="1365"/>
                    <a:pt x="1910" y="1365"/>
                    <a:pt x="1863" y="1320"/>
                  </a:cubicBezTo>
                  <a:cubicBezTo>
                    <a:pt x="1833" y="1292"/>
                    <a:pt x="1797" y="1270"/>
                    <a:pt x="1758" y="1257"/>
                  </a:cubicBezTo>
                  <a:lnTo>
                    <a:pt x="1758" y="503"/>
                  </a:lnTo>
                  <a:lnTo>
                    <a:pt x="2667" y="503"/>
                  </a:lnTo>
                  <a:lnTo>
                    <a:pt x="2667" y="1267"/>
                  </a:lnTo>
                  <a:cubicBezTo>
                    <a:pt x="2637" y="1280"/>
                    <a:pt x="2611" y="1298"/>
                    <a:pt x="2587" y="1320"/>
                  </a:cubicBezTo>
                  <a:close/>
                  <a:moveTo>
                    <a:pt x="754" y="1320"/>
                  </a:moveTo>
                  <a:lnTo>
                    <a:pt x="754" y="1320"/>
                  </a:lnTo>
                  <a:cubicBezTo>
                    <a:pt x="647" y="1219"/>
                    <a:pt x="474" y="1219"/>
                    <a:pt x="368" y="1320"/>
                  </a:cubicBezTo>
                  <a:cubicBezTo>
                    <a:pt x="321" y="1365"/>
                    <a:pt x="245" y="1365"/>
                    <a:pt x="199" y="1320"/>
                  </a:cubicBezTo>
                  <a:cubicBezTo>
                    <a:pt x="192" y="1314"/>
                    <a:pt x="184" y="1308"/>
                    <a:pt x="177" y="1302"/>
                  </a:cubicBezTo>
                  <a:cubicBezTo>
                    <a:pt x="201" y="1226"/>
                    <a:pt x="248" y="1158"/>
                    <a:pt x="311" y="1107"/>
                  </a:cubicBezTo>
                  <a:cubicBezTo>
                    <a:pt x="362" y="1065"/>
                    <a:pt x="391" y="1003"/>
                    <a:pt x="391" y="937"/>
                  </a:cubicBezTo>
                  <a:lnTo>
                    <a:pt x="391" y="503"/>
                  </a:lnTo>
                  <a:lnTo>
                    <a:pt x="751" y="503"/>
                  </a:lnTo>
                  <a:lnTo>
                    <a:pt x="751" y="937"/>
                  </a:lnTo>
                  <a:cubicBezTo>
                    <a:pt x="751" y="1004"/>
                    <a:pt x="780" y="1066"/>
                    <a:pt x="831" y="1107"/>
                  </a:cubicBezTo>
                  <a:cubicBezTo>
                    <a:pt x="891" y="1156"/>
                    <a:pt x="935" y="1219"/>
                    <a:pt x="961" y="1290"/>
                  </a:cubicBezTo>
                  <a:cubicBezTo>
                    <a:pt x="947" y="1299"/>
                    <a:pt x="934" y="1309"/>
                    <a:pt x="922" y="1320"/>
                  </a:cubicBezTo>
                  <a:cubicBezTo>
                    <a:pt x="876" y="1365"/>
                    <a:pt x="800" y="1365"/>
                    <a:pt x="754" y="1320"/>
                  </a:cubicBezTo>
                  <a:close/>
                  <a:moveTo>
                    <a:pt x="312" y="157"/>
                  </a:moveTo>
                  <a:lnTo>
                    <a:pt x="312" y="157"/>
                  </a:lnTo>
                  <a:lnTo>
                    <a:pt x="829" y="157"/>
                  </a:lnTo>
                  <a:cubicBezTo>
                    <a:pt x="881" y="157"/>
                    <a:pt x="923" y="199"/>
                    <a:pt x="923" y="251"/>
                  </a:cubicBezTo>
                  <a:cubicBezTo>
                    <a:pt x="923" y="303"/>
                    <a:pt x="881" y="345"/>
                    <a:pt x="830" y="346"/>
                  </a:cubicBezTo>
                  <a:lnTo>
                    <a:pt x="829" y="346"/>
                  </a:lnTo>
                  <a:lnTo>
                    <a:pt x="312" y="346"/>
                  </a:lnTo>
                  <a:lnTo>
                    <a:pt x="312" y="346"/>
                  </a:lnTo>
                  <a:cubicBezTo>
                    <a:pt x="260" y="345"/>
                    <a:pt x="218" y="303"/>
                    <a:pt x="218" y="251"/>
                  </a:cubicBezTo>
                  <a:cubicBezTo>
                    <a:pt x="218" y="199"/>
                    <a:pt x="261" y="157"/>
                    <a:pt x="312" y="157"/>
                  </a:cubicBezTo>
                  <a:close/>
                  <a:moveTo>
                    <a:pt x="2771" y="0"/>
                  </a:moveTo>
                  <a:lnTo>
                    <a:pt x="2771" y="0"/>
                  </a:lnTo>
                  <a:lnTo>
                    <a:pt x="1654" y="0"/>
                  </a:lnTo>
                  <a:cubicBezTo>
                    <a:pt x="1516" y="0"/>
                    <a:pt x="1403" y="113"/>
                    <a:pt x="1403" y="251"/>
                  </a:cubicBezTo>
                  <a:cubicBezTo>
                    <a:pt x="1403" y="372"/>
                    <a:pt x="1488" y="473"/>
                    <a:pt x="1601" y="497"/>
                  </a:cubicBezTo>
                  <a:lnTo>
                    <a:pt x="1601" y="3182"/>
                  </a:lnTo>
                  <a:lnTo>
                    <a:pt x="908" y="3182"/>
                  </a:lnTo>
                  <a:lnTo>
                    <a:pt x="908" y="3080"/>
                  </a:lnTo>
                  <a:cubicBezTo>
                    <a:pt x="908" y="3061"/>
                    <a:pt x="916" y="3043"/>
                    <a:pt x="930" y="3032"/>
                  </a:cubicBezTo>
                  <a:cubicBezTo>
                    <a:pt x="1065" y="2923"/>
                    <a:pt x="1142" y="2761"/>
                    <a:pt x="1142" y="2588"/>
                  </a:cubicBezTo>
                  <a:cubicBezTo>
                    <a:pt x="1142" y="2415"/>
                    <a:pt x="1065" y="2253"/>
                    <a:pt x="930" y="2143"/>
                  </a:cubicBezTo>
                  <a:cubicBezTo>
                    <a:pt x="916" y="2132"/>
                    <a:pt x="908" y="2115"/>
                    <a:pt x="908" y="2096"/>
                  </a:cubicBezTo>
                  <a:lnTo>
                    <a:pt x="908" y="1922"/>
                  </a:lnTo>
                  <a:cubicBezTo>
                    <a:pt x="908" y="1902"/>
                    <a:pt x="917" y="1884"/>
                    <a:pt x="931" y="1872"/>
                  </a:cubicBezTo>
                  <a:cubicBezTo>
                    <a:pt x="1071" y="1758"/>
                    <a:pt x="1148" y="1589"/>
                    <a:pt x="1142" y="1409"/>
                  </a:cubicBezTo>
                  <a:cubicBezTo>
                    <a:pt x="1136" y="1245"/>
                    <a:pt x="1057" y="1089"/>
                    <a:pt x="930" y="985"/>
                  </a:cubicBezTo>
                  <a:cubicBezTo>
                    <a:pt x="916" y="974"/>
                    <a:pt x="908" y="956"/>
                    <a:pt x="908" y="937"/>
                  </a:cubicBezTo>
                  <a:lnTo>
                    <a:pt x="908" y="490"/>
                  </a:lnTo>
                  <a:cubicBezTo>
                    <a:pt x="1008" y="457"/>
                    <a:pt x="1081" y="363"/>
                    <a:pt x="1081" y="251"/>
                  </a:cubicBezTo>
                  <a:cubicBezTo>
                    <a:pt x="1081" y="113"/>
                    <a:pt x="968" y="0"/>
                    <a:pt x="829" y="0"/>
                  </a:cubicBezTo>
                  <a:lnTo>
                    <a:pt x="312" y="0"/>
                  </a:lnTo>
                  <a:cubicBezTo>
                    <a:pt x="174" y="0"/>
                    <a:pt x="61" y="113"/>
                    <a:pt x="61" y="251"/>
                  </a:cubicBezTo>
                  <a:cubicBezTo>
                    <a:pt x="61" y="363"/>
                    <a:pt x="134" y="457"/>
                    <a:pt x="234" y="490"/>
                  </a:cubicBezTo>
                  <a:lnTo>
                    <a:pt x="234" y="936"/>
                  </a:lnTo>
                  <a:cubicBezTo>
                    <a:pt x="234" y="955"/>
                    <a:pt x="226" y="973"/>
                    <a:pt x="212" y="984"/>
                  </a:cubicBezTo>
                  <a:cubicBezTo>
                    <a:pt x="79" y="1092"/>
                    <a:pt x="0" y="1257"/>
                    <a:pt x="0" y="1428"/>
                  </a:cubicBezTo>
                  <a:cubicBezTo>
                    <a:pt x="0" y="1602"/>
                    <a:pt x="77" y="1764"/>
                    <a:pt x="212" y="1873"/>
                  </a:cubicBezTo>
                  <a:cubicBezTo>
                    <a:pt x="226" y="1884"/>
                    <a:pt x="234" y="1902"/>
                    <a:pt x="234" y="1921"/>
                  </a:cubicBezTo>
                  <a:lnTo>
                    <a:pt x="234" y="2096"/>
                  </a:lnTo>
                  <a:cubicBezTo>
                    <a:pt x="234" y="2114"/>
                    <a:pt x="226" y="2132"/>
                    <a:pt x="212" y="2143"/>
                  </a:cubicBezTo>
                  <a:cubicBezTo>
                    <a:pt x="77" y="2253"/>
                    <a:pt x="0" y="2414"/>
                    <a:pt x="0" y="2588"/>
                  </a:cubicBezTo>
                  <a:cubicBezTo>
                    <a:pt x="0" y="2761"/>
                    <a:pt x="77" y="2923"/>
                    <a:pt x="212" y="3032"/>
                  </a:cubicBezTo>
                  <a:cubicBezTo>
                    <a:pt x="226" y="3043"/>
                    <a:pt x="234" y="3061"/>
                    <a:pt x="234" y="3080"/>
                  </a:cubicBezTo>
                  <a:lnTo>
                    <a:pt x="234" y="3688"/>
                  </a:lnTo>
                  <a:cubicBezTo>
                    <a:pt x="234" y="3874"/>
                    <a:pt x="385" y="4026"/>
                    <a:pt x="571" y="4026"/>
                  </a:cubicBezTo>
                  <a:cubicBezTo>
                    <a:pt x="734" y="4026"/>
                    <a:pt x="874" y="3903"/>
                    <a:pt x="903" y="3746"/>
                  </a:cubicBezTo>
                  <a:lnTo>
                    <a:pt x="1610" y="3746"/>
                  </a:lnTo>
                  <a:cubicBezTo>
                    <a:pt x="1646" y="3906"/>
                    <a:pt x="1789" y="4026"/>
                    <a:pt x="1959" y="4026"/>
                  </a:cubicBezTo>
                  <a:lnTo>
                    <a:pt x="2466" y="4026"/>
                  </a:lnTo>
                  <a:cubicBezTo>
                    <a:pt x="2663" y="4026"/>
                    <a:pt x="2824" y="3865"/>
                    <a:pt x="2824" y="3668"/>
                  </a:cubicBezTo>
                  <a:lnTo>
                    <a:pt x="2824" y="2982"/>
                  </a:lnTo>
                  <a:cubicBezTo>
                    <a:pt x="2824" y="2938"/>
                    <a:pt x="2789" y="2903"/>
                    <a:pt x="2745" y="2903"/>
                  </a:cubicBezTo>
                  <a:cubicBezTo>
                    <a:pt x="2702" y="2903"/>
                    <a:pt x="2667" y="2938"/>
                    <a:pt x="2667" y="2982"/>
                  </a:cubicBezTo>
                  <a:lnTo>
                    <a:pt x="2667" y="3668"/>
                  </a:lnTo>
                  <a:cubicBezTo>
                    <a:pt x="2667" y="3778"/>
                    <a:pt x="2577" y="3868"/>
                    <a:pt x="2466" y="3868"/>
                  </a:cubicBezTo>
                  <a:lnTo>
                    <a:pt x="1959" y="3868"/>
                  </a:lnTo>
                  <a:cubicBezTo>
                    <a:pt x="1849" y="3868"/>
                    <a:pt x="1758" y="3778"/>
                    <a:pt x="1758" y="3668"/>
                  </a:cubicBezTo>
                  <a:cubicBezTo>
                    <a:pt x="1758" y="3624"/>
                    <a:pt x="1723" y="3589"/>
                    <a:pt x="1680" y="3589"/>
                  </a:cubicBezTo>
                  <a:lnTo>
                    <a:pt x="829" y="3589"/>
                  </a:lnTo>
                  <a:cubicBezTo>
                    <a:pt x="786" y="3589"/>
                    <a:pt x="751" y="3624"/>
                    <a:pt x="751" y="3668"/>
                  </a:cubicBezTo>
                  <a:lnTo>
                    <a:pt x="751" y="3688"/>
                  </a:lnTo>
                  <a:cubicBezTo>
                    <a:pt x="751" y="3786"/>
                    <a:pt x="668" y="3868"/>
                    <a:pt x="571" y="3868"/>
                  </a:cubicBezTo>
                  <a:cubicBezTo>
                    <a:pt x="472" y="3868"/>
                    <a:pt x="391" y="3788"/>
                    <a:pt x="391" y="3688"/>
                  </a:cubicBezTo>
                  <a:lnTo>
                    <a:pt x="391" y="3080"/>
                  </a:lnTo>
                  <a:cubicBezTo>
                    <a:pt x="391" y="3013"/>
                    <a:pt x="362" y="2951"/>
                    <a:pt x="311" y="2909"/>
                  </a:cubicBezTo>
                  <a:cubicBezTo>
                    <a:pt x="213" y="2830"/>
                    <a:pt x="157" y="2713"/>
                    <a:pt x="157" y="2588"/>
                  </a:cubicBezTo>
                  <a:cubicBezTo>
                    <a:pt x="157" y="2462"/>
                    <a:pt x="213" y="2345"/>
                    <a:pt x="311" y="2266"/>
                  </a:cubicBezTo>
                  <a:cubicBezTo>
                    <a:pt x="362" y="2224"/>
                    <a:pt x="391" y="2162"/>
                    <a:pt x="391" y="2096"/>
                  </a:cubicBezTo>
                  <a:lnTo>
                    <a:pt x="391" y="1921"/>
                  </a:lnTo>
                  <a:cubicBezTo>
                    <a:pt x="391" y="1854"/>
                    <a:pt x="362" y="1792"/>
                    <a:pt x="311" y="1750"/>
                  </a:cubicBezTo>
                  <a:cubicBezTo>
                    <a:pt x="229" y="1684"/>
                    <a:pt x="174" y="1587"/>
                    <a:pt x="161" y="1483"/>
                  </a:cubicBezTo>
                  <a:cubicBezTo>
                    <a:pt x="263" y="1531"/>
                    <a:pt x="391" y="1515"/>
                    <a:pt x="476" y="1434"/>
                  </a:cubicBezTo>
                  <a:cubicBezTo>
                    <a:pt x="523" y="1390"/>
                    <a:pt x="598" y="1390"/>
                    <a:pt x="645" y="1434"/>
                  </a:cubicBezTo>
                  <a:cubicBezTo>
                    <a:pt x="737" y="1521"/>
                    <a:pt x="877" y="1533"/>
                    <a:pt x="983" y="1471"/>
                  </a:cubicBezTo>
                  <a:cubicBezTo>
                    <a:pt x="972" y="1580"/>
                    <a:pt x="917" y="1681"/>
                    <a:pt x="832" y="1750"/>
                  </a:cubicBezTo>
                  <a:cubicBezTo>
                    <a:pt x="780" y="1792"/>
                    <a:pt x="751" y="1854"/>
                    <a:pt x="751" y="1922"/>
                  </a:cubicBezTo>
                  <a:lnTo>
                    <a:pt x="751" y="2096"/>
                  </a:lnTo>
                  <a:cubicBezTo>
                    <a:pt x="751" y="2163"/>
                    <a:pt x="780" y="2225"/>
                    <a:pt x="831" y="2266"/>
                  </a:cubicBezTo>
                  <a:cubicBezTo>
                    <a:pt x="929" y="2345"/>
                    <a:pt x="985" y="2462"/>
                    <a:pt x="985" y="2588"/>
                  </a:cubicBezTo>
                  <a:cubicBezTo>
                    <a:pt x="985" y="2713"/>
                    <a:pt x="929" y="2830"/>
                    <a:pt x="831" y="2909"/>
                  </a:cubicBezTo>
                  <a:cubicBezTo>
                    <a:pt x="780" y="2951"/>
                    <a:pt x="751" y="3013"/>
                    <a:pt x="751" y="3080"/>
                  </a:cubicBezTo>
                  <a:lnTo>
                    <a:pt x="751" y="3261"/>
                  </a:lnTo>
                  <a:cubicBezTo>
                    <a:pt x="751" y="3304"/>
                    <a:pt x="786" y="3339"/>
                    <a:pt x="829" y="3339"/>
                  </a:cubicBezTo>
                  <a:lnTo>
                    <a:pt x="1680" y="3339"/>
                  </a:lnTo>
                  <a:cubicBezTo>
                    <a:pt x="1723" y="3339"/>
                    <a:pt x="1758" y="3304"/>
                    <a:pt x="1758" y="3261"/>
                  </a:cubicBezTo>
                  <a:lnTo>
                    <a:pt x="1758" y="1438"/>
                  </a:lnTo>
                  <a:cubicBezTo>
                    <a:pt x="1865" y="1535"/>
                    <a:pt x="2035" y="1534"/>
                    <a:pt x="2141" y="1434"/>
                  </a:cubicBezTo>
                  <a:cubicBezTo>
                    <a:pt x="2187" y="1390"/>
                    <a:pt x="2263" y="1390"/>
                    <a:pt x="2310" y="1434"/>
                  </a:cubicBezTo>
                  <a:cubicBezTo>
                    <a:pt x="2407" y="1527"/>
                    <a:pt x="2560" y="1535"/>
                    <a:pt x="2667" y="1458"/>
                  </a:cubicBezTo>
                  <a:lnTo>
                    <a:pt x="2667" y="2290"/>
                  </a:lnTo>
                  <a:cubicBezTo>
                    <a:pt x="2667" y="2334"/>
                    <a:pt x="2702" y="2369"/>
                    <a:pt x="2745" y="2369"/>
                  </a:cubicBezTo>
                  <a:cubicBezTo>
                    <a:pt x="2789" y="2369"/>
                    <a:pt x="2824" y="2334"/>
                    <a:pt x="2824" y="2290"/>
                  </a:cubicBezTo>
                  <a:lnTo>
                    <a:pt x="2824" y="497"/>
                  </a:lnTo>
                  <a:cubicBezTo>
                    <a:pt x="2937" y="473"/>
                    <a:pt x="3022" y="372"/>
                    <a:pt x="3022" y="251"/>
                  </a:cubicBezTo>
                  <a:cubicBezTo>
                    <a:pt x="3022" y="113"/>
                    <a:pt x="29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79" name="Google Shape;1779;p69"/>
            <p:cNvSpPr/>
            <p:nvPr/>
          </p:nvSpPr>
          <p:spPr>
            <a:xfrm>
              <a:off x="6204712" y="3666357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2" y="59"/>
                  </a:moveTo>
                  <a:lnTo>
                    <a:pt x="162" y="59"/>
                  </a:lnTo>
                  <a:cubicBezTo>
                    <a:pt x="146" y="19"/>
                    <a:pt x="99" y="0"/>
                    <a:pt x="59" y="16"/>
                  </a:cubicBezTo>
                  <a:cubicBezTo>
                    <a:pt x="20" y="33"/>
                    <a:pt x="0" y="79"/>
                    <a:pt x="17" y="119"/>
                  </a:cubicBezTo>
                  <a:cubicBezTo>
                    <a:pt x="33" y="159"/>
                    <a:pt x="80" y="178"/>
                    <a:pt x="119" y="162"/>
                  </a:cubicBezTo>
                  <a:cubicBezTo>
                    <a:pt x="159" y="145"/>
                    <a:pt x="178" y="99"/>
                    <a:pt x="162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80" name="Google Shape;1780;p69"/>
          <p:cNvGrpSpPr/>
          <p:nvPr/>
        </p:nvGrpSpPr>
        <p:grpSpPr>
          <a:xfrm>
            <a:off x="6035150" y="1453582"/>
            <a:ext cx="450953" cy="321835"/>
            <a:chOff x="5869000" y="1537055"/>
            <a:chExt cx="428174" cy="305607"/>
          </a:xfrm>
        </p:grpSpPr>
        <p:sp>
          <p:nvSpPr>
            <p:cNvPr id="1781" name="Google Shape;1781;p69"/>
            <p:cNvSpPr/>
            <p:nvPr/>
          </p:nvSpPr>
          <p:spPr>
            <a:xfrm>
              <a:off x="6008788" y="1641865"/>
              <a:ext cx="148595" cy="95984"/>
            </a:xfrm>
            <a:custGeom>
              <a:avLst/>
              <a:gdLst/>
              <a:ahLst/>
              <a:cxnLst/>
              <a:rect l="l" t="t" r="r" b="b"/>
              <a:pathLst>
                <a:path w="1395" h="903" extrusionOk="0">
                  <a:moveTo>
                    <a:pt x="300" y="255"/>
                  </a:moveTo>
                  <a:lnTo>
                    <a:pt x="300" y="255"/>
                  </a:lnTo>
                  <a:cubicBezTo>
                    <a:pt x="405" y="192"/>
                    <a:pt x="546" y="157"/>
                    <a:pt x="697" y="157"/>
                  </a:cubicBezTo>
                  <a:cubicBezTo>
                    <a:pt x="849" y="157"/>
                    <a:pt x="989" y="192"/>
                    <a:pt x="1094" y="255"/>
                  </a:cubicBezTo>
                  <a:cubicBezTo>
                    <a:pt x="1148" y="287"/>
                    <a:pt x="1237" y="356"/>
                    <a:pt x="1237" y="451"/>
                  </a:cubicBezTo>
                  <a:cubicBezTo>
                    <a:pt x="1237" y="547"/>
                    <a:pt x="1148" y="616"/>
                    <a:pt x="1094" y="648"/>
                  </a:cubicBezTo>
                  <a:cubicBezTo>
                    <a:pt x="989" y="711"/>
                    <a:pt x="849" y="746"/>
                    <a:pt x="697" y="746"/>
                  </a:cubicBezTo>
                  <a:cubicBezTo>
                    <a:pt x="546" y="746"/>
                    <a:pt x="405" y="711"/>
                    <a:pt x="300" y="648"/>
                  </a:cubicBezTo>
                  <a:cubicBezTo>
                    <a:pt x="247" y="616"/>
                    <a:pt x="157" y="547"/>
                    <a:pt x="157" y="451"/>
                  </a:cubicBezTo>
                  <a:cubicBezTo>
                    <a:pt x="157" y="356"/>
                    <a:pt x="247" y="287"/>
                    <a:pt x="300" y="255"/>
                  </a:cubicBezTo>
                  <a:close/>
                  <a:moveTo>
                    <a:pt x="697" y="903"/>
                  </a:moveTo>
                  <a:lnTo>
                    <a:pt x="697" y="903"/>
                  </a:lnTo>
                  <a:cubicBezTo>
                    <a:pt x="1088" y="903"/>
                    <a:pt x="1395" y="705"/>
                    <a:pt x="1395" y="451"/>
                  </a:cubicBezTo>
                  <a:cubicBezTo>
                    <a:pt x="1395" y="198"/>
                    <a:pt x="1088" y="0"/>
                    <a:pt x="697" y="0"/>
                  </a:cubicBezTo>
                  <a:cubicBezTo>
                    <a:pt x="306" y="0"/>
                    <a:pt x="0" y="198"/>
                    <a:pt x="0" y="451"/>
                  </a:cubicBezTo>
                  <a:cubicBezTo>
                    <a:pt x="0" y="705"/>
                    <a:pt x="306" y="903"/>
                    <a:pt x="697" y="9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82" name="Google Shape;1782;p69"/>
            <p:cNvSpPr/>
            <p:nvPr/>
          </p:nvSpPr>
          <p:spPr>
            <a:xfrm>
              <a:off x="5869000" y="1584496"/>
              <a:ext cx="428174" cy="210723"/>
            </a:xfrm>
            <a:custGeom>
              <a:avLst/>
              <a:gdLst/>
              <a:ahLst/>
              <a:cxnLst/>
              <a:rect l="l" t="t" r="r" b="b"/>
              <a:pathLst>
                <a:path w="4039" h="1983" extrusionOk="0">
                  <a:moveTo>
                    <a:pt x="1173" y="524"/>
                  </a:moveTo>
                  <a:lnTo>
                    <a:pt x="1173" y="524"/>
                  </a:lnTo>
                  <a:cubicBezTo>
                    <a:pt x="1398" y="389"/>
                    <a:pt x="1699" y="314"/>
                    <a:pt x="2019" y="314"/>
                  </a:cubicBezTo>
                  <a:cubicBezTo>
                    <a:pt x="2340" y="314"/>
                    <a:pt x="2641" y="389"/>
                    <a:pt x="2865" y="524"/>
                  </a:cubicBezTo>
                  <a:cubicBezTo>
                    <a:pt x="3071" y="648"/>
                    <a:pt x="3187" y="807"/>
                    <a:pt x="3194" y="975"/>
                  </a:cubicBezTo>
                  <a:cubicBezTo>
                    <a:pt x="3203" y="1215"/>
                    <a:pt x="2997" y="1392"/>
                    <a:pt x="2802" y="1494"/>
                  </a:cubicBezTo>
                  <a:cubicBezTo>
                    <a:pt x="2563" y="1619"/>
                    <a:pt x="2287" y="1669"/>
                    <a:pt x="2019" y="1669"/>
                  </a:cubicBezTo>
                  <a:cubicBezTo>
                    <a:pt x="1754" y="1669"/>
                    <a:pt x="1481" y="1620"/>
                    <a:pt x="1243" y="1498"/>
                  </a:cubicBezTo>
                  <a:cubicBezTo>
                    <a:pt x="1051" y="1399"/>
                    <a:pt x="844" y="1227"/>
                    <a:pt x="844" y="991"/>
                  </a:cubicBezTo>
                  <a:cubicBezTo>
                    <a:pt x="844" y="818"/>
                    <a:pt x="961" y="652"/>
                    <a:pt x="1173" y="524"/>
                  </a:cubicBezTo>
                  <a:close/>
                  <a:moveTo>
                    <a:pt x="3967" y="914"/>
                  </a:moveTo>
                  <a:lnTo>
                    <a:pt x="3967" y="914"/>
                  </a:lnTo>
                  <a:cubicBezTo>
                    <a:pt x="3924" y="907"/>
                    <a:pt x="3883" y="936"/>
                    <a:pt x="3877" y="979"/>
                  </a:cubicBezTo>
                  <a:cubicBezTo>
                    <a:pt x="3836" y="1232"/>
                    <a:pt x="3676" y="1444"/>
                    <a:pt x="3414" y="1593"/>
                  </a:cubicBezTo>
                  <a:cubicBezTo>
                    <a:pt x="3145" y="1745"/>
                    <a:pt x="2781" y="1826"/>
                    <a:pt x="2360" y="1826"/>
                  </a:cubicBezTo>
                  <a:cubicBezTo>
                    <a:pt x="2300" y="1826"/>
                    <a:pt x="2240" y="1824"/>
                    <a:pt x="2181" y="1820"/>
                  </a:cubicBezTo>
                  <a:cubicBezTo>
                    <a:pt x="2637" y="1786"/>
                    <a:pt x="3374" y="1543"/>
                    <a:pt x="3351" y="969"/>
                  </a:cubicBezTo>
                  <a:cubicBezTo>
                    <a:pt x="3342" y="704"/>
                    <a:pt x="3163" y="459"/>
                    <a:pt x="2845" y="277"/>
                  </a:cubicBezTo>
                  <a:cubicBezTo>
                    <a:pt x="2533" y="98"/>
                    <a:pt x="2119" y="0"/>
                    <a:pt x="1680" y="0"/>
                  </a:cubicBezTo>
                  <a:cubicBezTo>
                    <a:pt x="1244" y="0"/>
                    <a:pt x="855" y="94"/>
                    <a:pt x="555" y="274"/>
                  </a:cubicBezTo>
                  <a:cubicBezTo>
                    <a:pt x="265" y="447"/>
                    <a:pt x="71" y="696"/>
                    <a:pt x="9" y="974"/>
                  </a:cubicBezTo>
                  <a:cubicBezTo>
                    <a:pt x="0" y="1017"/>
                    <a:pt x="26" y="1059"/>
                    <a:pt x="69" y="1068"/>
                  </a:cubicBezTo>
                  <a:cubicBezTo>
                    <a:pt x="75" y="1069"/>
                    <a:pt x="80" y="1070"/>
                    <a:pt x="86" y="1070"/>
                  </a:cubicBezTo>
                  <a:cubicBezTo>
                    <a:pt x="122" y="1070"/>
                    <a:pt x="154" y="1045"/>
                    <a:pt x="163" y="1008"/>
                  </a:cubicBezTo>
                  <a:cubicBezTo>
                    <a:pt x="276" y="499"/>
                    <a:pt x="885" y="157"/>
                    <a:pt x="1679" y="157"/>
                  </a:cubicBezTo>
                  <a:cubicBezTo>
                    <a:pt x="1739" y="157"/>
                    <a:pt x="1799" y="159"/>
                    <a:pt x="1858" y="163"/>
                  </a:cubicBezTo>
                  <a:cubicBezTo>
                    <a:pt x="1569" y="184"/>
                    <a:pt x="1302" y="263"/>
                    <a:pt x="1092" y="389"/>
                  </a:cubicBezTo>
                  <a:cubicBezTo>
                    <a:pt x="831" y="547"/>
                    <a:pt x="687" y="761"/>
                    <a:pt x="687" y="991"/>
                  </a:cubicBezTo>
                  <a:cubicBezTo>
                    <a:pt x="687" y="1331"/>
                    <a:pt x="961" y="1583"/>
                    <a:pt x="1240" y="1731"/>
                  </a:cubicBezTo>
                  <a:cubicBezTo>
                    <a:pt x="1581" y="1912"/>
                    <a:pt x="1977" y="1983"/>
                    <a:pt x="2360" y="1983"/>
                  </a:cubicBezTo>
                  <a:cubicBezTo>
                    <a:pt x="2808" y="1983"/>
                    <a:pt x="3199" y="1895"/>
                    <a:pt x="3492" y="1729"/>
                  </a:cubicBezTo>
                  <a:cubicBezTo>
                    <a:pt x="3796" y="1556"/>
                    <a:pt x="3983" y="1306"/>
                    <a:pt x="4032" y="1004"/>
                  </a:cubicBezTo>
                  <a:cubicBezTo>
                    <a:pt x="4039" y="961"/>
                    <a:pt x="4010" y="921"/>
                    <a:pt x="3967" y="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83" name="Google Shape;1783;p69"/>
            <p:cNvSpPr/>
            <p:nvPr/>
          </p:nvSpPr>
          <p:spPr>
            <a:xfrm>
              <a:off x="6082535" y="1537055"/>
              <a:ext cx="203634" cy="103706"/>
            </a:xfrm>
            <a:custGeom>
              <a:avLst/>
              <a:gdLst/>
              <a:ahLst/>
              <a:cxnLst/>
              <a:rect l="l" t="t" r="r" b="b"/>
              <a:pathLst>
                <a:path w="1913" h="977" extrusionOk="0">
                  <a:moveTo>
                    <a:pt x="89" y="180"/>
                  </a:moveTo>
                  <a:lnTo>
                    <a:pt x="89" y="180"/>
                  </a:lnTo>
                  <a:cubicBezTo>
                    <a:pt x="92" y="180"/>
                    <a:pt x="338" y="159"/>
                    <a:pt x="668" y="243"/>
                  </a:cubicBezTo>
                  <a:cubicBezTo>
                    <a:pt x="973" y="320"/>
                    <a:pt x="1411" y="505"/>
                    <a:pt x="1763" y="947"/>
                  </a:cubicBezTo>
                  <a:cubicBezTo>
                    <a:pt x="1778" y="966"/>
                    <a:pt x="1801" y="977"/>
                    <a:pt x="1824" y="977"/>
                  </a:cubicBezTo>
                  <a:cubicBezTo>
                    <a:pt x="1841" y="977"/>
                    <a:pt x="1859" y="971"/>
                    <a:pt x="1873" y="959"/>
                  </a:cubicBezTo>
                  <a:cubicBezTo>
                    <a:pt x="1907" y="932"/>
                    <a:pt x="1913" y="883"/>
                    <a:pt x="1886" y="849"/>
                  </a:cubicBezTo>
                  <a:cubicBezTo>
                    <a:pt x="1506" y="373"/>
                    <a:pt x="1035" y="174"/>
                    <a:pt x="707" y="91"/>
                  </a:cubicBezTo>
                  <a:cubicBezTo>
                    <a:pt x="351" y="0"/>
                    <a:pt x="86" y="23"/>
                    <a:pt x="75" y="24"/>
                  </a:cubicBezTo>
                  <a:cubicBezTo>
                    <a:pt x="32" y="28"/>
                    <a:pt x="0" y="66"/>
                    <a:pt x="4" y="109"/>
                  </a:cubicBezTo>
                  <a:cubicBezTo>
                    <a:pt x="8" y="152"/>
                    <a:pt x="46" y="184"/>
                    <a:pt x="89" y="1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6034104" y="1542571"/>
              <a:ext cx="18712" cy="18756"/>
            </a:xfrm>
            <a:custGeom>
              <a:avLst/>
              <a:gdLst/>
              <a:ahLst/>
              <a:cxnLst/>
              <a:rect l="l" t="t" r="r" b="b"/>
              <a:pathLst>
                <a:path w="171" h="180" extrusionOk="0">
                  <a:moveTo>
                    <a:pt x="43" y="161"/>
                  </a:moveTo>
                  <a:lnTo>
                    <a:pt x="43" y="161"/>
                  </a:lnTo>
                  <a:cubicBezTo>
                    <a:pt x="72" y="180"/>
                    <a:pt x="111" y="178"/>
                    <a:pt x="138" y="155"/>
                  </a:cubicBezTo>
                  <a:cubicBezTo>
                    <a:pt x="162" y="135"/>
                    <a:pt x="171" y="101"/>
                    <a:pt x="161" y="71"/>
                  </a:cubicBezTo>
                  <a:cubicBezTo>
                    <a:pt x="139" y="3"/>
                    <a:pt x="41" y="0"/>
                    <a:pt x="14" y="66"/>
                  </a:cubicBezTo>
                  <a:cubicBezTo>
                    <a:pt x="0" y="100"/>
                    <a:pt x="12" y="141"/>
                    <a:pt x="43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5878907" y="1738953"/>
              <a:ext cx="203634" cy="103710"/>
            </a:xfrm>
            <a:custGeom>
              <a:avLst/>
              <a:gdLst/>
              <a:ahLst/>
              <a:cxnLst/>
              <a:rect l="l" t="t" r="r" b="b"/>
              <a:pathLst>
                <a:path w="1913" h="966" extrusionOk="0">
                  <a:moveTo>
                    <a:pt x="1824" y="806"/>
                  </a:moveTo>
                  <a:lnTo>
                    <a:pt x="1824" y="806"/>
                  </a:lnTo>
                  <a:cubicBezTo>
                    <a:pt x="1821" y="807"/>
                    <a:pt x="1570" y="827"/>
                    <a:pt x="1238" y="742"/>
                  </a:cubicBezTo>
                  <a:cubicBezTo>
                    <a:pt x="798" y="629"/>
                    <a:pt x="431" y="393"/>
                    <a:pt x="150" y="40"/>
                  </a:cubicBezTo>
                  <a:cubicBezTo>
                    <a:pt x="123" y="6"/>
                    <a:pt x="74" y="0"/>
                    <a:pt x="40" y="27"/>
                  </a:cubicBezTo>
                  <a:cubicBezTo>
                    <a:pt x="6" y="54"/>
                    <a:pt x="0" y="104"/>
                    <a:pt x="27" y="138"/>
                  </a:cubicBezTo>
                  <a:cubicBezTo>
                    <a:pt x="406" y="614"/>
                    <a:pt x="877" y="813"/>
                    <a:pt x="1206" y="896"/>
                  </a:cubicBezTo>
                  <a:cubicBezTo>
                    <a:pt x="1440" y="956"/>
                    <a:pt x="1635" y="966"/>
                    <a:pt x="1744" y="966"/>
                  </a:cubicBezTo>
                  <a:cubicBezTo>
                    <a:pt x="1800" y="966"/>
                    <a:pt x="1834" y="963"/>
                    <a:pt x="1838" y="963"/>
                  </a:cubicBezTo>
                  <a:cubicBezTo>
                    <a:pt x="1881" y="959"/>
                    <a:pt x="1913" y="921"/>
                    <a:pt x="1909" y="878"/>
                  </a:cubicBezTo>
                  <a:cubicBezTo>
                    <a:pt x="1905" y="834"/>
                    <a:pt x="1867" y="803"/>
                    <a:pt x="1824" y="8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6112254" y="1819491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2" y="59"/>
                  </a:moveTo>
                  <a:lnTo>
                    <a:pt x="162" y="59"/>
                  </a:lnTo>
                  <a:cubicBezTo>
                    <a:pt x="145" y="19"/>
                    <a:pt x="99" y="0"/>
                    <a:pt x="59" y="17"/>
                  </a:cubicBezTo>
                  <a:cubicBezTo>
                    <a:pt x="19" y="33"/>
                    <a:pt x="0" y="80"/>
                    <a:pt x="16" y="119"/>
                  </a:cubicBezTo>
                  <a:cubicBezTo>
                    <a:pt x="33" y="159"/>
                    <a:pt x="80" y="178"/>
                    <a:pt x="119" y="162"/>
                  </a:cubicBezTo>
                  <a:cubicBezTo>
                    <a:pt x="159" y="145"/>
                    <a:pt x="178" y="99"/>
                    <a:pt x="162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87" name="Google Shape;1787;p69"/>
          <p:cNvGrpSpPr/>
          <p:nvPr/>
        </p:nvGrpSpPr>
        <p:grpSpPr>
          <a:xfrm>
            <a:off x="6745770" y="3411297"/>
            <a:ext cx="337340" cy="451961"/>
            <a:chOff x="6543725" y="3396057"/>
            <a:chExt cx="320300" cy="429172"/>
          </a:xfrm>
        </p:grpSpPr>
        <p:sp>
          <p:nvSpPr>
            <p:cNvPr id="1788" name="Google Shape;1788;p69"/>
            <p:cNvSpPr/>
            <p:nvPr/>
          </p:nvSpPr>
          <p:spPr>
            <a:xfrm>
              <a:off x="6543725" y="3396057"/>
              <a:ext cx="320300" cy="429172"/>
            </a:xfrm>
            <a:custGeom>
              <a:avLst/>
              <a:gdLst/>
              <a:ahLst/>
              <a:cxnLst/>
              <a:rect l="l" t="t" r="r" b="b"/>
              <a:pathLst>
                <a:path w="3017" h="4026" extrusionOk="0">
                  <a:moveTo>
                    <a:pt x="2683" y="1169"/>
                  </a:moveTo>
                  <a:lnTo>
                    <a:pt x="2683" y="1169"/>
                  </a:lnTo>
                  <a:lnTo>
                    <a:pt x="2494" y="1034"/>
                  </a:lnTo>
                  <a:lnTo>
                    <a:pt x="2629" y="845"/>
                  </a:lnTo>
                  <a:lnTo>
                    <a:pt x="2818" y="980"/>
                  </a:lnTo>
                  <a:lnTo>
                    <a:pt x="2683" y="1169"/>
                  </a:lnTo>
                  <a:close/>
                  <a:moveTo>
                    <a:pt x="2291" y="2714"/>
                  </a:moveTo>
                  <a:lnTo>
                    <a:pt x="2291" y="2714"/>
                  </a:lnTo>
                  <a:lnTo>
                    <a:pt x="1713" y="2714"/>
                  </a:lnTo>
                  <a:cubicBezTo>
                    <a:pt x="1698" y="2643"/>
                    <a:pt x="1664" y="2580"/>
                    <a:pt x="1616" y="2529"/>
                  </a:cubicBezTo>
                  <a:lnTo>
                    <a:pt x="2070" y="1923"/>
                  </a:lnTo>
                  <a:lnTo>
                    <a:pt x="2291" y="2714"/>
                  </a:lnTo>
                  <a:close/>
                  <a:moveTo>
                    <a:pt x="921" y="776"/>
                  </a:moveTo>
                  <a:lnTo>
                    <a:pt x="921" y="776"/>
                  </a:lnTo>
                  <a:lnTo>
                    <a:pt x="1091" y="776"/>
                  </a:lnTo>
                  <a:lnTo>
                    <a:pt x="1091" y="2494"/>
                  </a:lnTo>
                  <a:cubicBezTo>
                    <a:pt x="1024" y="2549"/>
                    <a:pt x="975" y="2626"/>
                    <a:pt x="957" y="2714"/>
                  </a:cubicBezTo>
                  <a:lnTo>
                    <a:pt x="379" y="2714"/>
                  </a:lnTo>
                  <a:lnTo>
                    <a:pt x="921" y="776"/>
                  </a:lnTo>
                  <a:close/>
                  <a:moveTo>
                    <a:pt x="1092" y="157"/>
                  </a:moveTo>
                  <a:lnTo>
                    <a:pt x="1092" y="157"/>
                  </a:lnTo>
                  <a:lnTo>
                    <a:pt x="1584" y="157"/>
                  </a:lnTo>
                  <a:lnTo>
                    <a:pt x="1707" y="619"/>
                  </a:lnTo>
                  <a:lnTo>
                    <a:pt x="964" y="619"/>
                  </a:lnTo>
                  <a:lnTo>
                    <a:pt x="1092" y="157"/>
                  </a:lnTo>
                  <a:close/>
                  <a:moveTo>
                    <a:pt x="1589" y="2304"/>
                  </a:moveTo>
                  <a:lnTo>
                    <a:pt x="1589" y="2304"/>
                  </a:lnTo>
                  <a:lnTo>
                    <a:pt x="1589" y="776"/>
                  </a:lnTo>
                  <a:lnTo>
                    <a:pt x="1749" y="776"/>
                  </a:lnTo>
                  <a:lnTo>
                    <a:pt x="2016" y="1732"/>
                  </a:lnTo>
                  <a:lnTo>
                    <a:pt x="1589" y="2304"/>
                  </a:lnTo>
                  <a:close/>
                  <a:moveTo>
                    <a:pt x="1248" y="2416"/>
                  </a:moveTo>
                  <a:lnTo>
                    <a:pt x="1248" y="2416"/>
                  </a:lnTo>
                  <a:lnTo>
                    <a:pt x="1248" y="776"/>
                  </a:lnTo>
                  <a:lnTo>
                    <a:pt x="1431" y="776"/>
                  </a:lnTo>
                  <a:lnTo>
                    <a:pt x="1431" y="2419"/>
                  </a:lnTo>
                  <a:cubicBezTo>
                    <a:pt x="1372" y="2404"/>
                    <a:pt x="1308" y="2403"/>
                    <a:pt x="1248" y="2416"/>
                  </a:cubicBezTo>
                  <a:close/>
                  <a:moveTo>
                    <a:pt x="1120" y="2714"/>
                  </a:moveTo>
                  <a:lnTo>
                    <a:pt x="1120" y="2714"/>
                  </a:lnTo>
                  <a:cubicBezTo>
                    <a:pt x="1146" y="2644"/>
                    <a:pt x="1206" y="2589"/>
                    <a:pt x="1279" y="2571"/>
                  </a:cubicBezTo>
                  <a:cubicBezTo>
                    <a:pt x="1390" y="2543"/>
                    <a:pt x="1510" y="2605"/>
                    <a:pt x="1550" y="2714"/>
                  </a:cubicBezTo>
                  <a:lnTo>
                    <a:pt x="1120" y="2714"/>
                  </a:lnTo>
                  <a:close/>
                  <a:moveTo>
                    <a:pt x="2268" y="3853"/>
                  </a:moveTo>
                  <a:lnTo>
                    <a:pt x="2268" y="3853"/>
                  </a:lnTo>
                  <a:cubicBezTo>
                    <a:pt x="2268" y="3861"/>
                    <a:pt x="2261" y="3868"/>
                    <a:pt x="2252" y="3868"/>
                  </a:cubicBezTo>
                  <a:lnTo>
                    <a:pt x="2027" y="3868"/>
                  </a:lnTo>
                  <a:cubicBezTo>
                    <a:pt x="2018" y="3868"/>
                    <a:pt x="2011" y="3861"/>
                    <a:pt x="2011" y="3853"/>
                  </a:cubicBezTo>
                  <a:lnTo>
                    <a:pt x="2011" y="3666"/>
                  </a:lnTo>
                  <a:lnTo>
                    <a:pt x="2268" y="3666"/>
                  </a:lnTo>
                  <a:lnTo>
                    <a:pt x="2268" y="3853"/>
                  </a:lnTo>
                  <a:close/>
                  <a:moveTo>
                    <a:pt x="659" y="3853"/>
                  </a:moveTo>
                  <a:lnTo>
                    <a:pt x="659" y="3853"/>
                  </a:lnTo>
                  <a:cubicBezTo>
                    <a:pt x="659" y="3861"/>
                    <a:pt x="652" y="3868"/>
                    <a:pt x="643" y="3868"/>
                  </a:cubicBezTo>
                  <a:lnTo>
                    <a:pt x="418" y="3868"/>
                  </a:lnTo>
                  <a:cubicBezTo>
                    <a:pt x="409" y="3868"/>
                    <a:pt x="402" y="3861"/>
                    <a:pt x="402" y="3853"/>
                  </a:cubicBezTo>
                  <a:lnTo>
                    <a:pt x="402" y="3666"/>
                  </a:lnTo>
                  <a:lnTo>
                    <a:pt x="659" y="3666"/>
                  </a:lnTo>
                  <a:lnTo>
                    <a:pt x="659" y="3853"/>
                  </a:lnTo>
                  <a:close/>
                  <a:moveTo>
                    <a:pt x="2973" y="897"/>
                  </a:moveTo>
                  <a:lnTo>
                    <a:pt x="2973" y="897"/>
                  </a:lnTo>
                  <a:lnTo>
                    <a:pt x="2656" y="672"/>
                  </a:lnTo>
                  <a:cubicBezTo>
                    <a:pt x="2621" y="646"/>
                    <a:pt x="2571" y="655"/>
                    <a:pt x="2546" y="690"/>
                  </a:cubicBezTo>
                  <a:lnTo>
                    <a:pt x="2320" y="1007"/>
                  </a:lnTo>
                  <a:cubicBezTo>
                    <a:pt x="2295" y="1043"/>
                    <a:pt x="2303" y="1092"/>
                    <a:pt x="2339" y="1117"/>
                  </a:cubicBezTo>
                  <a:lnTo>
                    <a:pt x="2429" y="1181"/>
                  </a:lnTo>
                  <a:lnTo>
                    <a:pt x="2135" y="1573"/>
                  </a:lnTo>
                  <a:lnTo>
                    <a:pt x="1721" y="58"/>
                  </a:lnTo>
                  <a:cubicBezTo>
                    <a:pt x="1712" y="24"/>
                    <a:pt x="1681" y="0"/>
                    <a:pt x="1645" y="0"/>
                  </a:cubicBezTo>
                  <a:lnTo>
                    <a:pt x="1032" y="0"/>
                  </a:lnTo>
                  <a:cubicBezTo>
                    <a:pt x="996" y="0"/>
                    <a:pt x="965" y="24"/>
                    <a:pt x="956" y="58"/>
                  </a:cubicBezTo>
                  <a:lnTo>
                    <a:pt x="216" y="2714"/>
                  </a:lnTo>
                  <a:cubicBezTo>
                    <a:pt x="97" y="2716"/>
                    <a:pt x="0" y="2813"/>
                    <a:pt x="0" y="2933"/>
                  </a:cubicBezTo>
                  <a:lnTo>
                    <a:pt x="0" y="3448"/>
                  </a:lnTo>
                  <a:cubicBezTo>
                    <a:pt x="0" y="3568"/>
                    <a:pt x="98" y="3666"/>
                    <a:pt x="219" y="3666"/>
                  </a:cubicBezTo>
                  <a:lnTo>
                    <a:pt x="245" y="3666"/>
                  </a:lnTo>
                  <a:lnTo>
                    <a:pt x="245" y="3853"/>
                  </a:lnTo>
                  <a:cubicBezTo>
                    <a:pt x="245" y="3948"/>
                    <a:pt x="322" y="4026"/>
                    <a:pt x="418" y="4026"/>
                  </a:cubicBezTo>
                  <a:lnTo>
                    <a:pt x="643" y="4026"/>
                  </a:lnTo>
                  <a:cubicBezTo>
                    <a:pt x="739" y="4026"/>
                    <a:pt x="816" y="3948"/>
                    <a:pt x="816" y="3853"/>
                  </a:cubicBezTo>
                  <a:lnTo>
                    <a:pt x="816" y="3666"/>
                  </a:lnTo>
                  <a:lnTo>
                    <a:pt x="1000" y="3666"/>
                  </a:lnTo>
                  <a:cubicBezTo>
                    <a:pt x="1043" y="3666"/>
                    <a:pt x="1079" y="3631"/>
                    <a:pt x="1079" y="3588"/>
                  </a:cubicBezTo>
                  <a:cubicBezTo>
                    <a:pt x="1079" y="3544"/>
                    <a:pt x="1043" y="3509"/>
                    <a:pt x="1000" y="3509"/>
                  </a:cubicBezTo>
                  <a:lnTo>
                    <a:pt x="219" y="3509"/>
                  </a:lnTo>
                  <a:cubicBezTo>
                    <a:pt x="185" y="3509"/>
                    <a:pt x="158" y="3482"/>
                    <a:pt x="158" y="3448"/>
                  </a:cubicBezTo>
                  <a:lnTo>
                    <a:pt x="158" y="2933"/>
                  </a:lnTo>
                  <a:cubicBezTo>
                    <a:pt x="158" y="2899"/>
                    <a:pt x="185" y="2871"/>
                    <a:pt x="219" y="2871"/>
                  </a:cubicBezTo>
                  <a:lnTo>
                    <a:pt x="2451" y="2871"/>
                  </a:lnTo>
                  <a:cubicBezTo>
                    <a:pt x="2485" y="2871"/>
                    <a:pt x="2512" y="2899"/>
                    <a:pt x="2512" y="2933"/>
                  </a:cubicBezTo>
                  <a:lnTo>
                    <a:pt x="2512" y="3448"/>
                  </a:lnTo>
                  <a:cubicBezTo>
                    <a:pt x="2512" y="3482"/>
                    <a:pt x="2485" y="3509"/>
                    <a:pt x="2451" y="3509"/>
                  </a:cubicBezTo>
                  <a:lnTo>
                    <a:pt x="1693" y="3509"/>
                  </a:lnTo>
                  <a:cubicBezTo>
                    <a:pt x="1650" y="3509"/>
                    <a:pt x="1615" y="3544"/>
                    <a:pt x="1615" y="3588"/>
                  </a:cubicBezTo>
                  <a:cubicBezTo>
                    <a:pt x="1615" y="3631"/>
                    <a:pt x="1650" y="3666"/>
                    <a:pt x="1693" y="3666"/>
                  </a:cubicBezTo>
                  <a:lnTo>
                    <a:pt x="1854" y="3666"/>
                  </a:lnTo>
                  <a:lnTo>
                    <a:pt x="1854" y="3853"/>
                  </a:lnTo>
                  <a:cubicBezTo>
                    <a:pt x="1854" y="3948"/>
                    <a:pt x="1931" y="4026"/>
                    <a:pt x="2027" y="4026"/>
                  </a:cubicBezTo>
                  <a:lnTo>
                    <a:pt x="2252" y="4026"/>
                  </a:lnTo>
                  <a:cubicBezTo>
                    <a:pt x="2347" y="4026"/>
                    <a:pt x="2425" y="3948"/>
                    <a:pt x="2425" y="3853"/>
                  </a:cubicBezTo>
                  <a:lnTo>
                    <a:pt x="2425" y="3666"/>
                  </a:lnTo>
                  <a:lnTo>
                    <a:pt x="2451" y="3666"/>
                  </a:lnTo>
                  <a:cubicBezTo>
                    <a:pt x="2571" y="3666"/>
                    <a:pt x="2669" y="3568"/>
                    <a:pt x="2669" y="3448"/>
                  </a:cubicBezTo>
                  <a:lnTo>
                    <a:pt x="2669" y="2933"/>
                  </a:lnTo>
                  <a:cubicBezTo>
                    <a:pt x="2669" y="2813"/>
                    <a:pt x="2573" y="2716"/>
                    <a:pt x="2454" y="2714"/>
                  </a:cubicBezTo>
                  <a:lnTo>
                    <a:pt x="2188" y="1764"/>
                  </a:lnTo>
                  <a:lnTo>
                    <a:pt x="2557" y="1272"/>
                  </a:lnTo>
                  <a:lnTo>
                    <a:pt x="2656" y="1343"/>
                  </a:lnTo>
                  <a:cubicBezTo>
                    <a:pt x="2691" y="1368"/>
                    <a:pt x="2741" y="1359"/>
                    <a:pt x="2766" y="1324"/>
                  </a:cubicBezTo>
                  <a:lnTo>
                    <a:pt x="2991" y="1007"/>
                  </a:lnTo>
                  <a:cubicBezTo>
                    <a:pt x="3017" y="972"/>
                    <a:pt x="3008" y="923"/>
                    <a:pt x="2973" y="8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6678010" y="3768961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1" y="59"/>
                  </a:moveTo>
                  <a:lnTo>
                    <a:pt x="161" y="59"/>
                  </a:lnTo>
                  <a:cubicBezTo>
                    <a:pt x="145" y="19"/>
                    <a:pt x="98" y="0"/>
                    <a:pt x="59" y="16"/>
                  </a:cubicBezTo>
                  <a:cubicBezTo>
                    <a:pt x="19" y="33"/>
                    <a:pt x="0" y="79"/>
                    <a:pt x="16" y="119"/>
                  </a:cubicBezTo>
                  <a:cubicBezTo>
                    <a:pt x="33" y="158"/>
                    <a:pt x="79" y="178"/>
                    <a:pt x="119" y="161"/>
                  </a:cubicBezTo>
                  <a:cubicBezTo>
                    <a:pt x="158" y="145"/>
                    <a:pt x="178" y="98"/>
                    <a:pt x="161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90" name="Google Shape;1790;p69"/>
          <p:cNvGrpSpPr/>
          <p:nvPr/>
        </p:nvGrpSpPr>
        <p:grpSpPr>
          <a:xfrm>
            <a:off x="6694763" y="2728130"/>
            <a:ext cx="438199" cy="453116"/>
            <a:chOff x="6495295" y="2747337"/>
            <a:chExt cx="416064" cy="430269"/>
          </a:xfrm>
        </p:grpSpPr>
        <p:sp>
          <p:nvSpPr>
            <p:cNvPr id="1791" name="Google Shape;1791;p69"/>
            <p:cNvSpPr/>
            <p:nvPr/>
          </p:nvSpPr>
          <p:spPr>
            <a:xfrm>
              <a:off x="6495295" y="2747337"/>
              <a:ext cx="160704" cy="417032"/>
            </a:xfrm>
            <a:custGeom>
              <a:avLst/>
              <a:gdLst/>
              <a:ahLst/>
              <a:cxnLst/>
              <a:rect l="l" t="t" r="r" b="b"/>
              <a:pathLst>
                <a:path w="1514" h="3918" extrusionOk="0">
                  <a:moveTo>
                    <a:pt x="1446" y="3755"/>
                  </a:moveTo>
                  <a:lnTo>
                    <a:pt x="1446" y="3755"/>
                  </a:lnTo>
                  <a:cubicBezTo>
                    <a:pt x="1082" y="3646"/>
                    <a:pt x="753" y="3418"/>
                    <a:pt x="522" y="3113"/>
                  </a:cubicBezTo>
                  <a:cubicBezTo>
                    <a:pt x="283" y="2797"/>
                    <a:pt x="157" y="2421"/>
                    <a:pt x="157" y="2024"/>
                  </a:cubicBezTo>
                  <a:cubicBezTo>
                    <a:pt x="157" y="1627"/>
                    <a:pt x="283" y="1251"/>
                    <a:pt x="522" y="936"/>
                  </a:cubicBezTo>
                  <a:cubicBezTo>
                    <a:pt x="714" y="682"/>
                    <a:pt x="973" y="482"/>
                    <a:pt x="1264" y="359"/>
                  </a:cubicBezTo>
                  <a:lnTo>
                    <a:pt x="1207" y="471"/>
                  </a:lnTo>
                  <a:cubicBezTo>
                    <a:pt x="1187" y="510"/>
                    <a:pt x="1202" y="557"/>
                    <a:pt x="1241" y="577"/>
                  </a:cubicBezTo>
                  <a:cubicBezTo>
                    <a:pt x="1279" y="596"/>
                    <a:pt x="1327" y="581"/>
                    <a:pt x="1347" y="543"/>
                  </a:cubicBezTo>
                  <a:lnTo>
                    <a:pt x="1494" y="254"/>
                  </a:lnTo>
                  <a:cubicBezTo>
                    <a:pt x="1514" y="215"/>
                    <a:pt x="1497" y="165"/>
                    <a:pt x="1457" y="147"/>
                  </a:cubicBezTo>
                  <a:lnTo>
                    <a:pt x="1173" y="18"/>
                  </a:lnTo>
                  <a:cubicBezTo>
                    <a:pt x="1134" y="0"/>
                    <a:pt x="1087" y="18"/>
                    <a:pt x="1069" y="57"/>
                  </a:cubicBezTo>
                  <a:cubicBezTo>
                    <a:pt x="1051" y="97"/>
                    <a:pt x="1069" y="144"/>
                    <a:pt x="1108" y="162"/>
                  </a:cubicBezTo>
                  <a:lnTo>
                    <a:pt x="1214" y="210"/>
                  </a:lnTo>
                  <a:cubicBezTo>
                    <a:pt x="893" y="343"/>
                    <a:pt x="608" y="562"/>
                    <a:pt x="397" y="841"/>
                  </a:cubicBezTo>
                  <a:cubicBezTo>
                    <a:pt x="137" y="1184"/>
                    <a:pt x="0" y="1593"/>
                    <a:pt x="0" y="2024"/>
                  </a:cubicBezTo>
                  <a:cubicBezTo>
                    <a:pt x="0" y="2455"/>
                    <a:pt x="137" y="2865"/>
                    <a:pt x="397" y="3208"/>
                  </a:cubicBezTo>
                  <a:cubicBezTo>
                    <a:pt x="648" y="3539"/>
                    <a:pt x="1005" y="3787"/>
                    <a:pt x="1402" y="3905"/>
                  </a:cubicBezTo>
                  <a:cubicBezTo>
                    <a:pt x="1443" y="3918"/>
                    <a:pt x="1487" y="3893"/>
                    <a:pt x="1499" y="3852"/>
                  </a:cubicBezTo>
                  <a:cubicBezTo>
                    <a:pt x="1512" y="3811"/>
                    <a:pt x="1488" y="3767"/>
                    <a:pt x="1446" y="37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6750655" y="2761680"/>
              <a:ext cx="160704" cy="415927"/>
            </a:xfrm>
            <a:custGeom>
              <a:avLst/>
              <a:gdLst/>
              <a:ahLst/>
              <a:cxnLst/>
              <a:rect l="l" t="t" r="r" b="b"/>
              <a:pathLst>
                <a:path w="1514" h="3917" extrusionOk="0">
                  <a:moveTo>
                    <a:pt x="1117" y="710"/>
                  </a:moveTo>
                  <a:lnTo>
                    <a:pt x="1117" y="710"/>
                  </a:lnTo>
                  <a:cubicBezTo>
                    <a:pt x="866" y="378"/>
                    <a:pt x="509" y="130"/>
                    <a:pt x="113" y="12"/>
                  </a:cubicBezTo>
                  <a:cubicBezTo>
                    <a:pt x="71" y="0"/>
                    <a:pt x="27" y="23"/>
                    <a:pt x="15" y="65"/>
                  </a:cubicBezTo>
                  <a:cubicBezTo>
                    <a:pt x="2" y="107"/>
                    <a:pt x="26" y="150"/>
                    <a:pt x="68" y="163"/>
                  </a:cubicBezTo>
                  <a:cubicBezTo>
                    <a:pt x="433" y="271"/>
                    <a:pt x="761" y="499"/>
                    <a:pt x="992" y="805"/>
                  </a:cubicBezTo>
                  <a:cubicBezTo>
                    <a:pt x="1231" y="1120"/>
                    <a:pt x="1357" y="1496"/>
                    <a:pt x="1357" y="1893"/>
                  </a:cubicBezTo>
                  <a:cubicBezTo>
                    <a:pt x="1357" y="2290"/>
                    <a:pt x="1231" y="2666"/>
                    <a:pt x="992" y="2982"/>
                  </a:cubicBezTo>
                  <a:cubicBezTo>
                    <a:pt x="800" y="3235"/>
                    <a:pt x="541" y="3435"/>
                    <a:pt x="250" y="3558"/>
                  </a:cubicBezTo>
                  <a:lnTo>
                    <a:pt x="307" y="3446"/>
                  </a:lnTo>
                  <a:cubicBezTo>
                    <a:pt x="327" y="3407"/>
                    <a:pt x="312" y="3360"/>
                    <a:pt x="273" y="3340"/>
                  </a:cubicBezTo>
                  <a:cubicBezTo>
                    <a:pt x="234" y="3321"/>
                    <a:pt x="187" y="3336"/>
                    <a:pt x="167" y="3375"/>
                  </a:cubicBezTo>
                  <a:lnTo>
                    <a:pt x="20" y="3663"/>
                  </a:lnTo>
                  <a:cubicBezTo>
                    <a:pt x="0" y="3702"/>
                    <a:pt x="17" y="3752"/>
                    <a:pt x="58" y="3770"/>
                  </a:cubicBezTo>
                  <a:lnTo>
                    <a:pt x="341" y="3899"/>
                  </a:lnTo>
                  <a:cubicBezTo>
                    <a:pt x="380" y="3917"/>
                    <a:pt x="427" y="3899"/>
                    <a:pt x="445" y="3860"/>
                  </a:cubicBezTo>
                  <a:cubicBezTo>
                    <a:pt x="463" y="3820"/>
                    <a:pt x="445" y="3774"/>
                    <a:pt x="406" y="3756"/>
                  </a:cubicBezTo>
                  <a:lnTo>
                    <a:pt x="300" y="3708"/>
                  </a:lnTo>
                  <a:cubicBezTo>
                    <a:pt x="621" y="3575"/>
                    <a:pt x="906" y="3355"/>
                    <a:pt x="1117" y="3077"/>
                  </a:cubicBezTo>
                  <a:cubicBezTo>
                    <a:pt x="1377" y="2734"/>
                    <a:pt x="1514" y="2324"/>
                    <a:pt x="1514" y="1893"/>
                  </a:cubicBezTo>
                  <a:cubicBezTo>
                    <a:pt x="1514" y="1462"/>
                    <a:pt x="1377" y="1053"/>
                    <a:pt x="1117" y="7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6523913" y="2782642"/>
              <a:ext cx="358816" cy="359666"/>
            </a:xfrm>
            <a:custGeom>
              <a:avLst/>
              <a:gdLst/>
              <a:ahLst/>
              <a:cxnLst/>
              <a:rect l="l" t="t" r="r" b="b"/>
              <a:pathLst>
                <a:path w="3379" h="3380" extrusionOk="0">
                  <a:moveTo>
                    <a:pt x="1982" y="2930"/>
                  </a:moveTo>
                  <a:lnTo>
                    <a:pt x="1982" y="2930"/>
                  </a:lnTo>
                  <a:cubicBezTo>
                    <a:pt x="1982" y="3089"/>
                    <a:pt x="1849" y="3223"/>
                    <a:pt x="1689" y="3223"/>
                  </a:cubicBezTo>
                  <a:cubicBezTo>
                    <a:pt x="1528" y="3223"/>
                    <a:pt x="1396" y="3091"/>
                    <a:pt x="1396" y="2930"/>
                  </a:cubicBezTo>
                  <a:lnTo>
                    <a:pt x="1396" y="2030"/>
                  </a:lnTo>
                  <a:cubicBezTo>
                    <a:pt x="1475" y="2098"/>
                    <a:pt x="1578" y="2139"/>
                    <a:pt x="1689" y="2139"/>
                  </a:cubicBezTo>
                  <a:cubicBezTo>
                    <a:pt x="1800" y="2139"/>
                    <a:pt x="1903" y="2098"/>
                    <a:pt x="1982" y="2030"/>
                  </a:cubicBezTo>
                  <a:lnTo>
                    <a:pt x="1982" y="2930"/>
                  </a:lnTo>
                  <a:close/>
                  <a:moveTo>
                    <a:pt x="450" y="1983"/>
                  </a:moveTo>
                  <a:lnTo>
                    <a:pt x="450" y="1983"/>
                  </a:lnTo>
                  <a:cubicBezTo>
                    <a:pt x="290" y="1983"/>
                    <a:pt x="157" y="1850"/>
                    <a:pt x="157" y="1690"/>
                  </a:cubicBezTo>
                  <a:cubicBezTo>
                    <a:pt x="157" y="1529"/>
                    <a:pt x="288" y="1397"/>
                    <a:pt x="450" y="1397"/>
                  </a:cubicBezTo>
                  <a:lnTo>
                    <a:pt x="1239" y="1397"/>
                  </a:lnTo>
                  <a:lnTo>
                    <a:pt x="1239" y="1983"/>
                  </a:lnTo>
                  <a:lnTo>
                    <a:pt x="450" y="1983"/>
                  </a:lnTo>
                  <a:close/>
                  <a:moveTo>
                    <a:pt x="1396" y="451"/>
                  </a:moveTo>
                  <a:lnTo>
                    <a:pt x="1396" y="451"/>
                  </a:lnTo>
                  <a:cubicBezTo>
                    <a:pt x="1396" y="291"/>
                    <a:pt x="1530" y="158"/>
                    <a:pt x="1689" y="158"/>
                  </a:cubicBezTo>
                  <a:cubicBezTo>
                    <a:pt x="1851" y="158"/>
                    <a:pt x="1982" y="289"/>
                    <a:pt x="1982" y="451"/>
                  </a:cubicBezTo>
                  <a:lnTo>
                    <a:pt x="1982" y="1348"/>
                  </a:lnTo>
                  <a:cubicBezTo>
                    <a:pt x="1903" y="1280"/>
                    <a:pt x="1801" y="1239"/>
                    <a:pt x="1689" y="1239"/>
                  </a:cubicBezTo>
                  <a:cubicBezTo>
                    <a:pt x="1577" y="1239"/>
                    <a:pt x="1475" y="1280"/>
                    <a:pt x="1396" y="1348"/>
                  </a:cubicBezTo>
                  <a:lnTo>
                    <a:pt x="1396" y="451"/>
                  </a:lnTo>
                  <a:close/>
                  <a:moveTo>
                    <a:pt x="1396" y="1689"/>
                  </a:moveTo>
                  <a:lnTo>
                    <a:pt x="1396" y="1689"/>
                  </a:lnTo>
                  <a:cubicBezTo>
                    <a:pt x="1396" y="1528"/>
                    <a:pt x="1528" y="1396"/>
                    <a:pt x="1689" y="1396"/>
                  </a:cubicBezTo>
                  <a:cubicBezTo>
                    <a:pt x="1851" y="1396"/>
                    <a:pt x="1982" y="1528"/>
                    <a:pt x="1982" y="1689"/>
                  </a:cubicBezTo>
                  <a:lnTo>
                    <a:pt x="1982" y="1692"/>
                  </a:lnTo>
                  <a:cubicBezTo>
                    <a:pt x="1982" y="1692"/>
                    <a:pt x="1982" y="1692"/>
                    <a:pt x="1982" y="1693"/>
                  </a:cubicBezTo>
                  <a:cubicBezTo>
                    <a:pt x="1982" y="1693"/>
                    <a:pt x="1982" y="1693"/>
                    <a:pt x="1982" y="1694"/>
                  </a:cubicBezTo>
                  <a:cubicBezTo>
                    <a:pt x="1979" y="1853"/>
                    <a:pt x="1848" y="1982"/>
                    <a:pt x="1689" y="1982"/>
                  </a:cubicBezTo>
                  <a:cubicBezTo>
                    <a:pt x="1530" y="1982"/>
                    <a:pt x="1399" y="1853"/>
                    <a:pt x="1396" y="1694"/>
                  </a:cubicBezTo>
                  <a:cubicBezTo>
                    <a:pt x="1396" y="1693"/>
                    <a:pt x="1396" y="1693"/>
                    <a:pt x="1396" y="1693"/>
                  </a:cubicBezTo>
                  <a:cubicBezTo>
                    <a:pt x="1396" y="1692"/>
                    <a:pt x="1396" y="1692"/>
                    <a:pt x="1396" y="1692"/>
                  </a:cubicBezTo>
                  <a:lnTo>
                    <a:pt x="1396" y="1689"/>
                  </a:lnTo>
                  <a:close/>
                  <a:moveTo>
                    <a:pt x="2929" y="2140"/>
                  </a:moveTo>
                  <a:lnTo>
                    <a:pt x="2929" y="2140"/>
                  </a:lnTo>
                  <a:cubicBezTo>
                    <a:pt x="3177" y="2140"/>
                    <a:pt x="3379" y="1938"/>
                    <a:pt x="3379" y="1690"/>
                  </a:cubicBezTo>
                  <a:cubicBezTo>
                    <a:pt x="3379" y="1513"/>
                    <a:pt x="3272" y="1350"/>
                    <a:pt x="3110" y="1278"/>
                  </a:cubicBezTo>
                  <a:cubicBezTo>
                    <a:pt x="3070" y="1261"/>
                    <a:pt x="3024" y="1279"/>
                    <a:pt x="3006" y="1318"/>
                  </a:cubicBezTo>
                  <a:cubicBezTo>
                    <a:pt x="2989" y="1358"/>
                    <a:pt x="3007" y="1405"/>
                    <a:pt x="3047" y="1422"/>
                  </a:cubicBezTo>
                  <a:cubicBezTo>
                    <a:pt x="3152" y="1469"/>
                    <a:pt x="3221" y="1575"/>
                    <a:pt x="3221" y="1690"/>
                  </a:cubicBezTo>
                  <a:cubicBezTo>
                    <a:pt x="3221" y="1852"/>
                    <a:pt x="3090" y="1983"/>
                    <a:pt x="2929" y="1983"/>
                  </a:cubicBezTo>
                  <a:lnTo>
                    <a:pt x="2139" y="1983"/>
                  </a:lnTo>
                  <a:lnTo>
                    <a:pt x="2139" y="1397"/>
                  </a:lnTo>
                  <a:lnTo>
                    <a:pt x="2388" y="1397"/>
                  </a:lnTo>
                  <a:cubicBezTo>
                    <a:pt x="2431" y="1397"/>
                    <a:pt x="2466" y="1362"/>
                    <a:pt x="2466" y="1319"/>
                  </a:cubicBezTo>
                  <a:cubicBezTo>
                    <a:pt x="2466" y="1275"/>
                    <a:pt x="2431" y="1240"/>
                    <a:pt x="2388" y="1240"/>
                  </a:cubicBezTo>
                  <a:lnTo>
                    <a:pt x="2139" y="1240"/>
                  </a:lnTo>
                  <a:lnTo>
                    <a:pt x="2139" y="451"/>
                  </a:lnTo>
                  <a:cubicBezTo>
                    <a:pt x="2139" y="202"/>
                    <a:pt x="1937" y="0"/>
                    <a:pt x="1689" y="0"/>
                  </a:cubicBezTo>
                  <a:cubicBezTo>
                    <a:pt x="1444" y="0"/>
                    <a:pt x="1239" y="205"/>
                    <a:pt x="1239" y="451"/>
                  </a:cubicBezTo>
                  <a:lnTo>
                    <a:pt x="1239" y="1240"/>
                  </a:lnTo>
                  <a:lnTo>
                    <a:pt x="450" y="1240"/>
                  </a:lnTo>
                  <a:cubicBezTo>
                    <a:pt x="201" y="1240"/>
                    <a:pt x="0" y="1442"/>
                    <a:pt x="0" y="1690"/>
                  </a:cubicBezTo>
                  <a:cubicBezTo>
                    <a:pt x="0" y="1935"/>
                    <a:pt x="204" y="2140"/>
                    <a:pt x="450" y="2140"/>
                  </a:cubicBezTo>
                  <a:lnTo>
                    <a:pt x="1239" y="2140"/>
                  </a:lnTo>
                  <a:lnTo>
                    <a:pt x="1239" y="2930"/>
                  </a:lnTo>
                  <a:cubicBezTo>
                    <a:pt x="1239" y="3178"/>
                    <a:pt x="1441" y="3380"/>
                    <a:pt x="1689" y="3380"/>
                  </a:cubicBezTo>
                  <a:cubicBezTo>
                    <a:pt x="1934" y="3380"/>
                    <a:pt x="2139" y="3175"/>
                    <a:pt x="2139" y="2930"/>
                  </a:cubicBezTo>
                  <a:lnTo>
                    <a:pt x="2139" y="2140"/>
                  </a:lnTo>
                  <a:lnTo>
                    <a:pt x="2929" y="21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6805690" y="2913930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24" y="132"/>
                  </a:moveTo>
                  <a:lnTo>
                    <a:pt x="24" y="132"/>
                  </a:lnTo>
                  <a:cubicBezTo>
                    <a:pt x="48" y="168"/>
                    <a:pt x="97" y="178"/>
                    <a:pt x="133" y="154"/>
                  </a:cubicBezTo>
                  <a:cubicBezTo>
                    <a:pt x="169" y="130"/>
                    <a:pt x="178" y="81"/>
                    <a:pt x="155" y="45"/>
                  </a:cubicBezTo>
                  <a:cubicBezTo>
                    <a:pt x="131" y="9"/>
                    <a:pt x="81" y="0"/>
                    <a:pt x="46" y="23"/>
                  </a:cubicBezTo>
                  <a:cubicBezTo>
                    <a:pt x="10" y="47"/>
                    <a:pt x="0" y="97"/>
                    <a:pt x="24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95" name="Google Shape;1795;p69"/>
          <p:cNvGrpSpPr/>
          <p:nvPr/>
        </p:nvGrpSpPr>
        <p:grpSpPr>
          <a:xfrm>
            <a:off x="5379015" y="1421050"/>
            <a:ext cx="449782" cy="388055"/>
            <a:chOff x="5246008" y="1506164"/>
            <a:chExt cx="427063" cy="368488"/>
          </a:xfrm>
        </p:grpSpPr>
        <p:sp>
          <p:nvSpPr>
            <p:cNvPr id="1796" name="Google Shape;1796;p69"/>
            <p:cNvSpPr/>
            <p:nvPr/>
          </p:nvSpPr>
          <p:spPr>
            <a:xfrm>
              <a:off x="5246008" y="1528229"/>
              <a:ext cx="427063" cy="346423"/>
            </a:xfrm>
            <a:custGeom>
              <a:avLst/>
              <a:gdLst/>
              <a:ahLst/>
              <a:cxnLst/>
              <a:rect l="l" t="t" r="r" b="b"/>
              <a:pathLst>
                <a:path w="4025" h="3257" extrusionOk="0">
                  <a:moveTo>
                    <a:pt x="3868" y="2091"/>
                  </a:moveTo>
                  <a:lnTo>
                    <a:pt x="3868" y="2091"/>
                  </a:lnTo>
                  <a:lnTo>
                    <a:pt x="2348" y="2091"/>
                  </a:lnTo>
                  <a:cubicBezTo>
                    <a:pt x="2305" y="2091"/>
                    <a:pt x="2269" y="2126"/>
                    <a:pt x="2269" y="2169"/>
                  </a:cubicBezTo>
                  <a:cubicBezTo>
                    <a:pt x="2269" y="2213"/>
                    <a:pt x="2305" y="2248"/>
                    <a:pt x="2348" y="2248"/>
                  </a:cubicBezTo>
                  <a:lnTo>
                    <a:pt x="3492" y="2248"/>
                  </a:lnTo>
                  <a:lnTo>
                    <a:pt x="3492" y="3099"/>
                  </a:lnTo>
                  <a:lnTo>
                    <a:pt x="533" y="3099"/>
                  </a:lnTo>
                  <a:lnTo>
                    <a:pt x="533" y="2248"/>
                  </a:lnTo>
                  <a:lnTo>
                    <a:pt x="1656" y="2248"/>
                  </a:lnTo>
                  <a:cubicBezTo>
                    <a:pt x="1700" y="2248"/>
                    <a:pt x="1735" y="2213"/>
                    <a:pt x="1735" y="2169"/>
                  </a:cubicBezTo>
                  <a:cubicBezTo>
                    <a:pt x="1735" y="2126"/>
                    <a:pt x="1700" y="2091"/>
                    <a:pt x="1656" y="2091"/>
                  </a:cubicBezTo>
                  <a:lnTo>
                    <a:pt x="157" y="2091"/>
                  </a:lnTo>
                  <a:lnTo>
                    <a:pt x="157" y="1838"/>
                  </a:lnTo>
                  <a:lnTo>
                    <a:pt x="3868" y="1838"/>
                  </a:lnTo>
                  <a:lnTo>
                    <a:pt x="3868" y="2091"/>
                  </a:lnTo>
                  <a:close/>
                  <a:moveTo>
                    <a:pt x="2018" y="1412"/>
                  </a:moveTo>
                  <a:lnTo>
                    <a:pt x="2018" y="1412"/>
                  </a:lnTo>
                  <a:lnTo>
                    <a:pt x="2287" y="1681"/>
                  </a:lnTo>
                  <a:lnTo>
                    <a:pt x="1749" y="1681"/>
                  </a:lnTo>
                  <a:lnTo>
                    <a:pt x="2018" y="1412"/>
                  </a:lnTo>
                  <a:close/>
                  <a:moveTo>
                    <a:pt x="3947" y="1681"/>
                  </a:moveTo>
                  <a:lnTo>
                    <a:pt x="3947" y="1681"/>
                  </a:lnTo>
                  <a:lnTo>
                    <a:pt x="2667" y="1681"/>
                  </a:lnTo>
                  <a:lnTo>
                    <a:pt x="3634" y="713"/>
                  </a:lnTo>
                  <a:lnTo>
                    <a:pt x="3634" y="790"/>
                  </a:lnTo>
                  <a:cubicBezTo>
                    <a:pt x="3634" y="834"/>
                    <a:pt x="3670" y="869"/>
                    <a:pt x="3713" y="869"/>
                  </a:cubicBezTo>
                  <a:cubicBezTo>
                    <a:pt x="3757" y="869"/>
                    <a:pt x="3792" y="834"/>
                    <a:pt x="3792" y="790"/>
                  </a:cubicBezTo>
                  <a:lnTo>
                    <a:pt x="3792" y="523"/>
                  </a:lnTo>
                  <a:cubicBezTo>
                    <a:pt x="3792" y="480"/>
                    <a:pt x="3756" y="445"/>
                    <a:pt x="3713" y="445"/>
                  </a:cubicBezTo>
                  <a:lnTo>
                    <a:pt x="3439" y="445"/>
                  </a:lnTo>
                  <a:cubicBezTo>
                    <a:pt x="3396" y="445"/>
                    <a:pt x="3360" y="480"/>
                    <a:pt x="3360" y="523"/>
                  </a:cubicBezTo>
                  <a:cubicBezTo>
                    <a:pt x="3360" y="567"/>
                    <a:pt x="3396" y="602"/>
                    <a:pt x="3439" y="602"/>
                  </a:cubicBezTo>
                  <a:lnTo>
                    <a:pt x="3523" y="602"/>
                  </a:lnTo>
                  <a:lnTo>
                    <a:pt x="2477" y="1648"/>
                  </a:lnTo>
                  <a:lnTo>
                    <a:pt x="2129" y="1301"/>
                  </a:lnTo>
                  <a:lnTo>
                    <a:pt x="3160" y="269"/>
                  </a:lnTo>
                  <a:lnTo>
                    <a:pt x="3160" y="346"/>
                  </a:lnTo>
                  <a:cubicBezTo>
                    <a:pt x="3160" y="389"/>
                    <a:pt x="3195" y="425"/>
                    <a:pt x="3238" y="425"/>
                  </a:cubicBezTo>
                  <a:cubicBezTo>
                    <a:pt x="3282" y="425"/>
                    <a:pt x="3317" y="389"/>
                    <a:pt x="3317" y="346"/>
                  </a:cubicBezTo>
                  <a:lnTo>
                    <a:pt x="3317" y="79"/>
                  </a:lnTo>
                  <a:cubicBezTo>
                    <a:pt x="3317" y="36"/>
                    <a:pt x="3281" y="0"/>
                    <a:pt x="3238" y="0"/>
                  </a:cubicBezTo>
                  <a:lnTo>
                    <a:pt x="2964" y="0"/>
                  </a:lnTo>
                  <a:cubicBezTo>
                    <a:pt x="2921" y="0"/>
                    <a:pt x="2886" y="35"/>
                    <a:pt x="2886" y="79"/>
                  </a:cubicBezTo>
                  <a:cubicBezTo>
                    <a:pt x="2886" y="122"/>
                    <a:pt x="2921" y="157"/>
                    <a:pt x="2964" y="157"/>
                  </a:cubicBezTo>
                  <a:lnTo>
                    <a:pt x="3049" y="157"/>
                  </a:lnTo>
                  <a:lnTo>
                    <a:pt x="2018" y="1190"/>
                  </a:lnTo>
                  <a:lnTo>
                    <a:pt x="1591" y="763"/>
                  </a:lnTo>
                  <a:cubicBezTo>
                    <a:pt x="1560" y="732"/>
                    <a:pt x="1511" y="732"/>
                    <a:pt x="1480" y="763"/>
                  </a:cubicBezTo>
                  <a:cubicBezTo>
                    <a:pt x="1449" y="793"/>
                    <a:pt x="1449" y="843"/>
                    <a:pt x="1480" y="874"/>
                  </a:cubicBezTo>
                  <a:lnTo>
                    <a:pt x="1907" y="1301"/>
                  </a:lnTo>
                  <a:lnTo>
                    <a:pt x="1560" y="1648"/>
                  </a:lnTo>
                  <a:lnTo>
                    <a:pt x="1141" y="1227"/>
                  </a:lnTo>
                  <a:cubicBezTo>
                    <a:pt x="1110" y="1196"/>
                    <a:pt x="1060" y="1196"/>
                    <a:pt x="1029" y="1227"/>
                  </a:cubicBezTo>
                  <a:cubicBezTo>
                    <a:pt x="999" y="1257"/>
                    <a:pt x="999" y="1307"/>
                    <a:pt x="1029" y="1338"/>
                  </a:cubicBezTo>
                  <a:lnTo>
                    <a:pt x="1371" y="1681"/>
                  </a:lnTo>
                  <a:lnTo>
                    <a:pt x="78" y="1681"/>
                  </a:lnTo>
                  <a:cubicBezTo>
                    <a:pt x="35" y="1681"/>
                    <a:pt x="0" y="1716"/>
                    <a:pt x="0" y="1760"/>
                  </a:cubicBezTo>
                  <a:lnTo>
                    <a:pt x="0" y="2169"/>
                  </a:lnTo>
                  <a:cubicBezTo>
                    <a:pt x="0" y="2213"/>
                    <a:pt x="35" y="2248"/>
                    <a:pt x="78" y="2248"/>
                  </a:cubicBezTo>
                  <a:lnTo>
                    <a:pt x="376" y="2248"/>
                  </a:lnTo>
                  <a:lnTo>
                    <a:pt x="376" y="3178"/>
                  </a:lnTo>
                  <a:cubicBezTo>
                    <a:pt x="376" y="3221"/>
                    <a:pt x="411" y="3257"/>
                    <a:pt x="454" y="3257"/>
                  </a:cubicBezTo>
                  <a:lnTo>
                    <a:pt x="3571" y="3257"/>
                  </a:lnTo>
                  <a:cubicBezTo>
                    <a:pt x="3614" y="3257"/>
                    <a:pt x="3649" y="3221"/>
                    <a:pt x="3649" y="3178"/>
                  </a:cubicBezTo>
                  <a:lnTo>
                    <a:pt x="3649" y="2248"/>
                  </a:lnTo>
                  <a:lnTo>
                    <a:pt x="3947" y="2248"/>
                  </a:lnTo>
                  <a:cubicBezTo>
                    <a:pt x="3990" y="2248"/>
                    <a:pt x="4025" y="2213"/>
                    <a:pt x="4025" y="2169"/>
                  </a:cubicBezTo>
                  <a:lnTo>
                    <a:pt x="4025" y="1760"/>
                  </a:lnTo>
                  <a:cubicBezTo>
                    <a:pt x="4025" y="1716"/>
                    <a:pt x="3990" y="1681"/>
                    <a:pt x="3947" y="16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5252613" y="1506164"/>
              <a:ext cx="160703" cy="159977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514" y="197"/>
                  </a:moveTo>
                  <a:lnTo>
                    <a:pt x="514" y="197"/>
                  </a:lnTo>
                  <a:lnTo>
                    <a:pt x="650" y="333"/>
                  </a:lnTo>
                  <a:lnTo>
                    <a:pt x="333" y="650"/>
                  </a:lnTo>
                  <a:lnTo>
                    <a:pt x="197" y="514"/>
                  </a:lnTo>
                  <a:lnTo>
                    <a:pt x="514" y="197"/>
                  </a:lnTo>
                  <a:close/>
                  <a:moveTo>
                    <a:pt x="1218" y="540"/>
                  </a:moveTo>
                  <a:lnTo>
                    <a:pt x="1218" y="540"/>
                  </a:lnTo>
                  <a:lnTo>
                    <a:pt x="1315" y="637"/>
                  </a:lnTo>
                  <a:lnTo>
                    <a:pt x="637" y="1315"/>
                  </a:lnTo>
                  <a:lnTo>
                    <a:pt x="540" y="1218"/>
                  </a:lnTo>
                  <a:cubicBezTo>
                    <a:pt x="429" y="1108"/>
                    <a:pt x="380" y="953"/>
                    <a:pt x="406" y="800"/>
                  </a:cubicBezTo>
                  <a:lnTo>
                    <a:pt x="800" y="406"/>
                  </a:lnTo>
                  <a:cubicBezTo>
                    <a:pt x="949" y="382"/>
                    <a:pt x="1111" y="433"/>
                    <a:pt x="1218" y="540"/>
                  </a:cubicBezTo>
                  <a:close/>
                  <a:moveTo>
                    <a:pt x="248" y="788"/>
                  </a:moveTo>
                  <a:lnTo>
                    <a:pt x="248" y="788"/>
                  </a:lnTo>
                  <a:cubicBezTo>
                    <a:pt x="220" y="987"/>
                    <a:pt x="285" y="1186"/>
                    <a:pt x="428" y="1329"/>
                  </a:cubicBezTo>
                  <a:lnTo>
                    <a:pt x="581" y="1482"/>
                  </a:lnTo>
                  <a:cubicBezTo>
                    <a:pt x="612" y="1512"/>
                    <a:pt x="662" y="1512"/>
                    <a:pt x="693" y="1482"/>
                  </a:cubicBezTo>
                  <a:lnTo>
                    <a:pt x="1482" y="693"/>
                  </a:lnTo>
                  <a:cubicBezTo>
                    <a:pt x="1512" y="662"/>
                    <a:pt x="1512" y="612"/>
                    <a:pt x="1482" y="582"/>
                  </a:cubicBezTo>
                  <a:lnTo>
                    <a:pt x="1329" y="429"/>
                  </a:lnTo>
                  <a:cubicBezTo>
                    <a:pt x="1188" y="288"/>
                    <a:pt x="984" y="221"/>
                    <a:pt x="788" y="249"/>
                  </a:cubicBezTo>
                  <a:lnTo>
                    <a:pt x="570" y="30"/>
                  </a:lnTo>
                  <a:cubicBezTo>
                    <a:pt x="539" y="0"/>
                    <a:pt x="489" y="0"/>
                    <a:pt x="458" y="30"/>
                  </a:cubicBezTo>
                  <a:lnTo>
                    <a:pt x="30" y="459"/>
                  </a:lnTo>
                  <a:cubicBezTo>
                    <a:pt x="0" y="489"/>
                    <a:pt x="0" y="540"/>
                    <a:pt x="30" y="570"/>
                  </a:cubicBezTo>
                  <a:lnTo>
                    <a:pt x="248" y="78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5448536" y="1748882"/>
              <a:ext cx="19813" cy="20963"/>
            </a:xfrm>
            <a:custGeom>
              <a:avLst/>
              <a:gdLst/>
              <a:ahLst/>
              <a:cxnLst/>
              <a:rect l="l" t="t" r="r" b="b"/>
              <a:pathLst>
                <a:path w="186" h="199" extrusionOk="0">
                  <a:moveTo>
                    <a:pt x="171" y="65"/>
                  </a:moveTo>
                  <a:lnTo>
                    <a:pt x="171" y="65"/>
                  </a:lnTo>
                  <a:cubicBezTo>
                    <a:pt x="144" y="0"/>
                    <a:pt x="48" y="3"/>
                    <a:pt x="25" y="69"/>
                  </a:cubicBezTo>
                  <a:cubicBezTo>
                    <a:pt x="0" y="136"/>
                    <a:pt x="75" y="199"/>
                    <a:pt x="137" y="164"/>
                  </a:cubicBezTo>
                  <a:cubicBezTo>
                    <a:pt x="171" y="145"/>
                    <a:pt x="186" y="101"/>
                    <a:pt x="171" y="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799" name="Google Shape;1799;p69"/>
          <p:cNvGrpSpPr/>
          <p:nvPr/>
        </p:nvGrpSpPr>
        <p:grpSpPr>
          <a:xfrm>
            <a:off x="4744905" y="1459391"/>
            <a:ext cx="449788" cy="312537"/>
            <a:chOff x="4643930" y="1542571"/>
            <a:chExt cx="427068" cy="296778"/>
          </a:xfrm>
        </p:grpSpPr>
        <p:sp>
          <p:nvSpPr>
            <p:cNvPr id="1800" name="Google Shape;1800;p69"/>
            <p:cNvSpPr/>
            <p:nvPr/>
          </p:nvSpPr>
          <p:spPr>
            <a:xfrm>
              <a:off x="4704468" y="1542571"/>
              <a:ext cx="184918" cy="103707"/>
            </a:xfrm>
            <a:custGeom>
              <a:avLst/>
              <a:gdLst/>
              <a:ahLst/>
              <a:cxnLst/>
              <a:rect l="l" t="t" r="r" b="b"/>
              <a:pathLst>
                <a:path w="1750" h="974" extrusionOk="0">
                  <a:moveTo>
                    <a:pt x="78" y="157"/>
                  </a:moveTo>
                  <a:lnTo>
                    <a:pt x="78" y="157"/>
                  </a:lnTo>
                  <a:cubicBezTo>
                    <a:pt x="302" y="157"/>
                    <a:pt x="516" y="255"/>
                    <a:pt x="663" y="424"/>
                  </a:cubicBezTo>
                  <a:cubicBezTo>
                    <a:pt x="871" y="663"/>
                    <a:pt x="1134" y="784"/>
                    <a:pt x="1446" y="784"/>
                  </a:cubicBezTo>
                  <a:cubicBezTo>
                    <a:pt x="1451" y="784"/>
                    <a:pt x="1456" y="784"/>
                    <a:pt x="1462" y="784"/>
                  </a:cubicBezTo>
                  <a:lnTo>
                    <a:pt x="1415" y="834"/>
                  </a:lnTo>
                  <a:cubicBezTo>
                    <a:pt x="1385" y="866"/>
                    <a:pt x="1387" y="916"/>
                    <a:pt x="1419" y="945"/>
                  </a:cubicBezTo>
                  <a:cubicBezTo>
                    <a:pt x="1451" y="974"/>
                    <a:pt x="1501" y="972"/>
                    <a:pt x="1530" y="941"/>
                  </a:cubicBezTo>
                  <a:lnTo>
                    <a:pt x="1719" y="737"/>
                  </a:lnTo>
                  <a:cubicBezTo>
                    <a:pt x="1750" y="704"/>
                    <a:pt x="1746" y="649"/>
                    <a:pt x="1710" y="622"/>
                  </a:cubicBezTo>
                  <a:lnTo>
                    <a:pt x="1495" y="451"/>
                  </a:lnTo>
                  <a:cubicBezTo>
                    <a:pt x="1461" y="424"/>
                    <a:pt x="1411" y="430"/>
                    <a:pt x="1384" y="464"/>
                  </a:cubicBezTo>
                  <a:cubicBezTo>
                    <a:pt x="1357" y="498"/>
                    <a:pt x="1363" y="548"/>
                    <a:pt x="1397" y="575"/>
                  </a:cubicBezTo>
                  <a:lnTo>
                    <a:pt x="1463" y="626"/>
                  </a:lnTo>
                  <a:cubicBezTo>
                    <a:pt x="1457" y="627"/>
                    <a:pt x="1452" y="627"/>
                    <a:pt x="1446" y="627"/>
                  </a:cubicBezTo>
                  <a:cubicBezTo>
                    <a:pt x="1182" y="627"/>
                    <a:pt x="958" y="524"/>
                    <a:pt x="782" y="321"/>
                  </a:cubicBezTo>
                  <a:cubicBezTo>
                    <a:pt x="604" y="117"/>
                    <a:pt x="348" y="0"/>
                    <a:pt x="78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2"/>
                    <a:pt x="35" y="157"/>
                    <a:pt x="78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4643930" y="1549191"/>
              <a:ext cx="427068" cy="289056"/>
            </a:xfrm>
            <a:custGeom>
              <a:avLst/>
              <a:gdLst/>
              <a:ahLst/>
              <a:cxnLst/>
              <a:rect l="l" t="t" r="r" b="b"/>
              <a:pathLst>
                <a:path w="4026" h="2722" extrusionOk="0">
                  <a:moveTo>
                    <a:pt x="3408" y="1916"/>
                  </a:moveTo>
                  <a:lnTo>
                    <a:pt x="3408" y="1916"/>
                  </a:lnTo>
                  <a:cubicBezTo>
                    <a:pt x="3178" y="2146"/>
                    <a:pt x="2782" y="2146"/>
                    <a:pt x="2552" y="1916"/>
                  </a:cubicBezTo>
                  <a:cubicBezTo>
                    <a:pt x="2260" y="1624"/>
                    <a:pt x="1766" y="1624"/>
                    <a:pt x="1474" y="1916"/>
                  </a:cubicBezTo>
                  <a:cubicBezTo>
                    <a:pt x="1244" y="2146"/>
                    <a:pt x="848" y="2146"/>
                    <a:pt x="618" y="1916"/>
                  </a:cubicBezTo>
                  <a:cubicBezTo>
                    <a:pt x="493" y="1791"/>
                    <a:pt x="331" y="1715"/>
                    <a:pt x="158" y="1697"/>
                  </a:cubicBezTo>
                  <a:lnTo>
                    <a:pt x="158" y="775"/>
                  </a:lnTo>
                  <a:lnTo>
                    <a:pt x="440" y="596"/>
                  </a:lnTo>
                  <a:cubicBezTo>
                    <a:pt x="602" y="493"/>
                    <a:pt x="812" y="525"/>
                    <a:pt x="940" y="671"/>
                  </a:cubicBezTo>
                  <a:cubicBezTo>
                    <a:pt x="1135" y="896"/>
                    <a:pt x="1480" y="1163"/>
                    <a:pt x="2013" y="1163"/>
                  </a:cubicBezTo>
                  <a:cubicBezTo>
                    <a:pt x="2553" y="1163"/>
                    <a:pt x="2897" y="896"/>
                    <a:pt x="3090" y="671"/>
                  </a:cubicBezTo>
                  <a:cubicBezTo>
                    <a:pt x="3216" y="525"/>
                    <a:pt x="3424" y="494"/>
                    <a:pt x="3585" y="596"/>
                  </a:cubicBezTo>
                  <a:lnTo>
                    <a:pt x="3869" y="775"/>
                  </a:lnTo>
                  <a:lnTo>
                    <a:pt x="3869" y="1697"/>
                  </a:lnTo>
                  <a:cubicBezTo>
                    <a:pt x="3695" y="1715"/>
                    <a:pt x="3533" y="1791"/>
                    <a:pt x="3408" y="1916"/>
                  </a:cubicBezTo>
                  <a:close/>
                  <a:moveTo>
                    <a:pt x="2639" y="374"/>
                  </a:moveTo>
                  <a:lnTo>
                    <a:pt x="2639" y="374"/>
                  </a:lnTo>
                  <a:cubicBezTo>
                    <a:pt x="2639" y="255"/>
                    <a:pt x="2737" y="157"/>
                    <a:pt x="2856" y="157"/>
                  </a:cubicBezTo>
                  <a:cubicBezTo>
                    <a:pt x="2976" y="157"/>
                    <a:pt x="3073" y="255"/>
                    <a:pt x="3073" y="374"/>
                  </a:cubicBezTo>
                  <a:cubicBezTo>
                    <a:pt x="3073" y="494"/>
                    <a:pt x="2976" y="591"/>
                    <a:pt x="2856" y="591"/>
                  </a:cubicBezTo>
                  <a:cubicBezTo>
                    <a:pt x="2737" y="591"/>
                    <a:pt x="2639" y="494"/>
                    <a:pt x="2639" y="374"/>
                  </a:cubicBezTo>
                  <a:close/>
                  <a:moveTo>
                    <a:pt x="3989" y="665"/>
                  </a:moveTo>
                  <a:lnTo>
                    <a:pt x="3989" y="665"/>
                  </a:lnTo>
                  <a:lnTo>
                    <a:pt x="3669" y="463"/>
                  </a:lnTo>
                  <a:cubicBezTo>
                    <a:pt x="3560" y="393"/>
                    <a:pt x="3429" y="366"/>
                    <a:pt x="3300" y="386"/>
                  </a:cubicBezTo>
                  <a:cubicBezTo>
                    <a:pt x="3276" y="389"/>
                    <a:pt x="3253" y="395"/>
                    <a:pt x="3230" y="401"/>
                  </a:cubicBezTo>
                  <a:cubicBezTo>
                    <a:pt x="3230" y="393"/>
                    <a:pt x="3231" y="383"/>
                    <a:pt x="3231" y="374"/>
                  </a:cubicBezTo>
                  <a:cubicBezTo>
                    <a:pt x="3231" y="168"/>
                    <a:pt x="3063" y="0"/>
                    <a:pt x="2856" y="0"/>
                  </a:cubicBezTo>
                  <a:cubicBezTo>
                    <a:pt x="2650" y="0"/>
                    <a:pt x="2482" y="168"/>
                    <a:pt x="2482" y="374"/>
                  </a:cubicBezTo>
                  <a:cubicBezTo>
                    <a:pt x="2482" y="558"/>
                    <a:pt x="2615" y="711"/>
                    <a:pt x="2790" y="743"/>
                  </a:cubicBezTo>
                  <a:cubicBezTo>
                    <a:pt x="2610" y="885"/>
                    <a:pt x="2356" y="1006"/>
                    <a:pt x="2013" y="1006"/>
                  </a:cubicBezTo>
                  <a:cubicBezTo>
                    <a:pt x="1539" y="1006"/>
                    <a:pt x="1232" y="768"/>
                    <a:pt x="1058" y="568"/>
                  </a:cubicBezTo>
                  <a:cubicBezTo>
                    <a:pt x="884" y="368"/>
                    <a:pt x="581" y="321"/>
                    <a:pt x="356" y="463"/>
                  </a:cubicBezTo>
                  <a:lnTo>
                    <a:pt x="37" y="665"/>
                  </a:lnTo>
                  <a:cubicBezTo>
                    <a:pt x="14" y="680"/>
                    <a:pt x="0" y="705"/>
                    <a:pt x="0" y="732"/>
                  </a:cubicBezTo>
                  <a:lnTo>
                    <a:pt x="0" y="2643"/>
                  </a:lnTo>
                  <a:cubicBezTo>
                    <a:pt x="0" y="2687"/>
                    <a:pt x="35" y="2722"/>
                    <a:pt x="79" y="2722"/>
                  </a:cubicBezTo>
                  <a:lnTo>
                    <a:pt x="1678" y="2722"/>
                  </a:lnTo>
                  <a:cubicBezTo>
                    <a:pt x="1721" y="2722"/>
                    <a:pt x="1756" y="2687"/>
                    <a:pt x="1756" y="2643"/>
                  </a:cubicBezTo>
                  <a:cubicBezTo>
                    <a:pt x="1756" y="2600"/>
                    <a:pt x="1721" y="2565"/>
                    <a:pt x="1678" y="2565"/>
                  </a:cubicBezTo>
                  <a:lnTo>
                    <a:pt x="158" y="2565"/>
                  </a:lnTo>
                  <a:lnTo>
                    <a:pt x="158" y="1855"/>
                  </a:lnTo>
                  <a:cubicBezTo>
                    <a:pt x="289" y="1872"/>
                    <a:pt x="411" y="1932"/>
                    <a:pt x="507" y="2028"/>
                  </a:cubicBezTo>
                  <a:cubicBezTo>
                    <a:pt x="797" y="2318"/>
                    <a:pt x="1295" y="2318"/>
                    <a:pt x="1585" y="2028"/>
                  </a:cubicBezTo>
                  <a:cubicBezTo>
                    <a:pt x="1817" y="1796"/>
                    <a:pt x="2209" y="1796"/>
                    <a:pt x="2441" y="2028"/>
                  </a:cubicBezTo>
                  <a:cubicBezTo>
                    <a:pt x="2731" y="2318"/>
                    <a:pt x="3229" y="2318"/>
                    <a:pt x="3519" y="2028"/>
                  </a:cubicBezTo>
                  <a:cubicBezTo>
                    <a:pt x="3615" y="1932"/>
                    <a:pt x="3737" y="1872"/>
                    <a:pt x="3869" y="1855"/>
                  </a:cubicBezTo>
                  <a:lnTo>
                    <a:pt x="3869" y="2565"/>
                  </a:lnTo>
                  <a:lnTo>
                    <a:pt x="2369" y="2565"/>
                  </a:lnTo>
                  <a:cubicBezTo>
                    <a:pt x="2326" y="2565"/>
                    <a:pt x="2291" y="2600"/>
                    <a:pt x="2291" y="2643"/>
                  </a:cubicBezTo>
                  <a:cubicBezTo>
                    <a:pt x="2291" y="2687"/>
                    <a:pt x="2326" y="2722"/>
                    <a:pt x="2369" y="2722"/>
                  </a:cubicBezTo>
                  <a:lnTo>
                    <a:pt x="3947" y="2722"/>
                  </a:lnTo>
                  <a:cubicBezTo>
                    <a:pt x="3991" y="2722"/>
                    <a:pt x="4026" y="2687"/>
                    <a:pt x="4026" y="2643"/>
                  </a:cubicBezTo>
                  <a:lnTo>
                    <a:pt x="4026" y="732"/>
                  </a:lnTo>
                  <a:cubicBezTo>
                    <a:pt x="4026" y="705"/>
                    <a:pt x="4012" y="680"/>
                    <a:pt x="3989" y="6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4849759" y="1820594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1" y="59"/>
                  </a:moveTo>
                  <a:lnTo>
                    <a:pt x="161" y="59"/>
                  </a:lnTo>
                  <a:cubicBezTo>
                    <a:pt x="145" y="20"/>
                    <a:pt x="98" y="0"/>
                    <a:pt x="59" y="17"/>
                  </a:cubicBezTo>
                  <a:cubicBezTo>
                    <a:pt x="19" y="33"/>
                    <a:pt x="0" y="80"/>
                    <a:pt x="16" y="119"/>
                  </a:cubicBezTo>
                  <a:cubicBezTo>
                    <a:pt x="32" y="159"/>
                    <a:pt x="79" y="178"/>
                    <a:pt x="119" y="162"/>
                  </a:cubicBezTo>
                  <a:cubicBezTo>
                    <a:pt x="158" y="145"/>
                    <a:pt x="178" y="99"/>
                    <a:pt x="161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803" name="Google Shape;1803;p69"/>
          <p:cNvGrpSpPr/>
          <p:nvPr/>
        </p:nvGrpSpPr>
        <p:grpSpPr>
          <a:xfrm>
            <a:off x="4058629" y="1389680"/>
            <a:ext cx="449782" cy="450804"/>
            <a:chOff x="3992320" y="1476376"/>
            <a:chExt cx="427063" cy="428073"/>
          </a:xfrm>
        </p:grpSpPr>
        <p:sp>
          <p:nvSpPr>
            <p:cNvPr id="1804" name="Google Shape;1804;p69"/>
            <p:cNvSpPr/>
            <p:nvPr/>
          </p:nvSpPr>
          <p:spPr>
            <a:xfrm>
              <a:off x="4127705" y="1614284"/>
              <a:ext cx="155204" cy="155563"/>
            </a:xfrm>
            <a:custGeom>
              <a:avLst/>
              <a:gdLst/>
              <a:ahLst/>
              <a:cxnLst/>
              <a:rect l="l" t="t" r="r" b="b"/>
              <a:pathLst>
                <a:path w="1469" h="1469" extrusionOk="0">
                  <a:moveTo>
                    <a:pt x="735" y="158"/>
                  </a:moveTo>
                  <a:lnTo>
                    <a:pt x="735" y="158"/>
                  </a:lnTo>
                  <a:cubicBezTo>
                    <a:pt x="1053" y="158"/>
                    <a:pt x="1312" y="416"/>
                    <a:pt x="1312" y="735"/>
                  </a:cubicBezTo>
                  <a:cubicBezTo>
                    <a:pt x="1312" y="1053"/>
                    <a:pt x="1053" y="1312"/>
                    <a:pt x="735" y="1312"/>
                  </a:cubicBezTo>
                  <a:cubicBezTo>
                    <a:pt x="416" y="1312"/>
                    <a:pt x="158" y="1053"/>
                    <a:pt x="158" y="735"/>
                  </a:cubicBezTo>
                  <a:cubicBezTo>
                    <a:pt x="158" y="416"/>
                    <a:pt x="416" y="158"/>
                    <a:pt x="735" y="158"/>
                  </a:cubicBezTo>
                  <a:close/>
                  <a:moveTo>
                    <a:pt x="735" y="1469"/>
                  </a:moveTo>
                  <a:lnTo>
                    <a:pt x="735" y="1469"/>
                  </a:lnTo>
                  <a:cubicBezTo>
                    <a:pt x="1140" y="1469"/>
                    <a:pt x="1469" y="1140"/>
                    <a:pt x="1469" y="735"/>
                  </a:cubicBezTo>
                  <a:cubicBezTo>
                    <a:pt x="1469" y="330"/>
                    <a:pt x="1140" y="0"/>
                    <a:pt x="735" y="0"/>
                  </a:cubicBezTo>
                  <a:cubicBezTo>
                    <a:pt x="330" y="0"/>
                    <a:pt x="0" y="330"/>
                    <a:pt x="0" y="735"/>
                  </a:cubicBezTo>
                  <a:cubicBezTo>
                    <a:pt x="0" y="1140"/>
                    <a:pt x="330" y="1469"/>
                    <a:pt x="735" y="14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05" name="Google Shape;1805;p69"/>
            <p:cNvSpPr/>
            <p:nvPr/>
          </p:nvSpPr>
          <p:spPr>
            <a:xfrm>
              <a:off x="4170632" y="1657311"/>
              <a:ext cx="69346" cy="69506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79" y="403"/>
                  </a:moveTo>
                  <a:lnTo>
                    <a:pt x="79" y="403"/>
                  </a:lnTo>
                  <a:lnTo>
                    <a:pt x="246" y="403"/>
                  </a:lnTo>
                  <a:lnTo>
                    <a:pt x="246" y="571"/>
                  </a:lnTo>
                  <a:cubicBezTo>
                    <a:pt x="246" y="614"/>
                    <a:pt x="281" y="649"/>
                    <a:pt x="325" y="649"/>
                  </a:cubicBezTo>
                  <a:cubicBezTo>
                    <a:pt x="368" y="649"/>
                    <a:pt x="403" y="614"/>
                    <a:pt x="403" y="571"/>
                  </a:cubicBezTo>
                  <a:lnTo>
                    <a:pt x="403" y="403"/>
                  </a:lnTo>
                  <a:lnTo>
                    <a:pt x="571" y="403"/>
                  </a:lnTo>
                  <a:cubicBezTo>
                    <a:pt x="614" y="403"/>
                    <a:pt x="649" y="368"/>
                    <a:pt x="649" y="325"/>
                  </a:cubicBezTo>
                  <a:cubicBezTo>
                    <a:pt x="649" y="281"/>
                    <a:pt x="614" y="246"/>
                    <a:pt x="571" y="246"/>
                  </a:cubicBezTo>
                  <a:lnTo>
                    <a:pt x="403" y="246"/>
                  </a:lnTo>
                  <a:lnTo>
                    <a:pt x="403" y="79"/>
                  </a:lnTo>
                  <a:cubicBezTo>
                    <a:pt x="403" y="35"/>
                    <a:pt x="368" y="0"/>
                    <a:pt x="325" y="0"/>
                  </a:cubicBezTo>
                  <a:cubicBezTo>
                    <a:pt x="281" y="0"/>
                    <a:pt x="246" y="35"/>
                    <a:pt x="246" y="79"/>
                  </a:cubicBezTo>
                  <a:lnTo>
                    <a:pt x="246" y="246"/>
                  </a:lnTo>
                  <a:lnTo>
                    <a:pt x="79" y="246"/>
                  </a:lnTo>
                  <a:cubicBezTo>
                    <a:pt x="35" y="246"/>
                    <a:pt x="0" y="281"/>
                    <a:pt x="0" y="325"/>
                  </a:cubicBezTo>
                  <a:cubicBezTo>
                    <a:pt x="0" y="368"/>
                    <a:pt x="35" y="403"/>
                    <a:pt x="79" y="4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06" name="Google Shape;1806;p69"/>
            <p:cNvSpPr/>
            <p:nvPr/>
          </p:nvSpPr>
          <p:spPr>
            <a:xfrm>
              <a:off x="4059462" y="1545881"/>
              <a:ext cx="292778" cy="293464"/>
            </a:xfrm>
            <a:custGeom>
              <a:avLst/>
              <a:gdLst/>
              <a:ahLst/>
              <a:cxnLst/>
              <a:rect l="l" t="t" r="r" b="b"/>
              <a:pathLst>
                <a:path w="2759" h="2760" extrusionOk="0">
                  <a:moveTo>
                    <a:pt x="285" y="410"/>
                  </a:moveTo>
                  <a:lnTo>
                    <a:pt x="285" y="410"/>
                  </a:lnTo>
                  <a:cubicBezTo>
                    <a:pt x="311" y="313"/>
                    <a:pt x="414" y="254"/>
                    <a:pt x="511" y="281"/>
                  </a:cubicBezTo>
                  <a:cubicBezTo>
                    <a:pt x="608" y="307"/>
                    <a:pt x="667" y="410"/>
                    <a:pt x="641" y="507"/>
                  </a:cubicBezTo>
                  <a:cubicBezTo>
                    <a:pt x="611" y="618"/>
                    <a:pt x="484" y="675"/>
                    <a:pt x="381" y="624"/>
                  </a:cubicBezTo>
                  <a:cubicBezTo>
                    <a:pt x="303" y="585"/>
                    <a:pt x="262" y="494"/>
                    <a:pt x="285" y="410"/>
                  </a:cubicBezTo>
                  <a:close/>
                  <a:moveTo>
                    <a:pt x="2462" y="2355"/>
                  </a:moveTo>
                  <a:lnTo>
                    <a:pt x="2462" y="2355"/>
                  </a:lnTo>
                  <a:cubicBezTo>
                    <a:pt x="2436" y="2451"/>
                    <a:pt x="2333" y="2511"/>
                    <a:pt x="2236" y="2484"/>
                  </a:cubicBezTo>
                  <a:cubicBezTo>
                    <a:pt x="2139" y="2458"/>
                    <a:pt x="2080" y="2355"/>
                    <a:pt x="2106" y="2258"/>
                  </a:cubicBezTo>
                  <a:cubicBezTo>
                    <a:pt x="2133" y="2160"/>
                    <a:pt x="2234" y="2101"/>
                    <a:pt x="2332" y="2128"/>
                  </a:cubicBezTo>
                  <a:cubicBezTo>
                    <a:pt x="2429" y="2154"/>
                    <a:pt x="2488" y="2257"/>
                    <a:pt x="2462" y="2355"/>
                  </a:cubicBezTo>
                  <a:close/>
                  <a:moveTo>
                    <a:pt x="196" y="672"/>
                  </a:moveTo>
                  <a:lnTo>
                    <a:pt x="196" y="672"/>
                  </a:lnTo>
                  <a:cubicBezTo>
                    <a:pt x="67" y="885"/>
                    <a:pt x="0" y="1129"/>
                    <a:pt x="0" y="1380"/>
                  </a:cubicBezTo>
                  <a:cubicBezTo>
                    <a:pt x="0" y="1619"/>
                    <a:pt x="62" y="1855"/>
                    <a:pt x="180" y="2062"/>
                  </a:cubicBezTo>
                  <a:cubicBezTo>
                    <a:pt x="201" y="2100"/>
                    <a:pt x="250" y="2113"/>
                    <a:pt x="287" y="2091"/>
                  </a:cubicBezTo>
                  <a:cubicBezTo>
                    <a:pt x="325" y="2070"/>
                    <a:pt x="338" y="2022"/>
                    <a:pt x="317" y="1984"/>
                  </a:cubicBezTo>
                  <a:cubicBezTo>
                    <a:pt x="212" y="1801"/>
                    <a:pt x="157" y="1592"/>
                    <a:pt x="157" y="1380"/>
                  </a:cubicBezTo>
                  <a:cubicBezTo>
                    <a:pt x="157" y="1164"/>
                    <a:pt x="213" y="955"/>
                    <a:pt x="320" y="770"/>
                  </a:cubicBezTo>
                  <a:cubicBezTo>
                    <a:pt x="509" y="856"/>
                    <a:pt x="738" y="749"/>
                    <a:pt x="793" y="548"/>
                  </a:cubicBezTo>
                  <a:cubicBezTo>
                    <a:pt x="813" y="472"/>
                    <a:pt x="807" y="390"/>
                    <a:pt x="774" y="318"/>
                  </a:cubicBezTo>
                  <a:cubicBezTo>
                    <a:pt x="958" y="213"/>
                    <a:pt x="1166" y="158"/>
                    <a:pt x="1380" y="158"/>
                  </a:cubicBezTo>
                  <a:cubicBezTo>
                    <a:pt x="2054" y="158"/>
                    <a:pt x="2602" y="706"/>
                    <a:pt x="2602" y="1380"/>
                  </a:cubicBezTo>
                  <a:cubicBezTo>
                    <a:pt x="2602" y="1600"/>
                    <a:pt x="2544" y="1812"/>
                    <a:pt x="2434" y="1999"/>
                  </a:cubicBezTo>
                  <a:cubicBezTo>
                    <a:pt x="2415" y="1990"/>
                    <a:pt x="2394" y="1982"/>
                    <a:pt x="2373" y="1976"/>
                  </a:cubicBezTo>
                  <a:cubicBezTo>
                    <a:pt x="2192" y="1927"/>
                    <a:pt x="2003" y="2035"/>
                    <a:pt x="1954" y="2217"/>
                  </a:cubicBezTo>
                  <a:cubicBezTo>
                    <a:pt x="1933" y="2293"/>
                    <a:pt x="1940" y="2377"/>
                    <a:pt x="1973" y="2449"/>
                  </a:cubicBezTo>
                  <a:cubicBezTo>
                    <a:pt x="1793" y="2550"/>
                    <a:pt x="1589" y="2603"/>
                    <a:pt x="1380" y="2603"/>
                  </a:cubicBezTo>
                  <a:cubicBezTo>
                    <a:pt x="1166" y="2603"/>
                    <a:pt x="956" y="2547"/>
                    <a:pt x="771" y="2441"/>
                  </a:cubicBezTo>
                  <a:cubicBezTo>
                    <a:pt x="734" y="2419"/>
                    <a:pt x="686" y="2432"/>
                    <a:pt x="664" y="2470"/>
                  </a:cubicBezTo>
                  <a:cubicBezTo>
                    <a:pt x="643" y="2507"/>
                    <a:pt x="655" y="2555"/>
                    <a:pt x="693" y="2577"/>
                  </a:cubicBezTo>
                  <a:cubicBezTo>
                    <a:pt x="901" y="2697"/>
                    <a:pt x="1138" y="2760"/>
                    <a:pt x="1380" y="2760"/>
                  </a:cubicBezTo>
                  <a:cubicBezTo>
                    <a:pt x="1624" y="2760"/>
                    <a:pt x="1862" y="2696"/>
                    <a:pt x="2071" y="2574"/>
                  </a:cubicBezTo>
                  <a:cubicBezTo>
                    <a:pt x="2107" y="2602"/>
                    <a:pt x="2148" y="2624"/>
                    <a:pt x="2194" y="2636"/>
                  </a:cubicBezTo>
                  <a:cubicBezTo>
                    <a:pt x="2374" y="2685"/>
                    <a:pt x="2565" y="2575"/>
                    <a:pt x="2614" y="2396"/>
                  </a:cubicBezTo>
                  <a:cubicBezTo>
                    <a:pt x="2641" y="2294"/>
                    <a:pt x="2620" y="2184"/>
                    <a:pt x="2557" y="2100"/>
                  </a:cubicBezTo>
                  <a:cubicBezTo>
                    <a:pt x="2689" y="1884"/>
                    <a:pt x="2759" y="1636"/>
                    <a:pt x="2759" y="1380"/>
                  </a:cubicBezTo>
                  <a:cubicBezTo>
                    <a:pt x="2759" y="619"/>
                    <a:pt x="2140" y="0"/>
                    <a:pt x="1380" y="0"/>
                  </a:cubicBezTo>
                  <a:cubicBezTo>
                    <a:pt x="1131" y="0"/>
                    <a:pt x="889" y="67"/>
                    <a:pt x="677" y="192"/>
                  </a:cubicBezTo>
                  <a:cubicBezTo>
                    <a:pt x="641" y="163"/>
                    <a:pt x="599" y="141"/>
                    <a:pt x="552" y="129"/>
                  </a:cubicBezTo>
                  <a:cubicBezTo>
                    <a:pt x="371" y="80"/>
                    <a:pt x="182" y="187"/>
                    <a:pt x="133" y="369"/>
                  </a:cubicBezTo>
                  <a:cubicBezTo>
                    <a:pt x="105" y="474"/>
                    <a:pt x="128" y="587"/>
                    <a:pt x="196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07" name="Google Shape;1807;p69"/>
            <p:cNvSpPr/>
            <p:nvPr/>
          </p:nvSpPr>
          <p:spPr>
            <a:xfrm>
              <a:off x="3992320" y="1476375"/>
              <a:ext cx="427063" cy="428073"/>
            </a:xfrm>
            <a:custGeom>
              <a:avLst/>
              <a:gdLst/>
              <a:ahLst/>
              <a:cxnLst/>
              <a:rect l="l" t="t" r="r" b="b"/>
              <a:pathLst>
                <a:path w="4025" h="4024" extrusionOk="0">
                  <a:moveTo>
                    <a:pt x="531" y="3419"/>
                  </a:moveTo>
                  <a:lnTo>
                    <a:pt x="531" y="3419"/>
                  </a:lnTo>
                  <a:cubicBezTo>
                    <a:pt x="425" y="3429"/>
                    <a:pt x="332" y="3350"/>
                    <a:pt x="323" y="3245"/>
                  </a:cubicBezTo>
                  <a:cubicBezTo>
                    <a:pt x="313" y="3135"/>
                    <a:pt x="401" y="3038"/>
                    <a:pt x="511" y="3036"/>
                  </a:cubicBezTo>
                  <a:cubicBezTo>
                    <a:pt x="610" y="3035"/>
                    <a:pt x="697" y="3113"/>
                    <a:pt x="705" y="3211"/>
                  </a:cubicBezTo>
                  <a:cubicBezTo>
                    <a:pt x="714" y="3316"/>
                    <a:pt x="635" y="3410"/>
                    <a:pt x="531" y="3419"/>
                  </a:cubicBezTo>
                  <a:close/>
                  <a:moveTo>
                    <a:pt x="3372" y="420"/>
                  </a:moveTo>
                  <a:lnTo>
                    <a:pt x="3372" y="420"/>
                  </a:lnTo>
                  <a:cubicBezTo>
                    <a:pt x="3498" y="409"/>
                    <a:pt x="3611" y="504"/>
                    <a:pt x="3622" y="629"/>
                  </a:cubicBezTo>
                  <a:cubicBezTo>
                    <a:pt x="3633" y="755"/>
                    <a:pt x="3538" y="869"/>
                    <a:pt x="3412" y="879"/>
                  </a:cubicBezTo>
                  <a:cubicBezTo>
                    <a:pt x="3287" y="890"/>
                    <a:pt x="3173" y="795"/>
                    <a:pt x="3162" y="669"/>
                  </a:cubicBezTo>
                  <a:cubicBezTo>
                    <a:pt x="3152" y="544"/>
                    <a:pt x="3247" y="430"/>
                    <a:pt x="3372" y="420"/>
                  </a:cubicBezTo>
                  <a:close/>
                  <a:moveTo>
                    <a:pt x="3690" y="899"/>
                  </a:moveTo>
                  <a:lnTo>
                    <a:pt x="3690" y="899"/>
                  </a:lnTo>
                  <a:cubicBezTo>
                    <a:pt x="3756" y="819"/>
                    <a:pt x="3788" y="719"/>
                    <a:pt x="3779" y="616"/>
                  </a:cubicBezTo>
                  <a:cubicBezTo>
                    <a:pt x="3760" y="403"/>
                    <a:pt x="3572" y="244"/>
                    <a:pt x="3359" y="263"/>
                  </a:cubicBezTo>
                  <a:cubicBezTo>
                    <a:pt x="3280" y="270"/>
                    <a:pt x="3207" y="300"/>
                    <a:pt x="3147" y="349"/>
                  </a:cubicBezTo>
                  <a:cubicBezTo>
                    <a:pt x="2812" y="119"/>
                    <a:pt x="2421" y="0"/>
                    <a:pt x="2013" y="0"/>
                  </a:cubicBezTo>
                  <a:cubicBezTo>
                    <a:pt x="1592" y="0"/>
                    <a:pt x="1190" y="127"/>
                    <a:pt x="848" y="369"/>
                  </a:cubicBezTo>
                  <a:cubicBezTo>
                    <a:pt x="813" y="395"/>
                    <a:pt x="805" y="444"/>
                    <a:pt x="830" y="479"/>
                  </a:cubicBezTo>
                  <a:cubicBezTo>
                    <a:pt x="855" y="514"/>
                    <a:pt x="904" y="523"/>
                    <a:pt x="939" y="498"/>
                  </a:cubicBezTo>
                  <a:cubicBezTo>
                    <a:pt x="1254" y="274"/>
                    <a:pt x="1625" y="156"/>
                    <a:pt x="2013" y="156"/>
                  </a:cubicBezTo>
                  <a:cubicBezTo>
                    <a:pt x="2385" y="156"/>
                    <a:pt x="2741" y="265"/>
                    <a:pt x="3048" y="471"/>
                  </a:cubicBezTo>
                  <a:cubicBezTo>
                    <a:pt x="3014" y="536"/>
                    <a:pt x="2999" y="610"/>
                    <a:pt x="3006" y="683"/>
                  </a:cubicBezTo>
                  <a:cubicBezTo>
                    <a:pt x="3024" y="894"/>
                    <a:pt x="3215" y="1054"/>
                    <a:pt x="3426" y="1036"/>
                  </a:cubicBezTo>
                  <a:cubicBezTo>
                    <a:pt x="3475" y="1032"/>
                    <a:pt x="3523" y="1018"/>
                    <a:pt x="3566" y="997"/>
                  </a:cubicBezTo>
                  <a:cubicBezTo>
                    <a:pt x="3764" y="1298"/>
                    <a:pt x="3868" y="1648"/>
                    <a:pt x="3868" y="2011"/>
                  </a:cubicBezTo>
                  <a:cubicBezTo>
                    <a:pt x="3868" y="2507"/>
                    <a:pt x="3675" y="2973"/>
                    <a:pt x="3325" y="3323"/>
                  </a:cubicBezTo>
                  <a:cubicBezTo>
                    <a:pt x="2974" y="3674"/>
                    <a:pt x="2508" y="3867"/>
                    <a:pt x="2013" y="3867"/>
                  </a:cubicBezTo>
                  <a:cubicBezTo>
                    <a:pt x="1567" y="3867"/>
                    <a:pt x="1142" y="3709"/>
                    <a:pt x="805" y="3421"/>
                  </a:cubicBezTo>
                  <a:cubicBezTo>
                    <a:pt x="849" y="3356"/>
                    <a:pt x="868" y="3277"/>
                    <a:pt x="862" y="3199"/>
                  </a:cubicBezTo>
                  <a:cubicBezTo>
                    <a:pt x="850" y="3060"/>
                    <a:pt x="754" y="2938"/>
                    <a:pt x="621" y="2896"/>
                  </a:cubicBezTo>
                  <a:cubicBezTo>
                    <a:pt x="545" y="2871"/>
                    <a:pt x="460" y="2874"/>
                    <a:pt x="385" y="2903"/>
                  </a:cubicBezTo>
                  <a:cubicBezTo>
                    <a:pt x="236" y="2631"/>
                    <a:pt x="157" y="2324"/>
                    <a:pt x="157" y="2011"/>
                  </a:cubicBezTo>
                  <a:cubicBezTo>
                    <a:pt x="157" y="1636"/>
                    <a:pt x="269" y="1274"/>
                    <a:pt x="480" y="966"/>
                  </a:cubicBezTo>
                  <a:cubicBezTo>
                    <a:pt x="504" y="930"/>
                    <a:pt x="495" y="881"/>
                    <a:pt x="459" y="856"/>
                  </a:cubicBezTo>
                  <a:cubicBezTo>
                    <a:pt x="423" y="832"/>
                    <a:pt x="374" y="841"/>
                    <a:pt x="350" y="877"/>
                  </a:cubicBezTo>
                  <a:cubicBezTo>
                    <a:pt x="121" y="1212"/>
                    <a:pt x="0" y="1604"/>
                    <a:pt x="0" y="2011"/>
                  </a:cubicBezTo>
                  <a:cubicBezTo>
                    <a:pt x="0" y="2356"/>
                    <a:pt x="88" y="2695"/>
                    <a:pt x="255" y="2994"/>
                  </a:cubicBezTo>
                  <a:cubicBezTo>
                    <a:pt x="192" y="3063"/>
                    <a:pt x="157" y="3158"/>
                    <a:pt x="166" y="3258"/>
                  </a:cubicBezTo>
                  <a:cubicBezTo>
                    <a:pt x="183" y="3448"/>
                    <a:pt x="355" y="3592"/>
                    <a:pt x="544" y="3576"/>
                  </a:cubicBezTo>
                  <a:cubicBezTo>
                    <a:pt x="598" y="3571"/>
                    <a:pt x="647" y="3555"/>
                    <a:pt x="691" y="3529"/>
                  </a:cubicBezTo>
                  <a:cubicBezTo>
                    <a:pt x="1057" y="3849"/>
                    <a:pt x="1524" y="4024"/>
                    <a:pt x="2013" y="4024"/>
                  </a:cubicBezTo>
                  <a:cubicBezTo>
                    <a:pt x="2550" y="4024"/>
                    <a:pt x="3056" y="3815"/>
                    <a:pt x="3436" y="3435"/>
                  </a:cubicBezTo>
                  <a:cubicBezTo>
                    <a:pt x="3816" y="3054"/>
                    <a:pt x="4025" y="2549"/>
                    <a:pt x="4025" y="2011"/>
                  </a:cubicBezTo>
                  <a:cubicBezTo>
                    <a:pt x="4025" y="1612"/>
                    <a:pt x="3910" y="1229"/>
                    <a:pt x="3690" y="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08" name="Google Shape;1808;p69"/>
            <p:cNvSpPr/>
            <p:nvPr/>
          </p:nvSpPr>
          <p:spPr>
            <a:xfrm>
              <a:off x="4049556" y="1535952"/>
              <a:ext cx="18712" cy="19859"/>
            </a:xfrm>
            <a:custGeom>
              <a:avLst/>
              <a:gdLst/>
              <a:ahLst/>
              <a:cxnLst/>
              <a:rect l="l" t="t" r="r" b="b"/>
              <a:pathLst>
                <a:path w="177" h="178" extrusionOk="0">
                  <a:moveTo>
                    <a:pt x="16" y="120"/>
                  </a:moveTo>
                  <a:lnTo>
                    <a:pt x="16" y="120"/>
                  </a:lnTo>
                  <a:cubicBezTo>
                    <a:pt x="32" y="159"/>
                    <a:pt x="79" y="178"/>
                    <a:pt x="118" y="162"/>
                  </a:cubicBezTo>
                  <a:cubicBezTo>
                    <a:pt x="158" y="146"/>
                    <a:pt x="177" y="99"/>
                    <a:pt x="161" y="59"/>
                  </a:cubicBezTo>
                  <a:cubicBezTo>
                    <a:pt x="145" y="20"/>
                    <a:pt x="98" y="0"/>
                    <a:pt x="58" y="17"/>
                  </a:cubicBezTo>
                  <a:cubicBezTo>
                    <a:pt x="19" y="33"/>
                    <a:pt x="0" y="80"/>
                    <a:pt x="16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09" name="Google Shape;1809;p69"/>
            <p:cNvSpPr/>
            <p:nvPr/>
          </p:nvSpPr>
          <p:spPr>
            <a:xfrm>
              <a:off x="4096885" y="1779773"/>
              <a:ext cx="19813" cy="19859"/>
            </a:xfrm>
            <a:custGeom>
              <a:avLst/>
              <a:gdLst/>
              <a:ahLst/>
              <a:cxnLst/>
              <a:rect l="l" t="t" r="r" b="b"/>
              <a:pathLst>
                <a:path w="186" h="182" extrusionOk="0">
                  <a:moveTo>
                    <a:pt x="132" y="27"/>
                  </a:moveTo>
                  <a:lnTo>
                    <a:pt x="132" y="27"/>
                  </a:lnTo>
                  <a:cubicBezTo>
                    <a:pt x="66" y="0"/>
                    <a:pt x="0" y="71"/>
                    <a:pt x="32" y="134"/>
                  </a:cubicBezTo>
                  <a:cubicBezTo>
                    <a:pt x="47" y="164"/>
                    <a:pt x="80" y="182"/>
                    <a:pt x="113" y="177"/>
                  </a:cubicBezTo>
                  <a:cubicBezTo>
                    <a:pt x="147" y="172"/>
                    <a:pt x="174" y="146"/>
                    <a:pt x="179" y="113"/>
                  </a:cubicBezTo>
                  <a:cubicBezTo>
                    <a:pt x="186" y="77"/>
                    <a:pt x="165" y="41"/>
                    <a:pt x="132" y="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810" name="Google Shape;1810;p69"/>
          <p:cNvGrpSpPr/>
          <p:nvPr/>
        </p:nvGrpSpPr>
        <p:grpSpPr>
          <a:xfrm>
            <a:off x="3392061" y="1403622"/>
            <a:ext cx="463704" cy="425231"/>
            <a:chOff x="3359421" y="1489615"/>
            <a:chExt cx="440282" cy="403790"/>
          </a:xfrm>
        </p:grpSpPr>
        <p:sp>
          <p:nvSpPr>
            <p:cNvPr id="1811" name="Google Shape;1811;p69"/>
            <p:cNvSpPr/>
            <p:nvPr/>
          </p:nvSpPr>
          <p:spPr>
            <a:xfrm>
              <a:off x="3359421" y="1489615"/>
              <a:ext cx="440282" cy="403790"/>
            </a:xfrm>
            <a:custGeom>
              <a:avLst/>
              <a:gdLst/>
              <a:ahLst/>
              <a:cxnLst/>
              <a:rect l="l" t="t" r="r" b="b"/>
              <a:pathLst>
                <a:path w="4149" h="3796" extrusionOk="0">
                  <a:moveTo>
                    <a:pt x="3137" y="848"/>
                  </a:moveTo>
                  <a:lnTo>
                    <a:pt x="3137" y="848"/>
                  </a:lnTo>
                  <a:lnTo>
                    <a:pt x="3015" y="969"/>
                  </a:lnTo>
                  <a:lnTo>
                    <a:pt x="2827" y="782"/>
                  </a:lnTo>
                  <a:lnTo>
                    <a:pt x="2949" y="660"/>
                  </a:lnTo>
                  <a:lnTo>
                    <a:pt x="3137" y="848"/>
                  </a:lnTo>
                  <a:close/>
                  <a:moveTo>
                    <a:pt x="2472" y="1137"/>
                  </a:moveTo>
                  <a:lnTo>
                    <a:pt x="2472" y="1137"/>
                  </a:lnTo>
                  <a:lnTo>
                    <a:pt x="2660" y="1325"/>
                  </a:lnTo>
                  <a:lnTo>
                    <a:pt x="2358" y="1626"/>
                  </a:lnTo>
                  <a:lnTo>
                    <a:pt x="2170" y="1438"/>
                  </a:lnTo>
                  <a:lnTo>
                    <a:pt x="2472" y="1137"/>
                  </a:lnTo>
                  <a:close/>
                  <a:moveTo>
                    <a:pt x="1827" y="2447"/>
                  </a:moveTo>
                  <a:lnTo>
                    <a:pt x="1827" y="2447"/>
                  </a:lnTo>
                  <a:lnTo>
                    <a:pt x="1763" y="2512"/>
                  </a:lnTo>
                  <a:cubicBezTo>
                    <a:pt x="1724" y="2551"/>
                    <a:pt x="1659" y="2551"/>
                    <a:pt x="1620" y="2512"/>
                  </a:cubicBezTo>
                  <a:lnTo>
                    <a:pt x="1285" y="2177"/>
                  </a:lnTo>
                  <a:cubicBezTo>
                    <a:pt x="1246" y="2138"/>
                    <a:pt x="1246" y="2073"/>
                    <a:pt x="1285" y="2034"/>
                  </a:cubicBezTo>
                  <a:lnTo>
                    <a:pt x="1349" y="1969"/>
                  </a:lnTo>
                  <a:cubicBezTo>
                    <a:pt x="1388" y="1930"/>
                    <a:pt x="1453" y="1930"/>
                    <a:pt x="1492" y="1969"/>
                  </a:cubicBezTo>
                  <a:lnTo>
                    <a:pt x="1827" y="2304"/>
                  </a:lnTo>
                  <a:cubicBezTo>
                    <a:pt x="1866" y="2343"/>
                    <a:pt x="1866" y="2408"/>
                    <a:pt x="1827" y="2447"/>
                  </a:cubicBezTo>
                  <a:close/>
                  <a:moveTo>
                    <a:pt x="928" y="3085"/>
                  </a:moveTo>
                  <a:lnTo>
                    <a:pt x="928" y="3085"/>
                  </a:lnTo>
                  <a:lnTo>
                    <a:pt x="712" y="2869"/>
                  </a:lnTo>
                  <a:lnTo>
                    <a:pt x="1230" y="2344"/>
                  </a:lnTo>
                  <a:lnTo>
                    <a:pt x="1453" y="2567"/>
                  </a:lnTo>
                  <a:lnTo>
                    <a:pt x="928" y="3085"/>
                  </a:lnTo>
                  <a:close/>
                  <a:moveTo>
                    <a:pt x="876" y="3398"/>
                  </a:moveTo>
                  <a:lnTo>
                    <a:pt x="876" y="3398"/>
                  </a:lnTo>
                  <a:lnTo>
                    <a:pt x="812" y="3463"/>
                  </a:lnTo>
                  <a:cubicBezTo>
                    <a:pt x="766" y="3509"/>
                    <a:pt x="702" y="3496"/>
                    <a:pt x="661" y="3454"/>
                  </a:cubicBezTo>
                  <a:lnTo>
                    <a:pt x="343" y="3136"/>
                  </a:lnTo>
                  <a:cubicBezTo>
                    <a:pt x="301" y="3094"/>
                    <a:pt x="288" y="3031"/>
                    <a:pt x="334" y="2985"/>
                  </a:cubicBezTo>
                  <a:lnTo>
                    <a:pt x="398" y="2920"/>
                  </a:lnTo>
                  <a:cubicBezTo>
                    <a:pt x="440" y="2878"/>
                    <a:pt x="505" y="2884"/>
                    <a:pt x="545" y="2925"/>
                  </a:cubicBezTo>
                  <a:lnTo>
                    <a:pt x="872" y="3251"/>
                  </a:lnTo>
                  <a:cubicBezTo>
                    <a:pt x="912" y="3291"/>
                    <a:pt x="918" y="3356"/>
                    <a:pt x="876" y="3398"/>
                  </a:cubicBezTo>
                  <a:close/>
                  <a:moveTo>
                    <a:pt x="359" y="3619"/>
                  </a:moveTo>
                  <a:lnTo>
                    <a:pt x="359" y="3619"/>
                  </a:lnTo>
                  <a:cubicBezTo>
                    <a:pt x="342" y="3619"/>
                    <a:pt x="327" y="3612"/>
                    <a:pt x="315" y="3601"/>
                  </a:cubicBezTo>
                  <a:lnTo>
                    <a:pt x="196" y="3481"/>
                  </a:lnTo>
                  <a:cubicBezTo>
                    <a:pt x="172" y="3458"/>
                    <a:pt x="172" y="3418"/>
                    <a:pt x="196" y="3394"/>
                  </a:cubicBezTo>
                  <a:lnTo>
                    <a:pt x="287" y="3303"/>
                  </a:lnTo>
                  <a:lnTo>
                    <a:pt x="493" y="3510"/>
                  </a:lnTo>
                  <a:lnTo>
                    <a:pt x="403" y="3601"/>
                  </a:lnTo>
                  <a:cubicBezTo>
                    <a:pt x="391" y="3612"/>
                    <a:pt x="375" y="3619"/>
                    <a:pt x="359" y="3619"/>
                  </a:cubicBezTo>
                  <a:close/>
                  <a:moveTo>
                    <a:pt x="3703" y="533"/>
                  </a:moveTo>
                  <a:lnTo>
                    <a:pt x="3703" y="533"/>
                  </a:lnTo>
                  <a:cubicBezTo>
                    <a:pt x="3587" y="417"/>
                    <a:pt x="3442" y="328"/>
                    <a:pt x="3273" y="269"/>
                  </a:cubicBezTo>
                  <a:cubicBezTo>
                    <a:pt x="3177" y="236"/>
                    <a:pt x="3094" y="184"/>
                    <a:pt x="3026" y="116"/>
                  </a:cubicBezTo>
                  <a:lnTo>
                    <a:pt x="2940" y="30"/>
                  </a:lnTo>
                  <a:cubicBezTo>
                    <a:pt x="2909" y="0"/>
                    <a:pt x="2859" y="0"/>
                    <a:pt x="2828" y="30"/>
                  </a:cubicBezTo>
                  <a:lnTo>
                    <a:pt x="2629" y="229"/>
                  </a:lnTo>
                  <a:cubicBezTo>
                    <a:pt x="2599" y="260"/>
                    <a:pt x="2599" y="310"/>
                    <a:pt x="2629" y="341"/>
                  </a:cubicBezTo>
                  <a:lnTo>
                    <a:pt x="2837" y="549"/>
                  </a:lnTo>
                  <a:lnTo>
                    <a:pt x="2660" y="726"/>
                  </a:lnTo>
                  <a:cubicBezTo>
                    <a:pt x="2630" y="757"/>
                    <a:pt x="2630" y="806"/>
                    <a:pt x="2660" y="837"/>
                  </a:cubicBezTo>
                  <a:lnTo>
                    <a:pt x="2959" y="1136"/>
                  </a:lnTo>
                  <a:cubicBezTo>
                    <a:pt x="2990" y="1167"/>
                    <a:pt x="3040" y="1167"/>
                    <a:pt x="3071" y="1136"/>
                  </a:cubicBezTo>
                  <a:lnTo>
                    <a:pt x="3248" y="959"/>
                  </a:lnTo>
                  <a:lnTo>
                    <a:pt x="3262" y="974"/>
                  </a:lnTo>
                  <a:cubicBezTo>
                    <a:pt x="3477" y="1188"/>
                    <a:pt x="3474" y="1546"/>
                    <a:pt x="3257" y="1757"/>
                  </a:cubicBezTo>
                  <a:cubicBezTo>
                    <a:pt x="3043" y="1966"/>
                    <a:pt x="2693" y="1961"/>
                    <a:pt x="2477" y="1745"/>
                  </a:cubicBezTo>
                  <a:lnTo>
                    <a:pt x="2469" y="1737"/>
                  </a:lnTo>
                  <a:lnTo>
                    <a:pt x="2826" y="1380"/>
                  </a:lnTo>
                  <a:cubicBezTo>
                    <a:pt x="2857" y="1350"/>
                    <a:pt x="2857" y="1299"/>
                    <a:pt x="2826" y="1269"/>
                  </a:cubicBezTo>
                  <a:lnTo>
                    <a:pt x="2527" y="970"/>
                  </a:lnTo>
                  <a:cubicBezTo>
                    <a:pt x="2497" y="940"/>
                    <a:pt x="2446" y="940"/>
                    <a:pt x="2416" y="970"/>
                  </a:cubicBezTo>
                  <a:lnTo>
                    <a:pt x="2059" y="1327"/>
                  </a:lnTo>
                  <a:lnTo>
                    <a:pt x="1851" y="1119"/>
                  </a:lnTo>
                  <a:cubicBezTo>
                    <a:pt x="1821" y="1089"/>
                    <a:pt x="1770" y="1089"/>
                    <a:pt x="1740" y="1119"/>
                  </a:cubicBezTo>
                  <a:lnTo>
                    <a:pt x="1246" y="1612"/>
                  </a:lnTo>
                  <a:cubicBezTo>
                    <a:pt x="1216" y="1643"/>
                    <a:pt x="1216" y="1693"/>
                    <a:pt x="1246" y="1723"/>
                  </a:cubicBezTo>
                  <a:lnTo>
                    <a:pt x="1324" y="1801"/>
                  </a:lnTo>
                  <a:cubicBezTo>
                    <a:pt x="1292" y="1814"/>
                    <a:pt x="1263" y="1833"/>
                    <a:pt x="1238" y="1858"/>
                  </a:cubicBezTo>
                  <a:lnTo>
                    <a:pt x="1174" y="1923"/>
                  </a:lnTo>
                  <a:cubicBezTo>
                    <a:pt x="1125" y="1971"/>
                    <a:pt x="1098" y="2036"/>
                    <a:pt x="1098" y="2105"/>
                  </a:cubicBezTo>
                  <a:cubicBezTo>
                    <a:pt x="1098" y="2147"/>
                    <a:pt x="1108" y="2188"/>
                    <a:pt x="1127" y="2224"/>
                  </a:cubicBezTo>
                  <a:lnTo>
                    <a:pt x="593" y="2765"/>
                  </a:lnTo>
                  <a:cubicBezTo>
                    <a:pt x="556" y="2744"/>
                    <a:pt x="514" y="2733"/>
                    <a:pt x="470" y="2733"/>
                  </a:cubicBezTo>
                  <a:cubicBezTo>
                    <a:pt x="401" y="2733"/>
                    <a:pt x="336" y="2760"/>
                    <a:pt x="287" y="2809"/>
                  </a:cubicBezTo>
                  <a:lnTo>
                    <a:pt x="223" y="2874"/>
                  </a:lnTo>
                  <a:cubicBezTo>
                    <a:pt x="138" y="2958"/>
                    <a:pt x="125" y="3087"/>
                    <a:pt x="182" y="3186"/>
                  </a:cubicBezTo>
                  <a:lnTo>
                    <a:pt x="85" y="3283"/>
                  </a:lnTo>
                  <a:cubicBezTo>
                    <a:pt x="0" y="3367"/>
                    <a:pt x="0" y="3508"/>
                    <a:pt x="85" y="3593"/>
                  </a:cubicBezTo>
                  <a:lnTo>
                    <a:pt x="204" y="3712"/>
                  </a:lnTo>
                  <a:cubicBezTo>
                    <a:pt x="288" y="3796"/>
                    <a:pt x="429" y="3796"/>
                    <a:pt x="514" y="3712"/>
                  </a:cubicBezTo>
                  <a:lnTo>
                    <a:pt x="611" y="3615"/>
                  </a:lnTo>
                  <a:cubicBezTo>
                    <a:pt x="711" y="3673"/>
                    <a:pt x="841" y="3656"/>
                    <a:pt x="923" y="3574"/>
                  </a:cubicBezTo>
                  <a:lnTo>
                    <a:pt x="987" y="3509"/>
                  </a:lnTo>
                  <a:cubicBezTo>
                    <a:pt x="1070" y="3427"/>
                    <a:pt x="1085" y="3301"/>
                    <a:pt x="1032" y="3203"/>
                  </a:cubicBezTo>
                  <a:lnTo>
                    <a:pt x="1572" y="2670"/>
                  </a:lnTo>
                  <a:cubicBezTo>
                    <a:pt x="1609" y="2689"/>
                    <a:pt x="1649" y="2699"/>
                    <a:pt x="1691" y="2699"/>
                  </a:cubicBezTo>
                  <a:cubicBezTo>
                    <a:pt x="1760" y="2699"/>
                    <a:pt x="1825" y="2672"/>
                    <a:pt x="1874" y="2623"/>
                  </a:cubicBezTo>
                  <a:lnTo>
                    <a:pt x="1938" y="2558"/>
                  </a:lnTo>
                  <a:cubicBezTo>
                    <a:pt x="1963" y="2533"/>
                    <a:pt x="1983" y="2504"/>
                    <a:pt x="1995" y="2472"/>
                  </a:cubicBezTo>
                  <a:lnTo>
                    <a:pt x="2089" y="2566"/>
                  </a:lnTo>
                  <a:cubicBezTo>
                    <a:pt x="2121" y="2602"/>
                    <a:pt x="2174" y="2599"/>
                    <a:pt x="2207" y="2567"/>
                  </a:cubicBezTo>
                  <a:cubicBezTo>
                    <a:pt x="2258" y="2518"/>
                    <a:pt x="2364" y="2440"/>
                    <a:pt x="2506" y="2477"/>
                  </a:cubicBezTo>
                  <a:cubicBezTo>
                    <a:pt x="2794" y="2572"/>
                    <a:pt x="3119" y="2548"/>
                    <a:pt x="3399" y="2410"/>
                  </a:cubicBezTo>
                  <a:cubicBezTo>
                    <a:pt x="3438" y="2391"/>
                    <a:pt x="3453" y="2343"/>
                    <a:pt x="3434" y="2305"/>
                  </a:cubicBezTo>
                  <a:cubicBezTo>
                    <a:pt x="3415" y="2266"/>
                    <a:pt x="3368" y="2250"/>
                    <a:pt x="3329" y="2269"/>
                  </a:cubicBezTo>
                  <a:cubicBezTo>
                    <a:pt x="3086" y="2389"/>
                    <a:pt x="2803" y="2410"/>
                    <a:pt x="2554" y="2327"/>
                  </a:cubicBezTo>
                  <a:cubicBezTo>
                    <a:pt x="2418" y="2282"/>
                    <a:pt x="2264" y="2324"/>
                    <a:pt x="2153" y="2407"/>
                  </a:cubicBezTo>
                  <a:lnTo>
                    <a:pt x="1413" y="1668"/>
                  </a:lnTo>
                  <a:lnTo>
                    <a:pt x="1795" y="1286"/>
                  </a:lnTo>
                  <a:lnTo>
                    <a:pt x="2366" y="1857"/>
                  </a:lnTo>
                  <a:cubicBezTo>
                    <a:pt x="2636" y="2126"/>
                    <a:pt x="3091" y="2138"/>
                    <a:pt x="3367" y="1870"/>
                  </a:cubicBezTo>
                  <a:cubicBezTo>
                    <a:pt x="3646" y="1598"/>
                    <a:pt x="3649" y="1138"/>
                    <a:pt x="3374" y="862"/>
                  </a:cubicBezTo>
                  <a:lnTo>
                    <a:pt x="2796" y="285"/>
                  </a:lnTo>
                  <a:lnTo>
                    <a:pt x="2884" y="197"/>
                  </a:lnTo>
                  <a:lnTo>
                    <a:pt x="2914" y="227"/>
                  </a:lnTo>
                  <a:cubicBezTo>
                    <a:pt x="2998" y="311"/>
                    <a:pt x="3105" y="377"/>
                    <a:pt x="3221" y="418"/>
                  </a:cubicBezTo>
                  <a:cubicBezTo>
                    <a:pt x="3368" y="469"/>
                    <a:pt x="3492" y="545"/>
                    <a:pt x="3592" y="644"/>
                  </a:cubicBezTo>
                  <a:cubicBezTo>
                    <a:pt x="3902" y="955"/>
                    <a:pt x="3978" y="1427"/>
                    <a:pt x="3781" y="1819"/>
                  </a:cubicBezTo>
                  <a:cubicBezTo>
                    <a:pt x="3762" y="1858"/>
                    <a:pt x="3777" y="1905"/>
                    <a:pt x="3816" y="1925"/>
                  </a:cubicBezTo>
                  <a:cubicBezTo>
                    <a:pt x="3855" y="1944"/>
                    <a:pt x="3902" y="1929"/>
                    <a:pt x="3922" y="1890"/>
                  </a:cubicBezTo>
                  <a:cubicBezTo>
                    <a:pt x="4149" y="1437"/>
                    <a:pt x="4061" y="891"/>
                    <a:pt x="3703" y="5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12" name="Google Shape;1812;p69"/>
            <p:cNvSpPr/>
            <p:nvPr/>
          </p:nvSpPr>
          <p:spPr>
            <a:xfrm>
              <a:off x="3736959" y="1706958"/>
              <a:ext cx="18712" cy="19859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2" y="59"/>
                  </a:moveTo>
                  <a:lnTo>
                    <a:pt x="162" y="59"/>
                  </a:lnTo>
                  <a:cubicBezTo>
                    <a:pt x="145" y="19"/>
                    <a:pt x="99" y="0"/>
                    <a:pt x="59" y="16"/>
                  </a:cubicBezTo>
                  <a:cubicBezTo>
                    <a:pt x="20" y="33"/>
                    <a:pt x="0" y="79"/>
                    <a:pt x="17" y="119"/>
                  </a:cubicBezTo>
                  <a:cubicBezTo>
                    <a:pt x="33" y="159"/>
                    <a:pt x="80" y="178"/>
                    <a:pt x="119" y="162"/>
                  </a:cubicBezTo>
                  <a:cubicBezTo>
                    <a:pt x="159" y="145"/>
                    <a:pt x="178" y="99"/>
                    <a:pt x="162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813" name="Google Shape;1813;p69"/>
          <p:cNvGrpSpPr/>
          <p:nvPr/>
        </p:nvGrpSpPr>
        <p:grpSpPr>
          <a:xfrm>
            <a:off x="1415541" y="3410135"/>
            <a:ext cx="406897" cy="454284"/>
            <a:chOff x="1482741" y="3394954"/>
            <a:chExt cx="386343" cy="431377"/>
          </a:xfrm>
        </p:grpSpPr>
        <p:sp>
          <p:nvSpPr>
            <p:cNvPr id="1814" name="Google Shape;1814;p69"/>
            <p:cNvSpPr/>
            <p:nvPr/>
          </p:nvSpPr>
          <p:spPr>
            <a:xfrm>
              <a:off x="1482741" y="3649808"/>
              <a:ext cx="386343" cy="176523"/>
            </a:xfrm>
            <a:custGeom>
              <a:avLst/>
              <a:gdLst/>
              <a:ahLst/>
              <a:cxnLst/>
              <a:rect l="l" t="t" r="r" b="b"/>
              <a:pathLst>
                <a:path w="3642" h="1654" extrusionOk="0">
                  <a:moveTo>
                    <a:pt x="3361" y="952"/>
                  </a:moveTo>
                  <a:lnTo>
                    <a:pt x="3361" y="952"/>
                  </a:lnTo>
                  <a:lnTo>
                    <a:pt x="2269" y="1391"/>
                  </a:lnTo>
                  <a:lnTo>
                    <a:pt x="2269" y="1391"/>
                  </a:lnTo>
                  <a:cubicBezTo>
                    <a:pt x="2145" y="1441"/>
                    <a:pt x="2006" y="1448"/>
                    <a:pt x="1876" y="1412"/>
                  </a:cubicBezTo>
                  <a:lnTo>
                    <a:pt x="1130" y="1204"/>
                  </a:lnTo>
                  <a:cubicBezTo>
                    <a:pt x="1045" y="1180"/>
                    <a:pt x="954" y="1181"/>
                    <a:pt x="869" y="1205"/>
                  </a:cubicBezTo>
                  <a:cubicBezTo>
                    <a:pt x="868" y="1206"/>
                    <a:pt x="866" y="1206"/>
                    <a:pt x="865" y="1207"/>
                  </a:cubicBezTo>
                  <a:lnTo>
                    <a:pt x="157" y="1452"/>
                  </a:lnTo>
                  <a:lnTo>
                    <a:pt x="157" y="649"/>
                  </a:lnTo>
                  <a:lnTo>
                    <a:pt x="262" y="620"/>
                  </a:lnTo>
                  <a:cubicBezTo>
                    <a:pt x="429" y="575"/>
                    <a:pt x="545" y="469"/>
                    <a:pt x="630" y="392"/>
                  </a:cubicBezTo>
                  <a:cubicBezTo>
                    <a:pt x="657" y="368"/>
                    <a:pt x="680" y="347"/>
                    <a:pt x="699" y="334"/>
                  </a:cubicBezTo>
                  <a:cubicBezTo>
                    <a:pt x="907" y="186"/>
                    <a:pt x="1088" y="165"/>
                    <a:pt x="1344" y="257"/>
                  </a:cubicBezTo>
                  <a:cubicBezTo>
                    <a:pt x="1345" y="257"/>
                    <a:pt x="1345" y="257"/>
                    <a:pt x="1346" y="257"/>
                  </a:cubicBezTo>
                  <a:lnTo>
                    <a:pt x="1944" y="459"/>
                  </a:lnTo>
                  <a:cubicBezTo>
                    <a:pt x="2003" y="480"/>
                    <a:pt x="2052" y="538"/>
                    <a:pt x="2071" y="598"/>
                  </a:cubicBezTo>
                  <a:cubicBezTo>
                    <a:pt x="2091" y="667"/>
                    <a:pt x="2066" y="744"/>
                    <a:pt x="2016" y="793"/>
                  </a:cubicBezTo>
                  <a:cubicBezTo>
                    <a:pt x="1963" y="845"/>
                    <a:pt x="1888" y="863"/>
                    <a:pt x="1817" y="842"/>
                  </a:cubicBezTo>
                  <a:lnTo>
                    <a:pt x="1391" y="716"/>
                  </a:lnTo>
                  <a:cubicBezTo>
                    <a:pt x="1349" y="704"/>
                    <a:pt x="1306" y="727"/>
                    <a:pt x="1293" y="769"/>
                  </a:cubicBezTo>
                  <a:cubicBezTo>
                    <a:pt x="1291" y="776"/>
                    <a:pt x="1290" y="784"/>
                    <a:pt x="1290" y="791"/>
                  </a:cubicBezTo>
                  <a:cubicBezTo>
                    <a:pt x="1290" y="825"/>
                    <a:pt x="1312" y="857"/>
                    <a:pt x="1346" y="867"/>
                  </a:cubicBezTo>
                  <a:lnTo>
                    <a:pt x="1772" y="993"/>
                  </a:lnTo>
                  <a:cubicBezTo>
                    <a:pt x="1935" y="1041"/>
                    <a:pt x="2111" y="1034"/>
                    <a:pt x="2270" y="972"/>
                  </a:cubicBezTo>
                  <a:lnTo>
                    <a:pt x="3219" y="597"/>
                  </a:lnTo>
                  <a:cubicBezTo>
                    <a:pt x="3340" y="549"/>
                    <a:pt x="3476" y="639"/>
                    <a:pt x="3480" y="769"/>
                  </a:cubicBezTo>
                  <a:cubicBezTo>
                    <a:pt x="3483" y="848"/>
                    <a:pt x="3435" y="922"/>
                    <a:pt x="3361" y="952"/>
                  </a:cubicBezTo>
                  <a:close/>
                  <a:moveTo>
                    <a:pt x="3637" y="763"/>
                  </a:moveTo>
                  <a:lnTo>
                    <a:pt x="3637" y="763"/>
                  </a:lnTo>
                  <a:cubicBezTo>
                    <a:pt x="3630" y="527"/>
                    <a:pt x="3382" y="364"/>
                    <a:pt x="3161" y="451"/>
                  </a:cubicBezTo>
                  <a:lnTo>
                    <a:pt x="2212" y="826"/>
                  </a:lnTo>
                  <a:cubicBezTo>
                    <a:pt x="2202" y="830"/>
                    <a:pt x="2192" y="833"/>
                    <a:pt x="2181" y="837"/>
                  </a:cubicBezTo>
                  <a:cubicBezTo>
                    <a:pt x="2243" y="738"/>
                    <a:pt x="2252" y="611"/>
                    <a:pt x="2202" y="505"/>
                  </a:cubicBezTo>
                  <a:cubicBezTo>
                    <a:pt x="2160" y="418"/>
                    <a:pt x="2088" y="341"/>
                    <a:pt x="1995" y="310"/>
                  </a:cubicBezTo>
                  <a:lnTo>
                    <a:pt x="1397" y="108"/>
                  </a:lnTo>
                  <a:cubicBezTo>
                    <a:pt x="1093" y="0"/>
                    <a:pt x="857" y="29"/>
                    <a:pt x="608" y="206"/>
                  </a:cubicBezTo>
                  <a:cubicBezTo>
                    <a:pt x="582" y="224"/>
                    <a:pt x="555" y="248"/>
                    <a:pt x="525" y="276"/>
                  </a:cubicBezTo>
                  <a:cubicBezTo>
                    <a:pt x="447" y="346"/>
                    <a:pt x="351" y="433"/>
                    <a:pt x="220" y="468"/>
                  </a:cubicBezTo>
                  <a:lnTo>
                    <a:pt x="58" y="513"/>
                  </a:lnTo>
                  <a:cubicBezTo>
                    <a:pt x="24" y="523"/>
                    <a:pt x="0" y="554"/>
                    <a:pt x="0" y="589"/>
                  </a:cubicBezTo>
                  <a:lnTo>
                    <a:pt x="0" y="1562"/>
                  </a:lnTo>
                  <a:cubicBezTo>
                    <a:pt x="0" y="1615"/>
                    <a:pt x="54" y="1654"/>
                    <a:pt x="104" y="1636"/>
                  </a:cubicBezTo>
                  <a:lnTo>
                    <a:pt x="914" y="1356"/>
                  </a:lnTo>
                  <a:cubicBezTo>
                    <a:pt x="971" y="1340"/>
                    <a:pt x="1031" y="1340"/>
                    <a:pt x="1088" y="1356"/>
                  </a:cubicBezTo>
                  <a:lnTo>
                    <a:pt x="1834" y="1563"/>
                  </a:lnTo>
                  <a:cubicBezTo>
                    <a:pt x="1996" y="1609"/>
                    <a:pt x="2172" y="1600"/>
                    <a:pt x="2328" y="1537"/>
                  </a:cubicBezTo>
                  <a:lnTo>
                    <a:pt x="3420" y="1098"/>
                  </a:lnTo>
                  <a:cubicBezTo>
                    <a:pt x="3555" y="1043"/>
                    <a:pt x="3642" y="909"/>
                    <a:pt x="3637" y="7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15" name="Google Shape;1815;p69"/>
            <p:cNvSpPr/>
            <p:nvPr/>
          </p:nvSpPr>
          <p:spPr>
            <a:xfrm>
              <a:off x="1486043" y="3469976"/>
              <a:ext cx="57235" cy="142322"/>
            </a:xfrm>
            <a:custGeom>
              <a:avLst/>
              <a:gdLst/>
              <a:ahLst/>
              <a:cxnLst/>
              <a:rect l="l" t="t" r="r" b="b"/>
              <a:pathLst>
                <a:path w="540" h="1339" extrusionOk="0">
                  <a:moveTo>
                    <a:pt x="214" y="1315"/>
                  </a:moveTo>
                  <a:lnTo>
                    <a:pt x="214" y="1315"/>
                  </a:lnTo>
                  <a:cubicBezTo>
                    <a:pt x="225" y="1330"/>
                    <a:pt x="249" y="1337"/>
                    <a:pt x="266" y="1338"/>
                  </a:cubicBezTo>
                  <a:cubicBezTo>
                    <a:pt x="288" y="1339"/>
                    <a:pt x="310" y="1331"/>
                    <a:pt x="325" y="1315"/>
                  </a:cubicBezTo>
                  <a:lnTo>
                    <a:pt x="509" y="1134"/>
                  </a:lnTo>
                  <a:cubicBezTo>
                    <a:pt x="540" y="1103"/>
                    <a:pt x="540" y="1054"/>
                    <a:pt x="510" y="1023"/>
                  </a:cubicBezTo>
                  <a:cubicBezTo>
                    <a:pt x="479" y="992"/>
                    <a:pt x="429" y="991"/>
                    <a:pt x="399" y="1022"/>
                  </a:cubicBezTo>
                  <a:lnTo>
                    <a:pt x="349" y="1071"/>
                  </a:lnTo>
                  <a:lnTo>
                    <a:pt x="349" y="79"/>
                  </a:lnTo>
                  <a:cubicBezTo>
                    <a:pt x="349" y="36"/>
                    <a:pt x="313" y="0"/>
                    <a:pt x="270" y="0"/>
                  </a:cubicBezTo>
                  <a:cubicBezTo>
                    <a:pt x="227" y="0"/>
                    <a:pt x="191" y="36"/>
                    <a:pt x="191" y="79"/>
                  </a:cubicBezTo>
                  <a:lnTo>
                    <a:pt x="191" y="1071"/>
                  </a:lnTo>
                  <a:lnTo>
                    <a:pt x="142" y="1022"/>
                  </a:lnTo>
                  <a:cubicBezTo>
                    <a:pt x="111" y="992"/>
                    <a:pt x="61" y="992"/>
                    <a:pt x="30" y="1023"/>
                  </a:cubicBezTo>
                  <a:cubicBezTo>
                    <a:pt x="0" y="1054"/>
                    <a:pt x="0" y="1104"/>
                    <a:pt x="31" y="1134"/>
                  </a:cubicBezTo>
                  <a:lnTo>
                    <a:pt x="214" y="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16" name="Google Shape;1816;p69"/>
            <p:cNvSpPr/>
            <p:nvPr/>
          </p:nvSpPr>
          <p:spPr>
            <a:xfrm>
              <a:off x="1807445" y="3469976"/>
              <a:ext cx="57235" cy="143424"/>
            </a:xfrm>
            <a:custGeom>
              <a:avLst/>
              <a:gdLst/>
              <a:ahLst/>
              <a:cxnLst/>
              <a:rect l="l" t="t" r="r" b="b"/>
              <a:pathLst>
                <a:path w="540" h="1345" extrusionOk="0">
                  <a:moveTo>
                    <a:pt x="215" y="1315"/>
                  </a:moveTo>
                  <a:lnTo>
                    <a:pt x="215" y="1315"/>
                  </a:lnTo>
                  <a:cubicBezTo>
                    <a:pt x="245" y="1345"/>
                    <a:pt x="295" y="1345"/>
                    <a:pt x="325" y="1315"/>
                  </a:cubicBezTo>
                  <a:lnTo>
                    <a:pt x="509" y="1134"/>
                  </a:lnTo>
                  <a:cubicBezTo>
                    <a:pt x="540" y="1103"/>
                    <a:pt x="540" y="1054"/>
                    <a:pt x="510" y="1023"/>
                  </a:cubicBezTo>
                  <a:cubicBezTo>
                    <a:pt x="479" y="992"/>
                    <a:pt x="429" y="991"/>
                    <a:pt x="399" y="1022"/>
                  </a:cubicBezTo>
                  <a:lnTo>
                    <a:pt x="349" y="1071"/>
                  </a:lnTo>
                  <a:lnTo>
                    <a:pt x="349" y="79"/>
                  </a:lnTo>
                  <a:cubicBezTo>
                    <a:pt x="349" y="36"/>
                    <a:pt x="313" y="0"/>
                    <a:pt x="270" y="0"/>
                  </a:cubicBezTo>
                  <a:cubicBezTo>
                    <a:pt x="227" y="0"/>
                    <a:pt x="191" y="36"/>
                    <a:pt x="191" y="79"/>
                  </a:cubicBezTo>
                  <a:lnTo>
                    <a:pt x="191" y="1071"/>
                  </a:lnTo>
                  <a:lnTo>
                    <a:pt x="142" y="1022"/>
                  </a:lnTo>
                  <a:cubicBezTo>
                    <a:pt x="111" y="992"/>
                    <a:pt x="61" y="992"/>
                    <a:pt x="30" y="1023"/>
                  </a:cubicBezTo>
                  <a:cubicBezTo>
                    <a:pt x="0" y="1054"/>
                    <a:pt x="0" y="1103"/>
                    <a:pt x="31" y="1134"/>
                  </a:cubicBezTo>
                  <a:lnTo>
                    <a:pt x="215" y="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17" name="Google Shape;1817;p69"/>
            <p:cNvSpPr/>
            <p:nvPr/>
          </p:nvSpPr>
          <p:spPr>
            <a:xfrm>
              <a:off x="1566393" y="3394954"/>
              <a:ext cx="223449" cy="246035"/>
            </a:xfrm>
            <a:custGeom>
              <a:avLst/>
              <a:gdLst/>
              <a:ahLst/>
              <a:cxnLst/>
              <a:rect l="l" t="t" r="r" b="b"/>
              <a:pathLst>
                <a:path w="2110" h="2311" extrusionOk="0">
                  <a:moveTo>
                    <a:pt x="474" y="2130"/>
                  </a:moveTo>
                  <a:lnTo>
                    <a:pt x="474" y="2130"/>
                  </a:lnTo>
                  <a:cubicBezTo>
                    <a:pt x="591" y="2247"/>
                    <a:pt x="746" y="2311"/>
                    <a:pt x="911" y="2311"/>
                  </a:cubicBezTo>
                  <a:lnTo>
                    <a:pt x="1199" y="2311"/>
                  </a:lnTo>
                  <a:cubicBezTo>
                    <a:pt x="1364" y="2311"/>
                    <a:pt x="1519" y="2247"/>
                    <a:pt x="1636" y="2130"/>
                  </a:cubicBezTo>
                  <a:lnTo>
                    <a:pt x="1712" y="2055"/>
                  </a:lnTo>
                  <a:cubicBezTo>
                    <a:pt x="1790" y="1978"/>
                    <a:pt x="1858" y="1892"/>
                    <a:pt x="1914" y="1798"/>
                  </a:cubicBezTo>
                  <a:cubicBezTo>
                    <a:pt x="1937" y="1761"/>
                    <a:pt x="1925" y="1713"/>
                    <a:pt x="1888" y="1690"/>
                  </a:cubicBezTo>
                  <a:cubicBezTo>
                    <a:pt x="1851" y="1667"/>
                    <a:pt x="1803" y="1679"/>
                    <a:pt x="1780" y="1716"/>
                  </a:cubicBezTo>
                  <a:cubicBezTo>
                    <a:pt x="1730" y="1799"/>
                    <a:pt x="1670" y="1875"/>
                    <a:pt x="1601" y="1943"/>
                  </a:cubicBezTo>
                  <a:lnTo>
                    <a:pt x="1526" y="2019"/>
                  </a:lnTo>
                  <a:cubicBezTo>
                    <a:pt x="1438" y="2106"/>
                    <a:pt x="1322" y="2153"/>
                    <a:pt x="1199" y="2153"/>
                  </a:cubicBezTo>
                  <a:lnTo>
                    <a:pt x="911" y="2153"/>
                  </a:lnTo>
                  <a:cubicBezTo>
                    <a:pt x="788" y="2153"/>
                    <a:pt x="672" y="2106"/>
                    <a:pt x="585" y="2019"/>
                  </a:cubicBezTo>
                  <a:lnTo>
                    <a:pt x="509" y="1943"/>
                  </a:lnTo>
                  <a:cubicBezTo>
                    <a:pt x="286" y="1721"/>
                    <a:pt x="158" y="1414"/>
                    <a:pt x="158" y="1099"/>
                  </a:cubicBezTo>
                  <a:cubicBezTo>
                    <a:pt x="158" y="993"/>
                    <a:pt x="195" y="889"/>
                    <a:pt x="262" y="808"/>
                  </a:cubicBezTo>
                  <a:cubicBezTo>
                    <a:pt x="349" y="702"/>
                    <a:pt x="478" y="641"/>
                    <a:pt x="615" y="641"/>
                  </a:cubicBezTo>
                  <a:lnTo>
                    <a:pt x="622" y="641"/>
                  </a:lnTo>
                  <a:cubicBezTo>
                    <a:pt x="712" y="641"/>
                    <a:pt x="800" y="667"/>
                    <a:pt x="876" y="716"/>
                  </a:cubicBezTo>
                  <a:cubicBezTo>
                    <a:pt x="979" y="782"/>
                    <a:pt x="1115" y="782"/>
                    <a:pt x="1218" y="716"/>
                  </a:cubicBezTo>
                  <a:cubicBezTo>
                    <a:pt x="1295" y="667"/>
                    <a:pt x="1382" y="641"/>
                    <a:pt x="1472" y="641"/>
                  </a:cubicBezTo>
                  <a:lnTo>
                    <a:pt x="1495" y="641"/>
                  </a:lnTo>
                  <a:cubicBezTo>
                    <a:pt x="1632" y="641"/>
                    <a:pt x="1761" y="702"/>
                    <a:pt x="1848" y="808"/>
                  </a:cubicBezTo>
                  <a:cubicBezTo>
                    <a:pt x="1915" y="889"/>
                    <a:pt x="1952" y="991"/>
                    <a:pt x="1953" y="1096"/>
                  </a:cubicBezTo>
                  <a:cubicBezTo>
                    <a:pt x="1953" y="1139"/>
                    <a:pt x="1989" y="1175"/>
                    <a:pt x="2032" y="1174"/>
                  </a:cubicBezTo>
                  <a:cubicBezTo>
                    <a:pt x="2075" y="1174"/>
                    <a:pt x="2110" y="1139"/>
                    <a:pt x="2110" y="1095"/>
                  </a:cubicBezTo>
                  <a:cubicBezTo>
                    <a:pt x="2109" y="954"/>
                    <a:pt x="2059" y="816"/>
                    <a:pt x="1970" y="708"/>
                  </a:cubicBezTo>
                  <a:cubicBezTo>
                    <a:pt x="1852" y="566"/>
                    <a:pt x="1680" y="484"/>
                    <a:pt x="1495" y="484"/>
                  </a:cubicBezTo>
                  <a:lnTo>
                    <a:pt x="1472" y="484"/>
                  </a:lnTo>
                  <a:cubicBezTo>
                    <a:pt x="1352" y="484"/>
                    <a:pt x="1235" y="518"/>
                    <a:pt x="1134" y="583"/>
                  </a:cubicBezTo>
                  <a:cubicBezTo>
                    <a:pt x="1131" y="585"/>
                    <a:pt x="1128" y="586"/>
                    <a:pt x="1126" y="588"/>
                  </a:cubicBezTo>
                  <a:cubicBezTo>
                    <a:pt x="1130" y="425"/>
                    <a:pt x="1181" y="269"/>
                    <a:pt x="1274" y="134"/>
                  </a:cubicBezTo>
                  <a:cubicBezTo>
                    <a:pt x="1298" y="98"/>
                    <a:pt x="1289" y="49"/>
                    <a:pt x="1253" y="25"/>
                  </a:cubicBezTo>
                  <a:cubicBezTo>
                    <a:pt x="1218" y="0"/>
                    <a:pt x="1169" y="9"/>
                    <a:pt x="1144" y="45"/>
                  </a:cubicBezTo>
                  <a:cubicBezTo>
                    <a:pt x="1033" y="206"/>
                    <a:pt x="973" y="393"/>
                    <a:pt x="968" y="588"/>
                  </a:cubicBezTo>
                  <a:cubicBezTo>
                    <a:pt x="966" y="586"/>
                    <a:pt x="963" y="585"/>
                    <a:pt x="960" y="583"/>
                  </a:cubicBezTo>
                  <a:cubicBezTo>
                    <a:pt x="859" y="518"/>
                    <a:pt x="742" y="484"/>
                    <a:pt x="622" y="484"/>
                  </a:cubicBezTo>
                  <a:lnTo>
                    <a:pt x="615" y="484"/>
                  </a:lnTo>
                  <a:cubicBezTo>
                    <a:pt x="431" y="484"/>
                    <a:pt x="258" y="566"/>
                    <a:pt x="141" y="708"/>
                  </a:cubicBezTo>
                  <a:cubicBezTo>
                    <a:pt x="50" y="818"/>
                    <a:pt x="0" y="956"/>
                    <a:pt x="0" y="1099"/>
                  </a:cubicBezTo>
                  <a:cubicBezTo>
                    <a:pt x="0" y="1455"/>
                    <a:pt x="145" y="1804"/>
                    <a:pt x="398" y="2055"/>
                  </a:cubicBezTo>
                  <a:lnTo>
                    <a:pt x="474" y="21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18" name="Google Shape;1818;p69"/>
            <p:cNvSpPr/>
            <p:nvPr/>
          </p:nvSpPr>
          <p:spPr>
            <a:xfrm>
              <a:off x="1767820" y="3538378"/>
              <a:ext cx="18712" cy="20962"/>
            </a:xfrm>
            <a:custGeom>
              <a:avLst/>
              <a:gdLst/>
              <a:ahLst/>
              <a:cxnLst/>
              <a:rect l="l" t="t" r="r" b="b"/>
              <a:pathLst>
                <a:path w="170" h="190" extrusionOk="0">
                  <a:moveTo>
                    <a:pt x="149" y="42"/>
                  </a:moveTo>
                  <a:lnTo>
                    <a:pt x="149" y="42"/>
                  </a:lnTo>
                  <a:cubicBezTo>
                    <a:pt x="130" y="14"/>
                    <a:pt x="95" y="0"/>
                    <a:pt x="63" y="9"/>
                  </a:cubicBezTo>
                  <a:cubicBezTo>
                    <a:pt x="31" y="18"/>
                    <a:pt x="8" y="47"/>
                    <a:pt x="5" y="79"/>
                  </a:cubicBezTo>
                  <a:cubicBezTo>
                    <a:pt x="0" y="149"/>
                    <a:pt x="85" y="190"/>
                    <a:pt x="137" y="143"/>
                  </a:cubicBezTo>
                  <a:cubicBezTo>
                    <a:pt x="165" y="118"/>
                    <a:pt x="170" y="73"/>
                    <a:pt x="149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819" name="Google Shape;1819;p69"/>
          <p:cNvGrpSpPr/>
          <p:nvPr/>
        </p:nvGrpSpPr>
        <p:grpSpPr>
          <a:xfrm>
            <a:off x="2730130" y="1433830"/>
            <a:ext cx="450948" cy="363655"/>
            <a:chOff x="2730926" y="1518300"/>
            <a:chExt cx="428169" cy="345318"/>
          </a:xfrm>
        </p:grpSpPr>
        <p:sp>
          <p:nvSpPr>
            <p:cNvPr id="1820" name="Google Shape;1820;p69"/>
            <p:cNvSpPr/>
            <p:nvPr/>
          </p:nvSpPr>
          <p:spPr>
            <a:xfrm>
              <a:off x="2863009" y="1775360"/>
              <a:ext cx="49531" cy="49647"/>
            </a:xfrm>
            <a:custGeom>
              <a:avLst/>
              <a:gdLst/>
              <a:ahLst/>
              <a:cxnLst/>
              <a:rect l="l" t="t" r="r" b="b"/>
              <a:pathLst>
                <a:path w="468" h="469" extrusionOk="0">
                  <a:moveTo>
                    <a:pt x="79" y="313"/>
                  </a:moveTo>
                  <a:lnTo>
                    <a:pt x="79" y="313"/>
                  </a:lnTo>
                  <a:lnTo>
                    <a:pt x="156" y="313"/>
                  </a:lnTo>
                  <a:lnTo>
                    <a:pt x="156" y="390"/>
                  </a:lnTo>
                  <a:cubicBezTo>
                    <a:pt x="156" y="433"/>
                    <a:pt x="191" y="469"/>
                    <a:pt x="234" y="469"/>
                  </a:cubicBezTo>
                  <a:cubicBezTo>
                    <a:pt x="278" y="469"/>
                    <a:pt x="313" y="433"/>
                    <a:pt x="313" y="390"/>
                  </a:cubicBezTo>
                  <a:lnTo>
                    <a:pt x="313" y="313"/>
                  </a:lnTo>
                  <a:lnTo>
                    <a:pt x="390" y="313"/>
                  </a:lnTo>
                  <a:cubicBezTo>
                    <a:pt x="433" y="313"/>
                    <a:pt x="468" y="278"/>
                    <a:pt x="468" y="235"/>
                  </a:cubicBezTo>
                  <a:cubicBezTo>
                    <a:pt x="468" y="191"/>
                    <a:pt x="433" y="156"/>
                    <a:pt x="390" y="156"/>
                  </a:cubicBezTo>
                  <a:lnTo>
                    <a:pt x="313" y="156"/>
                  </a:lnTo>
                  <a:lnTo>
                    <a:pt x="313" y="79"/>
                  </a:lnTo>
                  <a:cubicBezTo>
                    <a:pt x="313" y="36"/>
                    <a:pt x="278" y="0"/>
                    <a:pt x="234" y="0"/>
                  </a:cubicBezTo>
                  <a:cubicBezTo>
                    <a:pt x="191" y="0"/>
                    <a:pt x="156" y="36"/>
                    <a:pt x="156" y="79"/>
                  </a:cubicBezTo>
                  <a:lnTo>
                    <a:pt x="156" y="156"/>
                  </a:lnTo>
                  <a:lnTo>
                    <a:pt x="79" y="156"/>
                  </a:lnTo>
                  <a:cubicBezTo>
                    <a:pt x="35" y="156"/>
                    <a:pt x="0" y="191"/>
                    <a:pt x="0" y="235"/>
                  </a:cubicBezTo>
                  <a:cubicBezTo>
                    <a:pt x="0" y="278"/>
                    <a:pt x="35" y="313"/>
                    <a:pt x="79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21" name="Google Shape;1821;p69"/>
            <p:cNvSpPr/>
            <p:nvPr/>
          </p:nvSpPr>
          <p:spPr>
            <a:xfrm>
              <a:off x="2975280" y="1791909"/>
              <a:ext cx="50631" cy="16549"/>
            </a:xfrm>
            <a:custGeom>
              <a:avLst/>
              <a:gdLst/>
              <a:ahLst/>
              <a:cxnLst/>
              <a:rect l="l" t="t" r="r" b="b"/>
              <a:pathLst>
                <a:path w="478" h="157" extrusionOk="0">
                  <a:moveTo>
                    <a:pt x="78" y="157"/>
                  </a:moveTo>
                  <a:lnTo>
                    <a:pt x="78" y="157"/>
                  </a:lnTo>
                  <a:lnTo>
                    <a:pt x="399" y="157"/>
                  </a:lnTo>
                  <a:cubicBezTo>
                    <a:pt x="443" y="157"/>
                    <a:pt x="478" y="122"/>
                    <a:pt x="478" y="79"/>
                  </a:cubicBezTo>
                  <a:cubicBezTo>
                    <a:pt x="478" y="35"/>
                    <a:pt x="443" y="0"/>
                    <a:pt x="399" y="0"/>
                  </a:cubicBezTo>
                  <a:lnTo>
                    <a:pt x="78" y="0"/>
                  </a:lnTo>
                  <a:cubicBezTo>
                    <a:pt x="35" y="0"/>
                    <a:pt x="0" y="35"/>
                    <a:pt x="0" y="79"/>
                  </a:cubicBezTo>
                  <a:cubicBezTo>
                    <a:pt x="0" y="122"/>
                    <a:pt x="35" y="157"/>
                    <a:pt x="78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22" name="Google Shape;1822;p69"/>
            <p:cNvSpPr/>
            <p:nvPr/>
          </p:nvSpPr>
          <p:spPr>
            <a:xfrm>
              <a:off x="2730926" y="1518300"/>
              <a:ext cx="427068" cy="345318"/>
            </a:xfrm>
            <a:custGeom>
              <a:avLst/>
              <a:gdLst/>
              <a:ahLst/>
              <a:cxnLst/>
              <a:rect l="l" t="t" r="r" b="b"/>
              <a:pathLst>
                <a:path w="4026" h="3247" extrusionOk="0">
                  <a:moveTo>
                    <a:pt x="3037" y="723"/>
                  </a:moveTo>
                  <a:lnTo>
                    <a:pt x="3037" y="723"/>
                  </a:lnTo>
                  <a:cubicBezTo>
                    <a:pt x="3053" y="653"/>
                    <a:pt x="3077" y="585"/>
                    <a:pt x="3109" y="520"/>
                  </a:cubicBezTo>
                  <a:cubicBezTo>
                    <a:pt x="3140" y="585"/>
                    <a:pt x="3164" y="653"/>
                    <a:pt x="3180" y="723"/>
                  </a:cubicBezTo>
                  <a:lnTo>
                    <a:pt x="3037" y="723"/>
                  </a:lnTo>
                  <a:close/>
                  <a:moveTo>
                    <a:pt x="3446" y="880"/>
                  </a:moveTo>
                  <a:lnTo>
                    <a:pt x="3446" y="880"/>
                  </a:lnTo>
                  <a:cubicBezTo>
                    <a:pt x="3501" y="880"/>
                    <a:pt x="3546" y="925"/>
                    <a:pt x="3546" y="979"/>
                  </a:cubicBezTo>
                  <a:cubicBezTo>
                    <a:pt x="3546" y="1034"/>
                    <a:pt x="3501" y="1078"/>
                    <a:pt x="3446" y="1078"/>
                  </a:cubicBezTo>
                  <a:lnTo>
                    <a:pt x="3361" y="1078"/>
                  </a:lnTo>
                  <a:lnTo>
                    <a:pt x="3361" y="930"/>
                  </a:lnTo>
                  <a:cubicBezTo>
                    <a:pt x="3361" y="914"/>
                    <a:pt x="3360" y="897"/>
                    <a:pt x="3360" y="880"/>
                  </a:cubicBezTo>
                  <a:lnTo>
                    <a:pt x="3446" y="880"/>
                  </a:lnTo>
                  <a:close/>
                  <a:moveTo>
                    <a:pt x="3204" y="1323"/>
                  </a:moveTo>
                  <a:lnTo>
                    <a:pt x="3204" y="1323"/>
                  </a:lnTo>
                  <a:cubicBezTo>
                    <a:pt x="3204" y="1376"/>
                    <a:pt x="3161" y="1418"/>
                    <a:pt x="3109" y="1418"/>
                  </a:cubicBezTo>
                  <a:cubicBezTo>
                    <a:pt x="3057" y="1418"/>
                    <a:pt x="3014" y="1376"/>
                    <a:pt x="3014" y="1323"/>
                  </a:cubicBezTo>
                  <a:lnTo>
                    <a:pt x="3014" y="1236"/>
                  </a:lnTo>
                  <a:lnTo>
                    <a:pt x="3204" y="1236"/>
                  </a:lnTo>
                  <a:lnTo>
                    <a:pt x="3204" y="1323"/>
                  </a:lnTo>
                  <a:close/>
                  <a:moveTo>
                    <a:pt x="2632" y="880"/>
                  </a:moveTo>
                  <a:lnTo>
                    <a:pt x="2632" y="880"/>
                  </a:lnTo>
                  <a:lnTo>
                    <a:pt x="3202" y="880"/>
                  </a:lnTo>
                  <a:cubicBezTo>
                    <a:pt x="3203" y="897"/>
                    <a:pt x="3204" y="914"/>
                    <a:pt x="3204" y="930"/>
                  </a:cubicBezTo>
                  <a:lnTo>
                    <a:pt x="3204" y="1078"/>
                  </a:lnTo>
                  <a:lnTo>
                    <a:pt x="2633" y="1078"/>
                  </a:lnTo>
                  <a:lnTo>
                    <a:pt x="2633" y="930"/>
                  </a:lnTo>
                  <a:cubicBezTo>
                    <a:pt x="2633" y="914"/>
                    <a:pt x="2633" y="897"/>
                    <a:pt x="2632" y="880"/>
                  </a:cubicBezTo>
                  <a:close/>
                  <a:moveTo>
                    <a:pt x="2476" y="1323"/>
                  </a:moveTo>
                  <a:lnTo>
                    <a:pt x="2476" y="1323"/>
                  </a:lnTo>
                  <a:cubicBezTo>
                    <a:pt x="2476" y="1376"/>
                    <a:pt x="2433" y="1418"/>
                    <a:pt x="2381" y="1418"/>
                  </a:cubicBezTo>
                  <a:cubicBezTo>
                    <a:pt x="2329" y="1418"/>
                    <a:pt x="2287" y="1376"/>
                    <a:pt x="2287" y="1323"/>
                  </a:cubicBezTo>
                  <a:lnTo>
                    <a:pt x="2287" y="1236"/>
                  </a:lnTo>
                  <a:lnTo>
                    <a:pt x="2476" y="1236"/>
                  </a:lnTo>
                  <a:lnTo>
                    <a:pt x="2476" y="1323"/>
                  </a:lnTo>
                  <a:close/>
                  <a:moveTo>
                    <a:pt x="1880" y="880"/>
                  </a:moveTo>
                  <a:lnTo>
                    <a:pt x="1880" y="880"/>
                  </a:lnTo>
                  <a:lnTo>
                    <a:pt x="2474" y="880"/>
                  </a:lnTo>
                  <a:cubicBezTo>
                    <a:pt x="2475" y="897"/>
                    <a:pt x="2476" y="914"/>
                    <a:pt x="2476" y="930"/>
                  </a:cubicBezTo>
                  <a:lnTo>
                    <a:pt x="2476" y="1078"/>
                  </a:lnTo>
                  <a:lnTo>
                    <a:pt x="1881" y="1078"/>
                  </a:lnTo>
                  <a:lnTo>
                    <a:pt x="1881" y="930"/>
                  </a:lnTo>
                  <a:cubicBezTo>
                    <a:pt x="1881" y="914"/>
                    <a:pt x="1880" y="897"/>
                    <a:pt x="1880" y="880"/>
                  </a:cubicBezTo>
                  <a:close/>
                  <a:moveTo>
                    <a:pt x="1724" y="1323"/>
                  </a:moveTo>
                  <a:lnTo>
                    <a:pt x="1724" y="1323"/>
                  </a:lnTo>
                  <a:cubicBezTo>
                    <a:pt x="1724" y="1376"/>
                    <a:pt x="1681" y="1418"/>
                    <a:pt x="1629" y="1418"/>
                  </a:cubicBezTo>
                  <a:cubicBezTo>
                    <a:pt x="1577" y="1418"/>
                    <a:pt x="1534" y="1376"/>
                    <a:pt x="1534" y="1323"/>
                  </a:cubicBezTo>
                  <a:lnTo>
                    <a:pt x="1534" y="1236"/>
                  </a:lnTo>
                  <a:lnTo>
                    <a:pt x="1724" y="1236"/>
                  </a:lnTo>
                  <a:lnTo>
                    <a:pt x="1724" y="1323"/>
                  </a:lnTo>
                  <a:close/>
                  <a:moveTo>
                    <a:pt x="1147" y="880"/>
                  </a:moveTo>
                  <a:lnTo>
                    <a:pt x="1147" y="880"/>
                  </a:lnTo>
                  <a:lnTo>
                    <a:pt x="1722" y="880"/>
                  </a:lnTo>
                  <a:cubicBezTo>
                    <a:pt x="1723" y="897"/>
                    <a:pt x="1724" y="914"/>
                    <a:pt x="1724" y="930"/>
                  </a:cubicBezTo>
                  <a:lnTo>
                    <a:pt x="1724" y="1078"/>
                  </a:lnTo>
                  <a:lnTo>
                    <a:pt x="1148" y="1078"/>
                  </a:lnTo>
                  <a:lnTo>
                    <a:pt x="1148" y="930"/>
                  </a:lnTo>
                  <a:cubicBezTo>
                    <a:pt x="1148" y="914"/>
                    <a:pt x="1147" y="897"/>
                    <a:pt x="1147" y="880"/>
                  </a:cubicBezTo>
                  <a:close/>
                  <a:moveTo>
                    <a:pt x="991" y="1323"/>
                  </a:moveTo>
                  <a:lnTo>
                    <a:pt x="991" y="1323"/>
                  </a:lnTo>
                  <a:cubicBezTo>
                    <a:pt x="991" y="1376"/>
                    <a:pt x="948" y="1418"/>
                    <a:pt x="896" y="1418"/>
                  </a:cubicBezTo>
                  <a:cubicBezTo>
                    <a:pt x="844" y="1418"/>
                    <a:pt x="801" y="1376"/>
                    <a:pt x="801" y="1323"/>
                  </a:cubicBezTo>
                  <a:lnTo>
                    <a:pt x="801" y="1236"/>
                  </a:lnTo>
                  <a:lnTo>
                    <a:pt x="991" y="1236"/>
                  </a:lnTo>
                  <a:lnTo>
                    <a:pt x="991" y="1323"/>
                  </a:lnTo>
                  <a:close/>
                  <a:moveTo>
                    <a:pt x="472" y="979"/>
                  </a:moveTo>
                  <a:lnTo>
                    <a:pt x="472" y="979"/>
                  </a:lnTo>
                  <a:cubicBezTo>
                    <a:pt x="472" y="925"/>
                    <a:pt x="516" y="880"/>
                    <a:pt x="571" y="880"/>
                  </a:cubicBezTo>
                  <a:lnTo>
                    <a:pt x="989" y="880"/>
                  </a:lnTo>
                  <a:cubicBezTo>
                    <a:pt x="990" y="897"/>
                    <a:pt x="991" y="914"/>
                    <a:pt x="991" y="930"/>
                  </a:cubicBezTo>
                  <a:lnTo>
                    <a:pt x="991" y="1078"/>
                  </a:lnTo>
                  <a:lnTo>
                    <a:pt x="571" y="1078"/>
                  </a:lnTo>
                  <a:cubicBezTo>
                    <a:pt x="516" y="1078"/>
                    <a:pt x="472" y="1034"/>
                    <a:pt x="472" y="979"/>
                  </a:cubicBezTo>
                  <a:close/>
                  <a:moveTo>
                    <a:pt x="896" y="520"/>
                  </a:moveTo>
                  <a:lnTo>
                    <a:pt x="896" y="520"/>
                  </a:lnTo>
                  <a:cubicBezTo>
                    <a:pt x="928" y="585"/>
                    <a:pt x="951" y="653"/>
                    <a:pt x="967" y="723"/>
                  </a:cubicBezTo>
                  <a:lnTo>
                    <a:pt x="825" y="723"/>
                  </a:lnTo>
                  <a:cubicBezTo>
                    <a:pt x="840" y="653"/>
                    <a:pt x="864" y="585"/>
                    <a:pt x="896" y="520"/>
                  </a:cubicBezTo>
                  <a:close/>
                  <a:moveTo>
                    <a:pt x="1260" y="157"/>
                  </a:moveTo>
                  <a:lnTo>
                    <a:pt x="1260" y="157"/>
                  </a:lnTo>
                  <a:lnTo>
                    <a:pt x="1265" y="157"/>
                  </a:lnTo>
                  <a:cubicBezTo>
                    <a:pt x="1356" y="157"/>
                    <a:pt x="1441" y="205"/>
                    <a:pt x="1488" y="282"/>
                  </a:cubicBezTo>
                  <a:lnTo>
                    <a:pt x="1537" y="361"/>
                  </a:lnTo>
                  <a:cubicBezTo>
                    <a:pt x="1469" y="473"/>
                    <a:pt x="1422" y="595"/>
                    <a:pt x="1397" y="723"/>
                  </a:cubicBezTo>
                  <a:lnTo>
                    <a:pt x="1128" y="723"/>
                  </a:lnTo>
                  <a:cubicBezTo>
                    <a:pt x="1103" y="596"/>
                    <a:pt x="1056" y="473"/>
                    <a:pt x="988" y="361"/>
                  </a:cubicBezTo>
                  <a:lnTo>
                    <a:pt x="1037" y="282"/>
                  </a:lnTo>
                  <a:cubicBezTo>
                    <a:pt x="1084" y="205"/>
                    <a:pt x="1169" y="157"/>
                    <a:pt x="1260" y="157"/>
                  </a:cubicBezTo>
                  <a:close/>
                  <a:moveTo>
                    <a:pt x="1629" y="520"/>
                  </a:moveTo>
                  <a:lnTo>
                    <a:pt x="1629" y="520"/>
                  </a:lnTo>
                  <a:cubicBezTo>
                    <a:pt x="1661" y="585"/>
                    <a:pt x="1684" y="653"/>
                    <a:pt x="1700" y="723"/>
                  </a:cubicBezTo>
                  <a:lnTo>
                    <a:pt x="1558" y="723"/>
                  </a:lnTo>
                  <a:cubicBezTo>
                    <a:pt x="1574" y="653"/>
                    <a:pt x="1597" y="585"/>
                    <a:pt x="1629" y="520"/>
                  </a:cubicBezTo>
                  <a:close/>
                  <a:moveTo>
                    <a:pt x="1993" y="157"/>
                  </a:moveTo>
                  <a:lnTo>
                    <a:pt x="1993" y="157"/>
                  </a:lnTo>
                  <a:lnTo>
                    <a:pt x="2018" y="157"/>
                  </a:lnTo>
                  <a:cubicBezTo>
                    <a:pt x="2108" y="157"/>
                    <a:pt x="2193" y="205"/>
                    <a:pt x="2241" y="282"/>
                  </a:cubicBezTo>
                  <a:lnTo>
                    <a:pt x="2289" y="361"/>
                  </a:lnTo>
                  <a:cubicBezTo>
                    <a:pt x="2221" y="473"/>
                    <a:pt x="2174" y="595"/>
                    <a:pt x="2149" y="723"/>
                  </a:cubicBezTo>
                  <a:lnTo>
                    <a:pt x="1861" y="723"/>
                  </a:lnTo>
                  <a:cubicBezTo>
                    <a:pt x="1836" y="596"/>
                    <a:pt x="1789" y="473"/>
                    <a:pt x="1721" y="361"/>
                  </a:cubicBezTo>
                  <a:lnTo>
                    <a:pt x="1770" y="282"/>
                  </a:lnTo>
                  <a:cubicBezTo>
                    <a:pt x="1817" y="205"/>
                    <a:pt x="1902" y="157"/>
                    <a:pt x="1993" y="157"/>
                  </a:cubicBezTo>
                  <a:close/>
                  <a:moveTo>
                    <a:pt x="2381" y="520"/>
                  </a:moveTo>
                  <a:lnTo>
                    <a:pt x="2381" y="520"/>
                  </a:lnTo>
                  <a:cubicBezTo>
                    <a:pt x="2413" y="585"/>
                    <a:pt x="2437" y="653"/>
                    <a:pt x="2453" y="723"/>
                  </a:cubicBezTo>
                  <a:lnTo>
                    <a:pt x="2310" y="723"/>
                  </a:lnTo>
                  <a:cubicBezTo>
                    <a:pt x="2326" y="653"/>
                    <a:pt x="2350" y="585"/>
                    <a:pt x="2381" y="520"/>
                  </a:cubicBezTo>
                  <a:close/>
                  <a:moveTo>
                    <a:pt x="2745" y="157"/>
                  </a:moveTo>
                  <a:lnTo>
                    <a:pt x="2745" y="157"/>
                  </a:lnTo>
                  <a:cubicBezTo>
                    <a:pt x="2835" y="157"/>
                    <a:pt x="2921" y="205"/>
                    <a:pt x="2968" y="282"/>
                  </a:cubicBezTo>
                  <a:lnTo>
                    <a:pt x="3017" y="361"/>
                  </a:lnTo>
                  <a:cubicBezTo>
                    <a:pt x="2948" y="473"/>
                    <a:pt x="2901" y="595"/>
                    <a:pt x="2877" y="723"/>
                  </a:cubicBezTo>
                  <a:lnTo>
                    <a:pt x="2613" y="723"/>
                  </a:lnTo>
                  <a:cubicBezTo>
                    <a:pt x="2589" y="596"/>
                    <a:pt x="2542" y="473"/>
                    <a:pt x="2474" y="361"/>
                  </a:cubicBezTo>
                  <a:lnTo>
                    <a:pt x="2522" y="282"/>
                  </a:lnTo>
                  <a:cubicBezTo>
                    <a:pt x="2569" y="205"/>
                    <a:pt x="2655" y="157"/>
                    <a:pt x="2745" y="157"/>
                  </a:cubicBezTo>
                  <a:close/>
                  <a:moveTo>
                    <a:pt x="1050" y="2256"/>
                  </a:moveTo>
                  <a:lnTo>
                    <a:pt x="1050" y="2256"/>
                  </a:lnTo>
                  <a:cubicBezTo>
                    <a:pt x="1050" y="2235"/>
                    <a:pt x="1067" y="2217"/>
                    <a:pt x="1089" y="2217"/>
                  </a:cubicBezTo>
                  <a:lnTo>
                    <a:pt x="1935" y="2217"/>
                  </a:lnTo>
                  <a:lnTo>
                    <a:pt x="1935" y="3090"/>
                  </a:lnTo>
                  <a:lnTo>
                    <a:pt x="1089" y="3090"/>
                  </a:lnTo>
                  <a:cubicBezTo>
                    <a:pt x="1067" y="3090"/>
                    <a:pt x="1050" y="3072"/>
                    <a:pt x="1050" y="3051"/>
                  </a:cubicBezTo>
                  <a:lnTo>
                    <a:pt x="1050" y="2256"/>
                  </a:lnTo>
                  <a:close/>
                  <a:moveTo>
                    <a:pt x="2932" y="2217"/>
                  </a:moveTo>
                  <a:lnTo>
                    <a:pt x="2932" y="2217"/>
                  </a:lnTo>
                  <a:cubicBezTo>
                    <a:pt x="2953" y="2217"/>
                    <a:pt x="2971" y="2235"/>
                    <a:pt x="2971" y="2256"/>
                  </a:cubicBezTo>
                  <a:lnTo>
                    <a:pt x="2971" y="3051"/>
                  </a:lnTo>
                  <a:cubicBezTo>
                    <a:pt x="2971" y="3072"/>
                    <a:pt x="2953" y="3090"/>
                    <a:pt x="2932" y="3090"/>
                  </a:cubicBezTo>
                  <a:lnTo>
                    <a:pt x="2092" y="3090"/>
                  </a:lnTo>
                  <a:lnTo>
                    <a:pt x="2092" y="2217"/>
                  </a:lnTo>
                  <a:lnTo>
                    <a:pt x="2932" y="2217"/>
                  </a:lnTo>
                  <a:close/>
                  <a:moveTo>
                    <a:pt x="3586" y="0"/>
                  </a:moveTo>
                  <a:lnTo>
                    <a:pt x="3586" y="0"/>
                  </a:lnTo>
                  <a:lnTo>
                    <a:pt x="3472" y="0"/>
                  </a:lnTo>
                  <a:cubicBezTo>
                    <a:pt x="3328" y="0"/>
                    <a:pt x="3191" y="77"/>
                    <a:pt x="3115" y="200"/>
                  </a:cubicBezTo>
                  <a:lnTo>
                    <a:pt x="3109" y="211"/>
                  </a:lnTo>
                  <a:lnTo>
                    <a:pt x="3102" y="200"/>
                  </a:lnTo>
                  <a:cubicBezTo>
                    <a:pt x="3027" y="76"/>
                    <a:pt x="2890" y="0"/>
                    <a:pt x="2745" y="0"/>
                  </a:cubicBezTo>
                  <a:cubicBezTo>
                    <a:pt x="2600" y="0"/>
                    <a:pt x="2464" y="76"/>
                    <a:pt x="2388" y="200"/>
                  </a:cubicBezTo>
                  <a:lnTo>
                    <a:pt x="2381" y="211"/>
                  </a:lnTo>
                  <a:lnTo>
                    <a:pt x="2375" y="200"/>
                  </a:lnTo>
                  <a:cubicBezTo>
                    <a:pt x="2299" y="76"/>
                    <a:pt x="2162" y="0"/>
                    <a:pt x="2018" y="0"/>
                  </a:cubicBezTo>
                  <a:lnTo>
                    <a:pt x="1993" y="0"/>
                  </a:lnTo>
                  <a:cubicBezTo>
                    <a:pt x="1848" y="0"/>
                    <a:pt x="1711" y="76"/>
                    <a:pt x="1636" y="200"/>
                  </a:cubicBezTo>
                  <a:lnTo>
                    <a:pt x="1629" y="211"/>
                  </a:lnTo>
                  <a:lnTo>
                    <a:pt x="1622" y="200"/>
                  </a:lnTo>
                  <a:cubicBezTo>
                    <a:pt x="1547" y="76"/>
                    <a:pt x="1410" y="0"/>
                    <a:pt x="1265" y="0"/>
                  </a:cubicBezTo>
                  <a:lnTo>
                    <a:pt x="1260" y="0"/>
                  </a:lnTo>
                  <a:cubicBezTo>
                    <a:pt x="1115" y="0"/>
                    <a:pt x="978" y="76"/>
                    <a:pt x="903" y="200"/>
                  </a:cubicBezTo>
                  <a:lnTo>
                    <a:pt x="896" y="211"/>
                  </a:lnTo>
                  <a:lnTo>
                    <a:pt x="889" y="200"/>
                  </a:lnTo>
                  <a:cubicBezTo>
                    <a:pt x="814" y="76"/>
                    <a:pt x="677" y="0"/>
                    <a:pt x="532" y="0"/>
                  </a:cubicBezTo>
                  <a:lnTo>
                    <a:pt x="440" y="0"/>
                  </a:lnTo>
                  <a:cubicBezTo>
                    <a:pt x="197" y="0"/>
                    <a:pt x="0" y="197"/>
                    <a:pt x="0" y="440"/>
                  </a:cubicBezTo>
                  <a:lnTo>
                    <a:pt x="0" y="2306"/>
                  </a:lnTo>
                  <a:cubicBezTo>
                    <a:pt x="0" y="2542"/>
                    <a:pt x="192" y="2734"/>
                    <a:pt x="428" y="2734"/>
                  </a:cubicBezTo>
                  <a:lnTo>
                    <a:pt x="892" y="2734"/>
                  </a:lnTo>
                  <a:lnTo>
                    <a:pt x="892" y="3051"/>
                  </a:lnTo>
                  <a:cubicBezTo>
                    <a:pt x="892" y="3159"/>
                    <a:pt x="980" y="3247"/>
                    <a:pt x="1089" y="3247"/>
                  </a:cubicBezTo>
                  <a:lnTo>
                    <a:pt x="2932" y="3247"/>
                  </a:lnTo>
                  <a:cubicBezTo>
                    <a:pt x="3040" y="3247"/>
                    <a:pt x="3128" y="3159"/>
                    <a:pt x="3128" y="3051"/>
                  </a:cubicBezTo>
                  <a:lnTo>
                    <a:pt x="3128" y="2734"/>
                  </a:lnTo>
                  <a:lnTo>
                    <a:pt x="3598" y="2734"/>
                  </a:lnTo>
                  <a:cubicBezTo>
                    <a:pt x="3834" y="2734"/>
                    <a:pt x="4026" y="2542"/>
                    <a:pt x="4026" y="2306"/>
                  </a:cubicBezTo>
                  <a:lnTo>
                    <a:pt x="4026" y="1783"/>
                  </a:lnTo>
                  <a:cubicBezTo>
                    <a:pt x="4026" y="1740"/>
                    <a:pt x="3990" y="1705"/>
                    <a:pt x="3947" y="1705"/>
                  </a:cubicBezTo>
                  <a:cubicBezTo>
                    <a:pt x="3903" y="1705"/>
                    <a:pt x="3868" y="1740"/>
                    <a:pt x="3868" y="1783"/>
                  </a:cubicBezTo>
                  <a:lnTo>
                    <a:pt x="3868" y="2306"/>
                  </a:lnTo>
                  <a:cubicBezTo>
                    <a:pt x="3868" y="2455"/>
                    <a:pt x="3747" y="2577"/>
                    <a:pt x="3598" y="2577"/>
                  </a:cubicBezTo>
                  <a:lnTo>
                    <a:pt x="3128" y="2577"/>
                  </a:lnTo>
                  <a:lnTo>
                    <a:pt x="3128" y="2256"/>
                  </a:lnTo>
                  <a:cubicBezTo>
                    <a:pt x="3128" y="2149"/>
                    <a:pt x="3039" y="2060"/>
                    <a:pt x="2932" y="2060"/>
                  </a:cubicBezTo>
                  <a:lnTo>
                    <a:pt x="1089" y="2060"/>
                  </a:lnTo>
                  <a:cubicBezTo>
                    <a:pt x="980" y="2060"/>
                    <a:pt x="892" y="2148"/>
                    <a:pt x="892" y="2256"/>
                  </a:cubicBezTo>
                  <a:lnTo>
                    <a:pt x="892" y="2577"/>
                  </a:lnTo>
                  <a:lnTo>
                    <a:pt x="428" y="2577"/>
                  </a:lnTo>
                  <a:cubicBezTo>
                    <a:pt x="279" y="2577"/>
                    <a:pt x="157" y="2455"/>
                    <a:pt x="157" y="2306"/>
                  </a:cubicBezTo>
                  <a:lnTo>
                    <a:pt x="157" y="440"/>
                  </a:lnTo>
                  <a:cubicBezTo>
                    <a:pt x="157" y="284"/>
                    <a:pt x="284" y="157"/>
                    <a:pt x="440" y="157"/>
                  </a:cubicBezTo>
                  <a:lnTo>
                    <a:pt x="532" y="157"/>
                  </a:lnTo>
                  <a:cubicBezTo>
                    <a:pt x="623" y="157"/>
                    <a:pt x="708" y="205"/>
                    <a:pt x="755" y="282"/>
                  </a:cubicBezTo>
                  <a:lnTo>
                    <a:pt x="804" y="361"/>
                  </a:lnTo>
                  <a:cubicBezTo>
                    <a:pt x="735" y="474"/>
                    <a:pt x="689" y="595"/>
                    <a:pt x="664" y="723"/>
                  </a:cubicBezTo>
                  <a:lnTo>
                    <a:pt x="571" y="723"/>
                  </a:lnTo>
                  <a:cubicBezTo>
                    <a:pt x="430" y="723"/>
                    <a:pt x="315" y="838"/>
                    <a:pt x="315" y="979"/>
                  </a:cubicBezTo>
                  <a:cubicBezTo>
                    <a:pt x="315" y="1121"/>
                    <a:pt x="430" y="1236"/>
                    <a:pt x="571" y="1236"/>
                  </a:cubicBezTo>
                  <a:lnTo>
                    <a:pt x="644" y="1236"/>
                  </a:lnTo>
                  <a:lnTo>
                    <a:pt x="644" y="1323"/>
                  </a:lnTo>
                  <a:cubicBezTo>
                    <a:pt x="644" y="1462"/>
                    <a:pt x="757" y="1575"/>
                    <a:pt x="896" y="1575"/>
                  </a:cubicBezTo>
                  <a:cubicBezTo>
                    <a:pt x="1035" y="1575"/>
                    <a:pt x="1148" y="1462"/>
                    <a:pt x="1148" y="1323"/>
                  </a:cubicBezTo>
                  <a:lnTo>
                    <a:pt x="1148" y="1236"/>
                  </a:lnTo>
                  <a:lnTo>
                    <a:pt x="1377" y="1236"/>
                  </a:lnTo>
                  <a:lnTo>
                    <a:pt x="1377" y="1323"/>
                  </a:lnTo>
                  <a:cubicBezTo>
                    <a:pt x="1377" y="1462"/>
                    <a:pt x="1490" y="1575"/>
                    <a:pt x="1629" y="1575"/>
                  </a:cubicBezTo>
                  <a:cubicBezTo>
                    <a:pt x="1768" y="1575"/>
                    <a:pt x="1881" y="1462"/>
                    <a:pt x="1881" y="1323"/>
                  </a:cubicBezTo>
                  <a:lnTo>
                    <a:pt x="1881" y="1236"/>
                  </a:lnTo>
                  <a:lnTo>
                    <a:pt x="2129" y="1236"/>
                  </a:lnTo>
                  <a:lnTo>
                    <a:pt x="2129" y="1323"/>
                  </a:lnTo>
                  <a:cubicBezTo>
                    <a:pt x="2129" y="1462"/>
                    <a:pt x="2242" y="1575"/>
                    <a:pt x="2381" y="1575"/>
                  </a:cubicBezTo>
                  <a:cubicBezTo>
                    <a:pt x="2520" y="1575"/>
                    <a:pt x="2633" y="1462"/>
                    <a:pt x="2633" y="1323"/>
                  </a:cubicBezTo>
                  <a:lnTo>
                    <a:pt x="2633" y="1236"/>
                  </a:lnTo>
                  <a:lnTo>
                    <a:pt x="2857" y="1236"/>
                  </a:lnTo>
                  <a:lnTo>
                    <a:pt x="2857" y="1323"/>
                  </a:lnTo>
                  <a:cubicBezTo>
                    <a:pt x="2857" y="1462"/>
                    <a:pt x="2970" y="1575"/>
                    <a:pt x="3109" y="1575"/>
                  </a:cubicBezTo>
                  <a:cubicBezTo>
                    <a:pt x="3248" y="1575"/>
                    <a:pt x="3361" y="1462"/>
                    <a:pt x="3361" y="1323"/>
                  </a:cubicBezTo>
                  <a:lnTo>
                    <a:pt x="3361" y="1236"/>
                  </a:lnTo>
                  <a:lnTo>
                    <a:pt x="3446" y="1236"/>
                  </a:lnTo>
                  <a:cubicBezTo>
                    <a:pt x="3588" y="1236"/>
                    <a:pt x="3703" y="1121"/>
                    <a:pt x="3703" y="979"/>
                  </a:cubicBezTo>
                  <a:cubicBezTo>
                    <a:pt x="3703" y="838"/>
                    <a:pt x="3588" y="723"/>
                    <a:pt x="3446" y="723"/>
                  </a:cubicBezTo>
                  <a:lnTo>
                    <a:pt x="3341" y="723"/>
                  </a:lnTo>
                  <a:cubicBezTo>
                    <a:pt x="3316" y="596"/>
                    <a:pt x="3269" y="473"/>
                    <a:pt x="3201" y="361"/>
                  </a:cubicBezTo>
                  <a:lnTo>
                    <a:pt x="3249" y="282"/>
                  </a:lnTo>
                  <a:cubicBezTo>
                    <a:pt x="3297" y="205"/>
                    <a:pt x="3382" y="157"/>
                    <a:pt x="3472" y="157"/>
                  </a:cubicBezTo>
                  <a:lnTo>
                    <a:pt x="3586" y="157"/>
                  </a:lnTo>
                  <a:cubicBezTo>
                    <a:pt x="3741" y="157"/>
                    <a:pt x="3868" y="284"/>
                    <a:pt x="3868" y="440"/>
                  </a:cubicBezTo>
                  <a:lnTo>
                    <a:pt x="3868" y="1080"/>
                  </a:lnTo>
                  <a:cubicBezTo>
                    <a:pt x="3868" y="1124"/>
                    <a:pt x="3903" y="1159"/>
                    <a:pt x="3947" y="1159"/>
                  </a:cubicBezTo>
                  <a:cubicBezTo>
                    <a:pt x="3990" y="1159"/>
                    <a:pt x="4026" y="1124"/>
                    <a:pt x="4026" y="1080"/>
                  </a:cubicBezTo>
                  <a:lnTo>
                    <a:pt x="4026" y="440"/>
                  </a:lnTo>
                  <a:cubicBezTo>
                    <a:pt x="4026" y="197"/>
                    <a:pt x="3828" y="0"/>
                    <a:pt x="3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23" name="Google Shape;1823;p69"/>
            <p:cNvSpPr/>
            <p:nvPr/>
          </p:nvSpPr>
          <p:spPr>
            <a:xfrm>
              <a:off x="3140384" y="1661724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54" y="45"/>
                  </a:moveTo>
                  <a:lnTo>
                    <a:pt x="154" y="45"/>
                  </a:lnTo>
                  <a:cubicBezTo>
                    <a:pt x="130" y="9"/>
                    <a:pt x="81" y="0"/>
                    <a:pt x="45" y="23"/>
                  </a:cubicBezTo>
                  <a:cubicBezTo>
                    <a:pt x="10" y="47"/>
                    <a:pt x="0" y="97"/>
                    <a:pt x="24" y="132"/>
                  </a:cubicBezTo>
                  <a:cubicBezTo>
                    <a:pt x="47" y="168"/>
                    <a:pt x="97" y="178"/>
                    <a:pt x="133" y="154"/>
                  </a:cubicBezTo>
                  <a:cubicBezTo>
                    <a:pt x="168" y="130"/>
                    <a:pt x="178" y="80"/>
                    <a:pt x="154" y="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824" name="Google Shape;1824;p69"/>
          <p:cNvGrpSpPr/>
          <p:nvPr/>
        </p:nvGrpSpPr>
        <p:grpSpPr>
          <a:xfrm>
            <a:off x="7342783" y="2728130"/>
            <a:ext cx="434716" cy="451961"/>
            <a:chOff x="7110582" y="2747337"/>
            <a:chExt cx="412757" cy="429172"/>
          </a:xfrm>
        </p:grpSpPr>
        <p:sp>
          <p:nvSpPr>
            <p:cNvPr id="1825" name="Google Shape;1825;p69"/>
            <p:cNvSpPr/>
            <p:nvPr/>
          </p:nvSpPr>
          <p:spPr>
            <a:xfrm>
              <a:off x="7110582" y="2751750"/>
              <a:ext cx="412757" cy="424759"/>
            </a:xfrm>
            <a:custGeom>
              <a:avLst/>
              <a:gdLst/>
              <a:ahLst/>
              <a:cxnLst/>
              <a:rect l="l" t="t" r="r" b="b"/>
              <a:pathLst>
                <a:path w="3891" h="3992" extrusionOk="0">
                  <a:moveTo>
                    <a:pt x="2762" y="3835"/>
                  </a:moveTo>
                  <a:lnTo>
                    <a:pt x="2762" y="3835"/>
                  </a:lnTo>
                  <a:cubicBezTo>
                    <a:pt x="2477" y="3835"/>
                    <a:pt x="2209" y="3711"/>
                    <a:pt x="2024" y="3495"/>
                  </a:cubicBezTo>
                  <a:lnTo>
                    <a:pt x="2024" y="2605"/>
                  </a:lnTo>
                  <a:lnTo>
                    <a:pt x="3212" y="2002"/>
                  </a:lnTo>
                  <a:cubicBezTo>
                    <a:pt x="3529" y="2168"/>
                    <a:pt x="3733" y="2505"/>
                    <a:pt x="3733" y="2863"/>
                  </a:cubicBezTo>
                  <a:cubicBezTo>
                    <a:pt x="3733" y="3399"/>
                    <a:pt x="3298" y="3835"/>
                    <a:pt x="2762" y="3835"/>
                  </a:cubicBezTo>
                  <a:close/>
                  <a:moveTo>
                    <a:pt x="1129" y="3835"/>
                  </a:moveTo>
                  <a:lnTo>
                    <a:pt x="1129" y="3835"/>
                  </a:lnTo>
                  <a:cubicBezTo>
                    <a:pt x="593" y="3835"/>
                    <a:pt x="157" y="3399"/>
                    <a:pt x="157" y="2863"/>
                  </a:cubicBezTo>
                  <a:cubicBezTo>
                    <a:pt x="157" y="2505"/>
                    <a:pt x="361" y="2168"/>
                    <a:pt x="679" y="2002"/>
                  </a:cubicBezTo>
                  <a:lnTo>
                    <a:pt x="1867" y="2605"/>
                  </a:lnTo>
                  <a:lnTo>
                    <a:pt x="1867" y="3495"/>
                  </a:lnTo>
                  <a:cubicBezTo>
                    <a:pt x="1682" y="3711"/>
                    <a:pt x="1414" y="3835"/>
                    <a:pt x="1129" y="3835"/>
                  </a:cubicBezTo>
                  <a:close/>
                  <a:moveTo>
                    <a:pt x="3711" y="2252"/>
                  </a:moveTo>
                  <a:lnTo>
                    <a:pt x="3711" y="2252"/>
                  </a:lnTo>
                  <a:cubicBezTo>
                    <a:pt x="3610" y="2095"/>
                    <a:pt x="3472" y="1966"/>
                    <a:pt x="3310" y="1876"/>
                  </a:cubicBezTo>
                  <a:cubicBezTo>
                    <a:pt x="3361" y="1726"/>
                    <a:pt x="3387" y="1569"/>
                    <a:pt x="3387" y="1408"/>
                  </a:cubicBezTo>
                  <a:cubicBezTo>
                    <a:pt x="3387" y="748"/>
                    <a:pt x="2941" y="173"/>
                    <a:pt x="2302" y="11"/>
                  </a:cubicBezTo>
                  <a:cubicBezTo>
                    <a:pt x="2260" y="0"/>
                    <a:pt x="2217" y="25"/>
                    <a:pt x="2206" y="67"/>
                  </a:cubicBezTo>
                  <a:cubicBezTo>
                    <a:pt x="2196" y="110"/>
                    <a:pt x="2221" y="152"/>
                    <a:pt x="2263" y="163"/>
                  </a:cubicBezTo>
                  <a:cubicBezTo>
                    <a:pt x="2832" y="308"/>
                    <a:pt x="3230" y="820"/>
                    <a:pt x="3230" y="1408"/>
                  </a:cubicBezTo>
                  <a:cubicBezTo>
                    <a:pt x="3230" y="1563"/>
                    <a:pt x="3203" y="1714"/>
                    <a:pt x="3149" y="1857"/>
                  </a:cubicBezTo>
                  <a:lnTo>
                    <a:pt x="1945" y="2468"/>
                  </a:lnTo>
                  <a:lnTo>
                    <a:pt x="741" y="1857"/>
                  </a:lnTo>
                  <a:cubicBezTo>
                    <a:pt x="688" y="1714"/>
                    <a:pt x="661" y="1563"/>
                    <a:pt x="661" y="1408"/>
                  </a:cubicBezTo>
                  <a:cubicBezTo>
                    <a:pt x="661" y="826"/>
                    <a:pt x="1053" y="315"/>
                    <a:pt x="1616" y="166"/>
                  </a:cubicBezTo>
                  <a:cubicBezTo>
                    <a:pt x="1658" y="155"/>
                    <a:pt x="1683" y="112"/>
                    <a:pt x="1672" y="70"/>
                  </a:cubicBezTo>
                  <a:cubicBezTo>
                    <a:pt x="1660" y="28"/>
                    <a:pt x="1617" y="3"/>
                    <a:pt x="1575" y="14"/>
                  </a:cubicBezTo>
                  <a:cubicBezTo>
                    <a:pt x="944" y="181"/>
                    <a:pt x="503" y="754"/>
                    <a:pt x="503" y="1408"/>
                  </a:cubicBezTo>
                  <a:cubicBezTo>
                    <a:pt x="503" y="1569"/>
                    <a:pt x="530" y="1726"/>
                    <a:pt x="581" y="1876"/>
                  </a:cubicBezTo>
                  <a:cubicBezTo>
                    <a:pt x="226" y="2073"/>
                    <a:pt x="0" y="2457"/>
                    <a:pt x="0" y="2863"/>
                  </a:cubicBezTo>
                  <a:cubicBezTo>
                    <a:pt x="0" y="3485"/>
                    <a:pt x="506" y="3992"/>
                    <a:pt x="1129" y="3992"/>
                  </a:cubicBezTo>
                  <a:cubicBezTo>
                    <a:pt x="1440" y="3992"/>
                    <a:pt x="1733" y="3865"/>
                    <a:pt x="1945" y="3642"/>
                  </a:cubicBezTo>
                  <a:cubicBezTo>
                    <a:pt x="2158" y="3865"/>
                    <a:pt x="2451" y="3992"/>
                    <a:pt x="2762" y="3992"/>
                  </a:cubicBezTo>
                  <a:cubicBezTo>
                    <a:pt x="3384" y="3992"/>
                    <a:pt x="3891" y="3485"/>
                    <a:pt x="3891" y="2863"/>
                  </a:cubicBezTo>
                  <a:cubicBezTo>
                    <a:pt x="3891" y="2645"/>
                    <a:pt x="3829" y="2434"/>
                    <a:pt x="3711" y="22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26" name="Google Shape;1826;p69"/>
            <p:cNvSpPr/>
            <p:nvPr/>
          </p:nvSpPr>
          <p:spPr>
            <a:xfrm>
              <a:off x="7365942" y="3029773"/>
              <a:ext cx="72644" cy="71712"/>
            </a:xfrm>
            <a:custGeom>
              <a:avLst/>
              <a:gdLst/>
              <a:ahLst/>
              <a:cxnLst/>
              <a:rect l="l" t="t" r="r" b="b"/>
              <a:pathLst>
                <a:path w="678" h="678" extrusionOk="0">
                  <a:moveTo>
                    <a:pt x="339" y="521"/>
                  </a:moveTo>
                  <a:lnTo>
                    <a:pt x="339" y="521"/>
                  </a:lnTo>
                  <a:cubicBezTo>
                    <a:pt x="239" y="521"/>
                    <a:pt x="157" y="439"/>
                    <a:pt x="157" y="339"/>
                  </a:cubicBezTo>
                  <a:cubicBezTo>
                    <a:pt x="157" y="239"/>
                    <a:pt x="239" y="157"/>
                    <a:pt x="339" y="157"/>
                  </a:cubicBezTo>
                  <a:cubicBezTo>
                    <a:pt x="439" y="157"/>
                    <a:pt x="520" y="239"/>
                    <a:pt x="520" y="339"/>
                  </a:cubicBezTo>
                  <a:cubicBezTo>
                    <a:pt x="520" y="439"/>
                    <a:pt x="439" y="521"/>
                    <a:pt x="339" y="521"/>
                  </a:cubicBezTo>
                  <a:close/>
                  <a:moveTo>
                    <a:pt x="339" y="0"/>
                  </a:moveTo>
                  <a:lnTo>
                    <a:pt x="339" y="0"/>
                  </a:ln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8"/>
                    <a:pt x="339" y="678"/>
                  </a:cubicBezTo>
                  <a:cubicBezTo>
                    <a:pt x="526" y="678"/>
                    <a:pt x="678" y="526"/>
                    <a:pt x="678" y="339"/>
                  </a:cubicBezTo>
                  <a:cubicBezTo>
                    <a:pt x="678" y="152"/>
                    <a:pt x="526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27" name="Google Shape;1827;p69"/>
            <p:cNvSpPr/>
            <p:nvPr/>
          </p:nvSpPr>
          <p:spPr>
            <a:xfrm>
              <a:off x="7194234" y="3029773"/>
              <a:ext cx="71545" cy="71712"/>
            </a:xfrm>
            <a:custGeom>
              <a:avLst/>
              <a:gdLst/>
              <a:ahLst/>
              <a:cxnLst/>
              <a:rect l="l" t="t" r="r" b="b"/>
              <a:pathLst>
                <a:path w="677" h="678" extrusionOk="0">
                  <a:moveTo>
                    <a:pt x="338" y="521"/>
                  </a:moveTo>
                  <a:lnTo>
                    <a:pt x="338" y="521"/>
                  </a:lnTo>
                  <a:cubicBezTo>
                    <a:pt x="238" y="521"/>
                    <a:pt x="157" y="439"/>
                    <a:pt x="157" y="339"/>
                  </a:cubicBezTo>
                  <a:cubicBezTo>
                    <a:pt x="157" y="239"/>
                    <a:pt x="238" y="157"/>
                    <a:pt x="338" y="157"/>
                  </a:cubicBezTo>
                  <a:cubicBezTo>
                    <a:pt x="438" y="157"/>
                    <a:pt x="520" y="239"/>
                    <a:pt x="520" y="339"/>
                  </a:cubicBezTo>
                  <a:cubicBezTo>
                    <a:pt x="520" y="439"/>
                    <a:pt x="438" y="521"/>
                    <a:pt x="338" y="521"/>
                  </a:cubicBezTo>
                  <a:close/>
                  <a:moveTo>
                    <a:pt x="338" y="0"/>
                  </a:moveTo>
                  <a:lnTo>
                    <a:pt x="338" y="0"/>
                  </a:ln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8"/>
                    <a:pt x="338" y="678"/>
                  </a:cubicBezTo>
                  <a:cubicBezTo>
                    <a:pt x="525" y="678"/>
                    <a:pt x="677" y="526"/>
                    <a:pt x="677" y="339"/>
                  </a:cubicBezTo>
                  <a:cubicBezTo>
                    <a:pt x="677" y="152"/>
                    <a:pt x="525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28" name="Google Shape;1828;p69"/>
            <p:cNvSpPr/>
            <p:nvPr/>
          </p:nvSpPr>
          <p:spPr>
            <a:xfrm>
              <a:off x="7259175" y="2842218"/>
              <a:ext cx="114470" cy="114742"/>
            </a:xfrm>
            <a:custGeom>
              <a:avLst/>
              <a:gdLst/>
              <a:ahLst/>
              <a:cxnLst/>
              <a:rect l="l" t="t" r="r" b="b"/>
              <a:pathLst>
                <a:path w="1078" h="1078" extrusionOk="0">
                  <a:moveTo>
                    <a:pt x="921" y="539"/>
                  </a:moveTo>
                  <a:lnTo>
                    <a:pt x="921" y="539"/>
                  </a:lnTo>
                  <a:cubicBezTo>
                    <a:pt x="921" y="750"/>
                    <a:pt x="750" y="921"/>
                    <a:pt x="539" y="921"/>
                  </a:cubicBezTo>
                  <a:cubicBezTo>
                    <a:pt x="328" y="921"/>
                    <a:pt x="157" y="750"/>
                    <a:pt x="157" y="539"/>
                  </a:cubicBezTo>
                  <a:cubicBezTo>
                    <a:pt x="157" y="328"/>
                    <a:pt x="328" y="157"/>
                    <a:pt x="539" y="157"/>
                  </a:cubicBezTo>
                  <a:cubicBezTo>
                    <a:pt x="750" y="157"/>
                    <a:pt x="921" y="328"/>
                    <a:pt x="921" y="539"/>
                  </a:cubicBezTo>
                  <a:close/>
                  <a:moveTo>
                    <a:pt x="0" y="539"/>
                  </a:moveTo>
                  <a:lnTo>
                    <a:pt x="0" y="539"/>
                  </a:lnTo>
                  <a:cubicBezTo>
                    <a:pt x="0" y="836"/>
                    <a:pt x="242" y="1078"/>
                    <a:pt x="539" y="1078"/>
                  </a:cubicBezTo>
                  <a:cubicBezTo>
                    <a:pt x="836" y="1078"/>
                    <a:pt x="1078" y="836"/>
                    <a:pt x="1078" y="539"/>
                  </a:cubicBezTo>
                  <a:cubicBezTo>
                    <a:pt x="1078" y="242"/>
                    <a:pt x="836" y="0"/>
                    <a:pt x="539" y="0"/>
                  </a:cubicBezTo>
                  <a:cubicBezTo>
                    <a:pt x="242" y="0"/>
                    <a:pt x="0" y="242"/>
                    <a:pt x="0" y="5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29" name="Google Shape;1829;p69"/>
            <p:cNvSpPr/>
            <p:nvPr/>
          </p:nvSpPr>
          <p:spPr>
            <a:xfrm>
              <a:off x="7307606" y="2747337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7" y="119"/>
                  </a:moveTo>
                  <a:lnTo>
                    <a:pt x="17" y="119"/>
                  </a:lnTo>
                  <a:cubicBezTo>
                    <a:pt x="33" y="158"/>
                    <a:pt x="80" y="178"/>
                    <a:pt x="119" y="161"/>
                  </a:cubicBezTo>
                  <a:cubicBezTo>
                    <a:pt x="159" y="145"/>
                    <a:pt x="178" y="98"/>
                    <a:pt x="162" y="59"/>
                  </a:cubicBezTo>
                  <a:cubicBezTo>
                    <a:pt x="145" y="19"/>
                    <a:pt x="99" y="0"/>
                    <a:pt x="59" y="16"/>
                  </a:cubicBezTo>
                  <a:cubicBezTo>
                    <a:pt x="20" y="33"/>
                    <a:pt x="0" y="79"/>
                    <a:pt x="17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830" name="Google Shape;1830;p69"/>
          <p:cNvGrpSpPr/>
          <p:nvPr/>
        </p:nvGrpSpPr>
        <p:grpSpPr>
          <a:xfrm>
            <a:off x="2063561" y="1392004"/>
            <a:ext cx="449782" cy="447303"/>
            <a:chOff x="2098028" y="1478582"/>
            <a:chExt cx="427063" cy="424748"/>
          </a:xfrm>
        </p:grpSpPr>
        <p:sp>
          <p:nvSpPr>
            <p:cNvPr id="1831" name="Google Shape;1831;p69"/>
            <p:cNvSpPr/>
            <p:nvPr/>
          </p:nvSpPr>
          <p:spPr>
            <a:xfrm>
              <a:off x="2098028" y="1478582"/>
              <a:ext cx="427063" cy="424748"/>
            </a:xfrm>
            <a:custGeom>
              <a:avLst/>
              <a:gdLst/>
              <a:ahLst/>
              <a:cxnLst/>
              <a:rect l="l" t="t" r="r" b="b"/>
              <a:pathLst>
                <a:path w="4025" h="3995" extrusionOk="0">
                  <a:moveTo>
                    <a:pt x="3188" y="2716"/>
                  </a:moveTo>
                  <a:lnTo>
                    <a:pt x="3188" y="2716"/>
                  </a:lnTo>
                  <a:cubicBezTo>
                    <a:pt x="3188" y="2772"/>
                    <a:pt x="3143" y="2818"/>
                    <a:pt x="3087" y="2818"/>
                  </a:cubicBezTo>
                  <a:lnTo>
                    <a:pt x="940" y="2818"/>
                  </a:lnTo>
                  <a:cubicBezTo>
                    <a:pt x="884" y="2818"/>
                    <a:pt x="839" y="2772"/>
                    <a:pt x="839" y="2716"/>
                  </a:cubicBezTo>
                  <a:cubicBezTo>
                    <a:pt x="839" y="2660"/>
                    <a:pt x="884" y="2615"/>
                    <a:pt x="940" y="2615"/>
                  </a:cubicBezTo>
                  <a:lnTo>
                    <a:pt x="3087" y="2615"/>
                  </a:lnTo>
                  <a:cubicBezTo>
                    <a:pt x="3143" y="2615"/>
                    <a:pt x="3188" y="2660"/>
                    <a:pt x="3188" y="2716"/>
                  </a:cubicBezTo>
                  <a:close/>
                  <a:moveTo>
                    <a:pt x="3005" y="3762"/>
                  </a:moveTo>
                  <a:lnTo>
                    <a:pt x="3005" y="3762"/>
                  </a:lnTo>
                  <a:cubicBezTo>
                    <a:pt x="3005" y="3803"/>
                    <a:pt x="2971" y="3837"/>
                    <a:pt x="2929" y="3837"/>
                  </a:cubicBezTo>
                  <a:lnTo>
                    <a:pt x="2091" y="3837"/>
                  </a:lnTo>
                  <a:lnTo>
                    <a:pt x="2091" y="2975"/>
                  </a:lnTo>
                  <a:lnTo>
                    <a:pt x="3005" y="2975"/>
                  </a:lnTo>
                  <a:lnTo>
                    <a:pt x="3005" y="3762"/>
                  </a:lnTo>
                  <a:close/>
                  <a:moveTo>
                    <a:pt x="1020" y="3762"/>
                  </a:moveTo>
                  <a:lnTo>
                    <a:pt x="1020" y="3762"/>
                  </a:lnTo>
                  <a:lnTo>
                    <a:pt x="1020" y="2975"/>
                  </a:lnTo>
                  <a:lnTo>
                    <a:pt x="1934" y="2975"/>
                  </a:lnTo>
                  <a:lnTo>
                    <a:pt x="1934" y="3837"/>
                  </a:lnTo>
                  <a:lnTo>
                    <a:pt x="1096" y="3837"/>
                  </a:lnTo>
                  <a:cubicBezTo>
                    <a:pt x="1054" y="3837"/>
                    <a:pt x="1020" y="3803"/>
                    <a:pt x="1020" y="3762"/>
                  </a:cubicBezTo>
                  <a:close/>
                  <a:moveTo>
                    <a:pt x="1277" y="2359"/>
                  </a:moveTo>
                  <a:lnTo>
                    <a:pt x="1277" y="2359"/>
                  </a:lnTo>
                  <a:cubicBezTo>
                    <a:pt x="1277" y="2337"/>
                    <a:pt x="1294" y="2320"/>
                    <a:pt x="1316" y="2320"/>
                  </a:cubicBezTo>
                  <a:lnTo>
                    <a:pt x="1525" y="2320"/>
                  </a:lnTo>
                  <a:cubicBezTo>
                    <a:pt x="1547" y="2320"/>
                    <a:pt x="1564" y="2337"/>
                    <a:pt x="1564" y="2359"/>
                  </a:cubicBezTo>
                  <a:lnTo>
                    <a:pt x="1564" y="2457"/>
                  </a:lnTo>
                  <a:lnTo>
                    <a:pt x="1277" y="2457"/>
                  </a:lnTo>
                  <a:lnTo>
                    <a:pt x="1277" y="2359"/>
                  </a:lnTo>
                  <a:close/>
                  <a:moveTo>
                    <a:pt x="2504" y="2359"/>
                  </a:moveTo>
                  <a:lnTo>
                    <a:pt x="2504" y="2359"/>
                  </a:lnTo>
                  <a:cubicBezTo>
                    <a:pt x="2504" y="2337"/>
                    <a:pt x="2522" y="2320"/>
                    <a:pt x="2543" y="2320"/>
                  </a:cubicBezTo>
                  <a:lnTo>
                    <a:pt x="2753" y="2320"/>
                  </a:lnTo>
                  <a:cubicBezTo>
                    <a:pt x="2774" y="2320"/>
                    <a:pt x="2792" y="2337"/>
                    <a:pt x="2792" y="2359"/>
                  </a:cubicBezTo>
                  <a:lnTo>
                    <a:pt x="2792" y="2457"/>
                  </a:lnTo>
                  <a:lnTo>
                    <a:pt x="2504" y="2457"/>
                  </a:lnTo>
                  <a:lnTo>
                    <a:pt x="2504" y="2359"/>
                  </a:lnTo>
                  <a:close/>
                  <a:moveTo>
                    <a:pt x="1944" y="1815"/>
                  </a:moveTo>
                  <a:lnTo>
                    <a:pt x="1944" y="1815"/>
                  </a:lnTo>
                  <a:cubicBezTo>
                    <a:pt x="1821" y="1815"/>
                    <a:pt x="1722" y="1715"/>
                    <a:pt x="1722" y="1593"/>
                  </a:cubicBezTo>
                  <a:lnTo>
                    <a:pt x="1722" y="1414"/>
                  </a:lnTo>
                  <a:lnTo>
                    <a:pt x="2304" y="1414"/>
                  </a:lnTo>
                  <a:lnTo>
                    <a:pt x="2304" y="1593"/>
                  </a:lnTo>
                  <a:cubicBezTo>
                    <a:pt x="2304" y="1715"/>
                    <a:pt x="2204" y="1815"/>
                    <a:pt x="2082" y="1815"/>
                  </a:cubicBezTo>
                  <a:lnTo>
                    <a:pt x="1944" y="1815"/>
                  </a:lnTo>
                  <a:close/>
                  <a:moveTo>
                    <a:pt x="1608" y="483"/>
                  </a:moveTo>
                  <a:lnTo>
                    <a:pt x="1608" y="483"/>
                  </a:lnTo>
                  <a:lnTo>
                    <a:pt x="1712" y="321"/>
                  </a:lnTo>
                  <a:cubicBezTo>
                    <a:pt x="1778" y="219"/>
                    <a:pt x="1890" y="157"/>
                    <a:pt x="2012" y="157"/>
                  </a:cubicBezTo>
                  <a:cubicBezTo>
                    <a:pt x="2134" y="157"/>
                    <a:pt x="2246" y="219"/>
                    <a:pt x="2312" y="321"/>
                  </a:cubicBezTo>
                  <a:lnTo>
                    <a:pt x="2416" y="483"/>
                  </a:lnTo>
                  <a:cubicBezTo>
                    <a:pt x="2482" y="584"/>
                    <a:pt x="2518" y="706"/>
                    <a:pt x="2518" y="826"/>
                  </a:cubicBezTo>
                  <a:cubicBezTo>
                    <a:pt x="2518" y="988"/>
                    <a:pt x="2458" y="1140"/>
                    <a:pt x="2348" y="1257"/>
                  </a:cubicBezTo>
                  <a:lnTo>
                    <a:pt x="2091" y="1257"/>
                  </a:lnTo>
                  <a:lnTo>
                    <a:pt x="2091" y="1029"/>
                  </a:lnTo>
                  <a:cubicBezTo>
                    <a:pt x="2182" y="1008"/>
                    <a:pt x="2260" y="951"/>
                    <a:pt x="2308" y="867"/>
                  </a:cubicBezTo>
                  <a:cubicBezTo>
                    <a:pt x="2330" y="830"/>
                    <a:pt x="2317" y="782"/>
                    <a:pt x="2279" y="760"/>
                  </a:cubicBezTo>
                  <a:cubicBezTo>
                    <a:pt x="2242" y="738"/>
                    <a:pt x="2194" y="751"/>
                    <a:pt x="2172" y="789"/>
                  </a:cubicBezTo>
                  <a:cubicBezTo>
                    <a:pt x="2139" y="847"/>
                    <a:pt x="2079" y="881"/>
                    <a:pt x="2013" y="881"/>
                  </a:cubicBezTo>
                  <a:cubicBezTo>
                    <a:pt x="1946" y="881"/>
                    <a:pt x="1886" y="847"/>
                    <a:pt x="1853" y="789"/>
                  </a:cubicBezTo>
                  <a:cubicBezTo>
                    <a:pt x="1832" y="751"/>
                    <a:pt x="1784" y="738"/>
                    <a:pt x="1746" y="760"/>
                  </a:cubicBezTo>
                  <a:cubicBezTo>
                    <a:pt x="1708" y="782"/>
                    <a:pt x="1695" y="830"/>
                    <a:pt x="1717" y="867"/>
                  </a:cubicBezTo>
                  <a:cubicBezTo>
                    <a:pt x="1765" y="951"/>
                    <a:pt x="1843" y="1008"/>
                    <a:pt x="1934" y="1029"/>
                  </a:cubicBezTo>
                  <a:lnTo>
                    <a:pt x="1934" y="1257"/>
                  </a:lnTo>
                  <a:lnTo>
                    <a:pt x="1681" y="1257"/>
                  </a:lnTo>
                  <a:cubicBezTo>
                    <a:pt x="1624" y="1197"/>
                    <a:pt x="1581" y="1132"/>
                    <a:pt x="1554" y="1069"/>
                  </a:cubicBezTo>
                  <a:cubicBezTo>
                    <a:pt x="1476" y="879"/>
                    <a:pt x="1496" y="655"/>
                    <a:pt x="1608" y="483"/>
                  </a:cubicBezTo>
                  <a:close/>
                  <a:moveTo>
                    <a:pt x="3625" y="1815"/>
                  </a:moveTo>
                  <a:lnTo>
                    <a:pt x="3625" y="1815"/>
                  </a:lnTo>
                  <a:lnTo>
                    <a:pt x="2389" y="1815"/>
                  </a:lnTo>
                  <a:cubicBezTo>
                    <a:pt x="2434" y="1752"/>
                    <a:pt x="2461" y="1676"/>
                    <a:pt x="2461" y="1593"/>
                  </a:cubicBezTo>
                  <a:lnTo>
                    <a:pt x="2461" y="1367"/>
                  </a:lnTo>
                  <a:cubicBezTo>
                    <a:pt x="2599" y="1220"/>
                    <a:pt x="2675" y="1029"/>
                    <a:pt x="2675" y="826"/>
                  </a:cubicBezTo>
                  <a:cubicBezTo>
                    <a:pt x="2675" y="674"/>
                    <a:pt x="2631" y="525"/>
                    <a:pt x="2548" y="397"/>
                  </a:cubicBezTo>
                  <a:lnTo>
                    <a:pt x="2444" y="236"/>
                  </a:lnTo>
                  <a:cubicBezTo>
                    <a:pt x="2349" y="88"/>
                    <a:pt x="2187" y="0"/>
                    <a:pt x="2012" y="0"/>
                  </a:cubicBezTo>
                  <a:cubicBezTo>
                    <a:pt x="1837" y="0"/>
                    <a:pt x="1675" y="88"/>
                    <a:pt x="1580" y="236"/>
                  </a:cubicBezTo>
                  <a:lnTo>
                    <a:pt x="1475" y="397"/>
                  </a:lnTo>
                  <a:cubicBezTo>
                    <a:pt x="1337" y="612"/>
                    <a:pt x="1311" y="893"/>
                    <a:pt x="1409" y="1129"/>
                  </a:cubicBezTo>
                  <a:cubicBezTo>
                    <a:pt x="1443" y="1210"/>
                    <a:pt x="1495" y="1288"/>
                    <a:pt x="1564" y="1362"/>
                  </a:cubicBezTo>
                  <a:lnTo>
                    <a:pt x="1564" y="1593"/>
                  </a:lnTo>
                  <a:cubicBezTo>
                    <a:pt x="1564" y="1676"/>
                    <a:pt x="1591" y="1752"/>
                    <a:pt x="1636" y="1815"/>
                  </a:cubicBezTo>
                  <a:lnTo>
                    <a:pt x="1226" y="1815"/>
                  </a:lnTo>
                  <a:cubicBezTo>
                    <a:pt x="1182" y="1815"/>
                    <a:pt x="1147" y="1850"/>
                    <a:pt x="1147" y="1893"/>
                  </a:cubicBezTo>
                  <a:cubicBezTo>
                    <a:pt x="1147" y="1937"/>
                    <a:pt x="1182" y="1972"/>
                    <a:pt x="1226" y="1972"/>
                  </a:cubicBezTo>
                  <a:lnTo>
                    <a:pt x="3625" y="1972"/>
                  </a:lnTo>
                  <a:cubicBezTo>
                    <a:pt x="3759" y="1972"/>
                    <a:pt x="3868" y="2081"/>
                    <a:pt x="3868" y="2215"/>
                  </a:cubicBezTo>
                  <a:cubicBezTo>
                    <a:pt x="3868" y="2349"/>
                    <a:pt x="3759" y="2457"/>
                    <a:pt x="3625" y="2457"/>
                  </a:cubicBezTo>
                  <a:lnTo>
                    <a:pt x="2949" y="2457"/>
                  </a:lnTo>
                  <a:lnTo>
                    <a:pt x="2949" y="2359"/>
                  </a:lnTo>
                  <a:cubicBezTo>
                    <a:pt x="2949" y="2251"/>
                    <a:pt x="2861" y="2163"/>
                    <a:pt x="2753" y="2163"/>
                  </a:cubicBezTo>
                  <a:lnTo>
                    <a:pt x="2543" y="2163"/>
                  </a:lnTo>
                  <a:cubicBezTo>
                    <a:pt x="2435" y="2163"/>
                    <a:pt x="2347" y="2251"/>
                    <a:pt x="2347" y="2359"/>
                  </a:cubicBezTo>
                  <a:lnTo>
                    <a:pt x="2347" y="2457"/>
                  </a:lnTo>
                  <a:lnTo>
                    <a:pt x="1722" y="2457"/>
                  </a:lnTo>
                  <a:lnTo>
                    <a:pt x="1722" y="2359"/>
                  </a:lnTo>
                  <a:cubicBezTo>
                    <a:pt x="1722" y="2251"/>
                    <a:pt x="1634" y="2163"/>
                    <a:pt x="1525" y="2163"/>
                  </a:cubicBezTo>
                  <a:lnTo>
                    <a:pt x="1316" y="2163"/>
                  </a:lnTo>
                  <a:cubicBezTo>
                    <a:pt x="1207" y="2163"/>
                    <a:pt x="1119" y="2251"/>
                    <a:pt x="1119" y="2359"/>
                  </a:cubicBezTo>
                  <a:lnTo>
                    <a:pt x="1119" y="2457"/>
                  </a:lnTo>
                  <a:lnTo>
                    <a:pt x="400" y="2457"/>
                  </a:lnTo>
                  <a:cubicBezTo>
                    <a:pt x="266" y="2457"/>
                    <a:pt x="157" y="2349"/>
                    <a:pt x="157" y="2215"/>
                  </a:cubicBezTo>
                  <a:cubicBezTo>
                    <a:pt x="157" y="2081"/>
                    <a:pt x="266" y="1972"/>
                    <a:pt x="400" y="1972"/>
                  </a:cubicBezTo>
                  <a:lnTo>
                    <a:pt x="534" y="1972"/>
                  </a:lnTo>
                  <a:cubicBezTo>
                    <a:pt x="577" y="1972"/>
                    <a:pt x="612" y="1937"/>
                    <a:pt x="612" y="1893"/>
                  </a:cubicBezTo>
                  <a:cubicBezTo>
                    <a:pt x="612" y="1850"/>
                    <a:pt x="577" y="1815"/>
                    <a:pt x="534" y="1815"/>
                  </a:cubicBezTo>
                  <a:lnTo>
                    <a:pt x="400" y="1815"/>
                  </a:lnTo>
                  <a:cubicBezTo>
                    <a:pt x="179" y="1815"/>
                    <a:pt x="0" y="1994"/>
                    <a:pt x="0" y="2215"/>
                  </a:cubicBezTo>
                  <a:cubicBezTo>
                    <a:pt x="0" y="2435"/>
                    <a:pt x="179" y="2615"/>
                    <a:pt x="400" y="2615"/>
                  </a:cubicBezTo>
                  <a:lnTo>
                    <a:pt x="702" y="2615"/>
                  </a:lnTo>
                  <a:cubicBezTo>
                    <a:pt x="689" y="2646"/>
                    <a:pt x="681" y="2680"/>
                    <a:pt x="681" y="2716"/>
                  </a:cubicBezTo>
                  <a:cubicBezTo>
                    <a:pt x="681" y="2832"/>
                    <a:pt x="758" y="2930"/>
                    <a:pt x="863" y="2963"/>
                  </a:cubicBezTo>
                  <a:lnTo>
                    <a:pt x="863" y="3762"/>
                  </a:lnTo>
                  <a:cubicBezTo>
                    <a:pt x="863" y="3890"/>
                    <a:pt x="968" y="3995"/>
                    <a:pt x="1096" y="3995"/>
                  </a:cubicBezTo>
                  <a:lnTo>
                    <a:pt x="2929" y="3995"/>
                  </a:lnTo>
                  <a:cubicBezTo>
                    <a:pt x="3058" y="3995"/>
                    <a:pt x="3162" y="3890"/>
                    <a:pt x="3162" y="3762"/>
                  </a:cubicBezTo>
                  <a:lnTo>
                    <a:pt x="3162" y="2964"/>
                  </a:lnTo>
                  <a:cubicBezTo>
                    <a:pt x="3268" y="2931"/>
                    <a:pt x="3346" y="2833"/>
                    <a:pt x="3346" y="2716"/>
                  </a:cubicBezTo>
                  <a:cubicBezTo>
                    <a:pt x="3346" y="2680"/>
                    <a:pt x="3338" y="2646"/>
                    <a:pt x="3325" y="2615"/>
                  </a:cubicBezTo>
                  <a:lnTo>
                    <a:pt x="3625" y="2615"/>
                  </a:lnTo>
                  <a:cubicBezTo>
                    <a:pt x="3846" y="2615"/>
                    <a:pt x="4025" y="2435"/>
                    <a:pt x="4025" y="2215"/>
                  </a:cubicBezTo>
                  <a:cubicBezTo>
                    <a:pt x="4025" y="1994"/>
                    <a:pt x="3846" y="1815"/>
                    <a:pt x="3625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32" name="Google Shape;1832;p69"/>
            <p:cNvSpPr/>
            <p:nvPr/>
          </p:nvSpPr>
          <p:spPr>
            <a:xfrm>
              <a:off x="2227909" y="1813975"/>
              <a:ext cx="53935" cy="54060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428" y="175"/>
                  </a:moveTo>
                  <a:lnTo>
                    <a:pt x="428" y="175"/>
                  </a:lnTo>
                  <a:lnTo>
                    <a:pt x="332" y="175"/>
                  </a:lnTo>
                  <a:lnTo>
                    <a:pt x="332" y="79"/>
                  </a:lnTo>
                  <a:cubicBezTo>
                    <a:pt x="332" y="35"/>
                    <a:pt x="297" y="0"/>
                    <a:pt x="253" y="0"/>
                  </a:cubicBezTo>
                  <a:cubicBezTo>
                    <a:pt x="210" y="0"/>
                    <a:pt x="175" y="35"/>
                    <a:pt x="175" y="79"/>
                  </a:cubicBezTo>
                  <a:lnTo>
                    <a:pt x="175" y="175"/>
                  </a:lnTo>
                  <a:lnTo>
                    <a:pt x="78" y="175"/>
                  </a:lnTo>
                  <a:cubicBezTo>
                    <a:pt x="35" y="175"/>
                    <a:pt x="0" y="210"/>
                    <a:pt x="0" y="254"/>
                  </a:cubicBezTo>
                  <a:cubicBezTo>
                    <a:pt x="0" y="297"/>
                    <a:pt x="35" y="332"/>
                    <a:pt x="78" y="332"/>
                  </a:cubicBezTo>
                  <a:lnTo>
                    <a:pt x="175" y="332"/>
                  </a:lnTo>
                  <a:lnTo>
                    <a:pt x="175" y="429"/>
                  </a:lnTo>
                  <a:cubicBezTo>
                    <a:pt x="175" y="472"/>
                    <a:pt x="210" y="507"/>
                    <a:pt x="253" y="507"/>
                  </a:cubicBezTo>
                  <a:cubicBezTo>
                    <a:pt x="297" y="507"/>
                    <a:pt x="332" y="472"/>
                    <a:pt x="332" y="429"/>
                  </a:cubicBezTo>
                  <a:lnTo>
                    <a:pt x="332" y="332"/>
                  </a:lnTo>
                  <a:lnTo>
                    <a:pt x="428" y="332"/>
                  </a:lnTo>
                  <a:cubicBezTo>
                    <a:pt x="472" y="332"/>
                    <a:pt x="507" y="297"/>
                    <a:pt x="507" y="254"/>
                  </a:cubicBezTo>
                  <a:cubicBezTo>
                    <a:pt x="507" y="210"/>
                    <a:pt x="472" y="175"/>
                    <a:pt x="428" y="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33" name="Google Shape;1833;p69"/>
            <p:cNvSpPr/>
            <p:nvPr/>
          </p:nvSpPr>
          <p:spPr>
            <a:xfrm>
              <a:off x="2343482" y="1832730"/>
              <a:ext cx="53935" cy="16549"/>
            </a:xfrm>
            <a:custGeom>
              <a:avLst/>
              <a:gdLst/>
              <a:ahLst/>
              <a:cxnLst/>
              <a:rect l="l" t="t" r="r" b="b"/>
              <a:pathLst>
                <a:path w="507" h="157" extrusionOk="0">
                  <a:moveTo>
                    <a:pt x="79" y="157"/>
                  </a:moveTo>
                  <a:lnTo>
                    <a:pt x="79" y="157"/>
                  </a:lnTo>
                  <a:lnTo>
                    <a:pt x="429" y="157"/>
                  </a:lnTo>
                  <a:cubicBezTo>
                    <a:pt x="472" y="157"/>
                    <a:pt x="507" y="122"/>
                    <a:pt x="507" y="79"/>
                  </a:cubicBezTo>
                  <a:cubicBezTo>
                    <a:pt x="507" y="35"/>
                    <a:pt x="472" y="0"/>
                    <a:pt x="429" y="0"/>
                  </a:cubicBezTo>
                  <a:lnTo>
                    <a:pt x="79" y="0"/>
                  </a:lnTo>
                  <a:cubicBezTo>
                    <a:pt x="36" y="0"/>
                    <a:pt x="0" y="35"/>
                    <a:pt x="0" y="79"/>
                  </a:cubicBezTo>
                  <a:cubicBezTo>
                    <a:pt x="0" y="122"/>
                    <a:pt x="36" y="157"/>
                    <a:pt x="79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34" name="Google Shape;1834;p69"/>
            <p:cNvSpPr/>
            <p:nvPr/>
          </p:nvSpPr>
          <p:spPr>
            <a:xfrm>
              <a:off x="2182781" y="1670550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7" y="119"/>
                  </a:moveTo>
                  <a:lnTo>
                    <a:pt x="17" y="119"/>
                  </a:lnTo>
                  <a:cubicBezTo>
                    <a:pt x="33" y="159"/>
                    <a:pt x="80" y="178"/>
                    <a:pt x="119" y="162"/>
                  </a:cubicBezTo>
                  <a:cubicBezTo>
                    <a:pt x="159" y="146"/>
                    <a:pt x="178" y="99"/>
                    <a:pt x="162" y="59"/>
                  </a:cubicBezTo>
                  <a:cubicBezTo>
                    <a:pt x="145" y="20"/>
                    <a:pt x="99" y="0"/>
                    <a:pt x="59" y="17"/>
                  </a:cubicBezTo>
                  <a:cubicBezTo>
                    <a:pt x="19" y="33"/>
                    <a:pt x="0" y="80"/>
                    <a:pt x="17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835" name="Google Shape;1835;p69"/>
          <p:cNvGrpSpPr/>
          <p:nvPr/>
        </p:nvGrpSpPr>
        <p:grpSpPr>
          <a:xfrm>
            <a:off x="1386559" y="1438478"/>
            <a:ext cx="469489" cy="349714"/>
            <a:chOff x="1455223" y="1522713"/>
            <a:chExt cx="445774" cy="332081"/>
          </a:xfrm>
        </p:grpSpPr>
        <p:sp>
          <p:nvSpPr>
            <p:cNvPr id="1836" name="Google Shape;1836;p69"/>
            <p:cNvSpPr/>
            <p:nvPr/>
          </p:nvSpPr>
          <p:spPr>
            <a:xfrm>
              <a:off x="1455223" y="1553604"/>
              <a:ext cx="445774" cy="301189"/>
            </a:xfrm>
            <a:custGeom>
              <a:avLst/>
              <a:gdLst/>
              <a:ahLst/>
              <a:cxnLst/>
              <a:rect l="l" t="t" r="r" b="b"/>
              <a:pathLst>
                <a:path w="4197" h="2840" extrusionOk="0">
                  <a:moveTo>
                    <a:pt x="3921" y="2173"/>
                  </a:moveTo>
                  <a:lnTo>
                    <a:pt x="3921" y="2173"/>
                  </a:lnTo>
                  <a:cubicBezTo>
                    <a:pt x="3887" y="2242"/>
                    <a:pt x="3698" y="2292"/>
                    <a:pt x="3275" y="2205"/>
                  </a:cubicBezTo>
                  <a:cubicBezTo>
                    <a:pt x="3245" y="2199"/>
                    <a:pt x="3215" y="2192"/>
                    <a:pt x="3184" y="2185"/>
                  </a:cubicBezTo>
                  <a:cubicBezTo>
                    <a:pt x="3288" y="2022"/>
                    <a:pt x="3359" y="1836"/>
                    <a:pt x="3389" y="1640"/>
                  </a:cubicBezTo>
                  <a:cubicBezTo>
                    <a:pt x="3394" y="1601"/>
                    <a:pt x="3398" y="1562"/>
                    <a:pt x="3401" y="1523"/>
                  </a:cubicBezTo>
                  <a:cubicBezTo>
                    <a:pt x="3577" y="1659"/>
                    <a:pt x="3717" y="1788"/>
                    <a:pt x="3809" y="1901"/>
                  </a:cubicBezTo>
                  <a:cubicBezTo>
                    <a:pt x="3906" y="2021"/>
                    <a:pt x="3947" y="2120"/>
                    <a:pt x="3921" y="2173"/>
                  </a:cubicBezTo>
                  <a:close/>
                  <a:moveTo>
                    <a:pt x="1866" y="1694"/>
                  </a:moveTo>
                  <a:lnTo>
                    <a:pt x="1866" y="1694"/>
                  </a:lnTo>
                  <a:cubicBezTo>
                    <a:pt x="1471" y="1501"/>
                    <a:pt x="1111" y="1287"/>
                    <a:pt x="823" y="1076"/>
                  </a:cubicBezTo>
                  <a:cubicBezTo>
                    <a:pt x="997" y="493"/>
                    <a:pt x="1592" y="118"/>
                    <a:pt x="2192" y="208"/>
                  </a:cubicBezTo>
                  <a:cubicBezTo>
                    <a:pt x="2242" y="216"/>
                    <a:pt x="2291" y="226"/>
                    <a:pt x="2339" y="240"/>
                  </a:cubicBezTo>
                  <a:cubicBezTo>
                    <a:pt x="2242" y="335"/>
                    <a:pt x="2178" y="459"/>
                    <a:pt x="2157" y="597"/>
                  </a:cubicBezTo>
                  <a:cubicBezTo>
                    <a:pt x="2154" y="620"/>
                    <a:pt x="2152" y="644"/>
                    <a:pt x="2151" y="668"/>
                  </a:cubicBezTo>
                  <a:cubicBezTo>
                    <a:pt x="1961" y="697"/>
                    <a:pt x="1807" y="847"/>
                    <a:pt x="1777" y="1043"/>
                  </a:cubicBezTo>
                  <a:cubicBezTo>
                    <a:pt x="1740" y="1287"/>
                    <a:pt x="1909" y="1515"/>
                    <a:pt x="2153" y="1552"/>
                  </a:cubicBezTo>
                  <a:cubicBezTo>
                    <a:pt x="2344" y="1580"/>
                    <a:pt x="2538" y="1479"/>
                    <a:pt x="2622" y="1305"/>
                  </a:cubicBezTo>
                  <a:cubicBezTo>
                    <a:pt x="2645" y="1311"/>
                    <a:pt x="2668" y="1315"/>
                    <a:pt x="2691" y="1319"/>
                  </a:cubicBezTo>
                  <a:cubicBezTo>
                    <a:pt x="2884" y="1348"/>
                    <a:pt x="3077" y="1286"/>
                    <a:pt x="3216" y="1157"/>
                  </a:cubicBezTo>
                  <a:cubicBezTo>
                    <a:pt x="3293" y="1495"/>
                    <a:pt x="3222" y="1860"/>
                    <a:pt x="3022" y="2144"/>
                  </a:cubicBezTo>
                  <a:cubicBezTo>
                    <a:pt x="2672" y="2047"/>
                    <a:pt x="2271" y="1892"/>
                    <a:pt x="1866" y="1694"/>
                  </a:cubicBezTo>
                  <a:close/>
                  <a:moveTo>
                    <a:pt x="597" y="897"/>
                  </a:moveTo>
                  <a:lnTo>
                    <a:pt x="597" y="897"/>
                  </a:lnTo>
                  <a:cubicBezTo>
                    <a:pt x="269" y="617"/>
                    <a:pt x="191" y="437"/>
                    <a:pt x="225" y="368"/>
                  </a:cubicBezTo>
                  <a:cubicBezTo>
                    <a:pt x="251" y="315"/>
                    <a:pt x="360" y="286"/>
                    <a:pt x="517" y="290"/>
                  </a:cubicBezTo>
                  <a:cubicBezTo>
                    <a:pt x="669" y="294"/>
                    <a:pt x="864" y="327"/>
                    <a:pt x="1086" y="387"/>
                  </a:cubicBezTo>
                  <a:cubicBezTo>
                    <a:pt x="909" y="542"/>
                    <a:pt x="771" y="743"/>
                    <a:pt x="691" y="975"/>
                  </a:cubicBezTo>
                  <a:cubicBezTo>
                    <a:pt x="658" y="949"/>
                    <a:pt x="627" y="923"/>
                    <a:pt x="597" y="897"/>
                  </a:cubicBezTo>
                  <a:close/>
                  <a:moveTo>
                    <a:pt x="3163" y="984"/>
                  </a:moveTo>
                  <a:lnTo>
                    <a:pt x="3163" y="984"/>
                  </a:lnTo>
                  <a:cubicBezTo>
                    <a:pt x="3057" y="1119"/>
                    <a:pt x="2886" y="1189"/>
                    <a:pt x="2714" y="1163"/>
                  </a:cubicBezTo>
                  <a:cubicBezTo>
                    <a:pt x="2677" y="1158"/>
                    <a:pt x="2640" y="1148"/>
                    <a:pt x="2605" y="1133"/>
                  </a:cubicBezTo>
                  <a:cubicBezTo>
                    <a:pt x="2562" y="1116"/>
                    <a:pt x="2511" y="1141"/>
                    <a:pt x="2499" y="1186"/>
                  </a:cubicBezTo>
                  <a:cubicBezTo>
                    <a:pt x="2461" y="1328"/>
                    <a:pt x="2322" y="1418"/>
                    <a:pt x="2176" y="1396"/>
                  </a:cubicBezTo>
                  <a:cubicBezTo>
                    <a:pt x="2020" y="1373"/>
                    <a:pt x="1909" y="1223"/>
                    <a:pt x="1932" y="1066"/>
                  </a:cubicBezTo>
                  <a:cubicBezTo>
                    <a:pt x="1954" y="924"/>
                    <a:pt x="2076" y="820"/>
                    <a:pt x="2219" y="820"/>
                  </a:cubicBezTo>
                  <a:cubicBezTo>
                    <a:pt x="2268" y="820"/>
                    <a:pt x="2314" y="789"/>
                    <a:pt x="2310" y="734"/>
                  </a:cubicBezTo>
                  <a:cubicBezTo>
                    <a:pt x="2306" y="696"/>
                    <a:pt x="2307" y="658"/>
                    <a:pt x="2313" y="620"/>
                  </a:cubicBezTo>
                  <a:cubicBezTo>
                    <a:pt x="2332" y="490"/>
                    <a:pt x="2404" y="376"/>
                    <a:pt x="2511" y="301"/>
                  </a:cubicBezTo>
                  <a:cubicBezTo>
                    <a:pt x="2807" y="432"/>
                    <a:pt x="3045" y="681"/>
                    <a:pt x="3163" y="984"/>
                  </a:cubicBezTo>
                  <a:close/>
                  <a:moveTo>
                    <a:pt x="1144" y="2225"/>
                  </a:moveTo>
                  <a:lnTo>
                    <a:pt x="1144" y="2225"/>
                  </a:lnTo>
                  <a:cubicBezTo>
                    <a:pt x="1150" y="2183"/>
                    <a:pt x="1172" y="2147"/>
                    <a:pt x="1206" y="2122"/>
                  </a:cubicBezTo>
                  <a:cubicBezTo>
                    <a:pt x="1275" y="2070"/>
                    <a:pt x="1376" y="2086"/>
                    <a:pt x="1427" y="2155"/>
                  </a:cubicBezTo>
                  <a:cubicBezTo>
                    <a:pt x="1452" y="2189"/>
                    <a:pt x="1462" y="2230"/>
                    <a:pt x="1456" y="2272"/>
                  </a:cubicBezTo>
                  <a:cubicBezTo>
                    <a:pt x="1443" y="2358"/>
                    <a:pt x="1363" y="2417"/>
                    <a:pt x="1277" y="2405"/>
                  </a:cubicBezTo>
                  <a:cubicBezTo>
                    <a:pt x="1192" y="2392"/>
                    <a:pt x="1131" y="2310"/>
                    <a:pt x="1144" y="2225"/>
                  </a:cubicBezTo>
                  <a:close/>
                  <a:moveTo>
                    <a:pt x="3400" y="1327"/>
                  </a:moveTo>
                  <a:lnTo>
                    <a:pt x="3400" y="1327"/>
                  </a:lnTo>
                  <a:cubicBezTo>
                    <a:pt x="3386" y="1130"/>
                    <a:pt x="3329" y="939"/>
                    <a:pt x="3234" y="765"/>
                  </a:cubicBezTo>
                  <a:cubicBezTo>
                    <a:pt x="3026" y="384"/>
                    <a:pt x="2645" y="117"/>
                    <a:pt x="2215" y="53"/>
                  </a:cubicBezTo>
                  <a:cubicBezTo>
                    <a:pt x="1862" y="0"/>
                    <a:pt x="1520" y="85"/>
                    <a:pt x="1243" y="267"/>
                  </a:cubicBezTo>
                  <a:cubicBezTo>
                    <a:pt x="853" y="153"/>
                    <a:pt x="221" y="18"/>
                    <a:pt x="84" y="299"/>
                  </a:cubicBezTo>
                  <a:cubicBezTo>
                    <a:pt x="0" y="471"/>
                    <a:pt x="138" y="713"/>
                    <a:pt x="495" y="1017"/>
                  </a:cubicBezTo>
                  <a:cubicBezTo>
                    <a:pt x="542" y="1057"/>
                    <a:pt x="592" y="1098"/>
                    <a:pt x="645" y="1138"/>
                  </a:cubicBezTo>
                  <a:cubicBezTo>
                    <a:pt x="540" y="1625"/>
                    <a:pt x="708" y="2140"/>
                    <a:pt x="1078" y="2472"/>
                  </a:cubicBezTo>
                  <a:cubicBezTo>
                    <a:pt x="1328" y="2720"/>
                    <a:pt x="1714" y="2840"/>
                    <a:pt x="2059" y="2827"/>
                  </a:cubicBezTo>
                  <a:cubicBezTo>
                    <a:pt x="2102" y="2826"/>
                    <a:pt x="2136" y="2790"/>
                    <a:pt x="2135" y="2746"/>
                  </a:cubicBezTo>
                  <a:cubicBezTo>
                    <a:pt x="2133" y="2703"/>
                    <a:pt x="2097" y="2669"/>
                    <a:pt x="2053" y="2670"/>
                  </a:cubicBezTo>
                  <a:cubicBezTo>
                    <a:pt x="1841" y="2678"/>
                    <a:pt x="1627" y="2630"/>
                    <a:pt x="1438" y="2532"/>
                  </a:cubicBezTo>
                  <a:cubicBezTo>
                    <a:pt x="1531" y="2486"/>
                    <a:pt x="1596" y="2397"/>
                    <a:pt x="1612" y="2295"/>
                  </a:cubicBezTo>
                  <a:cubicBezTo>
                    <a:pt x="1624" y="2212"/>
                    <a:pt x="1603" y="2129"/>
                    <a:pt x="1553" y="2061"/>
                  </a:cubicBezTo>
                  <a:cubicBezTo>
                    <a:pt x="1451" y="1923"/>
                    <a:pt x="1251" y="1893"/>
                    <a:pt x="1113" y="1995"/>
                  </a:cubicBezTo>
                  <a:cubicBezTo>
                    <a:pt x="1059" y="2035"/>
                    <a:pt x="1021" y="2089"/>
                    <a:pt x="1001" y="2151"/>
                  </a:cubicBezTo>
                  <a:cubicBezTo>
                    <a:pt x="821" y="1898"/>
                    <a:pt x="735" y="1579"/>
                    <a:pt x="784" y="1249"/>
                  </a:cubicBezTo>
                  <a:cubicBezTo>
                    <a:pt x="785" y="1247"/>
                    <a:pt x="785" y="1245"/>
                    <a:pt x="785" y="1242"/>
                  </a:cubicBezTo>
                  <a:cubicBezTo>
                    <a:pt x="1071" y="1446"/>
                    <a:pt x="1419" y="1650"/>
                    <a:pt x="1797" y="1835"/>
                  </a:cubicBezTo>
                  <a:cubicBezTo>
                    <a:pt x="2186" y="2025"/>
                    <a:pt x="2571" y="2177"/>
                    <a:pt x="2914" y="2277"/>
                  </a:cubicBezTo>
                  <a:cubicBezTo>
                    <a:pt x="2842" y="2355"/>
                    <a:pt x="2759" y="2424"/>
                    <a:pt x="2667" y="2482"/>
                  </a:cubicBezTo>
                  <a:cubicBezTo>
                    <a:pt x="2630" y="2505"/>
                    <a:pt x="2619" y="2553"/>
                    <a:pt x="2642" y="2590"/>
                  </a:cubicBezTo>
                  <a:cubicBezTo>
                    <a:pt x="2665" y="2627"/>
                    <a:pt x="2714" y="2638"/>
                    <a:pt x="2750" y="2615"/>
                  </a:cubicBezTo>
                  <a:cubicBezTo>
                    <a:pt x="2878" y="2535"/>
                    <a:pt x="2990" y="2436"/>
                    <a:pt x="3083" y="2323"/>
                  </a:cubicBezTo>
                  <a:cubicBezTo>
                    <a:pt x="3271" y="2370"/>
                    <a:pt x="3466" y="2409"/>
                    <a:pt x="3660" y="2409"/>
                  </a:cubicBezTo>
                  <a:cubicBezTo>
                    <a:pt x="3873" y="2409"/>
                    <a:pt x="4008" y="2353"/>
                    <a:pt x="4062" y="2242"/>
                  </a:cubicBezTo>
                  <a:cubicBezTo>
                    <a:pt x="4197" y="1966"/>
                    <a:pt x="3720" y="1559"/>
                    <a:pt x="3400" y="1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37" name="Google Shape;1837;p69"/>
            <p:cNvSpPr/>
            <p:nvPr/>
          </p:nvSpPr>
          <p:spPr>
            <a:xfrm>
              <a:off x="1785431" y="1522713"/>
              <a:ext cx="80348" cy="77227"/>
            </a:xfrm>
            <a:custGeom>
              <a:avLst/>
              <a:gdLst/>
              <a:ahLst/>
              <a:cxnLst/>
              <a:rect l="l" t="t" r="r" b="b"/>
              <a:pathLst>
                <a:path w="764" h="722" extrusionOk="0">
                  <a:moveTo>
                    <a:pt x="218" y="302"/>
                  </a:moveTo>
                  <a:lnTo>
                    <a:pt x="218" y="302"/>
                  </a:lnTo>
                  <a:cubicBezTo>
                    <a:pt x="239" y="258"/>
                    <a:pt x="276" y="225"/>
                    <a:pt x="322" y="209"/>
                  </a:cubicBezTo>
                  <a:cubicBezTo>
                    <a:pt x="416" y="177"/>
                    <a:pt x="522" y="228"/>
                    <a:pt x="554" y="322"/>
                  </a:cubicBezTo>
                  <a:cubicBezTo>
                    <a:pt x="587" y="416"/>
                    <a:pt x="535" y="522"/>
                    <a:pt x="441" y="554"/>
                  </a:cubicBezTo>
                  <a:cubicBezTo>
                    <a:pt x="346" y="587"/>
                    <a:pt x="242" y="537"/>
                    <a:pt x="209" y="441"/>
                  </a:cubicBezTo>
                  <a:cubicBezTo>
                    <a:pt x="193" y="395"/>
                    <a:pt x="196" y="346"/>
                    <a:pt x="218" y="302"/>
                  </a:cubicBezTo>
                  <a:close/>
                  <a:moveTo>
                    <a:pt x="382" y="722"/>
                  </a:moveTo>
                  <a:lnTo>
                    <a:pt x="382" y="722"/>
                  </a:lnTo>
                  <a:cubicBezTo>
                    <a:pt x="419" y="722"/>
                    <a:pt x="456" y="716"/>
                    <a:pt x="493" y="703"/>
                  </a:cubicBezTo>
                  <a:cubicBezTo>
                    <a:pt x="668" y="643"/>
                    <a:pt x="764" y="446"/>
                    <a:pt x="703" y="271"/>
                  </a:cubicBezTo>
                  <a:cubicBezTo>
                    <a:pt x="643" y="96"/>
                    <a:pt x="446" y="0"/>
                    <a:pt x="271" y="61"/>
                  </a:cubicBezTo>
                  <a:cubicBezTo>
                    <a:pt x="96" y="121"/>
                    <a:pt x="0" y="317"/>
                    <a:pt x="61" y="493"/>
                  </a:cubicBezTo>
                  <a:cubicBezTo>
                    <a:pt x="109" y="633"/>
                    <a:pt x="241" y="722"/>
                    <a:pt x="382" y="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38" name="Google Shape;1838;p69"/>
            <p:cNvSpPr/>
            <p:nvPr/>
          </p:nvSpPr>
          <p:spPr>
            <a:xfrm>
              <a:off x="1700678" y="1829420"/>
              <a:ext cx="18712" cy="19859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1" y="59"/>
                  </a:moveTo>
                  <a:lnTo>
                    <a:pt x="161" y="59"/>
                  </a:lnTo>
                  <a:cubicBezTo>
                    <a:pt x="145" y="20"/>
                    <a:pt x="98" y="0"/>
                    <a:pt x="59" y="16"/>
                  </a:cubicBezTo>
                  <a:cubicBezTo>
                    <a:pt x="19" y="33"/>
                    <a:pt x="0" y="80"/>
                    <a:pt x="16" y="119"/>
                  </a:cubicBezTo>
                  <a:cubicBezTo>
                    <a:pt x="33" y="159"/>
                    <a:pt x="79" y="178"/>
                    <a:pt x="119" y="162"/>
                  </a:cubicBezTo>
                  <a:cubicBezTo>
                    <a:pt x="159" y="145"/>
                    <a:pt x="178" y="99"/>
                    <a:pt x="161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839" name="Google Shape;1839;p69"/>
          <p:cNvGrpSpPr/>
          <p:nvPr/>
        </p:nvGrpSpPr>
        <p:grpSpPr>
          <a:xfrm>
            <a:off x="8053403" y="3411297"/>
            <a:ext cx="290972" cy="451961"/>
            <a:chOff x="7785306" y="3396057"/>
            <a:chExt cx="276274" cy="429172"/>
          </a:xfrm>
        </p:grpSpPr>
        <p:sp>
          <p:nvSpPr>
            <p:cNvPr id="1840" name="Google Shape;1840;p69"/>
            <p:cNvSpPr/>
            <p:nvPr/>
          </p:nvSpPr>
          <p:spPr>
            <a:xfrm>
              <a:off x="7785306" y="3396057"/>
              <a:ext cx="271877" cy="429172"/>
            </a:xfrm>
            <a:custGeom>
              <a:avLst/>
              <a:gdLst/>
              <a:ahLst/>
              <a:cxnLst/>
              <a:rect l="l" t="t" r="r" b="b"/>
              <a:pathLst>
                <a:path w="2563" h="4026" extrusionOk="0">
                  <a:moveTo>
                    <a:pt x="1299" y="3868"/>
                  </a:moveTo>
                  <a:lnTo>
                    <a:pt x="1299" y="3868"/>
                  </a:lnTo>
                  <a:cubicBezTo>
                    <a:pt x="1108" y="3868"/>
                    <a:pt x="953" y="3719"/>
                    <a:pt x="947" y="3528"/>
                  </a:cubicBezTo>
                  <a:cubicBezTo>
                    <a:pt x="943" y="3401"/>
                    <a:pt x="994" y="3280"/>
                    <a:pt x="1065" y="3177"/>
                  </a:cubicBezTo>
                  <a:cubicBezTo>
                    <a:pt x="1098" y="3232"/>
                    <a:pt x="1144" y="3297"/>
                    <a:pt x="1198" y="3346"/>
                  </a:cubicBezTo>
                  <a:cubicBezTo>
                    <a:pt x="1231" y="3376"/>
                    <a:pt x="1277" y="3393"/>
                    <a:pt x="1316" y="3360"/>
                  </a:cubicBezTo>
                  <a:cubicBezTo>
                    <a:pt x="1406" y="3285"/>
                    <a:pt x="1457" y="3157"/>
                    <a:pt x="1481" y="3047"/>
                  </a:cubicBezTo>
                  <a:cubicBezTo>
                    <a:pt x="1578" y="3185"/>
                    <a:pt x="1657" y="3356"/>
                    <a:pt x="1651" y="3528"/>
                  </a:cubicBezTo>
                  <a:cubicBezTo>
                    <a:pt x="1645" y="3719"/>
                    <a:pt x="1490" y="3868"/>
                    <a:pt x="1299" y="3868"/>
                  </a:cubicBezTo>
                  <a:close/>
                  <a:moveTo>
                    <a:pt x="792" y="283"/>
                  </a:moveTo>
                  <a:lnTo>
                    <a:pt x="792" y="283"/>
                  </a:lnTo>
                  <a:cubicBezTo>
                    <a:pt x="792" y="214"/>
                    <a:pt x="848" y="157"/>
                    <a:pt x="917" y="157"/>
                  </a:cubicBezTo>
                  <a:lnTo>
                    <a:pt x="1680" y="157"/>
                  </a:lnTo>
                  <a:cubicBezTo>
                    <a:pt x="1749" y="157"/>
                    <a:pt x="1805" y="214"/>
                    <a:pt x="1805" y="283"/>
                  </a:cubicBezTo>
                  <a:cubicBezTo>
                    <a:pt x="1805" y="352"/>
                    <a:pt x="1749" y="408"/>
                    <a:pt x="1680" y="408"/>
                  </a:cubicBezTo>
                  <a:lnTo>
                    <a:pt x="1676" y="408"/>
                  </a:lnTo>
                  <a:cubicBezTo>
                    <a:pt x="1676" y="408"/>
                    <a:pt x="1676" y="408"/>
                    <a:pt x="1676" y="408"/>
                  </a:cubicBezTo>
                  <a:lnTo>
                    <a:pt x="921" y="408"/>
                  </a:lnTo>
                  <a:cubicBezTo>
                    <a:pt x="921" y="408"/>
                    <a:pt x="921" y="408"/>
                    <a:pt x="920" y="408"/>
                  </a:cubicBezTo>
                  <a:lnTo>
                    <a:pt x="917" y="408"/>
                  </a:lnTo>
                  <a:cubicBezTo>
                    <a:pt x="848" y="408"/>
                    <a:pt x="792" y="352"/>
                    <a:pt x="792" y="283"/>
                  </a:cubicBezTo>
                  <a:close/>
                  <a:moveTo>
                    <a:pt x="999" y="566"/>
                  </a:moveTo>
                  <a:lnTo>
                    <a:pt x="999" y="566"/>
                  </a:lnTo>
                  <a:lnTo>
                    <a:pt x="1597" y="566"/>
                  </a:lnTo>
                  <a:lnTo>
                    <a:pt x="1597" y="1133"/>
                  </a:lnTo>
                  <a:lnTo>
                    <a:pt x="999" y="1133"/>
                  </a:lnTo>
                  <a:lnTo>
                    <a:pt x="999" y="566"/>
                  </a:lnTo>
                  <a:close/>
                  <a:moveTo>
                    <a:pt x="2340" y="2502"/>
                  </a:moveTo>
                  <a:lnTo>
                    <a:pt x="2340" y="2502"/>
                  </a:lnTo>
                  <a:cubicBezTo>
                    <a:pt x="2315" y="2466"/>
                    <a:pt x="2266" y="2458"/>
                    <a:pt x="2231" y="2484"/>
                  </a:cubicBezTo>
                  <a:cubicBezTo>
                    <a:pt x="2195" y="2509"/>
                    <a:pt x="2187" y="2558"/>
                    <a:pt x="2213" y="2593"/>
                  </a:cubicBezTo>
                  <a:lnTo>
                    <a:pt x="2322" y="2746"/>
                  </a:lnTo>
                  <a:cubicBezTo>
                    <a:pt x="2529" y="3034"/>
                    <a:pt x="2313" y="3456"/>
                    <a:pt x="1957" y="3456"/>
                  </a:cubicBezTo>
                  <a:lnTo>
                    <a:pt x="1806" y="3456"/>
                  </a:lnTo>
                  <a:cubicBezTo>
                    <a:pt x="1795" y="3319"/>
                    <a:pt x="1747" y="3188"/>
                    <a:pt x="1681" y="3069"/>
                  </a:cubicBezTo>
                  <a:cubicBezTo>
                    <a:pt x="1647" y="3010"/>
                    <a:pt x="1609" y="2954"/>
                    <a:pt x="1568" y="2900"/>
                  </a:cubicBezTo>
                  <a:cubicBezTo>
                    <a:pt x="1538" y="2861"/>
                    <a:pt x="1497" y="2789"/>
                    <a:pt x="1447" y="2774"/>
                  </a:cubicBezTo>
                  <a:cubicBezTo>
                    <a:pt x="1397" y="2758"/>
                    <a:pt x="1344" y="2797"/>
                    <a:pt x="1344" y="2849"/>
                  </a:cubicBezTo>
                  <a:cubicBezTo>
                    <a:pt x="1344" y="3016"/>
                    <a:pt x="1298" y="3123"/>
                    <a:pt x="1260" y="3182"/>
                  </a:cubicBezTo>
                  <a:cubicBezTo>
                    <a:pt x="1195" y="3103"/>
                    <a:pt x="1150" y="3003"/>
                    <a:pt x="1149" y="3001"/>
                  </a:cubicBezTo>
                  <a:cubicBezTo>
                    <a:pt x="1126" y="2950"/>
                    <a:pt x="1055" y="2939"/>
                    <a:pt x="1018" y="2982"/>
                  </a:cubicBezTo>
                  <a:cubicBezTo>
                    <a:pt x="926" y="3087"/>
                    <a:pt x="850" y="3210"/>
                    <a:pt x="812" y="3346"/>
                  </a:cubicBezTo>
                  <a:cubicBezTo>
                    <a:pt x="802" y="3382"/>
                    <a:pt x="794" y="3419"/>
                    <a:pt x="791" y="3456"/>
                  </a:cubicBezTo>
                  <a:lnTo>
                    <a:pt x="640" y="3456"/>
                  </a:lnTo>
                  <a:cubicBezTo>
                    <a:pt x="472" y="3456"/>
                    <a:pt x="324" y="3364"/>
                    <a:pt x="245" y="3209"/>
                  </a:cubicBezTo>
                  <a:cubicBezTo>
                    <a:pt x="169" y="3061"/>
                    <a:pt x="177" y="2882"/>
                    <a:pt x="275" y="2746"/>
                  </a:cubicBezTo>
                  <a:lnTo>
                    <a:pt x="886" y="1893"/>
                  </a:lnTo>
                  <a:cubicBezTo>
                    <a:pt x="960" y="1790"/>
                    <a:pt x="999" y="1668"/>
                    <a:pt x="999" y="1540"/>
                  </a:cubicBezTo>
                  <a:lnTo>
                    <a:pt x="999" y="1290"/>
                  </a:lnTo>
                  <a:lnTo>
                    <a:pt x="1597" y="1290"/>
                  </a:lnTo>
                  <a:lnTo>
                    <a:pt x="1597" y="1540"/>
                  </a:lnTo>
                  <a:cubicBezTo>
                    <a:pt x="1597" y="1667"/>
                    <a:pt x="1637" y="1790"/>
                    <a:pt x="1711" y="1893"/>
                  </a:cubicBezTo>
                  <a:lnTo>
                    <a:pt x="1810" y="2031"/>
                  </a:lnTo>
                  <a:cubicBezTo>
                    <a:pt x="1835" y="2066"/>
                    <a:pt x="1884" y="2074"/>
                    <a:pt x="1919" y="2049"/>
                  </a:cubicBezTo>
                  <a:cubicBezTo>
                    <a:pt x="1954" y="2024"/>
                    <a:pt x="1962" y="1974"/>
                    <a:pt x="1937" y="1939"/>
                  </a:cubicBezTo>
                  <a:lnTo>
                    <a:pt x="1839" y="1802"/>
                  </a:lnTo>
                  <a:cubicBezTo>
                    <a:pt x="1784" y="1725"/>
                    <a:pt x="1755" y="1634"/>
                    <a:pt x="1755" y="1540"/>
                  </a:cubicBezTo>
                  <a:lnTo>
                    <a:pt x="1755" y="555"/>
                  </a:lnTo>
                  <a:cubicBezTo>
                    <a:pt x="1874" y="522"/>
                    <a:pt x="1962" y="413"/>
                    <a:pt x="1962" y="283"/>
                  </a:cubicBezTo>
                  <a:cubicBezTo>
                    <a:pt x="1962" y="127"/>
                    <a:pt x="1836" y="0"/>
                    <a:pt x="1680" y="0"/>
                  </a:cubicBezTo>
                  <a:lnTo>
                    <a:pt x="917" y="0"/>
                  </a:lnTo>
                  <a:cubicBezTo>
                    <a:pt x="761" y="0"/>
                    <a:pt x="634" y="127"/>
                    <a:pt x="634" y="283"/>
                  </a:cubicBezTo>
                  <a:cubicBezTo>
                    <a:pt x="634" y="413"/>
                    <a:pt x="723" y="522"/>
                    <a:pt x="842" y="555"/>
                  </a:cubicBezTo>
                  <a:lnTo>
                    <a:pt x="842" y="1540"/>
                  </a:lnTo>
                  <a:cubicBezTo>
                    <a:pt x="842" y="1634"/>
                    <a:pt x="813" y="1726"/>
                    <a:pt x="758" y="1802"/>
                  </a:cubicBezTo>
                  <a:lnTo>
                    <a:pt x="147" y="2654"/>
                  </a:lnTo>
                  <a:cubicBezTo>
                    <a:pt x="16" y="2836"/>
                    <a:pt x="0" y="3077"/>
                    <a:pt x="105" y="3281"/>
                  </a:cubicBezTo>
                  <a:cubicBezTo>
                    <a:pt x="210" y="3486"/>
                    <a:pt x="415" y="3613"/>
                    <a:pt x="640" y="3613"/>
                  </a:cubicBezTo>
                  <a:lnTo>
                    <a:pt x="799" y="3613"/>
                  </a:lnTo>
                  <a:cubicBezTo>
                    <a:pt x="818" y="3715"/>
                    <a:pt x="868" y="3808"/>
                    <a:pt x="944" y="3882"/>
                  </a:cubicBezTo>
                  <a:cubicBezTo>
                    <a:pt x="1040" y="3975"/>
                    <a:pt x="1166" y="4026"/>
                    <a:pt x="1299" y="4026"/>
                  </a:cubicBezTo>
                  <a:cubicBezTo>
                    <a:pt x="1432" y="4026"/>
                    <a:pt x="1558" y="3975"/>
                    <a:pt x="1654" y="3882"/>
                  </a:cubicBezTo>
                  <a:cubicBezTo>
                    <a:pt x="1730" y="3808"/>
                    <a:pt x="1780" y="3715"/>
                    <a:pt x="1799" y="3613"/>
                  </a:cubicBezTo>
                  <a:lnTo>
                    <a:pt x="1957" y="3613"/>
                  </a:lnTo>
                  <a:cubicBezTo>
                    <a:pt x="2286" y="3613"/>
                    <a:pt x="2563" y="3336"/>
                    <a:pt x="2563" y="3007"/>
                  </a:cubicBezTo>
                  <a:cubicBezTo>
                    <a:pt x="2563" y="2880"/>
                    <a:pt x="2524" y="2758"/>
                    <a:pt x="2450" y="2654"/>
                  </a:cubicBezTo>
                  <a:lnTo>
                    <a:pt x="2340" y="250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41" name="Google Shape;1841;p69"/>
            <p:cNvSpPr/>
            <p:nvPr/>
          </p:nvSpPr>
          <p:spPr>
            <a:xfrm>
              <a:off x="8012049" y="3424742"/>
              <a:ext cx="49532" cy="129084"/>
            </a:xfrm>
            <a:custGeom>
              <a:avLst/>
              <a:gdLst/>
              <a:ahLst/>
              <a:cxnLst/>
              <a:rect l="l" t="t" r="r" b="b"/>
              <a:pathLst>
                <a:path w="471" h="1211" extrusionOk="0">
                  <a:moveTo>
                    <a:pt x="470" y="71"/>
                  </a:moveTo>
                  <a:lnTo>
                    <a:pt x="470" y="71"/>
                  </a:lnTo>
                  <a:cubicBezTo>
                    <a:pt x="466" y="32"/>
                    <a:pt x="432" y="0"/>
                    <a:pt x="392" y="0"/>
                  </a:cubicBezTo>
                  <a:lnTo>
                    <a:pt x="120" y="0"/>
                  </a:lnTo>
                  <a:cubicBezTo>
                    <a:pt x="77" y="0"/>
                    <a:pt x="42" y="36"/>
                    <a:pt x="42" y="79"/>
                  </a:cubicBezTo>
                  <a:cubicBezTo>
                    <a:pt x="42" y="122"/>
                    <a:pt x="77" y="158"/>
                    <a:pt x="120" y="158"/>
                  </a:cubicBezTo>
                  <a:lnTo>
                    <a:pt x="205" y="158"/>
                  </a:lnTo>
                  <a:cubicBezTo>
                    <a:pt x="73" y="311"/>
                    <a:pt x="0" y="504"/>
                    <a:pt x="0" y="708"/>
                  </a:cubicBezTo>
                  <a:lnTo>
                    <a:pt x="0" y="1132"/>
                  </a:lnTo>
                  <a:cubicBezTo>
                    <a:pt x="0" y="1176"/>
                    <a:pt x="35" y="1211"/>
                    <a:pt x="79" y="1211"/>
                  </a:cubicBezTo>
                  <a:cubicBezTo>
                    <a:pt x="122" y="1211"/>
                    <a:pt x="157" y="1176"/>
                    <a:pt x="157" y="1132"/>
                  </a:cubicBezTo>
                  <a:lnTo>
                    <a:pt x="157" y="708"/>
                  </a:lnTo>
                  <a:cubicBezTo>
                    <a:pt x="157" y="548"/>
                    <a:pt x="212" y="396"/>
                    <a:pt x="313" y="273"/>
                  </a:cubicBezTo>
                  <a:lnTo>
                    <a:pt x="313" y="346"/>
                  </a:lnTo>
                  <a:cubicBezTo>
                    <a:pt x="313" y="389"/>
                    <a:pt x="349" y="424"/>
                    <a:pt x="392" y="424"/>
                  </a:cubicBezTo>
                  <a:cubicBezTo>
                    <a:pt x="435" y="424"/>
                    <a:pt x="471" y="389"/>
                    <a:pt x="471" y="346"/>
                  </a:cubicBezTo>
                  <a:lnTo>
                    <a:pt x="471" y="79"/>
                  </a:lnTo>
                  <a:cubicBezTo>
                    <a:pt x="471" y="77"/>
                    <a:pt x="470" y="74"/>
                    <a:pt x="470" y="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42" name="Google Shape;1842;p69"/>
            <p:cNvSpPr/>
            <p:nvPr/>
          </p:nvSpPr>
          <p:spPr>
            <a:xfrm>
              <a:off x="7786407" y="3424742"/>
              <a:ext cx="49532" cy="129084"/>
            </a:xfrm>
            <a:custGeom>
              <a:avLst/>
              <a:gdLst/>
              <a:ahLst/>
              <a:cxnLst/>
              <a:rect l="l" t="t" r="r" b="b"/>
              <a:pathLst>
                <a:path w="470" h="1211" extrusionOk="0">
                  <a:moveTo>
                    <a:pt x="157" y="346"/>
                  </a:moveTo>
                  <a:lnTo>
                    <a:pt x="157" y="346"/>
                  </a:lnTo>
                  <a:lnTo>
                    <a:pt x="157" y="273"/>
                  </a:lnTo>
                  <a:cubicBezTo>
                    <a:pt x="258" y="396"/>
                    <a:pt x="313" y="548"/>
                    <a:pt x="313" y="708"/>
                  </a:cubicBezTo>
                  <a:lnTo>
                    <a:pt x="313" y="1132"/>
                  </a:lnTo>
                  <a:cubicBezTo>
                    <a:pt x="313" y="1176"/>
                    <a:pt x="348" y="1211"/>
                    <a:pt x="392" y="1211"/>
                  </a:cubicBezTo>
                  <a:cubicBezTo>
                    <a:pt x="435" y="1211"/>
                    <a:pt x="470" y="1176"/>
                    <a:pt x="470" y="1132"/>
                  </a:cubicBezTo>
                  <a:lnTo>
                    <a:pt x="470" y="708"/>
                  </a:lnTo>
                  <a:cubicBezTo>
                    <a:pt x="470" y="504"/>
                    <a:pt x="398" y="311"/>
                    <a:pt x="265" y="158"/>
                  </a:cubicBezTo>
                  <a:lnTo>
                    <a:pt x="350" y="158"/>
                  </a:lnTo>
                  <a:cubicBezTo>
                    <a:pt x="393" y="158"/>
                    <a:pt x="429" y="122"/>
                    <a:pt x="429" y="79"/>
                  </a:cubicBezTo>
                  <a:cubicBezTo>
                    <a:pt x="429" y="36"/>
                    <a:pt x="393" y="0"/>
                    <a:pt x="350" y="0"/>
                  </a:cubicBezTo>
                  <a:lnTo>
                    <a:pt x="78" y="0"/>
                  </a:lnTo>
                  <a:cubicBezTo>
                    <a:pt x="35" y="0"/>
                    <a:pt x="0" y="36"/>
                    <a:pt x="0" y="79"/>
                  </a:cubicBezTo>
                  <a:lnTo>
                    <a:pt x="0" y="346"/>
                  </a:lnTo>
                  <a:cubicBezTo>
                    <a:pt x="0" y="389"/>
                    <a:pt x="35" y="424"/>
                    <a:pt x="78" y="424"/>
                  </a:cubicBezTo>
                  <a:cubicBezTo>
                    <a:pt x="122" y="424"/>
                    <a:pt x="157" y="389"/>
                    <a:pt x="157" y="3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43" name="Google Shape;1843;p69"/>
            <p:cNvSpPr/>
            <p:nvPr/>
          </p:nvSpPr>
          <p:spPr>
            <a:xfrm>
              <a:off x="7995539" y="3626640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6" y="119"/>
                  </a:moveTo>
                  <a:lnTo>
                    <a:pt x="16" y="119"/>
                  </a:lnTo>
                  <a:cubicBezTo>
                    <a:pt x="32" y="158"/>
                    <a:pt x="79" y="178"/>
                    <a:pt x="119" y="162"/>
                  </a:cubicBezTo>
                  <a:cubicBezTo>
                    <a:pt x="158" y="145"/>
                    <a:pt x="178" y="98"/>
                    <a:pt x="161" y="59"/>
                  </a:cubicBezTo>
                  <a:cubicBezTo>
                    <a:pt x="145" y="19"/>
                    <a:pt x="98" y="0"/>
                    <a:pt x="58" y="16"/>
                  </a:cubicBezTo>
                  <a:cubicBezTo>
                    <a:pt x="19" y="33"/>
                    <a:pt x="0" y="79"/>
                    <a:pt x="16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844" name="Google Shape;1844;p69"/>
          <p:cNvGrpSpPr/>
          <p:nvPr/>
        </p:nvGrpSpPr>
        <p:grpSpPr>
          <a:xfrm>
            <a:off x="4744905" y="4054961"/>
            <a:ext cx="449787" cy="450798"/>
            <a:chOff x="4643930" y="4007266"/>
            <a:chExt cx="427067" cy="428068"/>
          </a:xfrm>
        </p:grpSpPr>
        <p:sp>
          <p:nvSpPr>
            <p:cNvPr id="1845" name="Google Shape;1845;p69"/>
            <p:cNvSpPr/>
            <p:nvPr/>
          </p:nvSpPr>
          <p:spPr>
            <a:xfrm>
              <a:off x="4706669" y="4007266"/>
              <a:ext cx="364328" cy="428068"/>
            </a:xfrm>
            <a:custGeom>
              <a:avLst/>
              <a:gdLst/>
              <a:ahLst/>
              <a:cxnLst/>
              <a:rect l="l" t="t" r="r" b="b"/>
              <a:pathLst>
                <a:path w="3436" h="4018" extrusionOk="0">
                  <a:moveTo>
                    <a:pt x="2982" y="3162"/>
                  </a:moveTo>
                  <a:lnTo>
                    <a:pt x="2982" y="3162"/>
                  </a:lnTo>
                  <a:lnTo>
                    <a:pt x="2264" y="3162"/>
                  </a:lnTo>
                  <a:lnTo>
                    <a:pt x="2147" y="2869"/>
                  </a:lnTo>
                  <a:lnTo>
                    <a:pt x="3099" y="2869"/>
                  </a:lnTo>
                  <a:lnTo>
                    <a:pt x="2982" y="3162"/>
                  </a:lnTo>
                  <a:close/>
                  <a:moveTo>
                    <a:pt x="2029" y="1743"/>
                  </a:moveTo>
                  <a:lnTo>
                    <a:pt x="2029" y="1743"/>
                  </a:lnTo>
                  <a:cubicBezTo>
                    <a:pt x="1928" y="1499"/>
                    <a:pt x="1954" y="1209"/>
                    <a:pt x="2097" y="988"/>
                  </a:cubicBezTo>
                  <a:lnTo>
                    <a:pt x="2229" y="784"/>
                  </a:lnTo>
                  <a:cubicBezTo>
                    <a:pt x="2315" y="650"/>
                    <a:pt x="2463" y="569"/>
                    <a:pt x="2623" y="569"/>
                  </a:cubicBezTo>
                  <a:cubicBezTo>
                    <a:pt x="2783" y="569"/>
                    <a:pt x="2930" y="650"/>
                    <a:pt x="3017" y="784"/>
                  </a:cubicBezTo>
                  <a:lnTo>
                    <a:pt x="3148" y="988"/>
                  </a:lnTo>
                  <a:cubicBezTo>
                    <a:pt x="3232" y="1118"/>
                    <a:pt x="3279" y="1275"/>
                    <a:pt x="3279" y="1430"/>
                  </a:cubicBezTo>
                  <a:cubicBezTo>
                    <a:pt x="3279" y="1641"/>
                    <a:pt x="3199" y="1840"/>
                    <a:pt x="3054" y="1992"/>
                  </a:cubicBezTo>
                  <a:lnTo>
                    <a:pt x="3021" y="1992"/>
                  </a:lnTo>
                  <a:lnTo>
                    <a:pt x="3021" y="1362"/>
                  </a:lnTo>
                  <a:cubicBezTo>
                    <a:pt x="3021" y="1336"/>
                    <a:pt x="3007" y="1311"/>
                    <a:pt x="2985" y="1296"/>
                  </a:cubicBezTo>
                  <a:cubicBezTo>
                    <a:pt x="2963" y="1282"/>
                    <a:pt x="2935" y="1280"/>
                    <a:pt x="2910" y="1290"/>
                  </a:cubicBezTo>
                  <a:lnTo>
                    <a:pt x="2811" y="1334"/>
                  </a:lnTo>
                  <a:lnTo>
                    <a:pt x="2700" y="1098"/>
                  </a:lnTo>
                  <a:cubicBezTo>
                    <a:pt x="2687" y="1071"/>
                    <a:pt x="2659" y="1053"/>
                    <a:pt x="2629" y="1053"/>
                  </a:cubicBezTo>
                  <a:cubicBezTo>
                    <a:pt x="2598" y="1053"/>
                    <a:pt x="2570" y="1072"/>
                    <a:pt x="2558" y="1100"/>
                  </a:cubicBezTo>
                  <a:lnTo>
                    <a:pt x="2451" y="1334"/>
                  </a:lnTo>
                  <a:lnTo>
                    <a:pt x="2347" y="1290"/>
                  </a:lnTo>
                  <a:cubicBezTo>
                    <a:pt x="2323" y="1280"/>
                    <a:pt x="2295" y="1282"/>
                    <a:pt x="2273" y="1297"/>
                  </a:cubicBezTo>
                  <a:cubicBezTo>
                    <a:pt x="2251" y="1311"/>
                    <a:pt x="2238" y="1336"/>
                    <a:pt x="2238" y="1362"/>
                  </a:cubicBezTo>
                  <a:lnTo>
                    <a:pt x="2238" y="1992"/>
                  </a:lnTo>
                  <a:lnTo>
                    <a:pt x="2191" y="1992"/>
                  </a:lnTo>
                  <a:cubicBezTo>
                    <a:pt x="2122" y="1920"/>
                    <a:pt x="2068" y="1836"/>
                    <a:pt x="2029" y="1743"/>
                  </a:cubicBezTo>
                  <a:close/>
                  <a:moveTo>
                    <a:pt x="2863" y="1992"/>
                  </a:moveTo>
                  <a:lnTo>
                    <a:pt x="2863" y="1992"/>
                  </a:lnTo>
                  <a:lnTo>
                    <a:pt x="2395" y="1992"/>
                  </a:lnTo>
                  <a:lnTo>
                    <a:pt x="2395" y="1481"/>
                  </a:lnTo>
                  <a:lnTo>
                    <a:pt x="2460" y="1509"/>
                  </a:lnTo>
                  <a:cubicBezTo>
                    <a:pt x="2500" y="1526"/>
                    <a:pt x="2545" y="1508"/>
                    <a:pt x="2563" y="1469"/>
                  </a:cubicBezTo>
                  <a:lnTo>
                    <a:pt x="2631" y="1320"/>
                  </a:lnTo>
                  <a:lnTo>
                    <a:pt x="2702" y="1470"/>
                  </a:lnTo>
                  <a:cubicBezTo>
                    <a:pt x="2720" y="1509"/>
                    <a:pt x="2765" y="1526"/>
                    <a:pt x="2804" y="1509"/>
                  </a:cubicBezTo>
                  <a:lnTo>
                    <a:pt x="2863" y="1483"/>
                  </a:lnTo>
                  <a:lnTo>
                    <a:pt x="2863" y="1992"/>
                  </a:lnTo>
                  <a:close/>
                  <a:moveTo>
                    <a:pt x="3178" y="2150"/>
                  </a:moveTo>
                  <a:lnTo>
                    <a:pt x="3178" y="2150"/>
                  </a:lnTo>
                  <a:cubicBezTo>
                    <a:pt x="3129" y="2308"/>
                    <a:pt x="3132" y="2473"/>
                    <a:pt x="3135" y="2633"/>
                  </a:cubicBezTo>
                  <a:cubicBezTo>
                    <a:pt x="3135" y="2659"/>
                    <a:pt x="3136" y="2686"/>
                    <a:pt x="3136" y="2712"/>
                  </a:cubicBezTo>
                  <a:lnTo>
                    <a:pt x="2110" y="2712"/>
                  </a:lnTo>
                  <a:cubicBezTo>
                    <a:pt x="2110" y="2686"/>
                    <a:pt x="2110" y="2659"/>
                    <a:pt x="2111" y="2633"/>
                  </a:cubicBezTo>
                  <a:cubicBezTo>
                    <a:pt x="2113" y="2473"/>
                    <a:pt x="2116" y="2308"/>
                    <a:pt x="2068" y="2150"/>
                  </a:cubicBezTo>
                  <a:lnTo>
                    <a:pt x="3178" y="2150"/>
                  </a:lnTo>
                  <a:close/>
                  <a:moveTo>
                    <a:pt x="3293" y="1992"/>
                  </a:moveTo>
                  <a:lnTo>
                    <a:pt x="3293" y="1992"/>
                  </a:lnTo>
                  <a:lnTo>
                    <a:pt x="3258" y="1992"/>
                  </a:lnTo>
                  <a:cubicBezTo>
                    <a:pt x="3373" y="1829"/>
                    <a:pt x="3436" y="1635"/>
                    <a:pt x="3436" y="1430"/>
                  </a:cubicBezTo>
                  <a:cubicBezTo>
                    <a:pt x="3436" y="1242"/>
                    <a:pt x="3382" y="1060"/>
                    <a:pt x="3280" y="902"/>
                  </a:cubicBezTo>
                  <a:lnTo>
                    <a:pt x="3149" y="699"/>
                  </a:lnTo>
                  <a:cubicBezTo>
                    <a:pt x="3033" y="519"/>
                    <a:pt x="2836" y="412"/>
                    <a:pt x="2623" y="412"/>
                  </a:cubicBezTo>
                  <a:cubicBezTo>
                    <a:pt x="2409" y="412"/>
                    <a:pt x="2212" y="519"/>
                    <a:pt x="2097" y="699"/>
                  </a:cubicBezTo>
                  <a:lnTo>
                    <a:pt x="1965" y="902"/>
                  </a:lnTo>
                  <a:cubicBezTo>
                    <a:pt x="1795" y="1167"/>
                    <a:pt x="1763" y="1512"/>
                    <a:pt x="1884" y="1803"/>
                  </a:cubicBezTo>
                  <a:cubicBezTo>
                    <a:pt x="1912" y="1870"/>
                    <a:pt x="1947" y="1934"/>
                    <a:pt x="1988" y="1992"/>
                  </a:cubicBezTo>
                  <a:lnTo>
                    <a:pt x="1952" y="1992"/>
                  </a:lnTo>
                  <a:cubicBezTo>
                    <a:pt x="1895" y="1992"/>
                    <a:pt x="1857" y="2054"/>
                    <a:pt x="1882" y="2106"/>
                  </a:cubicBezTo>
                  <a:cubicBezTo>
                    <a:pt x="1960" y="2264"/>
                    <a:pt x="1957" y="2442"/>
                    <a:pt x="1953" y="2630"/>
                  </a:cubicBezTo>
                  <a:cubicBezTo>
                    <a:pt x="1956" y="2692"/>
                    <a:pt x="1943" y="2761"/>
                    <a:pt x="1959" y="2822"/>
                  </a:cubicBezTo>
                  <a:lnTo>
                    <a:pt x="2138" y="3269"/>
                  </a:lnTo>
                  <a:cubicBezTo>
                    <a:pt x="2150" y="3299"/>
                    <a:pt x="2179" y="3319"/>
                    <a:pt x="2211" y="3319"/>
                  </a:cubicBezTo>
                  <a:lnTo>
                    <a:pt x="2550" y="3319"/>
                  </a:lnTo>
                  <a:cubicBezTo>
                    <a:pt x="2534" y="3620"/>
                    <a:pt x="2283" y="3861"/>
                    <a:pt x="1978" y="3861"/>
                  </a:cubicBezTo>
                  <a:cubicBezTo>
                    <a:pt x="1662" y="3861"/>
                    <a:pt x="1405" y="3604"/>
                    <a:pt x="1405" y="3288"/>
                  </a:cubicBezTo>
                  <a:lnTo>
                    <a:pt x="1405" y="702"/>
                  </a:lnTo>
                  <a:cubicBezTo>
                    <a:pt x="1405" y="315"/>
                    <a:pt x="1090" y="0"/>
                    <a:pt x="702" y="0"/>
                  </a:cubicBezTo>
                  <a:cubicBezTo>
                    <a:pt x="315" y="0"/>
                    <a:pt x="0" y="315"/>
                    <a:pt x="0" y="702"/>
                  </a:cubicBezTo>
                  <a:lnTo>
                    <a:pt x="0" y="1141"/>
                  </a:lnTo>
                  <a:cubicBezTo>
                    <a:pt x="0" y="1185"/>
                    <a:pt x="35" y="1220"/>
                    <a:pt x="78" y="1220"/>
                  </a:cubicBezTo>
                  <a:cubicBezTo>
                    <a:pt x="122" y="1220"/>
                    <a:pt x="157" y="1185"/>
                    <a:pt x="157" y="1141"/>
                  </a:cubicBezTo>
                  <a:lnTo>
                    <a:pt x="157" y="702"/>
                  </a:lnTo>
                  <a:cubicBezTo>
                    <a:pt x="157" y="402"/>
                    <a:pt x="402" y="157"/>
                    <a:pt x="702" y="157"/>
                  </a:cubicBezTo>
                  <a:cubicBezTo>
                    <a:pt x="1003" y="157"/>
                    <a:pt x="1248" y="402"/>
                    <a:pt x="1248" y="702"/>
                  </a:cubicBezTo>
                  <a:lnTo>
                    <a:pt x="1248" y="3288"/>
                  </a:lnTo>
                  <a:cubicBezTo>
                    <a:pt x="1248" y="3690"/>
                    <a:pt x="1575" y="4018"/>
                    <a:pt x="1978" y="4018"/>
                  </a:cubicBezTo>
                  <a:cubicBezTo>
                    <a:pt x="2370" y="4018"/>
                    <a:pt x="2691" y="3707"/>
                    <a:pt x="2707" y="3319"/>
                  </a:cubicBezTo>
                  <a:lnTo>
                    <a:pt x="3035" y="3319"/>
                  </a:lnTo>
                  <a:cubicBezTo>
                    <a:pt x="3067" y="3319"/>
                    <a:pt x="3096" y="3299"/>
                    <a:pt x="3108" y="3269"/>
                  </a:cubicBezTo>
                  <a:lnTo>
                    <a:pt x="3288" y="2820"/>
                  </a:lnTo>
                  <a:cubicBezTo>
                    <a:pt x="3302" y="2759"/>
                    <a:pt x="3290" y="2692"/>
                    <a:pt x="3292" y="2630"/>
                  </a:cubicBezTo>
                  <a:cubicBezTo>
                    <a:pt x="3289" y="2442"/>
                    <a:pt x="3286" y="2264"/>
                    <a:pt x="3364" y="2106"/>
                  </a:cubicBezTo>
                  <a:cubicBezTo>
                    <a:pt x="3389" y="2054"/>
                    <a:pt x="3350" y="1992"/>
                    <a:pt x="3293" y="19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46" name="Google Shape;1846;p69"/>
            <p:cNvSpPr/>
            <p:nvPr/>
          </p:nvSpPr>
          <p:spPr>
            <a:xfrm>
              <a:off x="4643930" y="4194821"/>
              <a:ext cx="143091" cy="204108"/>
            </a:xfrm>
            <a:custGeom>
              <a:avLst/>
              <a:gdLst/>
              <a:ahLst/>
              <a:cxnLst/>
              <a:rect l="l" t="t" r="r" b="b"/>
              <a:pathLst>
                <a:path w="1345" h="1927" extrusionOk="0">
                  <a:moveTo>
                    <a:pt x="1188" y="1352"/>
                  </a:moveTo>
                  <a:lnTo>
                    <a:pt x="1188" y="1352"/>
                  </a:lnTo>
                  <a:lnTo>
                    <a:pt x="158" y="1352"/>
                  </a:lnTo>
                  <a:lnTo>
                    <a:pt x="158" y="740"/>
                  </a:lnTo>
                  <a:cubicBezTo>
                    <a:pt x="158" y="606"/>
                    <a:pt x="266" y="497"/>
                    <a:pt x="400" y="497"/>
                  </a:cubicBezTo>
                  <a:lnTo>
                    <a:pt x="945" y="497"/>
                  </a:lnTo>
                  <a:cubicBezTo>
                    <a:pt x="1079" y="497"/>
                    <a:pt x="1188" y="606"/>
                    <a:pt x="1188" y="740"/>
                  </a:cubicBezTo>
                  <a:lnTo>
                    <a:pt x="1188" y="1352"/>
                  </a:lnTo>
                  <a:close/>
                  <a:moveTo>
                    <a:pt x="945" y="339"/>
                  </a:moveTo>
                  <a:lnTo>
                    <a:pt x="945" y="339"/>
                  </a:lnTo>
                  <a:lnTo>
                    <a:pt x="747" y="339"/>
                  </a:lnTo>
                  <a:lnTo>
                    <a:pt x="747" y="78"/>
                  </a:lnTo>
                  <a:cubicBezTo>
                    <a:pt x="747" y="35"/>
                    <a:pt x="712" y="0"/>
                    <a:pt x="668" y="0"/>
                  </a:cubicBezTo>
                  <a:cubicBezTo>
                    <a:pt x="625" y="0"/>
                    <a:pt x="590" y="35"/>
                    <a:pt x="590" y="78"/>
                  </a:cubicBezTo>
                  <a:lnTo>
                    <a:pt x="590" y="339"/>
                  </a:lnTo>
                  <a:lnTo>
                    <a:pt x="400" y="339"/>
                  </a:lnTo>
                  <a:cubicBezTo>
                    <a:pt x="180" y="339"/>
                    <a:pt x="0" y="519"/>
                    <a:pt x="0" y="740"/>
                  </a:cubicBezTo>
                  <a:lnTo>
                    <a:pt x="0" y="1431"/>
                  </a:lnTo>
                  <a:cubicBezTo>
                    <a:pt x="0" y="1474"/>
                    <a:pt x="35" y="1509"/>
                    <a:pt x="79" y="1509"/>
                  </a:cubicBezTo>
                  <a:lnTo>
                    <a:pt x="296" y="1509"/>
                  </a:lnTo>
                  <a:lnTo>
                    <a:pt x="296" y="1848"/>
                  </a:lnTo>
                  <a:cubicBezTo>
                    <a:pt x="296" y="1891"/>
                    <a:pt x="331" y="1927"/>
                    <a:pt x="374" y="1927"/>
                  </a:cubicBezTo>
                  <a:cubicBezTo>
                    <a:pt x="418" y="1927"/>
                    <a:pt x="453" y="1891"/>
                    <a:pt x="453" y="1848"/>
                  </a:cubicBezTo>
                  <a:lnTo>
                    <a:pt x="453" y="1509"/>
                  </a:lnTo>
                  <a:lnTo>
                    <a:pt x="892" y="1509"/>
                  </a:lnTo>
                  <a:lnTo>
                    <a:pt x="892" y="1848"/>
                  </a:lnTo>
                  <a:cubicBezTo>
                    <a:pt x="892" y="1891"/>
                    <a:pt x="928" y="1927"/>
                    <a:pt x="971" y="1927"/>
                  </a:cubicBezTo>
                  <a:cubicBezTo>
                    <a:pt x="1014" y="1927"/>
                    <a:pt x="1050" y="1891"/>
                    <a:pt x="1050" y="1848"/>
                  </a:cubicBezTo>
                  <a:lnTo>
                    <a:pt x="1050" y="1509"/>
                  </a:lnTo>
                  <a:lnTo>
                    <a:pt x="1266" y="1509"/>
                  </a:lnTo>
                  <a:cubicBezTo>
                    <a:pt x="1310" y="1509"/>
                    <a:pt x="1345" y="1474"/>
                    <a:pt x="1345" y="1431"/>
                  </a:cubicBezTo>
                  <a:lnTo>
                    <a:pt x="1345" y="740"/>
                  </a:lnTo>
                  <a:cubicBezTo>
                    <a:pt x="1345" y="519"/>
                    <a:pt x="1166" y="339"/>
                    <a:pt x="945" y="3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47" name="Google Shape;1847;p69"/>
            <p:cNvSpPr/>
            <p:nvPr/>
          </p:nvSpPr>
          <p:spPr>
            <a:xfrm>
              <a:off x="4705568" y="4157310"/>
              <a:ext cx="18712" cy="1875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7" y="119"/>
                  </a:moveTo>
                  <a:lnTo>
                    <a:pt x="17" y="119"/>
                  </a:lnTo>
                  <a:cubicBezTo>
                    <a:pt x="33" y="159"/>
                    <a:pt x="80" y="178"/>
                    <a:pt x="119" y="161"/>
                  </a:cubicBezTo>
                  <a:cubicBezTo>
                    <a:pt x="159" y="145"/>
                    <a:pt x="178" y="98"/>
                    <a:pt x="162" y="59"/>
                  </a:cubicBezTo>
                  <a:cubicBezTo>
                    <a:pt x="146" y="19"/>
                    <a:pt x="99" y="0"/>
                    <a:pt x="59" y="16"/>
                  </a:cubicBezTo>
                  <a:cubicBezTo>
                    <a:pt x="20" y="32"/>
                    <a:pt x="0" y="79"/>
                    <a:pt x="17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48" name="Google Shape;1848;p69"/>
            <p:cNvSpPr/>
            <p:nvPr/>
          </p:nvSpPr>
          <p:spPr>
            <a:xfrm>
              <a:off x="4686857" y="4264327"/>
              <a:ext cx="57236" cy="56266"/>
            </a:xfrm>
            <a:custGeom>
              <a:avLst/>
              <a:gdLst/>
              <a:ahLst/>
              <a:cxnLst/>
              <a:rect l="l" t="t" r="r" b="b"/>
              <a:pathLst>
                <a:path w="533" h="534" extrusionOk="0">
                  <a:moveTo>
                    <a:pt x="267" y="377"/>
                  </a:moveTo>
                  <a:lnTo>
                    <a:pt x="267" y="377"/>
                  </a:lnTo>
                  <a:cubicBezTo>
                    <a:pt x="206" y="377"/>
                    <a:pt x="157" y="328"/>
                    <a:pt x="157" y="267"/>
                  </a:cubicBezTo>
                  <a:cubicBezTo>
                    <a:pt x="157" y="207"/>
                    <a:pt x="206" y="158"/>
                    <a:pt x="267" y="158"/>
                  </a:cubicBezTo>
                  <a:cubicBezTo>
                    <a:pt x="327" y="158"/>
                    <a:pt x="376" y="207"/>
                    <a:pt x="376" y="267"/>
                  </a:cubicBezTo>
                  <a:cubicBezTo>
                    <a:pt x="376" y="328"/>
                    <a:pt x="327" y="377"/>
                    <a:pt x="267" y="377"/>
                  </a:cubicBezTo>
                  <a:close/>
                  <a:moveTo>
                    <a:pt x="267" y="0"/>
                  </a:moveTo>
                  <a:lnTo>
                    <a:pt x="267" y="0"/>
                  </a:lnTo>
                  <a:cubicBezTo>
                    <a:pt x="120" y="0"/>
                    <a:pt x="0" y="120"/>
                    <a:pt x="0" y="267"/>
                  </a:cubicBezTo>
                  <a:cubicBezTo>
                    <a:pt x="0" y="414"/>
                    <a:pt x="120" y="534"/>
                    <a:pt x="267" y="534"/>
                  </a:cubicBezTo>
                  <a:cubicBezTo>
                    <a:pt x="414" y="534"/>
                    <a:pt x="533" y="414"/>
                    <a:pt x="533" y="267"/>
                  </a:cubicBezTo>
                  <a:cubicBezTo>
                    <a:pt x="533" y="120"/>
                    <a:pt x="414" y="0"/>
                    <a:pt x="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1849" name="Google Shape;1849;p69"/>
          <p:cNvGrpSpPr/>
          <p:nvPr/>
        </p:nvGrpSpPr>
        <p:grpSpPr>
          <a:xfrm>
            <a:off x="719991" y="1416403"/>
            <a:ext cx="450936" cy="399676"/>
            <a:chOff x="822325" y="1501751"/>
            <a:chExt cx="428158" cy="379523"/>
          </a:xfrm>
        </p:grpSpPr>
        <p:sp>
          <p:nvSpPr>
            <p:cNvPr id="1850" name="Google Shape;1850;p69"/>
            <p:cNvSpPr/>
            <p:nvPr/>
          </p:nvSpPr>
          <p:spPr>
            <a:xfrm>
              <a:off x="1027054" y="1861415"/>
              <a:ext cx="18712" cy="19859"/>
            </a:xfrm>
            <a:custGeom>
              <a:avLst/>
              <a:gdLst/>
              <a:ahLst/>
              <a:cxnLst/>
              <a:rect l="l" t="t" r="r" b="b"/>
              <a:pathLst>
                <a:path w="173" h="178" extrusionOk="0">
                  <a:moveTo>
                    <a:pt x="158" y="63"/>
                  </a:moveTo>
                  <a:lnTo>
                    <a:pt x="158" y="63"/>
                  </a:lnTo>
                  <a:cubicBezTo>
                    <a:pt x="132" y="0"/>
                    <a:pt x="39" y="0"/>
                    <a:pt x="13" y="63"/>
                  </a:cubicBezTo>
                  <a:cubicBezTo>
                    <a:pt x="0" y="94"/>
                    <a:pt x="8" y="131"/>
                    <a:pt x="34" y="153"/>
                  </a:cubicBezTo>
                  <a:cubicBezTo>
                    <a:pt x="59" y="175"/>
                    <a:pt x="97" y="178"/>
                    <a:pt x="126" y="161"/>
                  </a:cubicBezTo>
                  <a:cubicBezTo>
                    <a:pt x="159" y="141"/>
                    <a:pt x="173" y="99"/>
                    <a:pt x="15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51" name="Google Shape;1851;p69"/>
            <p:cNvSpPr/>
            <p:nvPr/>
          </p:nvSpPr>
          <p:spPr>
            <a:xfrm>
              <a:off x="822325" y="1501751"/>
              <a:ext cx="428158" cy="359662"/>
            </a:xfrm>
            <a:custGeom>
              <a:avLst/>
              <a:gdLst/>
              <a:ahLst/>
              <a:cxnLst/>
              <a:rect l="l" t="t" r="r" b="b"/>
              <a:pathLst>
                <a:path w="4032" h="3390" extrusionOk="0">
                  <a:moveTo>
                    <a:pt x="2592" y="2817"/>
                  </a:moveTo>
                  <a:lnTo>
                    <a:pt x="2592" y="2817"/>
                  </a:lnTo>
                  <a:cubicBezTo>
                    <a:pt x="2642" y="2633"/>
                    <a:pt x="2678" y="2426"/>
                    <a:pt x="2698" y="2203"/>
                  </a:cubicBezTo>
                  <a:lnTo>
                    <a:pt x="3622" y="1951"/>
                  </a:lnTo>
                  <a:lnTo>
                    <a:pt x="2592" y="2817"/>
                  </a:lnTo>
                  <a:close/>
                  <a:moveTo>
                    <a:pt x="3622" y="1612"/>
                  </a:moveTo>
                  <a:lnTo>
                    <a:pt x="3622" y="1612"/>
                  </a:lnTo>
                  <a:lnTo>
                    <a:pt x="2698" y="1360"/>
                  </a:lnTo>
                  <a:cubicBezTo>
                    <a:pt x="2680" y="1153"/>
                    <a:pt x="2647" y="947"/>
                    <a:pt x="2592" y="746"/>
                  </a:cubicBezTo>
                  <a:lnTo>
                    <a:pt x="3622" y="1612"/>
                  </a:lnTo>
                  <a:close/>
                  <a:moveTo>
                    <a:pt x="2710" y="2037"/>
                  </a:moveTo>
                  <a:lnTo>
                    <a:pt x="2710" y="2037"/>
                  </a:lnTo>
                  <a:cubicBezTo>
                    <a:pt x="2720" y="1867"/>
                    <a:pt x="2720" y="1696"/>
                    <a:pt x="2710" y="1526"/>
                  </a:cubicBezTo>
                  <a:lnTo>
                    <a:pt x="3647" y="1782"/>
                  </a:lnTo>
                  <a:lnTo>
                    <a:pt x="2710" y="2037"/>
                  </a:lnTo>
                  <a:close/>
                  <a:moveTo>
                    <a:pt x="4019" y="1812"/>
                  </a:moveTo>
                  <a:lnTo>
                    <a:pt x="4019" y="1812"/>
                  </a:lnTo>
                  <a:cubicBezTo>
                    <a:pt x="4032" y="1781"/>
                    <a:pt x="4023" y="1743"/>
                    <a:pt x="3997" y="1721"/>
                  </a:cubicBezTo>
                  <a:lnTo>
                    <a:pt x="2493" y="458"/>
                  </a:lnTo>
                  <a:cubicBezTo>
                    <a:pt x="2367" y="162"/>
                    <a:pt x="2199" y="0"/>
                    <a:pt x="2015" y="0"/>
                  </a:cubicBezTo>
                  <a:cubicBezTo>
                    <a:pt x="1838" y="0"/>
                    <a:pt x="1676" y="150"/>
                    <a:pt x="1551" y="426"/>
                  </a:cubicBezTo>
                  <a:lnTo>
                    <a:pt x="949" y="426"/>
                  </a:lnTo>
                  <a:lnTo>
                    <a:pt x="737" y="222"/>
                  </a:lnTo>
                  <a:cubicBezTo>
                    <a:pt x="706" y="191"/>
                    <a:pt x="656" y="192"/>
                    <a:pt x="626" y="223"/>
                  </a:cubicBezTo>
                  <a:cubicBezTo>
                    <a:pt x="596" y="255"/>
                    <a:pt x="597" y="304"/>
                    <a:pt x="628" y="335"/>
                  </a:cubicBezTo>
                  <a:lnTo>
                    <a:pt x="722" y="426"/>
                  </a:lnTo>
                  <a:lnTo>
                    <a:pt x="78" y="426"/>
                  </a:lnTo>
                  <a:cubicBezTo>
                    <a:pt x="35" y="426"/>
                    <a:pt x="0" y="461"/>
                    <a:pt x="0" y="505"/>
                  </a:cubicBezTo>
                  <a:cubicBezTo>
                    <a:pt x="0" y="548"/>
                    <a:pt x="35" y="583"/>
                    <a:pt x="78" y="583"/>
                  </a:cubicBezTo>
                  <a:lnTo>
                    <a:pt x="722" y="583"/>
                  </a:lnTo>
                  <a:lnTo>
                    <a:pt x="628" y="675"/>
                  </a:lnTo>
                  <a:cubicBezTo>
                    <a:pt x="597" y="705"/>
                    <a:pt x="596" y="755"/>
                    <a:pt x="626" y="786"/>
                  </a:cubicBezTo>
                  <a:cubicBezTo>
                    <a:pt x="656" y="817"/>
                    <a:pt x="707" y="817"/>
                    <a:pt x="737" y="788"/>
                  </a:cubicBezTo>
                  <a:lnTo>
                    <a:pt x="949" y="583"/>
                  </a:lnTo>
                  <a:lnTo>
                    <a:pt x="1489" y="583"/>
                  </a:lnTo>
                  <a:cubicBezTo>
                    <a:pt x="1382" y="890"/>
                    <a:pt x="1321" y="1284"/>
                    <a:pt x="1314" y="1703"/>
                  </a:cubicBezTo>
                  <a:lnTo>
                    <a:pt x="949" y="1703"/>
                  </a:lnTo>
                  <a:lnTo>
                    <a:pt x="737" y="1498"/>
                  </a:lnTo>
                  <a:cubicBezTo>
                    <a:pt x="706" y="1468"/>
                    <a:pt x="656" y="1469"/>
                    <a:pt x="626" y="1500"/>
                  </a:cubicBezTo>
                  <a:cubicBezTo>
                    <a:pt x="596" y="1532"/>
                    <a:pt x="597" y="1581"/>
                    <a:pt x="628" y="1612"/>
                  </a:cubicBezTo>
                  <a:lnTo>
                    <a:pt x="722" y="1703"/>
                  </a:lnTo>
                  <a:lnTo>
                    <a:pt x="78" y="1703"/>
                  </a:lnTo>
                  <a:cubicBezTo>
                    <a:pt x="35" y="1703"/>
                    <a:pt x="0" y="1738"/>
                    <a:pt x="0" y="1782"/>
                  </a:cubicBezTo>
                  <a:cubicBezTo>
                    <a:pt x="0" y="1825"/>
                    <a:pt x="35" y="1860"/>
                    <a:pt x="78" y="1860"/>
                  </a:cubicBezTo>
                  <a:lnTo>
                    <a:pt x="722" y="1860"/>
                  </a:lnTo>
                  <a:lnTo>
                    <a:pt x="628" y="1952"/>
                  </a:lnTo>
                  <a:cubicBezTo>
                    <a:pt x="597" y="1982"/>
                    <a:pt x="596" y="2031"/>
                    <a:pt x="626" y="2063"/>
                  </a:cubicBezTo>
                  <a:cubicBezTo>
                    <a:pt x="656" y="2093"/>
                    <a:pt x="707" y="2094"/>
                    <a:pt x="737" y="2065"/>
                  </a:cubicBezTo>
                  <a:lnTo>
                    <a:pt x="949" y="1860"/>
                  </a:lnTo>
                  <a:lnTo>
                    <a:pt x="1314" y="1860"/>
                  </a:lnTo>
                  <a:cubicBezTo>
                    <a:pt x="1321" y="2283"/>
                    <a:pt x="1384" y="2678"/>
                    <a:pt x="1489" y="2980"/>
                  </a:cubicBezTo>
                  <a:lnTo>
                    <a:pt x="948" y="2980"/>
                  </a:lnTo>
                  <a:lnTo>
                    <a:pt x="738" y="2776"/>
                  </a:lnTo>
                  <a:cubicBezTo>
                    <a:pt x="706" y="2746"/>
                    <a:pt x="657" y="2747"/>
                    <a:pt x="626" y="2778"/>
                  </a:cubicBezTo>
                  <a:cubicBezTo>
                    <a:pt x="596" y="2809"/>
                    <a:pt x="597" y="2859"/>
                    <a:pt x="628" y="2889"/>
                  </a:cubicBezTo>
                  <a:lnTo>
                    <a:pt x="722" y="2980"/>
                  </a:lnTo>
                  <a:lnTo>
                    <a:pt x="78" y="2980"/>
                  </a:lnTo>
                  <a:cubicBezTo>
                    <a:pt x="35" y="2980"/>
                    <a:pt x="0" y="3015"/>
                    <a:pt x="0" y="3058"/>
                  </a:cubicBezTo>
                  <a:cubicBezTo>
                    <a:pt x="0" y="3102"/>
                    <a:pt x="35" y="3137"/>
                    <a:pt x="78" y="3137"/>
                  </a:cubicBezTo>
                  <a:lnTo>
                    <a:pt x="722" y="3137"/>
                  </a:lnTo>
                  <a:lnTo>
                    <a:pt x="628" y="3228"/>
                  </a:lnTo>
                  <a:cubicBezTo>
                    <a:pt x="597" y="3258"/>
                    <a:pt x="596" y="3308"/>
                    <a:pt x="626" y="3339"/>
                  </a:cubicBezTo>
                  <a:cubicBezTo>
                    <a:pt x="656" y="3370"/>
                    <a:pt x="707" y="3371"/>
                    <a:pt x="738" y="3341"/>
                  </a:cubicBezTo>
                  <a:lnTo>
                    <a:pt x="948" y="3137"/>
                  </a:lnTo>
                  <a:lnTo>
                    <a:pt x="1551" y="3137"/>
                  </a:lnTo>
                  <a:cubicBezTo>
                    <a:pt x="1586" y="3214"/>
                    <a:pt x="1623" y="3281"/>
                    <a:pt x="1664" y="3339"/>
                  </a:cubicBezTo>
                  <a:cubicBezTo>
                    <a:pt x="1689" y="3375"/>
                    <a:pt x="1738" y="3383"/>
                    <a:pt x="1774" y="3358"/>
                  </a:cubicBezTo>
                  <a:cubicBezTo>
                    <a:pt x="1809" y="3333"/>
                    <a:pt x="1818" y="3284"/>
                    <a:pt x="1793" y="3248"/>
                  </a:cubicBezTo>
                  <a:cubicBezTo>
                    <a:pt x="1597" y="2971"/>
                    <a:pt x="1470" y="2395"/>
                    <a:pt x="1470" y="1781"/>
                  </a:cubicBezTo>
                  <a:cubicBezTo>
                    <a:pt x="1470" y="824"/>
                    <a:pt x="1758" y="157"/>
                    <a:pt x="2015" y="157"/>
                  </a:cubicBezTo>
                  <a:cubicBezTo>
                    <a:pt x="2252" y="157"/>
                    <a:pt x="2373" y="561"/>
                    <a:pt x="2424" y="732"/>
                  </a:cubicBezTo>
                  <a:cubicBezTo>
                    <a:pt x="2525" y="1071"/>
                    <a:pt x="2560" y="1429"/>
                    <a:pt x="2560" y="1782"/>
                  </a:cubicBezTo>
                  <a:cubicBezTo>
                    <a:pt x="2560" y="2063"/>
                    <a:pt x="2535" y="2346"/>
                    <a:pt x="2477" y="2622"/>
                  </a:cubicBezTo>
                  <a:cubicBezTo>
                    <a:pt x="2430" y="2840"/>
                    <a:pt x="2365" y="3072"/>
                    <a:pt x="2233" y="3255"/>
                  </a:cubicBezTo>
                  <a:cubicBezTo>
                    <a:pt x="2208" y="3291"/>
                    <a:pt x="2215" y="3340"/>
                    <a:pt x="2251" y="3365"/>
                  </a:cubicBezTo>
                  <a:cubicBezTo>
                    <a:pt x="2285" y="3390"/>
                    <a:pt x="2335" y="3382"/>
                    <a:pt x="2360" y="3347"/>
                  </a:cubicBezTo>
                  <a:cubicBezTo>
                    <a:pt x="2409" y="3280"/>
                    <a:pt x="2453" y="3198"/>
                    <a:pt x="2493" y="3105"/>
                  </a:cubicBezTo>
                  <a:lnTo>
                    <a:pt x="3997" y="1842"/>
                  </a:lnTo>
                  <a:cubicBezTo>
                    <a:pt x="4007" y="1834"/>
                    <a:pt x="4014" y="1824"/>
                    <a:pt x="4019" y="1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omic Structure and Bonding - Science - 11th Grade by Slidesgo">
  <a:themeElements>
    <a:clrScheme name="Simple Light">
      <a:dk1>
        <a:srgbClr val="083744"/>
      </a:dk1>
      <a:lt1>
        <a:srgbClr val="FFFFFF"/>
      </a:lt1>
      <a:dk2>
        <a:srgbClr val="84C9DD"/>
      </a:dk2>
      <a:lt2>
        <a:srgbClr val="426BA5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(16:9)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Anaheim</vt:lpstr>
      <vt:lpstr>Assistant</vt:lpstr>
      <vt:lpstr>Anek Devanagari</vt:lpstr>
      <vt:lpstr>Arial</vt:lpstr>
      <vt:lpstr>Calibri</vt:lpstr>
      <vt:lpstr>Open Sans</vt:lpstr>
      <vt:lpstr>Atomic Structure and Bonding - Science - 11th Grade by Slidesgo</vt:lpstr>
      <vt:lpstr>تم : ساختار اتمی و پیوند - علم</vt:lpstr>
      <vt:lpstr>پیوندهای شیمیایی</vt:lpstr>
      <vt:lpstr>اجزای سازنده اتم ها</vt:lpstr>
      <vt:lpstr>یک تصویر همیشه این مفهوم را تقویت می کند</vt:lpstr>
      <vt:lpstr>اکتشافات تاریخی</vt:lpstr>
      <vt:lpstr>ترکیب جهان</vt:lpstr>
      <vt:lpstr>بسته آیکون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2024-01-30T08:44:58Z</dcterms:modified>
</cp:coreProperties>
</file>